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4287500" cy="8045450"/>
  <p:notesSz cx="6797675" cy="9928225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42">
          <p15:clr>
            <a:srgbClr val="A4A3A4"/>
          </p15:clr>
        </p15:guide>
        <p15:guide id="2" pos="2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4" y="67"/>
      </p:cViewPr>
      <p:guideLst>
        <p:guide orient="horz" pos="2842"/>
        <p:guide pos="21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05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r">
              <a:defRPr sz="900"/>
            </a:lvl1pPr>
          </a:lstStyle>
          <a:p>
            <a:fld id="{2F87F4B5-3469-446B-B05B-4CA7D86F9294}" type="datetime6">
              <a:rPr lang="sr-Cyrl-RS" smtClean="0"/>
              <a:t>мај 25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05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r">
              <a:defRPr sz="900"/>
            </a:lvl1pPr>
          </a:lstStyle>
          <a:p>
            <a:fld id="{B80FC461-6170-43D6-9A40-88D679D5F4C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05" y="1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/>
          <a:lstStyle>
            <a:lvl1pPr algn="r">
              <a:defRPr sz="900"/>
            </a:lvl1pPr>
          </a:lstStyle>
          <a:p>
            <a:fld id="{4B7FF5A4-9BD2-48A8-8911-A79AA464173B}" type="datetime6">
              <a:rPr lang="sr-Cyrl-RS" smtClean="0"/>
              <a:t>мај 25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1425"/>
            <a:ext cx="59499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8479" tIns="34240" rIns="68479" bIns="3424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8008"/>
            <a:ext cx="5438140" cy="3910169"/>
          </a:xfrm>
          <a:prstGeom prst="rect">
            <a:avLst/>
          </a:prstGeom>
        </p:spPr>
        <p:txBody>
          <a:bodyPr vert="horz" lIns="68479" tIns="34240" rIns="68479" bIns="3424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l">
              <a:defRPr sz="9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05" y="9430640"/>
            <a:ext cx="2945659" cy="497586"/>
          </a:xfrm>
          <a:prstGeom prst="rect">
            <a:avLst/>
          </a:prstGeom>
        </p:spPr>
        <p:txBody>
          <a:bodyPr vert="horz" lIns="68479" tIns="34240" rIns="68479" bIns="34240" rtlCol="0" anchor="b"/>
          <a:lstStyle>
            <a:lvl1pPr algn="r">
              <a:defRPr sz="900"/>
            </a:lvl1pPr>
          </a:lstStyle>
          <a:p>
            <a:fld id="{67531CBD-BB96-45E8-854B-00C9EA5149F5}" type="slidenum">
              <a:rPr lang="sr-Latn-RS" smtClean="0"/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31CBD-BB96-45E8-854B-00C9EA5149F5}" type="slidenum">
              <a:rPr lang="sr-Latn-RS" smtClean="0"/>
              <a:t>1</a:t>
            </a:fld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A5BFBF9-09E8-44F5-91C3-F05A48BD1C1C}" type="datetime6">
              <a:rPr lang="sr-Cyrl-RS" smtClean="0"/>
              <a:t>мај 25</a:t>
            </a:fld>
            <a:endParaRPr lang="sr-Latn-R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31CBD-BB96-45E8-854B-00C9EA5149F5}" type="slidenum">
              <a:rPr lang="sr-Latn-RS" smtClean="0"/>
              <a:t>2</a:t>
            </a:fld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BA53E35-2A1A-4BF6-B992-196A5568F772}" type="datetime6">
              <a:rPr lang="sr-Cyrl-RS" smtClean="0"/>
              <a:t>мај 25</a:t>
            </a:fld>
            <a:endParaRPr lang="sr-Latn-R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72038" y="2494089"/>
            <a:ext cx="12149773" cy="1689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44077" y="4505452"/>
            <a:ext cx="10005695" cy="2011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95500" y="304799"/>
            <a:ext cx="10106024" cy="74294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692" y="1850453"/>
            <a:ext cx="6217825" cy="5309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61332" y="1850453"/>
            <a:ext cx="6217825" cy="5309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87500" cy="8039100"/>
          </a:xfrm>
          <a:custGeom>
            <a:avLst/>
            <a:gdLst/>
            <a:ahLst/>
            <a:cxnLst/>
            <a:rect l="l" t="t" r="r" b="b"/>
            <a:pathLst>
              <a:path w="14287500" h="8039100">
                <a:moveTo>
                  <a:pt x="14287498" y="8039099"/>
                </a:moveTo>
                <a:lnTo>
                  <a:pt x="0" y="8039099"/>
                </a:lnTo>
                <a:lnTo>
                  <a:pt x="0" y="0"/>
                </a:lnTo>
                <a:lnTo>
                  <a:pt x="14287498" y="0"/>
                </a:lnTo>
                <a:lnTo>
                  <a:pt x="14287498" y="803909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4425" y="228599"/>
            <a:ext cx="12058650" cy="75818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896" y="406400"/>
            <a:ext cx="6597015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35025" y="1490344"/>
            <a:ext cx="12623800" cy="3435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2046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59909" y="7482268"/>
            <a:ext cx="4574032" cy="402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692" y="7482268"/>
            <a:ext cx="3287585" cy="402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91572" y="7482268"/>
            <a:ext cx="3287585" cy="402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1284" y="1009649"/>
            <a:ext cx="5450638" cy="65119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7350" y="1965324"/>
            <a:ext cx="8458200" cy="2564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7915"/>
              </a:lnSpc>
              <a:spcBef>
                <a:spcPts val="100"/>
              </a:spcBef>
            </a:pPr>
            <a:r>
              <a:rPr lang="sr-Cyrl-RS" sz="6750" spc="-45" dirty="0">
                <a:solidFill>
                  <a:srgbClr val="FFFFFF"/>
                </a:solidFill>
              </a:rPr>
              <a:t>Обрачун угљеника</a:t>
            </a:r>
            <a:br>
              <a:rPr lang="sr-Cyrl-RS" sz="6750" spc="-45" dirty="0">
                <a:solidFill>
                  <a:srgbClr val="FFFFFF"/>
                </a:solidFill>
              </a:rPr>
            </a:br>
            <a:endParaRPr sz="6750" dirty="0"/>
          </a:p>
          <a:p>
            <a:pPr marL="107315">
              <a:lnSpc>
                <a:spcPts val="4130"/>
              </a:lnSpc>
            </a:pPr>
            <a:r>
              <a:rPr lang="sr-Cyrl-RS" sz="3600" dirty="0">
                <a:solidFill>
                  <a:srgbClr val="FFFFFF"/>
                </a:solidFill>
              </a:rPr>
              <a:t>Модул</a:t>
            </a:r>
            <a:r>
              <a:rPr sz="3600" spc="-135" dirty="0">
                <a:solidFill>
                  <a:srgbClr val="FFFFFF"/>
                </a:solidFill>
              </a:rPr>
              <a:t> </a:t>
            </a:r>
            <a:r>
              <a:rPr sz="3600" spc="-50" dirty="0">
                <a:solidFill>
                  <a:srgbClr val="FFFFFF"/>
                </a:solidFill>
              </a:rPr>
              <a:t>2</a:t>
            </a:r>
            <a:endParaRPr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25625" y="2416175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25625" y="3101974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25625" y="3797299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25625" y="4492624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25625" y="5187950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25625" y="5873749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25625" y="6569075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838325" y="1895474"/>
            <a:ext cx="10525125" cy="4857750"/>
            <a:chOff x="1838325" y="1895474"/>
            <a:chExt cx="10525125" cy="4857750"/>
          </a:xfrm>
        </p:grpSpPr>
        <p:sp>
          <p:nvSpPr>
            <p:cNvPr id="10" name="object 10"/>
            <p:cNvSpPr/>
            <p:nvPr/>
          </p:nvSpPr>
          <p:spPr>
            <a:xfrm>
              <a:off x="1838312" y="1895474"/>
              <a:ext cx="10525125" cy="2781300"/>
            </a:xfrm>
            <a:custGeom>
              <a:avLst/>
              <a:gdLst/>
              <a:ahLst/>
              <a:cxnLst/>
              <a:rect l="l" t="t" r="r" b="b"/>
              <a:pathLst>
                <a:path w="10525125" h="2781300">
                  <a:moveTo>
                    <a:pt x="409575" y="2771775"/>
                  </a:moveTo>
                  <a:lnTo>
                    <a:pt x="0" y="2771775"/>
                  </a:lnTo>
                  <a:lnTo>
                    <a:pt x="0" y="2781300"/>
                  </a:lnTo>
                  <a:lnTo>
                    <a:pt x="409575" y="2781300"/>
                  </a:lnTo>
                  <a:lnTo>
                    <a:pt x="409575" y="2771775"/>
                  </a:lnTo>
                  <a:close/>
                </a:path>
                <a:path w="10525125" h="2781300">
                  <a:moveTo>
                    <a:pt x="409575" y="2076450"/>
                  </a:moveTo>
                  <a:lnTo>
                    <a:pt x="0" y="2076450"/>
                  </a:lnTo>
                  <a:lnTo>
                    <a:pt x="0" y="2085975"/>
                  </a:lnTo>
                  <a:lnTo>
                    <a:pt x="409575" y="2085975"/>
                  </a:lnTo>
                  <a:lnTo>
                    <a:pt x="409575" y="2076450"/>
                  </a:lnTo>
                  <a:close/>
                </a:path>
                <a:path w="10525125" h="2781300">
                  <a:moveTo>
                    <a:pt x="409575" y="1381125"/>
                  </a:moveTo>
                  <a:lnTo>
                    <a:pt x="0" y="1381125"/>
                  </a:lnTo>
                  <a:lnTo>
                    <a:pt x="0" y="1390650"/>
                  </a:lnTo>
                  <a:lnTo>
                    <a:pt x="409575" y="1390650"/>
                  </a:lnTo>
                  <a:lnTo>
                    <a:pt x="409575" y="1381125"/>
                  </a:lnTo>
                  <a:close/>
                </a:path>
                <a:path w="10525125" h="2781300">
                  <a:moveTo>
                    <a:pt x="409575" y="695325"/>
                  </a:moveTo>
                  <a:lnTo>
                    <a:pt x="0" y="695325"/>
                  </a:lnTo>
                  <a:lnTo>
                    <a:pt x="0" y="704850"/>
                  </a:lnTo>
                  <a:lnTo>
                    <a:pt x="409575" y="704850"/>
                  </a:lnTo>
                  <a:lnTo>
                    <a:pt x="409575" y="695325"/>
                  </a:lnTo>
                  <a:close/>
                </a:path>
                <a:path w="10525125" h="2781300">
                  <a:moveTo>
                    <a:pt x="714375" y="2771775"/>
                  </a:moveTo>
                  <a:lnTo>
                    <a:pt x="600075" y="2771775"/>
                  </a:lnTo>
                  <a:lnTo>
                    <a:pt x="600075" y="2781300"/>
                  </a:lnTo>
                  <a:lnTo>
                    <a:pt x="714375" y="2781300"/>
                  </a:lnTo>
                  <a:lnTo>
                    <a:pt x="714375" y="2771775"/>
                  </a:lnTo>
                  <a:close/>
                </a:path>
                <a:path w="10525125" h="2781300">
                  <a:moveTo>
                    <a:pt x="714375" y="2076450"/>
                  </a:moveTo>
                  <a:lnTo>
                    <a:pt x="600075" y="2076450"/>
                  </a:lnTo>
                  <a:lnTo>
                    <a:pt x="600075" y="2085975"/>
                  </a:lnTo>
                  <a:lnTo>
                    <a:pt x="714375" y="2085975"/>
                  </a:lnTo>
                  <a:lnTo>
                    <a:pt x="714375" y="2076450"/>
                  </a:lnTo>
                  <a:close/>
                </a:path>
                <a:path w="10525125" h="2781300">
                  <a:moveTo>
                    <a:pt x="714375" y="1381125"/>
                  </a:moveTo>
                  <a:lnTo>
                    <a:pt x="600075" y="1381125"/>
                  </a:lnTo>
                  <a:lnTo>
                    <a:pt x="600075" y="1390650"/>
                  </a:lnTo>
                  <a:lnTo>
                    <a:pt x="714375" y="1390650"/>
                  </a:lnTo>
                  <a:lnTo>
                    <a:pt x="714375" y="1381125"/>
                  </a:lnTo>
                  <a:close/>
                </a:path>
                <a:path w="10525125" h="2781300">
                  <a:moveTo>
                    <a:pt x="1019175" y="2771775"/>
                  </a:moveTo>
                  <a:lnTo>
                    <a:pt x="904875" y="2771775"/>
                  </a:lnTo>
                  <a:lnTo>
                    <a:pt x="904875" y="2781300"/>
                  </a:lnTo>
                  <a:lnTo>
                    <a:pt x="1019175" y="2781300"/>
                  </a:lnTo>
                  <a:lnTo>
                    <a:pt x="1019175" y="2771775"/>
                  </a:lnTo>
                  <a:close/>
                </a:path>
                <a:path w="10525125" h="2781300">
                  <a:moveTo>
                    <a:pt x="1019175" y="2076450"/>
                  </a:moveTo>
                  <a:lnTo>
                    <a:pt x="904875" y="2076450"/>
                  </a:lnTo>
                  <a:lnTo>
                    <a:pt x="904875" y="2085975"/>
                  </a:lnTo>
                  <a:lnTo>
                    <a:pt x="1019175" y="2085975"/>
                  </a:lnTo>
                  <a:lnTo>
                    <a:pt x="1019175" y="2076450"/>
                  </a:lnTo>
                  <a:close/>
                </a:path>
                <a:path w="10525125" h="2781300">
                  <a:moveTo>
                    <a:pt x="1019175" y="1381125"/>
                  </a:moveTo>
                  <a:lnTo>
                    <a:pt x="904875" y="1381125"/>
                  </a:lnTo>
                  <a:lnTo>
                    <a:pt x="904875" y="1390650"/>
                  </a:lnTo>
                  <a:lnTo>
                    <a:pt x="1019175" y="1390650"/>
                  </a:lnTo>
                  <a:lnTo>
                    <a:pt x="1019175" y="1381125"/>
                  </a:lnTo>
                  <a:close/>
                </a:path>
                <a:path w="10525125" h="2781300">
                  <a:moveTo>
                    <a:pt x="1323975" y="2771775"/>
                  </a:moveTo>
                  <a:lnTo>
                    <a:pt x="1209675" y="2771775"/>
                  </a:lnTo>
                  <a:lnTo>
                    <a:pt x="1209675" y="2781300"/>
                  </a:lnTo>
                  <a:lnTo>
                    <a:pt x="1323975" y="2781300"/>
                  </a:lnTo>
                  <a:lnTo>
                    <a:pt x="1323975" y="2771775"/>
                  </a:lnTo>
                  <a:close/>
                </a:path>
                <a:path w="10525125" h="2781300">
                  <a:moveTo>
                    <a:pt x="1323975" y="2076450"/>
                  </a:moveTo>
                  <a:lnTo>
                    <a:pt x="1209675" y="2076450"/>
                  </a:lnTo>
                  <a:lnTo>
                    <a:pt x="1209675" y="2085975"/>
                  </a:lnTo>
                  <a:lnTo>
                    <a:pt x="1323975" y="2085975"/>
                  </a:lnTo>
                  <a:lnTo>
                    <a:pt x="1323975" y="2076450"/>
                  </a:lnTo>
                  <a:close/>
                </a:path>
                <a:path w="10525125" h="2781300">
                  <a:moveTo>
                    <a:pt x="1628775" y="2771775"/>
                  </a:moveTo>
                  <a:lnTo>
                    <a:pt x="1514475" y="2771775"/>
                  </a:lnTo>
                  <a:lnTo>
                    <a:pt x="1514475" y="2781300"/>
                  </a:lnTo>
                  <a:lnTo>
                    <a:pt x="1628775" y="2781300"/>
                  </a:lnTo>
                  <a:lnTo>
                    <a:pt x="1628775" y="2771775"/>
                  </a:lnTo>
                  <a:close/>
                </a:path>
                <a:path w="10525125" h="2781300">
                  <a:moveTo>
                    <a:pt x="1628775" y="2076450"/>
                  </a:moveTo>
                  <a:lnTo>
                    <a:pt x="1514475" y="2076450"/>
                  </a:lnTo>
                  <a:lnTo>
                    <a:pt x="1514475" y="2085975"/>
                  </a:lnTo>
                  <a:lnTo>
                    <a:pt x="1628775" y="2085975"/>
                  </a:lnTo>
                  <a:lnTo>
                    <a:pt x="1628775" y="2076450"/>
                  </a:lnTo>
                  <a:close/>
                </a:path>
                <a:path w="10525125" h="2781300">
                  <a:moveTo>
                    <a:pt x="1933575" y="2771775"/>
                  </a:moveTo>
                  <a:lnTo>
                    <a:pt x="1819275" y="2771775"/>
                  </a:lnTo>
                  <a:lnTo>
                    <a:pt x="1819275" y="2781300"/>
                  </a:lnTo>
                  <a:lnTo>
                    <a:pt x="1933575" y="2781300"/>
                  </a:lnTo>
                  <a:lnTo>
                    <a:pt x="1933575" y="2771775"/>
                  </a:lnTo>
                  <a:close/>
                </a:path>
                <a:path w="10525125" h="2781300">
                  <a:moveTo>
                    <a:pt x="1933575" y="2076450"/>
                  </a:moveTo>
                  <a:lnTo>
                    <a:pt x="1819275" y="2076450"/>
                  </a:lnTo>
                  <a:lnTo>
                    <a:pt x="1819275" y="2085975"/>
                  </a:lnTo>
                  <a:lnTo>
                    <a:pt x="1933575" y="2085975"/>
                  </a:lnTo>
                  <a:lnTo>
                    <a:pt x="1933575" y="2076450"/>
                  </a:lnTo>
                  <a:close/>
                </a:path>
                <a:path w="10525125" h="2781300">
                  <a:moveTo>
                    <a:pt x="1933575" y="1381125"/>
                  </a:moveTo>
                  <a:lnTo>
                    <a:pt x="1209675" y="1381125"/>
                  </a:lnTo>
                  <a:lnTo>
                    <a:pt x="1209675" y="1390650"/>
                  </a:lnTo>
                  <a:lnTo>
                    <a:pt x="1933575" y="1390650"/>
                  </a:lnTo>
                  <a:lnTo>
                    <a:pt x="1933575" y="1381125"/>
                  </a:lnTo>
                  <a:close/>
                </a:path>
                <a:path w="10525125" h="2781300">
                  <a:moveTo>
                    <a:pt x="2238375" y="2771775"/>
                  </a:moveTo>
                  <a:lnTo>
                    <a:pt x="2124075" y="2771775"/>
                  </a:lnTo>
                  <a:lnTo>
                    <a:pt x="2124075" y="2781300"/>
                  </a:lnTo>
                  <a:lnTo>
                    <a:pt x="2238375" y="2781300"/>
                  </a:lnTo>
                  <a:lnTo>
                    <a:pt x="2238375" y="2771775"/>
                  </a:lnTo>
                  <a:close/>
                </a:path>
                <a:path w="10525125" h="2781300">
                  <a:moveTo>
                    <a:pt x="2238375" y="2076450"/>
                  </a:moveTo>
                  <a:lnTo>
                    <a:pt x="2124075" y="2076450"/>
                  </a:lnTo>
                  <a:lnTo>
                    <a:pt x="2124075" y="2085975"/>
                  </a:lnTo>
                  <a:lnTo>
                    <a:pt x="2238375" y="2085975"/>
                  </a:lnTo>
                  <a:lnTo>
                    <a:pt x="2238375" y="2076450"/>
                  </a:lnTo>
                  <a:close/>
                </a:path>
                <a:path w="10525125" h="2781300">
                  <a:moveTo>
                    <a:pt x="2238375" y="1381125"/>
                  </a:moveTo>
                  <a:lnTo>
                    <a:pt x="2124075" y="1381125"/>
                  </a:lnTo>
                  <a:lnTo>
                    <a:pt x="2124075" y="1390650"/>
                  </a:lnTo>
                  <a:lnTo>
                    <a:pt x="2238375" y="1390650"/>
                  </a:lnTo>
                  <a:lnTo>
                    <a:pt x="2238375" y="1381125"/>
                  </a:lnTo>
                  <a:close/>
                </a:path>
                <a:path w="10525125" h="2781300">
                  <a:moveTo>
                    <a:pt x="2543175" y="2076450"/>
                  </a:moveTo>
                  <a:lnTo>
                    <a:pt x="2428875" y="2076450"/>
                  </a:lnTo>
                  <a:lnTo>
                    <a:pt x="2428875" y="2085975"/>
                  </a:lnTo>
                  <a:lnTo>
                    <a:pt x="2543175" y="2085975"/>
                  </a:lnTo>
                  <a:lnTo>
                    <a:pt x="2543175" y="2076450"/>
                  </a:lnTo>
                  <a:close/>
                </a:path>
                <a:path w="10525125" h="2781300">
                  <a:moveTo>
                    <a:pt x="2543175" y="1381125"/>
                  </a:moveTo>
                  <a:lnTo>
                    <a:pt x="2428875" y="1381125"/>
                  </a:lnTo>
                  <a:lnTo>
                    <a:pt x="2428875" y="1390650"/>
                  </a:lnTo>
                  <a:lnTo>
                    <a:pt x="2543175" y="1390650"/>
                  </a:lnTo>
                  <a:lnTo>
                    <a:pt x="2543175" y="1381125"/>
                  </a:lnTo>
                  <a:close/>
                </a:path>
                <a:path w="10525125" h="2781300">
                  <a:moveTo>
                    <a:pt x="2543175" y="695325"/>
                  </a:moveTo>
                  <a:lnTo>
                    <a:pt x="600075" y="695325"/>
                  </a:lnTo>
                  <a:lnTo>
                    <a:pt x="600075" y="704850"/>
                  </a:lnTo>
                  <a:lnTo>
                    <a:pt x="2543175" y="704850"/>
                  </a:lnTo>
                  <a:lnTo>
                    <a:pt x="2543175" y="695325"/>
                  </a:lnTo>
                  <a:close/>
                </a:path>
                <a:path w="10525125" h="2781300">
                  <a:moveTo>
                    <a:pt x="2847975" y="2076450"/>
                  </a:moveTo>
                  <a:lnTo>
                    <a:pt x="2733675" y="2076450"/>
                  </a:lnTo>
                  <a:lnTo>
                    <a:pt x="2733675" y="2085975"/>
                  </a:lnTo>
                  <a:lnTo>
                    <a:pt x="2847975" y="2085975"/>
                  </a:lnTo>
                  <a:lnTo>
                    <a:pt x="2847975" y="2076450"/>
                  </a:lnTo>
                  <a:close/>
                </a:path>
                <a:path w="10525125" h="2781300">
                  <a:moveTo>
                    <a:pt x="2847975" y="1381125"/>
                  </a:moveTo>
                  <a:lnTo>
                    <a:pt x="2733675" y="1381125"/>
                  </a:lnTo>
                  <a:lnTo>
                    <a:pt x="2733675" y="1390650"/>
                  </a:lnTo>
                  <a:lnTo>
                    <a:pt x="2847975" y="1390650"/>
                  </a:lnTo>
                  <a:lnTo>
                    <a:pt x="2847975" y="1381125"/>
                  </a:lnTo>
                  <a:close/>
                </a:path>
                <a:path w="10525125" h="2781300">
                  <a:moveTo>
                    <a:pt x="2847975" y="695325"/>
                  </a:moveTo>
                  <a:lnTo>
                    <a:pt x="2733675" y="695325"/>
                  </a:lnTo>
                  <a:lnTo>
                    <a:pt x="2733675" y="704850"/>
                  </a:lnTo>
                  <a:lnTo>
                    <a:pt x="2847975" y="704850"/>
                  </a:lnTo>
                  <a:lnTo>
                    <a:pt x="2847975" y="695325"/>
                  </a:lnTo>
                  <a:close/>
                </a:path>
                <a:path w="10525125" h="2781300">
                  <a:moveTo>
                    <a:pt x="3152775" y="2076450"/>
                  </a:moveTo>
                  <a:lnTo>
                    <a:pt x="3038475" y="2076450"/>
                  </a:lnTo>
                  <a:lnTo>
                    <a:pt x="3038475" y="2085975"/>
                  </a:lnTo>
                  <a:lnTo>
                    <a:pt x="3152775" y="2085975"/>
                  </a:lnTo>
                  <a:lnTo>
                    <a:pt x="3152775" y="2076450"/>
                  </a:lnTo>
                  <a:close/>
                </a:path>
                <a:path w="10525125" h="2781300">
                  <a:moveTo>
                    <a:pt x="3457575" y="2076450"/>
                  </a:moveTo>
                  <a:lnTo>
                    <a:pt x="3343275" y="2076450"/>
                  </a:lnTo>
                  <a:lnTo>
                    <a:pt x="3343275" y="2085975"/>
                  </a:lnTo>
                  <a:lnTo>
                    <a:pt x="3457575" y="2085975"/>
                  </a:lnTo>
                  <a:lnTo>
                    <a:pt x="3457575" y="2076450"/>
                  </a:lnTo>
                  <a:close/>
                </a:path>
                <a:path w="10525125" h="2781300">
                  <a:moveTo>
                    <a:pt x="3762375" y="2076450"/>
                  </a:moveTo>
                  <a:lnTo>
                    <a:pt x="3648075" y="2076450"/>
                  </a:lnTo>
                  <a:lnTo>
                    <a:pt x="3648075" y="2085975"/>
                  </a:lnTo>
                  <a:lnTo>
                    <a:pt x="3762375" y="2085975"/>
                  </a:lnTo>
                  <a:lnTo>
                    <a:pt x="3762375" y="2076450"/>
                  </a:lnTo>
                  <a:close/>
                </a:path>
                <a:path w="10525125" h="2781300">
                  <a:moveTo>
                    <a:pt x="3762375" y="1381125"/>
                  </a:moveTo>
                  <a:lnTo>
                    <a:pt x="3038475" y="1381125"/>
                  </a:lnTo>
                  <a:lnTo>
                    <a:pt x="3038475" y="1390650"/>
                  </a:lnTo>
                  <a:lnTo>
                    <a:pt x="3762375" y="1390650"/>
                  </a:lnTo>
                  <a:lnTo>
                    <a:pt x="3762375" y="1381125"/>
                  </a:lnTo>
                  <a:close/>
                </a:path>
                <a:path w="10525125" h="2781300">
                  <a:moveTo>
                    <a:pt x="4067175" y="2076450"/>
                  </a:moveTo>
                  <a:lnTo>
                    <a:pt x="3952875" y="2076450"/>
                  </a:lnTo>
                  <a:lnTo>
                    <a:pt x="3952875" y="2085975"/>
                  </a:lnTo>
                  <a:lnTo>
                    <a:pt x="4067175" y="2085975"/>
                  </a:lnTo>
                  <a:lnTo>
                    <a:pt x="4067175" y="2076450"/>
                  </a:lnTo>
                  <a:close/>
                </a:path>
                <a:path w="10525125" h="2781300">
                  <a:moveTo>
                    <a:pt x="4067175" y="1381125"/>
                  </a:moveTo>
                  <a:lnTo>
                    <a:pt x="3952875" y="1381125"/>
                  </a:lnTo>
                  <a:lnTo>
                    <a:pt x="3952875" y="1390650"/>
                  </a:lnTo>
                  <a:lnTo>
                    <a:pt x="4067175" y="1390650"/>
                  </a:lnTo>
                  <a:lnTo>
                    <a:pt x="4067175" y="1381125"/>
                  </a:lnTo>
                  <a:close/>
                </a:path>
                <a:path w="10525125" h="2781300">
                  <a:moveTo>
                    <a:pt x="4371975" y="2076450"/>
                  </a:moveTo>
                  <a:lnTo>
                    <a:pt x="4257675" y="2076450"/>
                  </a:lnTo>
                  <a:lnTo>
                    <a:pt x="4257675" y="2085975"/>
                  </a:lnTo>
                  <a:lnTo>
                    <a:pt x="4371975" y="2085975"/>
                  </a:lnTo>
                  <a:lnTo>
                    <a:pt x="4371975" y="2076450"/>
                  </a:lnTo>
                  <a:close/>
                </a:path>
                <a:path w="10525125" h="2781300">
                  <a:moveTo>
                    <a:pt x="4371975" y="1381125"/>
                  </a:moveTo>
                  <a:lnTo>
                    <a:pt x="4257675" y="1381125"/>
                  </a:lnTo>
                  <a:lnTo>
                    <a:pt x="4257675" y="1390650"/>
                  </a:lnTo>
                  <a:lnTo>
                    <a:pt x="4371975" y="1390650"/>
                  </a:lnTo>
                  <a:lnTo>
                    <a:pt x="4371975" y="1381125"/>
                  </a:lnTo>
                  <a:close/>
                </a:path>
                <a:path w="10525125" h="2781300">
                  <a:moveTo>
                    <a:pt x="4676775" y="2076450"/>
                  </a:moveTo>
                  <a:lnTo>
                    <a:pt x="4562475" y="2076450"/>
                  </a:lnTo>
                  <a:lnTo>
                    <a:pt x="4562475" y="2085975"/>
                  </a:lnTo>
                  <a:lnTo>
                    <a:pt x="4676775" y="2085975"/>
                  </a:lnTo>
                  <a:lnTo>
                    <a:pt x="4676775" y="2076450"/>
                  </a:lnTo>
                  <a:close/>
                </a:path>
                <a:path w="10525125" h="2781300">
                  <a:moveTo>
                    <a:pt x="4676775" y="1381125"/>
                  </a:moveTo>
                  <a:lnTo>
                    <a:pt x="4562475" y="1381125"/>
                  </a:lnTo>
                  <a:lnTo>
                    <a:pt x="4562475" y="1390650"/>
                  </a:lnTo>
                  <a:lnTo>
                    <a:pt x="4676775" y="1390650"/>
                  </a:lnTo>
                  <a:lnTo>
                    <a:pt x="4676775" y="1381125"/>
                  </a:lnTo>
                  <a:close/>
                </a:path>
                <a:path w="10525125" h="2781300">
                  <a:moveTo>
                    <a:pt x="4676775" y="695325"/>
                  </a:moveTo>
                  <a:lnTo>
                    <a:pt x="3038475" y="695325"/>
                  </a:lnTo>
                  <a:lnTo>
                    <a:pt x="3038475" y="704850"/>
                  </a:lnTo>
                  <a:lnTo>
                    <a:pt x="4676775" y="704850"/>
                  </a:lnTo>
                  <a:lnTo>
                    <a:pt x="4676775" y="695325"/>
                  </a:lnTo>
                  <a:close/>
                </a:path>
                <a:path w="10525125" h="2781300">
                  <a:moveTo>
                    <a:pt x="4981575" y="2076450"/>
                  </a:moveTo>
                  <a:lnTo>
                    <a:pt x="4867275" y="2076450"/>
                  </a:lnTo>
                  <a:lnTo>
                    <a:pt x="4867275" y="2085975"/>
                  </a:lnTo>
                  <a:lnTo>
                    <a:pt x="4981575" y="2085975"/>
                  </a:lnTo>
                  <a:lnTo>
                    <a:pt x="4981575" y="2076450"/>
                  </a:lnTo>
                  <a:close/>
                </a:path>
                <a:path w="10525125" h="2781300">
                  <a:moveTo>
                    <a:pt x="4981575" y="1381125"/>
                  </a:moveTo>
                  <a:lnTo>
                    <a:pt x="4867275" y="1381125"/>
                  </a:lnTo>
                  <a:lnTo>
                    <a:pt x="4867275" y="1390650"/>
                  </a:lnTo>
                  <a:lnTo>
                    <a:pt x="4981575" y="1390650"/>
                  </a:lnTo>
                  <a:lnTo>
                    <a:pt x="4981575" y="1381125"/>
                  </a:lnTo>
                  <a:close/>
                </a:path>
                <a:path w="10525125" h="2781300">
                  <a:moveTo>
                    <a:pt x="5286375" y="2076450"/>
                  </a:moveTo>
                  <a:lnTo>
                    <a:pt x="5172075" y="2076450"/>
                  </a:lnTo>
                  <a:lnTo>
                    <a:pt x="5172075" y="2085975"/>
                  </a:lnTo>
                  <a:lnTo>
                    <a:pt x="5286375" y="2085975"/>
                  </a:lnTo>
                  <a:lnTo>
                    <a:pt x="5286375" y="2076450"/>
                  </a:lnTo>
                  <a:close/>
                </a:path>
                <a:path w="10525125" h="2781300">
                  <a:moveTo>
                    <a:pt x="5286375" y="1381125"/>
                  </a:moveTo>
                  <a:lnTo>
                    <a:pt x="5172075" y="1381125"/>
                  </a:lnTo>
                  <a:lnTo>
                    <a:pt x="5172075" y="1390650"/>
                  </a:lnTo>
                  <a:lnTo>
                    <a:pt x="5286375" y="1390650"/>
                  </a:lnTo>
                  <a:lnTo>
                    <a:pt x="5286375" y="1381125"/>
                  </a:lnTo>
                  <a:close/>
                </a:path>
                <a:path w="10525125" h="2781300">
                  <a:moveTo>
                    <a:pt x="5591175" y="2076450"/>
                  </a:moveTo>
                  <a:lnTo>
                    <a:pt x="5476875" y="2076450"/>
                  </a:lnTo>
                  <a:lnTo>
                    <a:pt x="5476875" y="2085975"/>
                  </a:lnTo>
                  <a:lnTo>
                    <a:pt x="5591175" y="2085975"/>
                  </a:lnTo>
                  <a:lnTo>
                    <a:pt x="5591175" y="2076450"/>
                  </a:lnTo>
                  <a:close/>
                </a:path>
                <a:path w="10525125" h="2781300">
                  <a:moveTo>
                    <a:pt x="5591175" y="1381125"/>
                  </a:moveTo>
                  <a:lnTo>
                    <a:pt x="5476875" y="1381125"/>
                  </a:lnTo>
                  <a:lnTo>
                    <a:pt x="5476875" y="1390650"/>
                  </a:lnTo>
                  <a:lnTo>
                    <a:pt x="5591175" y="1390650"/>
                  </a:lnTo>
                  <a:lnTo>
                    <a:pt x="5591175" y="1381125"/>
                  </a:lnTo>
                  <a:close/>
                </a:path>
                <a:path w="10525125" h="2781300">
                  <a:moveTo>
                    <a:pt x="5895975" y="2076450"/>
                  </a:moveTo>
                  <a:lnTo>
                    <a:pt x="5781675" y="2076450"/>
                  </a:lnTo>
                  <a:lnTo>
                    <a:pt x="5781675" y="2085975"/>
                  </a:lnTo>
                  <a:lnTo>
                    <a:pt x="5895975" y="2085975"/>
                  </a:lnTo>
                  <a:lnTo>
                    <a:pt x="5895975" y="2076450"/>
                  </a:lnTo>
                  <a:close/>
                </a:path>
                <a:path w="10525125" h="2781300">
                  <a:moveTo>
                    <a:pt x="5895975" y="1381125"/>
                  </a:moveTo>
                  <a:lnTo>
                    <a:pt x="5781675" y="1381125"/>
                  </a:lnTo>
                  <a:lnTo>
                    <a:pt x="5781675" y="1390650"/>
                  </a:lnTo>
                  <a:lnTo>
                    <a:pt x="5895975" y="1390650"/>
                  </a:lnTo>
                  <a:lnTo>
                    <a:pt x="5895975" y="1381125"/>
                  </a:lnTo>
                  <a:close/>
                </a:path>
                <a:path w="10525125" h="2781300">
                  <a:moveTo>
                    <a:pt x="6200775" y="2076450"/>
                  </a:moveTo>
                  <a:lnTo>
                    <a:pt x="6086475" y="2076450"/>
                  </a:lnTo>
                  <a:lnTo>
                    <a:pt x="6086475" y="2085975"/>
                  </a:lnTo>
                  <a:lnTo>
                    <a:pt x="6200775" y="2085975"/>
                  </a:lnTo>
                  <a:lnTo>
                    <a:pt x="6200775" y="2076450"/>
                  </a:lnTo>
                  <a:close/>
                </a:path>
                <a:path w="10525125" h="2781300">
                  <a:moveTo>
                    <a:pt x="6200775" y="1381125"/>
                  </a:moveTo>
                  <a:lnTo>
                    <a:pt x="6086475" y="1381125"/>
                  </a:lnTo>
                  <a:lnTo>
                    <a:pt x="6086475" y="1390650"/>
                  </a:lnTo>
                  <a:lnTo>
                    <a:pt x="6200775" y="1390650"/>
                  </a:lnTo>
                  <a:lnTo>
                    <a:pt x="6200775" y="1381125"/>
                  </a:lnTo>
                  <a:close/>
                </a:path>
                <a:path w="10525125" h="2781300">
                  <a:moveTo>
                    <a:pt x="6505575" y="2076450"/>
                  </a:moveTo>
                  <a:lnTo>
                    <a:pt x="6391275" y="2076450"/>
                  </a:lnTo>
                  <a:lnTo>
                    <a:pt x="6391275" y="2085975"/>
                  </a:lnTo>
                  <a:lnTo>
                    <a:pt x="6505575" y="2085975"/>
                  </a:lnTo>
                  <a:lnTo>
                    <a:pt x="6505575" y="2076450"/>
                  </a:lnTo>
                  <a:close/>
                </a:path>
                <a:path w="10525125" h="2781300">
                  <a:moveTo>
                    <a:pt x="6505575" y="1381125"/>
                  </a:moveTo>
                  <a:lnTo>
                    <a:pt x="6391275" y="1381125"/>
                  </a:lnTo>
                  <a:lnTo>
                    <a:pt x="6391275" y="1390650"/>
                  </a:lnTo>
                  <a:lnTo>
                    <a:pt x="6505575" y="1390650"/>
                  </a:lnTo>
                  <a:lnTo>
                    <a:pt x="6505575" y="1381125"/>
                  </a:lnTo>
                  <a:close/>
                </a:path>
                <a:path w="10525125" h="2781300">
                  <a:moveTo>
                    <a:pt x="6810375" y="2076450"/>
                  </a:moveTo>
                  <a:lnTo>
                    <a:pt x="6696075" y="2076450"/>
                  </a:lnTo>
                  <a:lnTo>
                    <a:pt x="6696075" y="2085975"/>
                  </a:lnTo>
                  <a:lnTo>
                    <a:pt x="6810375" y="2085975"/>
                  </a:lnTo>
                  <a:lnTo>
                    <a:pt x="6810375" y="2076450"/>
                  </a:lnTo>
                  <a:close/>
                </a:path>
                <a:path w="10525125" h="2781300">
                  <a:moveTo>
                    <a:pt x="6810375" y="1381125"/>
                  </a:moveTo>
                  <a:lnTo>
                    <a:pt x="6696075" y="1381125"/>
                  </a:lnTo>
                  <a:lnTo>
                    <a:pt x="6696075" y="1390650"/>
                  </a:lnTo>
                  <a:lnTo>
                    <a:pt x="6810375" y="1390650"/>
                  </a:lnTo>
                  <a:lnTo>
                    <a:pt x="6810375" y="1381125"/>
                  </a:lnTo>
                  <a:close/>
                </a:path>
                <a:path w="10525125" h="2781300">
                  <a:moveTo>
                    <a:pt x="7115175" y="2076450"/>
                  </a:moveTo>
                  <a:lnTo>
                    <a:pt x="7000875" y="2076450"/>
                  </a:lnTo>
                  <a:lnTo>
                    <a:pt x="7000875" y="2085975"/>
                  </a:lnTo>
                  <a:lnTo>
                    <a:pt x="7115175" y="2085975"/>
                  </a:lnTo>
                  <a:lnTo>
                    <a:pt x="7115175" y="2076450"/>
                  </a:lnTo>
                  <a:close/>
                </a:path>
                <a:path w="10525125" h="2781300">
                  <a:moveTo>
                    <a:pt x="7115175" y="1381125"/>
                  </a:moveTo>
                  <a:lnTo>
                    <a:pt x="7000875" y="1381125"/>
                  </a:lnTo>
                  <a:lnTo>
                    <a:pt x="7000875" y="1390650"/>
                  </a:lnTo>
                  <a:lnTo>
                    <a:pt x="7115175" y="1390650"/>
                  </a:lnTo>
                  <a:lnTo>
                    <a:pt x="7115175" y="1381125"/>
                  </a:lnTo>
                  <a:close/>
                </a:path>
                <a:path w="10525125" h="2781300">
                  <a:moveTo>
                    <a:pt x="7419975" y="2076450"/>
                  </a:moveTo>
                  <a:lnTo>
                    <a:pt x="7305675" y="2076450"/>
                  </a:lnTo>
                  <a:lnTo>
                    <a:pt x="7305675" y="2085975"/>
                  </a:lnTo>
                  <a:lnTo>
                    <a:pt x="7419975" y="2085975"/>
                  </a:lnTo>
                  <a:lnTo>
                    <a:pt x="7419975" y="2076450"/>
                  </a:lnTo>
                  <a:close/>
                </a:path>
                <a:path w="10525125" h="2781300">
                  <a:moveTo>
                    <a:pt x="7419975" y="1381125"/>
                  </a:moveTo>
                  <a:lnTo>
                    <a:pt x="7305675" y="1381125"/>
                  </a:lnTo>
                  <a:lnTo>
                    <a:pt x="7305675" y="1390650"/>
                  </a:lnTo>
                  <a:lnTo>
                    <a:pt x="7419975" y="1390650"/>
                  </a:lnTo>
                  <a:lnTo>
                    <a:pt x="7419975" y="1381125"/>
                  </a:lnTo>
                  <a:close/>
                </a:path>
                <a:path w="10525125" h="2781300">
                  <a:moveTo>
                    <a:pt x="7724775" y="2076450"/>
                  </a:moveTo>
                  <a:lnTo>
                    <a:pt x="7610475" y="2076450"/>
                  </a:lnTo>
                  <a:lnTo>
                    <a:pt x="7610475" y="2085975"/>
                  </a:lnTo>
                  <a:lnTo>
                    <a:pt x="7724775" y="2085975"/>
                  </a:lnTo>
                  <a:lnTo>
                    <a:pt x="7724775" y="2076450"/>
                  </a:lnTo>
                  <a:close/>
                </a:path>
                <a:path w="10525125" h="2781300">
                  <a:moveTo>
                    <a:pt x="8029575" y="2076450"/>
                  </a:moveTo>
                  <a:lnTo>
                    <a:pt x="7915275" y="2076450"/>
                  </a:lnTo>
                  <a:lnTo>
                    <a:pt x="7915275" y="2085975"/>
                  </a:lnTo>
                  <a:lnTo>
                    <a:pt x="8029575" y="2085975"/>
                  </a:lnTo>
                  <a:lnTo>
                    <a:pt x="8029575" y="2076450"/>
                  </a:lnTo>
                  <a:close/>
                </a:path>
                <a:path w="10525125" h="2781300">
                  <a:moveTo>
                    <a:pt x="8334375" y="2076450"/>
                  </a:moveTo>
                  <a:lnTo>
                    <a:pt x="8220075" y="2076450"/>
                  </a:lnTo>
                  <a:lnTo>
                    <a:pt x="8220075" y="2085975"/>
                  </a:lnTo>
                  <a:lnTo>
                    <a:pt x="8334375" y="2085975"/>
                  </a:lnTo>
                  <a:lnTo>
                    <a:pt x="8334375" y="2076450"/>
                  </a:lnTo>
                  <a:close/>
                </a:path>
                <a:path w="10525125" h="2781300">
                  <a:moveTo>
                    <a:pt x="8334375" y="1381125"/>
                  </a:moveTo>
                  <a:lnTo>
                    <a:pt x="7610475" y="1381125"/>
                  </a:lnTo>
                  <a:lnTo>
                    <a:pt x="7610475" y="1390650"/>
                  </a:lnTo>
                  <a:lnTo>
                    <a:pt x="8334375" y="1390650"/>
                  </a:lnTo>
                  <a:lnTo>
                    <a:pt x="8334375" y="1381125"/>
                  </a:lnTo>
                  <a:close/>
                </a:path>
                <a:path w="10525125" h="2781300">
                  <a:moveTo>
                    <a:pt x="8639175" y="2076450"/>
                  </a:moveTo>
                  <a:lnTo>
                    <a:pt x="8524875" y="2076450"/>
                  </a:lnTo>
                  <a:lnTo>
                    <a:pt x="8524875" y="2085975"/>
                  </a:lnTo>
                  <a:lnTo>
                    <a:pt x="8639175" y="2085975"/>
                  </a:lnTo>
                  <a:lnTo>
                    <a:pt x="8639175" y="2076450"/>
                  </a:lnTo>
                  <a:close/>
                </a:path>
                <a:path w="10525125" h="2781300">
                  <a:moveTo>
                    <a:pt x="8639175" y="1381125"/>
                  </a:moveTo>
                  <a:lnTo>
                    <a:pt x="8524875" y="1381125"/>
                  </a:lnTo>
                  <a:lnTo>
                    <a:pt x="8524875" y="1390650"/>
                  </a:lnTo>
                  <a:lnTo>
                    <a:pt x="8639175" y="1390650"/>
                  </a:lnTo>
                  <a:lnTo>
                    <a:pt x="8639175" y="1381125"/>
                  </a:lnTo>
                  <a:close/>
                </a:path>
                <a:path w="10525125" h="2781300">
                  <a:moveTo>
                    <a:pt x="8943975" y="2076450"/>
                  </a:moveTo>
                  <a:lnTo>
                    <a:pt x="8829675" y="2076450"/>
                  </a:lnTo>
                  <a:lnTo>
                    <a:pt x="8829675" y="2085975"/>
                  </a:lnTo>
                  <a:lnTo>
                    <a:pt x="8943975" y="2085975"/>
                  </a:lnTo>
                  <a:lnTo>
                    <a:pt x="8943975" y="2076450"/>
                  </a:lnTo>
                  <a:close/>
                </a:path>
                <a:path w="10525125" h="2781300">
                  <a:moveTo>
                    <a:pt x="9248775" y="2076450"/>
                  </a:moveTo>
                  <a:lnTo>
                    <a:pt x="9134475" y="2076450"/>
                  </a:lnTo>
                  <a:lnTo>
                    <a:pt x="9134475" y="2085975"/>
                  </a:lnTo>
                  <a:lnTo>
                    <a:pt x="9248775" y="2085975"/>
                  </a:lnTo>
                  <a:lnTo>
                    <a:pt x="9248775" y="2076450"/>
                  </a:lnTo>
                  <a:close/>
                </a:path>
                <a:path w="10525125" h="2781300">
                  <a:moveTo>
                    <a:pt x="9553575" y="2076450"/>
                  </a:moveTo>
                  <a:lnTo>
                    <a:pt x="9439275" y="2076450"/>
                  </a:lnTo>
                  <a:lnTo>
                    <a:pt x="9439275" y="2085975"/>
                  </a:lnTo>
                  <a:lnTo>
                    <a:pt x="9553575" y="2085975"/>
                  </a:lnTo>
                  <a:lnTo>
                    <a:pt x="9553575" y="2076450"/>
                  </a:lnTo>
                  <a:close/>
                </a:path>
                <a:path w="10525125" h="2781300">
                  <a:moveTo>
                    <a:pt x="9553575" y="1381125"/>
                  </a:moveTo>
                  <a:lnTo>
                    <a:pt x="8829675" y="1381125"/>
                  </a:lnTo>
                  <a:lnTo>
                    <a:pt x="8829675" y="1390650"/>
                  </a:lnTo>
                  <a:lnTo>
                    <a:pt x="9553575" y="1390650"/>
                  </a:lnTo>
                  <a:lnTo>
                    <a:pt x="9553575" y="1381125"/>
                  </a:lnTo>
                  <a:close/>
                </a:path>
                <a:path w="10525125" h="2781300">
                  <a:moveTo>
                    <a:pt x="9858375" y="2076450"/>
                  </a:moveTo>
                  <a:lnTo>
                    <a:pt x="9744075" y="2076450"/>
                  </a:lnTo>
                  <a:lnTo>
                    <a:pt x="9744075" y="2085975"/>
                  </a:lnTo>
                  <a:lnTo>
                    <a:pt x="9858375" y="2085975"/>
                  </a:lnTo>
                  <a:lnTo>
                    <a:pt x="9858375" y="2076450"/>
                  </a:lnTo>
                  <a:close/>
                </a:path>
                <a:path w="10525125" h="2781300">
                  <a:moveTo>
                    <a:pt x="10163175" y="2076450"/>
                  </a:moveTo>
                  <a:lnTo>
                    <a:pt x="10048875" y="2076450"/>
                  </a:lnTo>
                  <a:lnTo>
                    <a:pt x="10048875" y="2085975"/>
                  </a:lnTo>
                  <a:lnTo>
                    <a:pt x="10163175" y="2085975"/>
                  </a:lnTo>
                  <a:lnTo>
                    <a:pt x="10163175" y="2076450"/>
                  </a:lnTo>
                  <a:close/>
                </a:path>
                <a:path w="10525125" h="2781300">
                  <a:moveTo>
                    <a:pt x="10525125" y="2076450"/>
                  </a:moveTo>
                  <a:lnTo>
                    <a:pt x="10353675" y="2076450"/>
                  </a:lnTo>
                  <a:lnTo>
                    <a:pt x="10353675" y="2085975"/>
                  </a:lnTo>
                  <a:lnTo>
                    <a:pt x="10525125" y="2085975"/>
                  </a:lnTo>
                  <a:lnTo>
                    <a:pt x="10525125" y="2076450"/>
                  </a:lnTo>
                  <a:close/>
                </a:path>
                <a:path w="10525125" h="2781300">
                  <a:moveTo>
                    <a:pt x="10525125" y="1381125"/>
                  </a:moveTo>
                  <a:lnTo>
                    <a:pt x="9744075" y="1381125"/>
                  </a:lnTo>
                  <a:lnTo>
                    <a:pt x="9744075" y="1390650"/>
                  </a:lnTo>
                  <a:lnTo>
                    <a:pt x="10525125" y="1390650"/>
                  </a:lnTo>
                  <a:lnTo>
                    <a:pt x="10525125" y="1381125"/>
                  </a:lnTo>
                  <a:close/>
                </a:path>
                <a:path w="10525125" h="2781300">
                  <a:moveTo>
                    <a:pt x="10525125" y="695325"/>
                  </a:moveTo>
                  <a:lnTo>
                    <a:pt x="4867275" y="695325"/>
                  </a:lnTo>
                  <a:lnTo>
                    <a:pt x="4867275" y="704850"/>
                  </a:lnTo>
                  <a:lnTo>
                    <a:pt x="10525125" y="704850"/>
                  </a:lnTo>
                  <a:lnTo>
                    <a:pt x="10525125" y="695325"/>
                  </a:lnTo>
                  <a:close/>
                </a:path>
                <a:path w="10525125" h="2781300">
                  <a:moveTo>
                    <a:pt x="1052512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10525125" y="9525"/>
                  </a:lnTo>
                  <a:lnTo>
                    <a:pt x="10525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38312" y="4667249"/>
              <a:ext cx="10525125" cy="1390650"/>
            </a:xfrm>
            <a:custGeom>
              <a:avLst/>
              <a:gdLst/>
              <a:ahLst/>
              <a:cxnLst/>
              <a:rect l="l" t="t" r="r" b="b"/>
              <a:pathLst>
                <a:path w="10525125" h="1390650">
                  <a:moveTo>
                    <a:pt x="409575" y="1381125"/>
                  </a:moveTo>
                  <a:lnTo>
                    <a:pt x="0" y="1381125"/>
                  </a:lnTo>
                  <a:lnTo>
                    <a:pt x="0" y="1390650"/>
                  </a:lnTo>
                  <a:lnTo>
                    <a:pt x="409575" y="1390650"/>
                  </a:lnTo>
                  <a:lnTo>
                    <a:pt x="409575" y="1381125"/>
                  </a:lnTo>
                  <a:close/>
                </a:path>
                <a:path w="10525125" h="1390650">
                  <a:moveTo>
                    <a:pt x="409575" y="695325"/>
                  </a:moveTo>
                  <a:lnTo>
                    <a:pt x="0" y="695325"/>
                  </a:lnTo>
                  <a:lnTo>
                    <a:pt x="0" y="704850"/>
                  </a:lnTo>
                  <a:lnTo>
                    <a:pt x="409575" y="704850"/>
                  </a:lnTo>
                  <a:lnTo>
                    <a:pt x="409575" y="695325"/>
                  </a:lnTo>
                  <a:close/>
                </a:path>
                <a:path w="10525125" h="1390650">
                  <a:moveTo>
                    <a:pt x="714375" y="1381125"/>
                  </a:moveTo>
                  <a:lnTo>
                    <a:pt x="600075" y="1381125"/>
                  </a:lnTo>
                  <a:lnTo>
                    <a:pt x="600075" y="1390650"/>
                  </a:lnTo>
                  <a:lnTo>
                    <a:pt x="714375" y="1390650"/>
                  </a:lnTo>
                  <a:lnTo>
                    <a:pt x="714375" y="1381125"/>
                  </a:lnTo>
                  <a:close/>
                </a:path>
                <a:path w="10525125" h="1390650">
                  <a:moveTo>
                    <a:pt x="714375" y="695325"/>
                  </a:moveTo>
                  <a:lnTo>
                    <a:pt x="600075" y="695325"/>
                  </a:lnTo>
                  <a:lnTo>
                    <a:pt x="600075" y="704850"/>
                  </a:lnTo>
                  <a:lnTo>
                    <a:pt x="714375" y="704850"/>
                  </a:lnTo>
                  <a:lnTo>
                    <a:pt x="714375" y="695325"/>
                  </a:lnTo>
                  <a:close/>
                </a:path>
                <a:path w="10525125" h="1390650">
                  <a:moveTo>
                    <a:pt x="1019175" y="1381125"/>
                  </a:moveTo>
                  <a:lnTo>
                    <a:pt x="904875" y="1381125"/>
                  </a:lnTo>
                  <a:lnTo>
                    <a:pt x="904875" y="1390650"/>
                  </a:lnTo>
                  <a:lnTo>
                    <a:pt x="1019175" y="1390650"/>
                  </a:lnTo>
                  <a:lnTo>
                    <a:pt x="1019175" y="1381125"/>
                  </a:lnTo>
                  <a:close/>
                </a:path>
                <a:path w="10525125" h="1390650">
                  <a:moveTo>
                    <a:pt x="1019175" y="695325"/>
                  </a:moveTo>
                  <a:lnTo>
                    <a:pt x="904875" y="695325"/>
                  </a:lnTo>
                  <a:lnTo>
                    <a:pt x="904875" y="704850"/>
                  </a:lnTo>
                  <a:lnTo>
                    <a:pt x="1019175" y="704850"/>
                  </a:lnTo>
                  <a:lnTo>
                    <a:pt x="1019175" y="695325"/>
                  </a:lnTo>
                  <a:close/>
                </a:path>
                <a:path w="10525125" h="1390650">
                  <a:moveTo>
                    <a:pt x="1323975" y="1381125"/>
                  </a:moveTo>
                  <a:lnTo>
                    <a:pt x="1209675" y="1381125"/>
                  </a:lnTo>
                  <a:lnTo>
                    <a:pt x="1209675" y="1390650"/>
                  </a:lnTo>
                  <a:lnTo>
                    <a:pt x="1323975" y="1390650"/>
                  </a:lnTo>
                  <a:lnTo>
                    <a:pt x="1323975" y="1381125"/>
                  </a:lnTo>
                  <a:close/>
                </a:path>
                <a:path w="10525125" h="1390650">
                  <a:moveTo>
                    <a:pt x="1323975" y="695325"/>
                  </a:moveTo>
                  <a:lnTo>
                    <a:pt x="1209675" y="695325"/>
                  </a:lnTo>
                  <a:lnTo>
                    <a:pt x="1209675" y="704850"/>
                  </a:lnTo>
                  <a:lnTo>
                    <a:pt x="1323975" y="704850"/>
                  </a:lnTo>
                  <a:lnTo>
                    <a:pt x="1323975" y="695325"/>
                  </a:lnTo>
                  <a:close/>
                </a:path>
                <a:path w="10525125" h="1390650">
                  <a:moveTo>
                    <a:pt x="1628775" y="1381125"/>
                  </a:moveTo>
                  <a:lnTo>
                    <a:pt x="1514475" y="1381125"/>
                  </a:lnTo>
                  <a:lnTo>
                    <a:pt x="1514475" y="1390650"/>
                  </a:lnTo>
                  <a:lnTo>
                    <a:pt x="1628775" y="1390650"/>
                  </a:lnTo>
                  <a:lnTo>
                    <a:pt x="1628775" y="1381125"/>
                  </a:lnTo>
                  <a:close/>
                </a:path>
                <a:path w="10525125" h="1390650">
                  <a:moveTo>
                    <a:pt x="1628775" y="695325"/>
                  </a:moveTo>
                  <a:lnTo>
                    <a:pt x="1514475" y="695325"/>
                  </a:lnTo>
                  <a:lnTo>
                    <a:pt x="1514475" y="704850"/>
                  </a:lnTo>
                  <a:lnTo>
                    <a:pt x="1628775" y="704850"/>
                  </a:lnTo>
                  <a:lnTo>
                    <a:pt x="1628775" y="695325"/>
                  </a:lnTo>
                  <a:close/>
                </a:path>
                <a:path w="10525125" h="1390650">
                  <a:moveTo>
                    <a:pt x="1933575" y="1381125"/>
                  </a:moveTo>
                  <a:lnTo>
                    <a:pt x="1819275" y="1381125"/>
                  </a:lnTo>
                  <a:lnTo>
                    <a:pt x="1819275" y="1390650"/>
                  </a:lnTo>
                  <a:lnTo>
                    <a:pt x="1933575" y="1390650"/>
                  </a:lnTo>
                  <a:lnTo>
                    <a:pt x="1933575" y="1381125"/>
                  </a:lnTo>
                  <a:close/>
                </a:path>
                <a:path w="10525125" h="1390650">
                  <a:moveTo>
                    <a:pt x="1933575" y="695325"/>
                  </a:moveTo>
                  <a:lnTo>
                    <a:pt x="1819275" y="695325"/>
                  </a:lnTo>
                  <a:lnTo>
                    <a:pt x="1819275" y="704850"/>
                  </a:lnTo>
                  <a:lnTo>
                    <a:pt x="1933575" y="704850"/>
                  </a:lnTo>
                  <a:lnTo>
                    <a:pt x="1933575" y="695325"/>
                  </a:lnTo>
                  <a:close/>
                </a:path>
                <a:path w="10525125" h="1390650">
                  <a:moveTo>
                    <a:pt x="2238375" y="1381125"/>
                  </a:moveTo>
                  <a:lnTo>
                    <a:pt x="2124075" y="1381125"/>
                  </a:lnTo>
                  <a:lnTo>
                    <a:pt x="2124075" y="1390650"/>
                  </a:lnTo>
                  <a:lnTo>
                    <a:pt x="2238375" y="1390650"/>
                  </a:lnTo>
                  <a:lnTo>
                    <a:pt x="2238375" y="1381125"/>
                  </a:lnTo>
                  <a:close/>
                </a:path>
                <a:path w="10525125" h="1390650">
                  <a:moveTo>
                    <a:pt x="2238375" y="695325"/>
                  </a:moveTo>
                  <a:lnTo>
                    <a:pt x="2124075" y="695325"/>
                  </a:lnTo>
                  <a:lnTo>
                    <a:pt x="2124075" y="704850"/>
                  </a:lnTo>
                  <a:lnTo>
                    <a:pt x="2238375" y="704850"/>
                  </a:lnTo>
                  <a:lnTo>
                    <a:pt x="2238375" y="695325"/>
                  </a:lnTo>
                  <a:close/>
                </a:path>
                <a:path w="10525125" h="1390650">
                  <a:moveTo>
                    <a:pt x="2238375" y="0"/>
                  </a:moveTo>
                  <a:lnTo>
                    <a:pt x="2124075" y="0"/>
                  </a:lnTo>
                  <a:lnTo>
                    <a:pt x="2124075" y="9525"/>
                  </a:lnTo>
                  <a:lnTo>
                    <a:pt x="2238375" y="9525"/>
                  </a:lnTo>
                  <a:lnTo>
                    <a:pt x="2238375" y="0"/>
                  </a:lnTo>
                  <a:close/>
                </a:path>
                <a:path w="10525125" h="1390650">
                  <a:moveTo>
                    <a:pt x="2543175" y="1381125"/>
                  </a:moveTo>
                  <a:lnTo>
                    <a:pt x="2428875" y="1381125"/>
                  </a:lnTo>
                  <a:lnTo>
                    <a:pt x="2428875" y="1390650"/>
                  </a:lnTo>
                  <a:lnTo>
                    <a:pt x="2543175" y="1390650"/>
                  </a:lnTo>
                  <a:lnTo>
                    <a:pt x="2543175" y="1381125"/>
                  </a:lnTo>
                  <a:close/>
                </a:path>
                <a:path w="10525125" h="1390650">
                  <a:moveTo>
                    <a:pt x="2543175" y="695325"/>
                  </a:moveTo>
                  <a:lnTo>
                    <a:pt x="2428875" y="695325"/>
                  </a:lnTo>
                  <a:lnTo>
                    <a:pt x="2428875" y="704850"/>
                  </a:lnTo>
                  <a:lnTo>
                    <a:pt x="2543175" y="704850"/>
                  </a:lnTo>
                  <a:lnTo>
                    <a:pt x="2543175" y="695325"/>
                  </a:lnTo>
                  <a:close/>
                </a:path>
                <a:path w="10525125" h="1390650">
                  <a:moveTo>
                    <a:pt x="2543175" y="0"/>
                  </a:moveTo>
                  <a:lnTo>
                    <a:pt x="2428875" y="0"/>
                  </a:lnTo>
                  <a:lnTo>
                    <a:pt x="2428875" y="9525"/>
                  </a:lnTo>
                  <a:lnTo>
                    <a:pt x="2543175" y="9525"/>
                  </a:lnTo>
                  <a:lnTo>
                    <a:pt x="2543175" y="0"/>
                  </a:lnTo>
                  <a:close/>
                </a:path>
                <a:path w="10525125" h="1390650">
                  <a:moveTo>
                    <a:pt x="2847975" y="1381125"/>
                  </a:moveTo>
                  <a:lnTo>
                    <a:pt x="2733675" y="1381125"/>
                  </a:lnTo>
                  <a:lnTo>
                    <a:pt x="2733675" y="1390650"/>
                  </a:lnTo>
                  <a:lnTo>
                    <a:pt x="2847975" y="1390650"/>
                  </a:lnTo>
                  <a:lnTo>
                    <a:pt x="2847975" y="1381125"/>
                  </a:lnTo>
                  <a:close/>
                </a:path>
                <a:path w="10525125" h="1390650">
                  <a:moveTo>
                    <a:pt x="2847975" y="695325"/>
                  </a:moveTo>
                  <a:lnTo>
                    <a:pt x="2733675" y="695325"/>
                  </a:lnTo>
                  <a:lnTo>
                    <a:pt x="2733675" y="704850"/>
                  </a:lnTo>
                  <a:lnTo>
                    <a:pt x="2847975" y="704850"/>
                  </a:lnTo>
                  <a:lnTo>
                    <a:pt x="2847975" y="695325"/>
                  </a:lnTo>
                  <a:close/>
                </a:path>
                <a:path w="10525125" h="1390650">
                  <a:moveTo>
                    <a:pt x="2847975" y="0"/>
                  </a:moveTo>
                  <a:lnTo>
                    <a:pt x="2733675" y="0"/>
                  </a:lnTo>
                  <a:lnTo>
                    <a:pt x="2733675" y="9525"/>
                  </a:lnTo>
                  <a:lnTo>
                    <a:pt x="2847975" y="9525"/>
                  </a:lnTo>
                  <a:lnTo>
                    <a:pt x="2847975" y="0"/>
                  </a:lnTo>
                  <a:close/>
                </a:path>
                <a:path w="10525125" h="1390650">
                  <a:moveTo>
                    <a:pt x="3152775" y="695325"/>
                  </a:moveTo>
                  <a:lnTo>
                    <a:pt x="3038475" y="695325"/>
                  </a:lnTo>
                  <a:lnTo>
                    <a:pt x="3038475" y="704850"/>
                  </a:lnTo>
                  <a:lnTo>
                    <a:pt x="3152775" y="704850"/>
                  </a:lnTo>
                  <a:lnTo>
                    <a:pt x="3152775" y="695325"/>
                  </a:lnTo>
                  <a:close/>
                </a:path>
                <a:path w="10525125" h="1390650">
                  <a:moveTo>
                    <a:pt x="3152775" y="0"/>
                  </a:moveTo>
                  <a:lnTo>
                    <a:pt x="3038475" y="0"/>
                  </a:lnTo>
                  <a:lnTo>
                    <a:pt x="3038475" y="9525"/>
                  </a:lnTo>
                  <a:lnTo>
                    <a:pt x="3152775" y="9525"/>
                  </a:lnTo>
                  <a:lnTo>
                    <a:pt x="3152775" y="0"/>
                  </a:lnTo>
                  <a:close/>
                </a:path>
                <a:path w="10525125" h="1390650">
                  <a:moveTo>
                    <a:pt x="3457575" y="695325"/>
                  </a:moveTo>
                  <a:lnTo>
                    <a:pt x="3343275" y="695325"/>
                  </a:lnTo>
                  <a:lnTo>
                    <a:pt x="3343275" y="704850"/>
                  </a:lnTo>
                  <a:lnTo>
                    <a:pt x="3457575" y="704850"/>
                  </a:lnTo>
                  <a:lnTo>
                    <a:pt x="3457575" y="695325"/>
                  </a:lnTo>
                  <a:close/>
                </a:path>
                <a:path w="10525125" h="1390650">
                  <a:moveTo>
                    <a:pt x="3457575" y="0"/>
                  </a:moveTo>
                  <a:lnTo>
                    <a:pt x="3343275" y="0"/>
                  </a:lnTo>
                  <a:lnTo>
                    <a:pt x="3343275" y="9525"/>
                  </a:lnTo>
                  <a:lnTo>
                    <a:pt x="3457575" y="9525"/>
                  </a:lnTo>
                  <a:lnTo>
                    <a:pt x="3457575" y="0"/>
                  </a:lnTo>
                  <a:close/>
                </a:path>
                <a:path w="10525125" h="1390650">
                  <a:moveTo>
                    <a:pt x="3762375" y="695325"/>
                  </a:moveTo>
                  <a:lnTo>
                    <a:pt x="3648075" y="695325"/>
                  </a:lnTo>
                  <a:lnTo>
                    <a:pt x="3648075" y="704850"/>
                  </a:lnTo>
                  <a:lnTo>
                    <a:pt x="3762375" y="704850"/>
                  </a:lnTo>
                  <a:lnTo>
                    <a:pt x="3762375" y="695325"/>
                  </a:lnTo>
                  <a:close/>
                </a:path>
                <a:path w="10525125" h="1390650">
                  <a:moveTo>
                    <a:pt x="3762375" y="0"/>
                  </a:moveTo>
                  <a:lnTo>
                    <a:pt x="3648075" y="0"/>
                  </a:lnTo>
                  <a:lnTo>
                    <a:pt x="3648075" y="9525"/>
                  </a:lnTo>
                  <a:lnTo>
                    <a:pt x="3762375" y="9525"/>
                  </a:lnTo>
                  <a:lnTo>
                    <a:pt x="3762375" y="0"/>
                  </a:lnTo>
                  <a:close/>
                </a:path>
                <a:path w="10525125" h="1390650">
                  <a:moveTo>
                    <a:pt x="4067175" y="695325"/>
                  </a:moveTo>
                  <a:lnTo>
                    <a:pt x="3952875" y="695325"/>
                  </a:lnTo>
                  <a:lnTo>
                    <a:pt x="3952875" y="704850"/>
                  </a:lnTo>
                  <a:lnTo>
                    <a:pt x="4067175" y="704850"/>
                  </a:lnTo>
                  <a:lnTo>
                    <a:pt x="4067175" y="695325"/>
                  </a:lnTo>
                  <a:close/>
                </a:path>
                <a:path w="10525125" h="1390650">
                  <a:moveTo>
                    <a:pt x="4067175" y="0"/>
                  </a:moveTo>
                  <a:lnTo>
                    <a:pt x="3952875" y="0"/>
                  </a:lnTo>
                  <a:lnTo>
                    <a:pt x="3952875" y="9525"/>
                  </a:lnTo>
                  <a:lnTo>
                    <a:pt x="4067175" y="9525"/>
                  </a:lnTo>
                  <a:lnTo>
                    <a:pt x="4067175" y="0"/>
                  </a:lnTo>
                  <a:close/>
                </a:path>
                <a:path w="10525125" h="1390650">
                  <a:moveTo>
                    <a:pt x="4371975" y="695325"/>
                  </a:moveTo>
                  <a:lnTo>
                    <a:pt x="4257675" y="695325"/>
                  </a:lnTo>
                  <a:lnTo>
                    <a:pt x="4257675" y="704850"/>
                  </a:lnTo>
                  <a:lnTo>
                    <a:pt x="4371975" y="704850"/>
                  </a:lnTo>
                  <a:lnTo>
                    <a:pt x="4371975" y="695325"/>
                  </a:lnTo>
                  <a:close/>
                </a:path>
                <a:path w="10525125" h="1390650">
                  <a:moveTo>
                    <a:pt x="4371975" y="0"/>
                  </a:moveTo>
                  <a:lnTo>
                    <a:pt x="4257675" y="0"/>
                  </a:lnTo>
                  <a:lnTo>
                    <a:pt x="4257675" y="9525"/>
                  </a:lnTo>
                  <a:lnTo>
                    <a:pt x="4371975" y="9525"/>
                  </a:lnTo>
                  <a:lnTo>
                    <a:pt x="4371975" y="0"/>
                  </a:lnTo>
                  <a:close/>
                </a:path>
                <a:path w="10525125" h="1390650">
                  <a:moveTo>
                    <a:pt x="4676775" y="695325"/>
                  </a:moveTo>
                  <a:lnTo>
                    <a:pt x="4562475" y="695325"/>
                  </a:lnTo>
                  <a:lnTo>
                    <a:pt x="4562475" y="704850"/>
                  </a:lnTo>
                  <a:lnTo>
                    <a:pt x="4676775" y="704850"/>
                  </a:lnTo>
                  <a:lnTo>
                    <a:pt x="4676775" y="695325"/>
                  </a:lnTo>
                  <a:close/>
                </a:path>
                <a:path w="10525125" h="1390650">
                  <a:moveTo>
                    <a:pt x="4676775" y="0"/>
                  </a:moveTo>
                  <a:lnTo>
                    <a:pt x="4562475" y="0"/>
                  </a:lnTo>
                  <a:lnTo>
                    <a:pt x="4562475" y="9525"/>
                  </a:lnTo>
                  <a:lnTo>
                    <a:pt x="4676775" y="9525"/>
                  </a:lnTo>
                  <a:lnTo>
                    <a:pt x="4676775" y="0"/>
                  </a:lnTo>
                  <a:close/>
                </a:path>
                <a:path w="10525125" h="1390650">
                  <a:moveTo>
                    <a:pt x="4981575" y="695325"/>
                  </a:moveTo>
                  <a:lnTo>
                    <a:pt x="4867275" y="695325"/>
                  </a:lnTo>
                  <a:lnTo>
                    <a:pt x="4867275" y="704850"/>
                  </a:lnTo>
                  <a:lnTo>
                    <a:pt x="4981575" y="704850"/>
                  </a:lnTo>
                  <a:lnTo>
                    <a:pt x="4981575" y="695325"/>
                  </a:lnTo>
                  <a:close/>
                </a:path>
                <a:path w="10525125" h="1390650">
                  <a:moveTo>
                    <a:pt x="4981575" y="0"/>
                  </a:moveTo>
                  <a:lnTo>
                    <a:pt x="4867275" y="0"/>
                  </a:lnTo>
                  <a:lnTo>
                    <a:pt x="4867275" y="9525"/>
                  </a:lnTo>
                  <a:lnTo>
                    <a:pt x="4981575" y="9525"/>
                  </a:lnTo>
                  <a:lnTo>
                    <a:pt x="4981575" y="0"/>
                  </a:lnTo>
                  <a:close/>
                </a:path>
                <a:path w="10525125" h="1390650">
                  <a:moveTo>
                    <a:pt x="5286375" y="695325"/>
                  </a:moveTo>
                  <a:lnTo>
                    <a:pt x="5172075" y="695325"/>
                  </a:lnTo>
                  <a:lnTo>
                    <a:pt x="5172075" y="704850"/>
                  </a:lnTo>
                  <a:lnTo>
                    <a:pt x="5286375" y="704850"/>
                  </a:lnTo>
                  <a:lnTo>
                    <a:pt x="5286375" y="695325"/>
                  </a:lnTo>
                  <a:close/>
                </a:path>
                <a:path w="10525125" h="1390650">
                  <a:moveTo>
                    <a:pt x="5286375" y="0"/>
                  </a:moveTo>
                  <a:lnTo>
                    <a:pt x="5172075" y="0"/>
                  </a:lnTo>
                  <a:lnTo>
                    <a:pt x="5172075" y="9525"/>
                  </a:lnTo>
                  <a:lnTo>
                    <a:pt x="5286375" y="9525"/>
                  </a:lnTo>
                  <a:lnTo>
                    <a:pt x="5286375" y="0"/>
                  </a:lnTo>
                  <a:close/>
                </a:path>
                <a:path w="10525125" h="1390650">
                  <a:moveTo>
                    <a:pt x="5591175" y="695325"/>
                  </a:moveTo>
                  <a:lnTo>
                    <a:pt x="5476875" y="695325"/>
                  </a:lnTo>
                  <a:lnTo>
                    <a:pt x="5476875" y="704850"/>
                  </a:lnTo>
                  <a:lnTo>
                    <a:pt x="5591175" y="704850"/>
                  </a:lnTo>
                  <a:lnTo>
                    <a:pt x="5591175" y="695325"/>
                  </a:lnTo>
                  <a:close/>
                </a:path>
                <a:path w="10525125" h="1390650">
                  <a:moveTo>
                    <a:pt x="5591175" y="0"/>
                  </a:moveTo>
                  <a:lnTo>
                    <a:pt x="5476875" y="0"/>
                  </a:lnTo>
                  <a:lnTo>
                    <a:pt x="5476875" y="9525"/>
                  </a:lnTo>
                  <a:lnTo>
                    <a:pt x="5591175" y="9525"/>
                  </a:lnTo>
                  <a:lnTo>
                    <a:pt x="5591175" y="0"/>
                  </a:lnTo>
                  <a:close/>
                </a:path>
                <a:path w="10525125" h="1390650">
                  <a:moveTo>
                    <a:pt x="5895975" y="695325"/>
                  </a:moveTo>
                  <a:lnTo>
                    <a:pt x="5781675" y="695325"/>
                  </a:lnTo>
                  <a:lnTo>
                    <a:pt x="5781675" y="704850"/>
                  </a:lnTo>
                  <a:lnTo>
                    <a:pt x="5895975" y="704850"/>
                  </a:lnTo>
                  <a:lnTo>
                    <a:pt x="5895975" y="695325"/>
                  </a:lnTo>
                  <a:close/>
                </a:path>
                <a:path w="10525125" h="1390650">
                  <a:moveTo>
                    <a:pt x="5895975" y="0"/>
                  </a:moveTo>
                  <a:lnTo>
                    <a:pt x="5781675" y="0"/>
                  </a:lnTo>
                  <a:lnTo>
                    <a:pt x="5781675" y="9525"/>
                  </a:lnTo>
                  <a:lnTo>
                    <a:pt x="5895975" y="9525"/>
                  </a:lnTo>
                  <a:lnTo>
                    <a:pt x="5895975" y="0"/>
                  </a:lnTo>
                  <a:close/>
                </a:path>
                <a:path w="10525125" h="1390650">
                  <a:moveTo>
                    <a:pt x="6200775" y="695325"/>
                  </a:moveTo>
                  <a:lnTo>
                    <a:pt x="6086475" y="695325"/>
                  </a:lnTo>
                  <a:lnTo>
                    <a:pt x="6086475" y="704850"/>
                  </a:lnTo>
                  <a:lnTo>
                    <a:pt x="6200775" y="704850"/>
                  </a:lnTo>
                  <a:lnTo>
                    <a:pt x="6200775" y="695325"/>
                  </a:lnTo>
                  <a:close/>
                </a:path>
                <a:path w="10525125" h="1390650">
                  <a:moveTo>
                    <a:pt x="6200775" y="0"/>
                  </a:moveTo>
                  <a:lnTo>
                    <a:pt x="6086475" y="0"/>
                  </a:lnTo>
                  <a:lnTo>
                    <a:pt x="6086475" y="9525"/>
                  </a:lnTo>
                  <a:lnTo>
                    <a:pt x="6200775" y="9525"/>
                  </a:lnTo>
                  <a:lnTo>
                    <a:pt x="6200775" y="0"/>
                  </a:lnTo>
                  <a:close/>
                </a:path>
                <a:path w="10525125" h="1390650">
                  <a:moveTo>
                    <a:pt x="6505575" y="695325"/>
                  </a:moveTo>
                  <a:lnTo>
                    <a:pt x="6391275" y="695325"/>
                  </a:lnTo>
                  <a:lnTo>
                    <a:pt x="6391275" y="704850"/>
                  </a:lnTo>
                  <a:lnTo>
                    <a:pt x="6505575" y="704850"/>
                  </a:lnTo>
                  <a:lnTo>
                    <a:pt x="6505575" y="695325"/>
                  </a:lnTo>
                  <a:close/>
                </a:path>
                <a:path w="10525125" h="1390650">
                  <a:moveTo>
                    <a:pt x="6505575" y="0"/>
                  </a:moveTo>
                  <a:lnTo>
                    <a:pt x="6391275" y="0"/>
                  </a:lnTo>
                  <a:lnTo>
                    <a:pt x="6391275" y="9525"/>
                  </a:lnTo>
                  <a:lnTo>
                    <a:pt x="6505575" y="9525"/>
                  </a:lnTo>
                  <a:lnTo>
                    <a:pt x="6505575" y="0"/>
                  </a:lnTo>
                  <a:close/>
                </a:path>
                <a:path w="10525125" h="1390650">
                  <a:moveTo>
                    <a:pt x="6810375" y="695325"/>
                  </a:moveTo>
                  <a:lnTo>
                    <a:pt x="6696075" y="695325"/>
                  </a:lnTo>
                  <a:lnTo>
                    <a:pt x="6696075" y="704850"/>
                  </a:lnTo>
                  <a:lnTo>
                    <a:pt x="6810375" y="704850"/>
                  </a:lnTo>
                  <a:lnTo>
                    <a:pt x="6810375" y="695325"/>
                  </a:lnTo>
                  <a:close/>
                </a:path>
                <a:path w="10525125" h="1390650">
                  <a:moveTo>
                    <a:pt x="6810375" y="0"/>
                  </a:moveTo>
                  <a:lnTo>
                    <a:pt x="6696075" y="0"/>
                  </a:lnTo>
                  <a:lnTo>
                    <a:pt x="6696075" y="9525"/>
                  </a:lnTo>
                  <a:lnTo>
                    <a:pt x="6810375" y="9525"/>
                  </a:lnTo>
                  <a:lnTo>
                    <a:pt x="6810375" y="0"/>
                  </a:lnTo>
                  <a:close/>
                </a:path>
                <a:path w="10525125" h="1390650">
                  <a:moveTo>
                    <a:pt x="7115175" y="695325"/>
                  </a:moveTo>
                  <a:lnTo>
                    <a:pt x="7000875" y="695325"/>
                  </a:lnTo>
                  <a:lnTo>
                    <a:pt x="7000875" y="704850"/>
                  </a:lnTo>
                  <a:lnTo>
                    <a:pt x="7115175" y="704850"/>
                  </a:lnTo>
                  <a:lnTo>
                    <a:pt x="7115175" y="695325"/>
                  </a:lnTo>
                  <a:close/>
                </a:path>
                <a:path w="10525125" h="1390650">
                  <a:moveTo>
                    <a:pt x="7115175" y="0"/>
                  </a:moveTo>
                  <a:lnTo>
                    <a:pt x="7000875" y="0"/>
                  </a:lnTo>
                  <a:lnTo>
                    <a:pt x="7000875" y="9525"/>
                  </a:lnTo>
                  <a:lnTo>
                    <a:pt x="7115175" y="9525"/>
                  </a:lnTo>
                  <a:lnTo>
                    <a:pt x="7115175" y="0"/>
                  </a:lnTo>
                  <a:close/>
                </a:path>
                <a:path w="10525125" h="1390650">
                  <a:moveTo>
                    <a:pt x="7419975" y="695325"/>
                  </a:moveTo>
                  <a:lnTo>
                    <a:pt x="7305675" y="695325"/>
                  </a:lnTo>
                  <a:lnTo>
                    <a:pt x="7305675" y="704850"/>
                  </a:lnTo>
                  <a:lnTo>
                    <a:pt x="7419975" y="704850"/>
                  </a:lnTo>
                  <a:lnTo>
                    <a:pt x="7419975" y="695325"/>
                  </a:lnTo>
                  <a:close/>
                </a:path>
                <a:path w="10525125" h="1390650">
                  <a:moveTo>
                    <a:pt x="7419975" y="0"/>
                  </a:moveTo>
                  <a:lnTo>
                    <a:pt x="7305675" y="0"/>
                  </a:lnTo>
                  <a:lnTo>
                    <a:pt x="7305675" y="9525"/>
                  </a:lnTo>
                  <a:lnTo>
                    <a:pt x="7419975" y="9525"/>
                  </a:lnTo>
                  <a:lnTo>
                    <a:pt x="7419975" y="0"/>
                  </a:lnTo>
                  <a:close/>
                </a:path>
                <a:path w="10525125" h="1390650">
                  <a:moveTo>
                    <a:pt x="7724775" y="695325"/>
                  </a:moveTo>
                  <a:lnTo>
                    <a:pt x="7610475" y="695325"/>
                  </a:lnTo>
                  <a:lnTo>
                    <a:pt x="7610475" y="704850"/>
                  </a:lnTo>
                  <a:lnTo>
                    <a:pt x="7724775" y="704850"/>
                  </a:lnTo>
                  <a:lnTo>
                    <a:pt x="7724775" y="695325"/>
                  </a:lnTo>
                  <a:close/>
                </a:path>
                <a:path w="10525125" h="1390650">
                  <a:moveTo>
                    <a:pt x="7724775" y="0"/>
                  </a:moveTo>
                  <a:lnTo>
                    <a:pt x="7610475" y="0"/>
                  </a:lnTo>
                  <a:lnTo>
                    <a:pt x="7610475" y="9525"/>
                  </a:lnTo>
                  <a:lnTo>
                    <a:pt x="7724775" y="9525"/>
                  </a:lnTo>
                  <a:lnTo>
                    <a:pt x="7724775" y="0"/>
                  </a:lnTo>
                  <a:close/>
                </a:path>
                <a:path w="10525125" h="1390650">
                  <a:moveTo>
                    <a:pt x="8029575" y="695325"/>
                  </a:moveTo>
                  <a:lnTo>
                    <a:pt x="7915275" y="695325"/>
                  </a:lnTo>
                  <a:lnTo>
                    <a:pt x="7915275" y="704850"/>
                  </a:lnTo>
                  <a:lnTo>
                    <a:pt x="8029575" y="704850"/>
                  </a:lnTo>
                  <a:lnTo>
                    <a:pt x="8029575" y="695325"/>
                  </a:lnTo>
                  <a:close/>
                </a:path>
                <a:path w="10525125" h="1390650">
                  <a:moveTo>
                    <a:pt x="8029575" y="0"/>
                  </a:moveTo>
                  <a:lnTo>
                    <a:pt x="7915275" y="0"/>
                  </a:lnTo>
                  <a:lnTo>
                    <a:pt x="7915275" y="9525"/>
                  </a:lnTo>
                  <a:lnTo>
                    <a:pt x="8029575" y="9525"/>
                  </a:lnTo>
                  <a:lnTo>
                    <a:pt x="8029575" y="0"/>
                  </a:lnTo>
                  <a:close/>
                </a:path>
                <a:path w="10525125" h="1390650">
                  <a:moveTo>
                    <a:pt x="8334375" y="695325"/>
                  </a:moveTo>
                  <a:lnTo>
                    <a:pt x="8220075" y="695325"/>
                  </a:lnTo>
                  <a:lnTo>
                    <a:pt x="8220075" y="704850"/>
                  </a:lnTo>
                  <a:lnTo>
                    <a:pt x="8334375" y="704850"/>
                  </a:lnTo>
                  <a:lnTo>
                    <a:pt x="8334375" y="695325"/>
                  </a:lnTo>
                  <a:close/>
                </a:path>
                <a:path w="10525125" h="1390650">
                  <a:moveTo>
                    <a:pt x="8334375" y="0"/>
                  </a:moveTo>
                  <a:lnTo>
                    <a:pt x="8220075" y="0"/>
                  </a:lnTo>
                  <a:lnTo>
                    <a:pt x="8220075" y="9525"/>
                  </a:lnTo>
                  <a:lnTo>
                    <a:pt x="8334375" y="9525"/>
                  </a:lnTo>
                  <a:lnTo>
                    <a:pt x="8334375" y="0"/>
                  </a:lnTo>
                  <a:close/>
                </a:path>
                <a:path w="10525125" h="1390650">
                  <a:moveTo>
                    <a:pt x="8639175" y="695325"/>
                  </a:moveTo>
                  <a:lnTo>
                    <a:pt x="8524875" y="695325"/>
                  </a:lnTo>
                  <a:lnTo>
                    <a:pt x="8524875" y="704850"/>
                  </a:lnTo>
                  <a:lnTo>
                    <a:pt x="8639175" y="704850"/>
                  </a:lnTo>
                  <a:lnTo>
                    <a:pt x="8639175" y="695325"/>
                  </a:lnTo>
                  <a:close/>
                </a:path>
                <a:path w="10525125" h="1390650">
                  <a:moveTo>
                    <a:pt x="8639175" y="0"/>
                  </a:moveTo>
                  <a:lnTo>
                    <a:pt x="8524875" y="0"/>
                  </a:lnTo>
                  <a:lnTo>
                    <a:pt x="8524875" y="9525"/>
                  </a:lnTo>
                  <a:lnTo>
                    <a:pt x="8639175" y="9525"/>
                  </a:lnTo>
                  <a:lnTo>
                    <a:pt x="8639175" y="0"/>
                  </a:lnTo>
                  <a:close/>
                </a:path>
                <a:path w="10525125" h="1390650">
                  <a:moveTo>
                    <a:pt x="8943975" y="695325"/>
                  </a:moveTo>
                  <a:lnTo>
                    <a:pt x="8829675" y="695325"/>
                  </a:lnTo>
                  <a:lnTo>
                    <a:pt x="8829675" y="704850"/>
                  </a:lnTo>
                  <a:lnTo>
                    <a:pt x="8943975" y="704850"/>
                  </a:lnTo>
                  <a:lnTo>
                    <a:pt x="8943975" y="695325"/>
                  </a:lnTo>
                  <a:close/>
                </a:path>
                <a:path w="10525125" h="1390650">
                  <a:moveTo>
                    <a:pt x="8943975" y="0"/>
                  </a:moveTo>
                  <a:lnTo>
                    <a:pt x="8829675" y="0"/>
                  </a:lnTo>
                  <a:lnTo>
                    <a:pt x="8829675" y="9525"/>
                  </a:lnTo>
                  <a:lnTo>
                    <a:pt x="8943975" y="9525"/>
                  </a:lnTo>
                  <a:lnTo>
                    <a:pt x="8943975" y="0"/>
                  </a:lnTo>
                  <a:close/>
                </a:path>
                <a:path w="10525125" h="1390650">
                  <a:moveTo>
                    <a:pt x="9248775" y="695325"/>
                  </a:moveTo>
                  <a:lnTo>
                    <a:pt x="9134475" y="695325"/>
                  </a:lnTo>
                  <a:lnTo>
                    <a:pt x="9134475" y="704850"/>
                  </a:lnTo>
                  <a:lnTo>
                    <a:pt x="9248775" y="704850"/>
                  </a:lnTo>
                  <a:lnTo>
                    <a:pt x="9248775" y="695325"/>
                  </a:lnTo>
                  <a:close/>
                </a:path>
                <a:path w="10525125" h="1390650">
                  <a:moveTo>
                    <a:pt x="9248775" y="0"/>
                  </a:moveTo>
                  <a:lnTo>
                    <a:pt x="9134475" y="0"/>
                  </a:lnTo>
                  <a:lnTo>
                    <a:pt x="9134475" y="9525"/>
                  </a:lnTo>
                  <a:lnTo>
                    <a:pt x="9248775" y="9525"/>
                  </a:lnTo>
                  <a:lnTo>
                    <a:pt x="9248775" y="0"/>
                  </a:lnTo>
                  <a:close/>
                </a:path>
                <a:path w="10525125" h="1390650">
                  <a:moveTo>
                    <a:pt x="9553575" y="695325"/>
                  </a:moveTo>
                  <a:lnTo>
                    <a:pt x="9439275" y="695325"/>
                  </a:lnTo>
                  <a:lnTo>
                    <a:pt x="9439275" y="704850"/>
                  </a:lnTo>
                  <a:lnTo>
                    <a:pt x="9553575" y="704850"/>
                  </a:lnTo>
                  <a:lnTo>
                    <a:pt x="9553575" y="695325"/>
                  </a:lnTo>
                  <a:close/>
                </a:path>
                <a:path w="10525125" h="1390650">
                  <a:moveTo>
                    <a:pt x="9553575" y="0"/>
                  </a:moveTo>
                  <a:lnTo>
                    <a:pt x="9439275" y="0"/>
                  </a:lnTo>
                  <a:lnTo>
                    <a:pt x="9439275" y="9525"/>
                  </a:lnTo>
                  <a:lnTo>
                    <a:pt x="9553575" y="9525"/>
                  </a:lnTo>
                  <a:lnTo>
                    <a:pt x="9553575" y="0"/>
                  </a:lnTo>
                  <a:close/>
                </a:path>
                <a:path w="10525125" h="1390650">
                  <a:moveTo>
                    <a:pt x="9858375" y="695325"/>
                  </a:moveTo>
                  <a:lnTo>
                    <a:pt x="9744075" y="695325"/>
                  </a:lnTo>
                  <a:lnTo>
                    <a:pt x="9744075" y="704850"/>
                  </a:lnTo>
                  <a:lnTo>
                    <a:pt x="9858375" y="704850"/>
                  </a:lnTo>
                  <a:lnTo>
                    <a:pt x="9858375" y="695325"/>
                  </a:lnTo>
                  <a:close/>
                </a:path>
                <a:path w="10525125" h="1390650">
                  <a:moveTo>
                    <a:pt x="9858375" y="0"/>
                  </a:moveTo>
                  <a:lnTo>
                    <a:pt x="9744075" y="0"/>
                  </a:lnTo>
                  <a:lnTo>
                    <a:pt x="9744075" y="9525"/>
                  </a:lnTo>
                  <a:lnTo>
                    <a:pt x="9858375" y="9525"/>
                  </a:lnTo>
                  <a:lnTo>
                    <a:pt x="9858375" y="0"/>
                  </a:lnTo>
                  <a:close/>
                </a:path>
                <a:path w="10525125" h="1390650">
                  <a:moveTo>
                    <a:pt x="10163175" y="695325"/>
                  </a:moveTo>
                  <a:lnTo>
                    <a:pt x="10048875" y="695325"/>
                  </a:lnTo>
                  <a:lnTo>
                    <a:pt x="10048875" y="704850"/>
                  </a:lnTo>
                  <a:lnTo>
                    <a:pt x="10163175" y="704850"/>
                  </a:lnTo>
                  <a:lnTo>
                    <a:pt x="10163175" y="695325"/>
                  </a:lnTo>
                  <a:close/>
                </a:path>
                <a:path w="10525125" h="1390650">
                  <a:moveTo>
                    <a:pt x="10163175" y="0"/>
                  </a:moveTo>
                  <a:lnTo>
                    <a:pt x="10048875" y="0"/>
                  </a:lnTo>
                  <a:lnTo>
                    <a:pt x="10048875" y="9525"/>
                  </a:lnTo>
                  <a:lnTo>
                    <a:pt x="10163175" y="9525"/>
                  </a:lnTo>
                  <a:lnTo>
                    <a:pt x="10163175" y="0"/>
                  </a:lnTo>
                  <a:close/>
                </a:path>
                <a:path w="10525125" h="1390650">
                  <a:moveTo>
                    <a:pt x="10525125" y="695325"/>
                  </a:moveTo>
                  <a:lnTo>
                    <a:pt x="10353675" y="695325"/>
                  </a:lnTo>
                  <a:lnTo>
                    <a:pt x="10353675" y="704850"/>
                  </a:lnTo>
                  <a:lnTo>
                    <a:pt x="10525125" y="704850"/>
                  </a:lnTo>
                  <a:lnTo>
                    <a:pt x="10525125" y="695325"/>
                  </a:lnTo>
                  <a:close/>
                </a:path>
                <a:path w="10525125" h="1390650">
                  <a:moveTo>
                    <a:pt x="10525125" y="0"/>
                  </a:moveTo>
                  <a:lnTo>
                    <a:pt x="10353675" y="0"/>
                  </a:lnTo>
                  <a:lnTo>
                    <a:pt x="10353675" y="9525"/>
                  </a:lnTo>
                  <a:lnTo>
                    <a:pt x="10525125" y="9525"/>
                  </a:lnTo>
                  <a:lnTo>
                    <a:pt x="10525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838312" y="6048374"/>
              <a:ext cx="10525125" cy="704850"/>
            </a:xfrm>
            <a:custGeom>
              <a:avLst/>
              <a:gdLst/>
              <a:ahLst/>
              <a:cxnLst/>
              <a:rect l="l" t="t" r="r" b="b"/>
              <a:pathLst>
                <a:path w="10525125" h="704850">
                  <a:moveTo>
                    <a:pt x="2847975" y="0"/>
                  </a:moveTo>
                  <a:lnTo>
                    <a:pt x="2733675" y="0"/>
                  </a:lnTo>
                  <a:lnTo>
                    <a:pt x="2733675" y="9525"/>
                  </a:lnTo>
                  <a:lnTo>
                    <a:pt x="2847975" y="9525"/>
                  </a:lnTo>
                  <a:lnTo>
                    <a:pt x="2847975" y="0"/>
                  </a:lnTo>
                  <a:close/>
                </a:path>
                <a:path w="10525125" h="704850">
                  <a:moveTo>
                    <a:pt x="3152775" y="0"/>
                  </a:moveTo>
                  <a:lnTo>
                    <a:pt x="3038475" y="0"/>
                  </a:lnTo>
                  <a:lnTo>
                    <a:pt x="3038475" y="9525"/>
                  </a:lnTo>
                  <a:lnTo>
                    <a:pt x="3152775" y="9525"/>
                  </a:lnTo>
                  <a:lnTo>
                    <a:pt x="3152775" y="0"/>
                  </a:lnTo>
                  <a:close/>
                </a:path>
                <a:path w="10525125" h="704850">
                  <a:moveTo>
                    <a:pt x="3457575" y="0"/>
                  </a:moveTo>
                  <a:lnTo>
                    <a:pt x="3343275" y="0"/>
                  </a:lnTo>
                  <a:lnTo>
                    <a:pt x="3343275" y="9525"/>
                  </a:lnTo>
                  <a:lnTo>
                    <a:pt x="3457575" y="9525"/>
                  </a:lnTo>
                  <a:lnTo>
                    <a:pt x="3457575" y="0"/>
                  </a:lnTo>
                  <a:close/>
                </a:path>
                <a:path w="10525125" h="704850">
                  <a:moveTo>
                    <a:pt x="3762375" y="0"/>
                  </a:moveTo>
                  <a:lnTo>
                    <a:pt x="3648075" y="0"/>
                  </a:lnTo>
                  <a:lnTo>
                    <a:pt x="3648075" y="9525"/>
                  </a:lnTo>
                  <a:lnTo>
                    <a:pt x="3762375" y="9525"/>
                  </a:lnTo>
                  <a:lnTo>
                    <a:pt x="3762375" y="0"/>
                  </a:lnTo>
                  <a:close/>
                </a:path>
                <a:path w="10525125" h="704850">
                  <a:moveTo>
                    <a:pt x="4067175" y="0"/>
                  </a:moveTo>
                  <a:lnTo>
                    <a:pt x="3952875" y="0"/>
                  </a:lnTo>
                  <a:lnTo>
                    <a:pt x="3952875" y="9525"/>
                  </a:lnTo>
                  <a:lnTo>
                    <a:pt x="4067175" y="9525"/>
                  </a:lnTo>
                  <a:lnTo>
                    <a:pt x="4067175" y="0"/>
                  </a:lnTo>
                  <a:close/>
                </a:path>
                <a:path w="10525125" h="704850">
                  <a:moveTo>
                    <a:pt x="4371975" y="0"/>
                  </a:moveTo>
                  <a:lnTo>
                    <a:pt x="4257675" y="0"/>
                  </a:lnTo>
                  <a:lnTo>
                    <a:pt x="4257675" y="9525"/>
                  </a:lnTo>
                  <a:lnTo>
                    <a:pt x="4371975" y="9525"/>
                  </a:lnTo>
                  <a:lnTo>
                    <a:pt x="4371975" y="0"/>
                  </a:lnTo>
                  <a:close/>
                </a:path>
                <a:path w="10525125" h="704850">
                  <a:moveTo>
                    <a:pt x="4676775" y="0"/>
                  </a:moveTo>
                  <a:lnTo>
                    <a:pt x="4562475" y="0"/>
                  </a:lnTo>
                  <a:lnTo>
                    <a:pt x="4562475" y="9525"/>
                  </a:lnTo>
                  <a:lnTo>
                    <a:pt x="4676775" y="9525"/>
                  </a:lnTo>
                  <a:lnTo>
                    <a:pt x="4676775" y="0"/>
                  </a:lnTo>
                  <a:close/>
                </a:path>
                <a:path w="10525125" h="704850">
                  <a:moveTo>
                    <a:pt x="4981575" y="0"/>
                  </a:moveTo>
                  <a:lnTo>
                    <a:pt x="4867275" y="0"/>
                  </a:lnTo>
                  <a:lnTo>
                    <a:pt x="4867275" y="9525"/>
                  </a:lnTo>
                  <a:lnTo>
                    <a:pt x="4981575" y="9525"/>
                  </a:lnTo>
                  <a:lnTo>
                    <a:pt x="4981575" y="0"/>
                  </a:lnTo>
                  <a:close/>
                </a:path>
                <a:path w="10525125" h="704850">
                  <a:moveTo>
                    <a:pt x="5286375" y="0"/>
                  </a:moveTo>
                  <a:lnTo>
                    <a:pt x="5172075" y="0"/>
                  </a:lnTo>
                  <a:lnTo>
                    <a:pt x="5172075" y="9525"/>
                  </a:lnTo>
                  <a:lnTo>
                    <a:pt x="5286375" y="9525"/>
                  </a:lnTo>
                  <a:lnTo>
                    <a:pt x="5286375" y="0"/>
                  </a:lnTo>
                  <a:close/>
                </a:path>
                <a:path w="10525125" h="704850">
                  <a:moveTo>
                    <a:pt x="5591175" y="0"/>
                  </a:moveTo>
                  <a:lnTo>
                    <a:pt x="5476875" y="0"/>
                  </a:lnTo>
                  <a:lnTo>
                    <a:pt x="5476875" y="9525"/>
                  </a:lnTo>
                  <a:lnTo>
                    <a:pt x="5591175" y="9525"/>
                  </a:lnTo>
                  <a:lnTo>
                    <a:pt x="5591175" y="0"/>
                  </a:lnTo>
                  <a:close/>
                </a:path>
                <a:path w="10525125" h="704850">
                  <a:moveTo>
                    <a:pt x="5895975" y="0"/>
                  </a:moveTo>
                  <a:lnTo>
                    <a:pt x="5781675" y="0"/>
                  </a:lnTo>
                  <a:lnTo>
                    <a:pt x="5781675" y="9525"/>
                  </a:lnTo>
                  <a:lnTo>
                    <a:pt x="5895975" y="9525"/>
                  </a:lnTo>
                  <a:lnTo>
                    <a:pt x="5895975" y="0"/>
                  </a:lnTo>
                  <a:close/>
                </a:path>
                <a:path w="10525125" h="704850">
                  <a:moveTo>
                    <a:pt x="6200775" y="0"/>
                  </a:moveTo>
                  <a:lnTo>
                    <a:pt x="6086475" y="0"/>
                  </a:lnTo>
                  <a:lnTo>
                    <a:pt x="6086475" y="9525"/>
                  </a:lnTo>
                  <a:lnTo>
                    <a:pt x="6200775" y="9525"/>
                  </a:lnTo>
                  <a:lnTo>
                    <a:pt x="6200775" y="0"/>
                  </a:lnTo>
                  <a:close/>
                </a:path>
                <a:path w="10525125" h="704850">
                  <a:moveTo>
                    <a:pt x="6505575" y="0"/>
                  </a:moveTo>
                  <a:lnTo>
                    <a:pt x="6391275" y="0"/>
                  </a:lnTo>
                  <a:lnTo>
                    <a:pt x="6391275" y="9525"/>
                  </a:lnTo>
                  <a:lnTo>
                    <a:pt x="6505575" y="9525"/>
                  </a:lnTo>
                  <a:lnTo>
                    <a:pt x="6505575" y="0"/>
                  </a:lnTo>
                  <a:close/>
                </a:path>
                <a:path w="10525125" h="704850">
                  <a:moveTo>
                    <a:pt x="6810375" y="0"/>
                  </a:moveTo>
                  <a:lnTo>
                    <a:pt x="6696075" y="0"/>
                  </a:lnTo>
                  <a:lnTo>
                    <a:pt x="6696075" y="9525"/>
                  </a:lnTo>
                  <a:lnTo>
                    <a:pt x="6810375" y="9525"/>
                  </a:lnTo>
                  <a:lnTo>
                    <a:pt x="6810375" y="0"/>
                  </a:lnTo>
                  <a:close/>
                </a:path>
                <a:path w="10525125" h="704850">
                  <a:moveTo>
                    <a:pt x="7115175" y="0"/>
                  </a:moveTo>
                  <a:lnTo>
                    <a:pt x="7000875" y="0"/>
                  </a:lnTo>
                  <a:lnTo>
                    <a:pt x="7000875" y="9525"/>
                  </a:lnTo>
                  <a:lnTo>
                    <a:pt x="7115175" y="9525"/>
                  </a:lnTo>
                  <a:lnTo>
                    <a:pt x="7115175" y="0"/>
                  </a:lnTo>
                  <a:close/>
                </a:path>
                <a:path w="10525125" h="704850">
                  <a:moveTo>
                    <a:pt x="7419975" y="0"/>
                  </a:moveTo>
                  <a:lnTo>
                    <a:pt x="7305675" y="0"/>
                  </a:lnTo>
                  <a:lnTo>
                    <a:pt x="7305675" y="9525"/>
                  </a:lnTo>
                  <a:lnTo>
                    <a:pt x="7419975" y="9525"/>
                  </a:lnTo>
                  <a:lnTo>
                    <a:pt x="7419975" y="0"/>
                  </a:lnTo>
                  <a:close/>
                </a:path>
                <a:path w="10525125" h="704850">
                  <a:moveTo>
                    <a:pt x="7724775" y="0"/>
                  </a:moveTo>
                  <a:lnTo>
                    <a:pt x="7610475" y="0"/>
                  </a:lnTo>
                  <a:lnTo>
                    <a:pt x="7610475" y="9525"/>
                  </a:lnTo>
                  <a:lnTo>
                    <a:pt x="7724775" y="9525"/>
                  </a:lnTo>
                  <a:lnTo>
                    <a:pt x="7724775" y="0"/>
                  </a:lnTo>
                  <a:close/>
                </a:path>
                <a:path w="10525125" h="704850">
                  <a:moveTo>
                    <a:pt x="8029575" y="0"/>
                  </a:moveTo>
                  <a:lnTo>
                    <a:pt x="7915275" y="0"/>
                  </a:lnTo>
                  <a:lnTo>
                    <a:pt x="7915275" y="9525"/>
                  </a:lnTo>
                  <a:lnTo>
                    <a:pt x="8029575" y="9525"/>
                  </a:lnTo>
                  <a:lnTo>
                    <a:pt x="8029575" y="0"/>
                  </a:lnTo>
                  <a:close/>
                </a:path>
                <a:path w="10525125" h="704850">
                  <a:moveTo>
                    <a:pt x="8334375" y="0"/>
                  </a:moveTo>
                  <a:lnTo>
                    <a:pt x="8220075" y="0"/>
                  </a:lnTo>
                  <a:lnTo>
                    <a:pt x="8220075" y="9525"/>
                  </a:lnTo>
                  <a:lnTo>
                    <a:pt x="8334375" y="9525"/>
                  </a:lnTo>
                  <a:lnTo>
                    <a:pt x="8334375" y="0"/>
                  </a:lnTo>
                  <a:close/>
                </a:path>
                <a:path w="10525125" h="704850">
                  <a:moveTo>
                    <a:pt x="8639175" y="0"/>
                  </a:moveTo>
                  <a:lnTo>
                    <a:pt x="8524875" y="0"/>
                  </a:lnTo>
                  <a:lnTo>
                    <a:pt x="8524875" y="9525"/>
                  </a:lnTo>
                  <a:lnTo>
                    <a:pt x="8639175" y="9525"/>
                  </a:lnTo>
                  <a:lnTo>
                    <a:pt x="8639175" y="0"/>
                  </a:lnTo>
                  <a:close/>
                </a:path>
                <a:path w="10525125" h="704850">
                  <a:moveTo>
                    <a:pt x="8943975" y="0"/>
                  </a:moveTo>
                  <a:lnTo>
                    <a:pt x="8829675" y="0"/>
                  </a:lnTo>
                  <a:lnTo>
                    <a:pt x="8829675" y="9525"/>
                  </a:lnTo>
                  <a:lnTo>
                    <a:pt x="8943975" y="9525"/>
                  </a:lnTo>
                  <a:lnTo>
                    <a:pt x="8943975" y="0"/>
                  </a:lnTo>
                  <a:close/>
                </a:path>
                <a:path w="10525125" h="704850">
                  <a:moveTo>
                    <a:pt x="9248775" y="0"/>
                  </a:moveTo>
                  <a:lnTo>
                    <a:pt x="9134475" y="0"/>
                  </a:lnTo>
                  <a:lnTo>
                    <a:pt x="9134475" y="9525"/>
                  </a:lnTo>
                  <a:lnTo>
                    <a:pt x="9248775" y="9525"/>
                  </a:lnTo>
                  <a:lnTo>
                    <a:pt x="9248775" y="0"/>
                  </a:lnTo>
                  <a:close/>
                </a:path>
                <a:path w="10525125" h="704850">
                  <a:moveTo>
                    <a:pt x="9553575" y="0"/>
                  </a:moveTo>
                  <a:lnTo>
                    <a:pt x="9439275" y="0"/>
                  </a:lnTo>
                  <a:lnTo>
                    <a:pt x="9439275" y="9525"/>
                  </a:lnTo>
                  <a:lnTo>
                    <a:pt x="9553575" y="9525"/>
                  </a:lnTo>
                  <a:lnTo>
                    <a:pt x="9553575" y="0"/>
                  </a:lnTo>
                  <a:close/>
                </a:path>
                <a:path w="10525125" h="704850">
                  <a:moveTo>
                    <a:pt x="9858375" y="0"/>
                  </a:moveTo>
                  <a:lnTo>
                    <a:pt x="9744075" y="0"/>
                  </a:lnTo>
                  <a:lnTo>
                    <a:pt x="9744075" y="9525"/>
                  </a:lnTo>
                  <a:lnTo>
                    <a:pt x="9858375" y="9525"/>
                  </a:lnTo>
                  <a:lnTo>
                    <a:pt x="9858375" y="0"/>
                  </a:lnTo>
                  <a:close/>
                </a:path>
                <a:path w="10525125" h="704850">
                  <a:moveTo>
                    <a:pt x="10163175" y="0"/>
                  </a:moveTo>
                  <a:lnTo>
                    <a:pt x="10048875" y="0"/>
                  </a:lnTo>
                  <a:lnTo>
                    <a:pt x="10048875" y="9525"/>
                  </a:lnTo>
                  <a:lnTo>
                    <a:pt x="10163175" y="9525"/>
                  </a:lnTo>
                  <a:lnTo>
                    <a:pt x="10163175" y="0"/>
                  </a:lnTo>
                  <a:close/>
                </a:path>
                <a:path w="10525125" h="704850">
                  <a:moveTo>
                    <a:pt x="10525125" y="695325"/>
                  </a:moveTo>
                  <a:lnTo>
                    <a:pt x="0" y="695325"/>
                  </a:lnTo>
                  <a:lnTo>
                    <a:pt x="0" y="704850"/>
                  </a:lnTo>
                  <a:lnTo>
                    <a:pt x="10525125" y="704850"/>
                  </a:lnTo>
                  <a:lnTo>
                    <a:pt x="10525125" y="695325"/>
                  </a:lnTo>
                  <a:close/>
                </a:path>
                <a:path w="10525125" h="704850">
                  <a:moveTo>
                    <a:pt x="10525125" y="0"/>
                  </a:moveTo>
                  <a:lnTo>
                    <a:pt x="10353675" y="0"/>
                  </a:lnTo>
                  <a:lnTo>
                    <a:pt x="10353675" y="9525"/>
                  </a:lnTo>
                  <a:lnTo>
                    <a:pt x="10525125" y="9525"/>
                  </a:lnTo>
                  <a:lnTo>
                    <a:pt x="10525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 rot="18900000">
            <a:off x="21226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4" name="object 14"/>
          <p:cNvSpPr txBox="1"/>
          <p:nvPr/>
        </p:nvSpPr>
        <p:spPr>
          <a:xfrm rot="18900000">
            <a:off x="24274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5" name="object 15"/>
          <p:cNvSpPr txBox="1"/>
          <p:nvPr/>
        </p:nvSpPr>
        <p:spPr>
          <a:xfrm rot="18900000">
            <a:off x="27322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6" name="object 16"/>
          <p:cNvSpPr txBox="1"/>
          <p:nvPr/>
        </p:nvSpPr>
        <p:spPr>
          <a:xfrm rot="18900000">
            <a:off x="30370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33418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36466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9" name="object 19"/>
          <p:cNvSpPr txBox="1"/>
          <p:nvPr/>
        </p:nvSpPr>
        <p:spPr>
          <a:xfrm rot="18900000">
            <a:off x="39514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0" name="object 20"/>
          <p:cNvSpPr txBox="1"/>
          <p:nvPr/>
        </p:nvSpPr>
        <p:spPr>
          <a:xfrm rot="18900000">
            <a:off x="42562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45610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" name="object 22"/>
          <p:cNvSpPr txBox="1"/>
          <p:nvPr/>
        </p:nvSpPr>
        <p:spPr>
          <a:xfrm rot="18900000">
            <a:off x="48658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" name="object 23"/>
          <p:cNvSpPr txBox="1"/>
          <p:nvPr/>
        </p:nvSpPr>
        <p:spPr>
          <a:xfrm rot="18900000">
            <a:off x="51706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" name="object 24"/>
          <p:cNvSpPr txBox="1"/>
          <p:nvPr/>
        </p:nvSpPr>
        <p:spPr>
          <a:xfrm rot="18900000">
            <a:off x="54754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5780229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" name="object 26"/>
          <p:cNvSpPr txBox="1"/>
          <p:nvPr/>
        </p:nvSpPr>
        <p:spPr>
          <a:xfrm rot="18900000">
            <a:off x="60850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63898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8" name="object 28"/>
          <p:cNvSpPr txBox="1"/>
          <p:nvPr/>
        </p:nvSpPr>
        <p:spPr>
          <a:xfrm rot="18900000">
            <a:off x="66946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69994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73042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1" name="object 31"/>
          <p:cNvSpPr txBox="1"/>
          <p:nvPr/>
        </p:nvSpPr>
        <p:spPr>
          <a:xfrm rot="18900000">
            <a:off x="76090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" name="object 32"/>
          <p:cNvSpPr txBox="1"/>
          <p:nvPr/>
        </p:nvSpPr>
        <p:spPr>
          <a:xfrm rot="18900000">
            <a:off x="79138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" name="object 33"/>
          <p:cNvSpPr txBox="1"/>
          <p:nvPr/>
        </p:nvSpPr>
        <p:spPr>
          <a:xfrm rot="18900000">
            <a:off x="82186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" name="object 34"/>
          <p:cNvSpPr txBox="1"/>
          <p:nvPr/>
        </p:nvSpPr>
        <p:spPr>
          <a:xfrm rot="18900000">
            <a:off x="85234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" name="object 35"/>
          <p:cNvSpPr txBox="1"/>
          <p:nvPr/>
        </p:nvSpPr>
        <p:spPr>
          <a:xfrm rot="18900000">
            <a:off x="88282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" name="object 36"/>
          <p:cNvSpPr txBox="1"/>
          <p:nvPr/>
        </p:nvSpPr>
        <p:spPr>
          <a:xfrm rot="18900000">
            <a:off x="91330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" name="object 37"/>
          <p:cNvSpPr txBox="1"/>
          <p:nvPr/>
        </p:nvSpPr>
        <p:spPr>
          <a:xfrm rot="18900000">
            <a:off x="94378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8" name="object 38"/>
          <p:cNvSpPr txBox="1"/>
          <p:nvPr/>
        </p:nvSpPr>
        <p:spPr>
          <a:xfrm rot="18900000">
            <a:off x="97426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9" name="object 39"/>
          <p:cNvSpPr txBox="1"/>
          <p:nvPr/>
        </p:nvSpPr>
        <p:spPr>
          <a:xfrm rot="18900000">
            <a:off x="100474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0" name="object 40"/>
          <p:cNvSpPr txBox="1"/>
          <p:nvPr/>
        </p:nvSpPr>
        <p:spPr>
          <a:xfrm rot="18900000">
            <a:off x="103522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" name="object 41"/>
          <p:cNvSpPr txBox="1"/>
          <p:nvPr/>
        </p:nvSpPr>
        <p:spPr>
          <a:xfrm rot="18900000">
            <a:off x="106570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2" name="object 42"/>
          <p:cNvSpPr txBox="1"/>
          <p:nvPr/>
        </p:nvSpPr>
        <p:spPr>
          <a:xfrm rot="18900000">
            <a:off x="109618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3" name="object 43"/>
          <p:cNvSpPr txBox="1"/>
          <p:nvPr/>
        </p:nvSpPr>
        <p:spPr>
          <a:xfrm rot="18900000">
            <a:off x="112666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4" name="object 44"/>
          <p:cNvSpPr txBox="1"/>
          <p:nvPr/>
        </p:nvSpPr>
        <p:spPr>
          <a:xfrm rot="18900000">
            <a:off x="115714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5" name="object 45"/>
          <p:cNvSpPr txBox="1"/>
          <p:nvPr/>
        </p:nvSpPr>
        <p:spPr>
          <a:xfrm rot="18900000">
            <a:off x="11876230" y="6886701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1838325" y="2152649"/>
            <a:ext cx="10525125" cy="5210175"/>
            <a:chOff x="1838325" y="2152649"/>
            <a:chExt cx="10525125" cy="5210175"/>
          </a:xfrm>
        </p:grpSpPr>
        <p:sp>
          <p:nvSpPr>
            <p:cNvPr id="47" name="object 47"/>
            <p:cNvSpPr/>
            <p:nvPr/>
          </p:nvSpPr>
          <p:spPr>
            <a:xfrm>
              <a:off x="1838325" y="6743699"/>
              <a:ext cx="10525125" cy="19050"/>
            </a:xfrm>
            <a:custGeom>
              <a:avLst/>
              <a:gdLst/>
              <a:ahLst/>
              <a:cxnLst/>
              <a:rect l="l" t="t" r="r" b="b"/>
              <a:pathLst>
                <a:path w="10525125" h="19050">
                  <a:moveTo>
                    <a:pt x="1052512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525124" y="0"/>
                  </a:lnTo>
                  <a:lnTo>
                    <a:pt x="1052512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247899" y="3781424"/>
              <a:ext cx="190500" cy="2962275"/>
            </a:xfrm>
            <a:custGeom>
              <a:avLst/>
              <a:gdLst/>
              <a:ahLst/>
              <a:cxnLst/>
              <a:rect l="l" t="t" r="r" b="b"/>
              <a:pathLst>
                <a:path w="190500" h="2962275">
                  <a:moveTo>
                    <a:pt x="190499" y="2962274"/>
                  </a:moveTo>
                  <a:lnTo>
                    <a:pt x="0" y="29622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962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247899" y="3238499"/>
              <a:ext cx="190500" cy="542925"/>
            </a:xfrm>
            <a:custGeom>
              <a:avLst/>
              <a:gdLst/>
              <a:ahLst/>
              <a:cxnLst/>
              <a:rect l="l" t="t" r="r" b="b"/>
              <a:pathLst>
                <a:path w="190500" h="542925">
                  <a:moveTo>
                    <a:pt x="190499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42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247899" y="2924174"/>
              <a:ext cx="190500" cy="314325"/>
            </a:xfrm>
            <a:custGeom>
              <a:avLst/>
              <a:gdLst/>
              <a:ahLst/>
              <a:cxnLst/>
              <a:rect l="l" t="t" r="r" b="b"/>
              <a:pathLst>
                <a:path w="190500" h="314325">
                  <a:moveTo>
                    <a:pt x="190499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143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247899" y="2438399"/>
              <a:ext cx="190500" cy="485775"/>
            </a:xfrm>
            <a:custGeom>
              <a:avLst/>
              <a:gdLst/>
              <a:ahLst/>
              <a:cxnLst/>
              <a:rect l="l" t="t" r="r" b="b"/>
              <a:pathLst>
                <a:path w="190500" h="485775">
                  <a:moveTo>
                    <a:pt x="190499" y="485774"/>
                  </a:moveTo>
                  <a:lnTo>
                    <a:pt x="0" y="4857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85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247899" y="236219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247899" y="2152649"/>
              <a:ext cx="190500" cy="209550"/>
            </a:xfrm>
            <a:custGeom>
              <a:avLst/>
              <a:gdLst/>
              <a:ahLst/>
              <a:cxnLst/>
              <a:rect l="l" t="t" r="r" b="b"/>
              <a:pathLst>
                <a:path w="190500" h="209550">
                  <a:moveTo>
                    <a:pt x="190499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095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552699" y="4000499"/>
              <a:ext cx="190500" cy="2743200"/>
            </a:xfrm>
            <a:custGeom>
              <a:avLst/>
              <a:gdLst/>
              <a:ahLst/>
              <a:cxnLst/>
              <a:rect l="l" t="t" r="r" b="b"/>
              <a:pathLst>
                <a:path w="190500" h="2743200">
                  <a:moveTo>
                    <a:pt x="190499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743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552699" y="3609974"/>
              <a:ext cx="190500" cy="390525"/>
            </a:xfrm>
            <a:custGeom>
              <a:avLst/>
              <a:gdLst/>
              <a:ahLst/>
              <a:cxnLst/>
              <a:rect l="l" t="t" r="r" b="b"/>
              <a:pathLst>
                <a:path w="190500" h="390525">
                  <a:moveTo>
                    <a:pt x="190499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90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552699" y="3381374"/>
              <a:ext cx="190500" cy="228600"/>
            </a:xfrm>
            <a:custGeom>
              <a:avLst/>
              <a:gdLst/>
              <a:ahLst/>
              <a:cxnLst/>
              <a:rect l="l" t="t" r="r" b="b"/>
              <a:pathLst>
                <a:path w="190500" h="228600">
                  <a:moveTo>
                    <a:pt x="190499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552699" y="3057524"/>
              <a:ext cx="190500" cy="323850"/>
            </a:xfrm>
            <a:custGeom>
              <a:avLst/>
              <a:gdLst/>
              <a:ahLst/>
              <a:cxnLst/>
              <a:rect l="l" t="t" r="r" b="b"/>
              <a:pathLst>
                <a:path w="190500" h="323850">
                  <a:moveTo>
                    <a:pt x="190499" y="323849"/>
                  </a:moveTo>
                  <a:lnTo>
                    <a:pt x="0" y="3238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238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552699" y="2971799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552699" y="2781299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>
                  <a:moveTo>
                    <a:pt x="190499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904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857499" y="4210049"/>
              <a:ext cx="190500" cy="2533650"/>
            </a:xfrm>
            <a:custGeom>
              <a:avLst/>
              <a:gdLst/>
              <a:ahLst/>
              <a:cxnLst/>
              <a:rect l="l" t="t" r="r" b="b"/>
              <a:pathLst>
                <a:path w="190500" h="2533650">
                  <a:moveTo>
                    <a:pt x="190499" y="2533649"/>
                  </a:moveTo>
                  <a:lnTo>
                    <a:pt x="0" y="25336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533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857499" y="3695699"/>
              <a:ext cx="190500" cy="514350"/>
            </a:xfrm>
            <a:custGeom>
              <a:avLst/>
              <a:gdLst/>
              <a:ahLst/>
              <a:cxnLst/>
              <a:rect l="l" t="t" r="r" b="b"/>
              <a:pathLst>
                <a:path w="190500" h="514350">
                  <a:moveTo>
                    <a:pt x="190499" y="514349"/>
                  </a:moveTo>
                  <a:lnTo>
                    <a:pt x="0" y="5143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143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857499" y="3533774"/>
              <a:ext cx="190500" cy="161925"/>
            </a:xfrm>
            <a:custGeom>
              <a:avLst/>
              <a:gdLst/>
              <a:ahLst/>
              <a:cxnLst/>
              <a:rect l="l" t="t" r="r" b="b"/>
              <a:pathLst>
                <a:path w="190500" h="161925">
                  <a:moveTo>
                    <a:pt x="190499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61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857499" y="3248024"/>
              <a:ext cx="190500" cy="285750"/>
            </a:xfrm>
            <a:custGeom>
              <a:avLst/>
              <a:gdLst/>
              <a:ahLst/>
              <a:cxnLst/>
              <a:rect l="l" t="t" r="r" b="b"/>
              <a:pathLst>
                <a:path w="190500" h="285750">
                  <a:moveTo>
                    <a:pt x="190499" y="285749"/>
                  </a:moveTo>
                  <a:lnTo>
                    <a:pt x="0" y="2857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857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857499" y="3152774"/>
              <a:ext cx="190500" cy="95250"/>
            </a:xfrm>
            <a:custGeom>
              <a:avLst/>
              <a:gdLst/>
              <a:ahLst/>
              <a:cxnLst/>
              <a:rect l="l" t="t" r="r" b="b"/>
              <a:pathLst>
                <a:path w="190500" h="95250">
                  <a:moveTo>
                    <a:pt x="190499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952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2857499" y="2990849"/>
              <a:ext cx="190500" cy="161925"/>
            </a:xfrm>
            <a:custGeom>
              <a:avLst/>
              <a:gdLst/>
              <a:ahLst/>
              <a:cxnLst/>
              <a:rect l="l" t="t" r="r" b="b"/>
              <a:pathLst>
                <a:path w="190500" h="161925">
                  <a:moveTo>
                    <a:pt x="190499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619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162299" y="4419599"/>
              <a:ext cx="190500" cy="2324100"/>
            </a:xfrm>
            <a:custGeom>
              <a:avLst/>
              <a:gdLst/>
              <a:ahLst/>
              <a:cxnLst/>
              <a:rect l="l" t="t" r="r" b="b"/>
              <a:pathLst>
                <a:path w="190500" h="2324100">
                  <a:moveTo>
                    <a:pt x="190499" y="2324099"/>
                  </a:moveTo>
                  <a:lnTo>
                    <a:pt x="0" y="2324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24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162299" y="4105274"/>
              <a:ext cx="190500" cy="314325"/>
            </a:xfrm>
            <a:custGeom>
              <a:avLst/>
              <a:gdLst/>
              <a:ahLst/>
              <a:cxnLst/>
              <a:rect l="l" t="t" r="r" b="b"/>
              <a:pathLst>
                <a:path w="190500" h="314325">
                  <a:moveTo>
                    <a:pt x="190499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143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162299" y="3914774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>
                  <a:moveTo>
                    <a:pt x="190499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162299" y="3657599"/>
              <a:ext cx="190500" cy="257175"/>
            </a:xfrm>
            <a:custGeom>
              <a:avLst/>
              <a:gdLst/>
              <a:ahLst/>
              <a:cxnLst/>
              <a:rect l="l" t="t" r="r" b="b"/>
              <a:pathLst>
                <a:path w="190500" h="257175">
                  <a:moveTo>
                    <a:pt x="190499" y="257174"/>
                  </a:moveTo>
                  <a:lnTo>
                    <a:pt x="0" y="2571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571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162299" y="358139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3162299" y="3438524"/>
              <a:ext cx="190500" cy="142875"/>
            </a:xfrm>
            <a:custGeom>
              <a:avLst/>
              <a:gdLst/>
              <a:ahLst/>
              <a:cxnLst/>
              <a:rect l="l" t="t" r="r" b="b"/>
              <a:pathLst>
                <a:path w="190500" h="142875">
                  <a:moveTo>
                    <a:pt x="190499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428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3467099" y="4619624"/>
              <a:ext cx="190500" cy="2124075"/>
            </a:xfrm>
            <a:custGeom>
              <a:avLst/>
              <a:gdLst/>
              <a:ahLst/>
              <a:cxnLst/>
              <a:rect l="l" t="t" r="r" b="b"/>
              <a:pathLst>
                <a:path w="190500" h="2124075">
                  <a:moveTo>
                    <a:pt x="190499" y="2124074"/>
                  </a:moveTo>
                  <a:lnTo>
                    <a:pt x="0" y="2124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24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3467099" y="4343399"/>
              <a:ext cx="190500" cy="276225"/>
            </a:xfrm>
            <a:custGeom>
              <a:avLst/>
              <a:gdLst/>
              <a:ahLst/>
              <a:cxnLst/>
              <a:rect l="l" t="t" r="r" b="b"/>
              <a:pathLst>
                <a:path w="190500" h="276225">
                  <a:moveTo>
                    <a:pt x="190499" y="276224"/>
                  </a:moveTo>
                  <a:lnTo>
                    <a:pt x="0" y="2762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762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3467099" y="4162424"/>
              <a:ext cx="190500" cy="180975"/>
            </a:xfrm>
            <a:custGeom>
              <a:avLst/>
              <a:gdLst/>
              <a:ahLst/>
              <a:cxnLst/>
              <a:rect l="l" t="t" r="r" b="b"/>
              <a:pathLst>
                <a:path w="190500" h="180975">
                  <a:moveTo>
                    <a:pt x="190499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467099" y="3943349"/>
              <a:ext cx="190500" cy="219075"/>
            </a:xfrm>
            <a:custGeom>
              <a:avLst/>
              <a:gdLst/>
              <a:ahLst/>
              <a:cxnLst/>
              <a:rect l="l" t="t" r="r" b="b"/>
              <a:pathLst>
                <a:path w="190500" h="219075">
                  <a:moveTo>
                    <a:pt x="190499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467099" y="386714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467099" y="3733799"/>
              <a:ext cx="190500" cy="133350"/>
            </a:xfrm>
            <a:custGeom>
              <a:avLst/>
              <a:gdLst/>
              <a:ahLst/>
              <a:cxnLst/>
              <a:rect l="l" t="t" r="r" b="b"/>
              <a:pathLst>
                <a:path w="190500" h="133350">
                  <a:moveTo>
                    <a:pt x="190499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333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771899" y="4057649"/>
              <a:ext cx="190500" cy="2686050"/>
            </a:xfrm>
            <a:custGeom>
              <a:avLst/>
              <a:gdLst/>
              <a:ahLst/>
              <a:cxnLst/>
              <a:rect l="l" t="t" r="r" b="b"/>
              <a:pathLst>
                <a:path w="190500" h="2686050">
                  <a:moveTo>
                    <a:pt x="190499" y="2686049"/>
                  </a:moveTo>
                  <a:lnTo>
                    <a:pt x="0" y="26860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686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771899" y="3829049"/>
              <a:ext cx="190500" cy="228600"/>
            </a:xfrm>
            <a:custGeom>
              <a:avLst/>
              <a:gdLst/>
              <a:ahLst/>
              <a:cxnLst/>
              <a:rect l="l" t="t" r="r" b="b"/>
              <a:pathLst>
                <a:path w="190500" h="228600">
                  <a:moveTo>
                    <a:pt x="190499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771899" y="3638549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>
                  <a:moveTo>
                    <a:pt x="190499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771899" y="3495674"/>
              <a:ext cx="190500" cy="142875"/>
            </a:xfrm>
            <a:custGeom>
              <a:avLst/>
              <a:gdLst/>
              <a:ahLst/>
              <a:cxnLst/>
              <a:rect l="l" t="t" r="r" b="b"/>
              <a:pathLst>
                <a:path w="190500" h="142875">
                  <a:moveTo>
                    <a:pt x="190499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42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771899" y="3409949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3771899" y="3276599"/>
              <a:ext cx="190500" cy="133350"/>
            </a:xfrm>
            <a:custGeom>
              <a:avLst/>
              <a:gdLst/>
              <a:ahLst/>
              <a:cxnLst/>
              <a:rect l="l" t="t" r="r" b="b"/>
              <a:pathLst>
                <a:path w="190500" h="133350">
                  <a:moveTo>
                    <a:pt x="190499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333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076699" y="4114799"/>
              <a:ext cx="190500" cy="2628900"/>
            </a:xfrm>
            <a:custGeom>
              <a:avLst/>
              <a:gdLst/>
              <a:ahLst/>
              <a:cxnLst/>
              <a:rect l="l" t="t" r="r" b="b"/>
              <a:pathLst>
                <a:path w="190500" h="2628900">
                  <a:moveTo>
                    <a:pt x="190499" y="2628899"/>
                  </a:moveTo>
                  <a:lnTo>
                    <a:pt x="0" y="26288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628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4076699" y="3648074"/>
              <a:ext cx="190500" cy="466725"/>
            </a:xfrm>
            <a:custGeom>
              <a:avLst/>
              <a:gdLst/>
              <a:ahLst/>
              <a:cxnLst/>
              <a:rect l="l" t="t" r="r" b="b"/>
              <a:pathLst>
                <a:path w="190500" h="466725">
                  <a:moveTo>
                    <a:pt x="190499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667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4076699" y="3324224"/>
              <a:ext cx="190500" cy="323850"/>
            </a:xfrm>
            <a:custGeom>
              <a:avLst/>
              <a:gdLst/>
              <a:ahLst/>
              <a:cxnLst/>
              <a:rect l="l" t="t" r="r" b="b"/>
              <a:pathLst>
                <a:path w="190500" h="323850">
                  <a:moveTo>
                    <a:pt x="190499" y="323849"/>
                  </a:moveTo>
                  <a:lnTo>
                    <a:pt x="0" y="3238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238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4076699" y="3105149"/>
              <a:ext cx="190500" cy="219075"/>
            </a:xfrm>
            <a:custGeom>
              <a:avLst/>
              <a:gdLst/>
              <a:ahLst/>
              <a:cxnLst/>
              <a:rect l="l" t="t" r="r" b="b"/>
              <a:pathLst>
                <a:path w="190500" h="219075">
                  <a:moveTo>
                    <a:pt x="190499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4076699" y="3019424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4076699" y="2876549"/>
              <a:ext cx="190500" cy="142875"/>
            </a:xfrm>
            <a:custGeom>
              <a:avLst/>
              <a:gdLst/>
              <a:ahLst/>
              <a:cxnLst/>
              <a:rect l="l" t="t" r="r" b="b"/>
              <a:pathLst>
                <a:path w="190500" h="142875">
                  <a:moveTo>
                    <a:pt x="190499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428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4381499" y="3886199"/>
              <a:ext cx="190500" cy="2857500"/>
            </a:xfrm>
            <a:custGeom>
              <a:avLst/>
              <a:gdLst/>
              <a:ahLst/>
              <a:cxnLst/>
              <a:rect l="l" t="t" r="r" b="b"/>
              <a:pathLst>
                <a:path w="190500" h="2857500">
                  <a:moveTo>
                    <a:pt x="190499" y="2857499"/>
                  </a:moveTo>
                  <a:lnTo>
                    <a:pt x="0" y="28574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8574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4381499" y="3467099"/>
              <a:ext cx="190500" cy="419100"/>
            </a:xfrm>
            <a:custGeom>
              <a:avLst/>
              <a:gdLst/>
              <a:ahLst/>
              <a:cxnLst/>
              <a:rect l="l" t="t" r="r" b="b"/>
              <a:pathLst>
                <a:path w="190500" h="419100">
                  <a:moveTo>
                    <a:pt x="190499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19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381499" y="3028949"/>
              <a:ext cx="190500" cy="438150"/>
            </a:xfrm>
            <a:custGeom>
              <a:avLst/>
              <a:gdLst/>
              <a:ahLst/>
              <a:cxnLst/>
              <a:rect l="l" t="t" r="r" b="b"/>
              <a:pathLst>
                <a:path w="190500" h="438150">
                  <a:moveTo>
                    <a:pt x="190499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381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4381499" y="2790824"/>
              <a:ext cx="190500" cy="238125"/>
            </a:xfrm>
            <a:custGeom>
              <a:avLst/>
              <a:gdLst/>
              <a:ahLst/>
              <a:cxnLst/>
              <a:rect l="l" t="t" r="r" b="b"/>
              <a:pathLst>
                <a:path w="190500" h="238125">
                  <a:moveTo>
                    <a:pt x="190499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81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4381499" y="2705099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4381499" y="2543174"/>
              <a:ext cx="190500" cy="161925"/>
            </a:xfrm>
            <a:custGeom>
              <a:avLst/>
              <a:gdLst/>
              <a:ahLst/>
              <a:cxnLst/>
              <a:rect l="l" t="t" r="r" b="b"/>
              <a:pathLst>
                <a:path w="190500" h="161925">
                  <a:moveTo>
                    <a:pt x="190499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619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4686299" y="3924299"/>
              <a:ext cx="190500" cy="2819400"/>
            </a:xfrm>
            <a:custGeom>
              <a:avLst/>
              <a:gdLst/>
              <a:ahLst/>
              <a:cxnLst/>
              <a:rect l="l" t="t" r="r" b="b"/>
              <a:pathLst>
                <a:path w="190500" h="2819400">
                  <a:moveTo>
                    <a:pt x="190499" y="2819399"/>
                  </a:moveTo>
                  <a:lnTo>
                    <a:pt x="0" y="28193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8193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4686299" y="3400424"/>
              <a:ext cx="190500" cy="523875"/>
            </a:xfrm>
            <a:custGeom>
              <a:avLst/>
              <a:gdLst/>
              <a:ahLst/>
              <a:cxnLst/>
              <a:rect l="l" t="t" r="r" b="b"/>
              <a:pathLst>
                <a:path w="190500" h="523875">
                  <a:moveTo>
                    <a:pt x="190499" y="523874"/>
                  </a:moveTo>
                  <a:lnTo>
                    <a:pt x="0" y="5238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23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4686299" y="3057524"/>
              <a:ext cx="190500" cy="342900"/>
            </a:xfrm>
            <a:custGeom>
              <a:avLst/>
              <a:gdLst/>
              <a:ahLst/>
              <a:cxnLst/>
              <a:rect l="l" t="t" r="r" b="b"/>
              <a:pathLst>
                <a:path w="190500" h="342900">
                  <a:moveTo>
                    <a:pt x="190499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4686299" y="2790824"/>
              <a:ext cx="190500" cy="266700"/>
            </a:xfrm>
            <a:custGeom>
              <a:avLst/>
              <a:gdLst/>
              <a:ahLst/>
              <a:cxnLst/>
              <a:rect l="l" t="t" r="r" b="b"/>
              <a:pathLst>
                <a:path w="190500" h="266700">
                  <a:moveTo>
                    <a:pt x="190499" y="266699"/>
                  </a:moveTo>
                  <a:lnTo>
                    <a:pt x="0" y="2666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666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4686299" y="2705099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4686299" y="2552699"/>
              <a:ext cx="190500" cy="152400"/>
            </a:xfrm>
            <a:custGeom>
              <a:avLst/>
              <a:gdLst/>
              <a:ahLst/>
              <a:cxnLst/>
              <a:rect l="l" t="t" r="r" b="b"/>
              <a:pathLst>
                <a:path w="190500" h="152400">
                  <a:moveTo>
                    <a:pt x="190499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523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4991099" y="4638674"/>
              <a:ext cx="190500" cy="2105025"/>
            </a:xfrm>
            <a:custGeom>
              <a:avLst/>
              <a:gdLst/>
              <a:ahLst/>
              <a:cxnLst/>
              <a:rect l="l" t="t" r="r" b="b"/>
              <a:pathLst>
                <a:path w="190500" h="2105025">
                  <a:moveTo>
                    <a:pt x="190499" y="2105024"/>
                  </a:moveTo>
                  <a:lnTo>
                    <a:pt x="0" y="21050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050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4991099" y="4267199"/>
              <a:ext cx="190500" cy="371475"/>
            </a:xfrm>
            <a:custGeom>
              <a:avLst/>
              <a:gdLst/>
              <a:ahLst/>
              <a:cxnLst/>
              <a:rect l="l" t="t" r="r" b="b"/>
              <a:pathLst>
                <a:path w="190500" h="371475">
                  <a:moveTo>
                    <a:pt x="190499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714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4991099" y="4076699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>
                  <a:moveTo>
                    <a:pt x="190499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4991099" y="3838574"/>
              <a:ext cx="190500" cy="238125"/>
            </a:xfrm>
            <a:custGeom>
              <a:avLst/>
              <a:gdLst/>
              <a:ahLst/>
              <a:cxnLst/>
              <a:rect l="l" t="t" r="r" b="b"/>
              <a:pathLst>
                <a:path w="190500" h="238125">
                  <a:moveTo>
                    <a:pt x="190499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81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4991099" y="3771899"/>
              <a:ext cx="190500" cy="66675"/>
            </a:xfrm>
            <a:custGeom>
              <a:avLst/>
              <a:gdLst/>
              <a:ahLst/>
              <a:cxnLst/>
              <a:rect l="l" t="t" r="r" b="b"/>
              <a:pathLst>
                <a:path w="190500" h="66675">
                  <a:moveTo>
                    <a:pt x="190499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4991099" y="3667124"/>
              <a:ext cx="190500" cy="104775"/>
            </a:xfrm>
            <a:custGeom>
              <a:avLst/>
              <a:gdLst/>
              <a:ahLst/>
              <a:cxnLst/>
              <a:rect l="l" t="t" r="r" b="b"/>
              <a:pathLst>
                <a:path w="190500" h="104775">
                  <a:moveTo>
                    <a:pt x="190499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047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5295899" y="4381499"/>
              <a:ext cx="190500" cy="2362200"/>
            </a:xfrm>
            <a:custGeom>
              <a:avLst/>
              <a:gdLst/>
              <a:ahLst/>
              <a:cxnLst/>
              <a:rect l="l" t="t" r="r" b="b"/>
              <a:pathLst>
                <a:path w="190500" h="2362200">
                  <a:moveTo>
                    <a:pt x="190499" y="2362199"/>
                  </a:moveTo>
                  <a:lnTo>
                    <a:pt x="0" y="2362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62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5295899" y="4010024"/>
              <a:ext cx="190500" cy="371475"/>
            </a:xfrm>
            <a:custGeom>
              <a:avLst/>
              <a:gdLst/>
              <a:ahLst/>
              <a:cxnLst/>
              <a:rect l="l" t="t" r="r" b="b"/>
              <a:pathLst>
                <a:path w="190500" h="371475">
                  <a:moveTo>
                    <a:pt x="190499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714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5295899" y="3838574"/>
              <a:ext cx="190500" cy="171450"/>
            </a:xfrm>
            <a:custGeom>
              <a:avLst/>
              <a:gdLst/>
              <a:ahLst/>
              <a:cxnLst/>
              <a:rect l="l" t="t" r="r" b="b"/>
              <a:pathLst>
                <a:path w="190500" h="171450">
                  <a:moveTo>
                    <a:pt x="190499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714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5295899" y="3619499"/>
              <a:ext cx="190500" cy="219075"/>
            </a:xfrm>
            <a:custGeom>
              <a:avLst/>
              <a:gdLst/>
              <a:ahLst/>
              <a:cxnLst/>
              <a:rect l="l" t="t" r="r" b="b"/>
              <a:pathLst>
                <a:path w="190500" h="219075">
                  <a:moveTo>
                    <a:pt x="190499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5295899" y="354329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5295899" y="3419474"/>
              <a:ext cx="190500" cy="123825"/>
            </a:xfrm>
            <a:custGeom>
              <a:avLst/>
              <a:gdLst/>
              <a:ahLst/>
              <a:cxnLst/>
              <a:rect l="l" t="t" r="r" b="b"/>
              <a:pathLst>
                <a:path w="190500" h="123825">
                  <a:moveTo>
                    <a:pt x="190499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238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5600699" y="4391024"/>
              <a:ext cx="190500" cy="2352675"/>
            </a:xfrm>
            <a:custGeom>
              <a:avLst/>
              <a:gdLst/>
              <a:ahLst/>
              <a:cxnLst/>
              <a:rect l="l" t="t" r="r" b="b"/>
              <a:pathLst>
                <a:path w="190500" h="2352675">
                  <a:moveTo>
                    <a:pt x="190499" y="2352674"/>
                  </a:moveTo>
                  <a:lnTo>
                    <a:pt x="0" y="2352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52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5600699" y="3962399"/>
              <a:ext cx="190500" cy="428625"/>
            </a:xfrm>
            <a:custGeom>
              <a:avLst/>
              <a:gdLst/>
              <a:ahLst/>
              <a:cxnLst/>
              <a:rect l="l" t="t" r="r" b="b"/>
              <a:pathLst>
                <a:path w="190500" h="428625">
                  <a:moveTo>
                    <a:pt x="190499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286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5600699" y="3695699"/>
              <a:ext cx="190500" cy="266700"/>
            </a:xfrm>
            <a:custGeom>
              <a:avLst/>
              <a:gdLst/>
              <a:ahLst/>
              <a:cxnLst/>
              <a:rect l="l" t="t" r="r" b="b"/>
              <a:pathLst>
                <a:path w="190500" h="266700">
                  <a:moveTo>
                    <a:pt x="190499" y="266699"/>
                  </a:moveTo>
                  <a:lnTo>
                    <a:pt x="0" y="2666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666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5600699" y="3467099"/>
              <a:ext cx="190500" cy="228600"/>
            </a:xfrm>
            <a:custGeom>
              <a:avLst/>
              <a:gdLst/>
              <a:ahLst/>
              <a:cxnLst/>
              <a:rect l="l" t="t" r="r" b="b"/>
              <a:pathLst>
                <a:path w="190500" h="228600">
                  <a:moveTo>
                    <a:pt x="190499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5600699" y="339089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5600699" y="3267074"/>
              <a:ext cx="190500" cy="123825"/>
            </a:xfrm>
            <a:custGeom>
              <a:avLst/>
              <a:gdLst/>
              <a:ahLst/>
              <a:cxnLst/>
              <a:rect l="l" t="t" r="r" b="b"/>
              <a:pathLst>
                <a:path w="190500" h="123825">
                  <a:moveTo>
                    <a:pt x="190499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238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5905499" y="4276724"/>
              <a:ext cx="190500" cy="2466975"/>
            </a:xfrm>
            <a:custGeom>
              <a:avLst/>
              <a:gdLst/>
              <a:ahLst/>
              <a:cxnLst/>
              <a:rect l="l" t="t" r="r" b="b"/>
              <a:pathLst>
                <a:path w="190500" h="2466975">
                  <a:moveTo>
                    <a:pt x="190499" y="2466974"/>
                  </a:moveTo>
                  <a:lnTo>
                    <a:pt x="0" y="24669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66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5905499" y="3829049"/>
              <a:ext cx="190500" cy="447675"/>
            </a:xfrm>
            <a:custGeom>
              <a:avLst/>
              <a:gdLst/>
              <a:ahLst/>
              <a:cxnLst/>
              <a:rect l="l" t="t" r="r" b="b"/>
              <a:pathLst>
                <a:path w="190500" h="447675">
                  <a:moveTo>
                    <a:pt x="190499" y="447674"/>
                  </a:moveTo>
                  <a:lnTo>
                    <a:pt x="0" y="447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476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905499" y="3514724"/>
              <a:ext cx="190500" cy="314325"/>
            </a:xfrm>
            <a:custGeom>
              <a:avLst/>
              <a:gdLst/>
              <a:ahLst/>
              <a:cxnLst/>
              <a:rect l="l" t="t" r="r" b="b"/>
              <a:pathLst>
                <a:path w="190500" h="314325">
                  <a:moveTo>
                    <a:pt x="190499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143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5905499" y="3200399"/>
              <a:ext cx="190500" cy="314325"/>
            </a:xfrm>
            <a:custGeom>
              <a:avLst/>
              <a:gdLst/>
              <a:ahLst/>
              <a:cxnLst/>
              <a:rect l="l" t="t" r="r" b="b"/>
              <a:pathLst>
                <a:path w="190500" h="314325">
                  <a:moveTo>
                    <a:pt x="190499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143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5905499" y="312419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5905499" y="2971799"/>
              <a:ext cx="190500" cy="152400"/>
            </a:xfrm>
            <a:custGeom>
              <a:avLst/>
              <a:gdLst/>
              <a:ahLst/>
              <a:cxnLst/>
              <a:rect l="l" t="t" r="r" b="b"/>
              <a:pathLst>
                <a:path w="190500" h="152400">
                  <a:moveTo>
                    <a:pt x="190499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523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6210299" y="4152899"/>
              <a:ext cx="190500" cy="2590800"/>
            </a:xfrm>
            <a:custGeom>
              <a:avLst/>
              <a:gdLst/>
              <a:ahLst/>
              <a:cxnLst/>
              <a:rect l="l" t="t" r="r" b="b"/>
              <a:pathLst>
                <a:path w="190500" h="2590800">
                  <a:moveTo>
                    <a:pt x="190499" y="2590799"/>
                  </a:moveTo>
                  <a:lnTo>
                    <a:pt x="0" y="25907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5907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6210299" y="3609974"/>
              <a:ext cx="190500" cy="542925"/>
            </a:xfrm>
            <a:custGeom>
              <a:avLst/>
              <a:gdLst/>
              <a:ahLst/>
              <a:cxnLst/>
              <a:rect l="l" t="t" r="r" b="b"/>
              <a:pathLst>
                <a:path w="190500" h="542925">
                  <a:moveTo>
                    <a:pt x="190499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42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6210299" y="3267074"/>
              <a:ext cx="190500" cy="342900"/>
            </a:xfrm>
            <a:custGeom>
              <a:avLst/>
              <a:gdLst/>
              <a:ahLst/>
              <a:cxnLst/>
              <a:rect l="l" t="t" r="r" b="b"/>
              <a:pathLst>
                <a:path w="190500" h="342900">
                  <a:moveTo>
                    <a:pt x="190499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6210299" y="2933699"/>
              <a:ext cx="190500" cy="333375"/>
            </a:xfrm>
            <a:custGeom>
              <a:avLst/>
              <a:gdLst/>
              <a:ahLst/>
              <a:cxnLst/>
              <a:rect l="l" t="t" r="r" b="b"/>
              <a:pathLst>
                <a:path w="190500" h="333375">
                  <a:moveTo>
                    <a:pt x="190499" y="333374"/>
                  </a:moveTo>
                  <a:lnTo>
                    <a:pt x="0" y="3333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333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6210299" y="285749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6210299" y="2724149"/>
              <a:ext cx="190500" cy="133350"/>
            </a:xfrm>
            <a:custGeom>
              <a:avLst/>
              <a:gdLst/>
              <a:ahLst/>
              <a:cxnLst/>
              <a:rect l="l" t="t" r="r" b="b"/>
              <a:pathLst>
                <a:path w="190500" h="133350">
                  <a:moveTo>
                    <a:pt x="190499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333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6515099" y="4067174"/>
              <a:ext cx="190500" cy="2676525"/>
            </a:xfrm>
            <a:custGeom>
              <a:avLst/>
              <a:gdLst/>
              <a:ahLst/>
              <a:cxnLst/>
              <a:rect l="l" t="t" r="r" b="b"/>
              <a:pathLst>
                <a:path w="190500" h="2676525">
                  <a:moveTo>
                    <a:pt x="190499" y="2676524"/>
                  </a:moveTo>
                  <a:lnTo>
                    <a:pt x="0" y="26765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676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6515099" y="3448049"/>
              <a:ext cx="190500" cy="619125"/>
            </a:xfrm>
            <a:custGeom>
              <a:avLst/>
              <a:gdLst/>
              <a:ahLst/>
              <a:cxnLst/>
              <a:rect l="l" t="t" r="r" b="b"/>
              <a:pathLst>
                <a:path w="190500" h="619125">
                  <a:moveTo>
                    <a:pt x="190499" y="619124"/>
                  </a:moveTo>
                  <a:lnTo>
                    <a:pt x="0" y="6191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619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6515099" y="3000374"/>
              <a:ext cx="190500" cy="447675"/>
            </a:xfrm>
            <a:custGeom>
              <a:avLst/>
              <a:gdLst/>
              <a:ahLst/>
              <a:cxnLst/>
              <a:rect l="l" t="t" r="r" b="b"/>
              <a:pathLst>
                <a:path w="190500" h="447675">
                  <a:moveTo>
                    <a:pt x="190499" y="447674"/>
                  </a:moveTo>
                  <a:lnTo>
                    <a:pt x="0" y="447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476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6515099" y="2676524"/>
              <a:ext cx="190500" cy="323850"/>
            </a:xfrm>
            <a:custGeom>
              <a:avLst/>
              <a:gdLst/>
              <a:ahLst/>
              <a:cxnLst/>
              <a:rect l="l" t="t" r="r" b="b"/>
              <a:pathLst>
                <a:path w="190500" h="323850">
                  <a:moveTo>
                    <a:pt x="190499" y="323849"/>
                  </a:moveTo>
                  <a:lnTo>
                    <a:pt x="0" y="3238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238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6515099" y="2590799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6515099" y="2457449"/>
              <a:ext cx="190500" cy="133350"/>
            </a:xfrm>
            <a:custGeom>
              <a:avLst/>
              <a:gdLst/>
              <a:ahLst/>
              <a:cxnLst/>
              <a:rect l="l" t="t" r="r" b="b"/>
              <a:pathLst>
                <a:path w="190500" h="133350">
                  <a:moveTo>
                    <a:pt x="190499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333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6819899" y="4400549"/>
              <a:ext cx="190500" cy="2343150"/>
            </a:xfrm>
            <a:custGeom>
              <a:avLst/>
              <a:gdLst/>
              <a:ahLst/>
              <a:cxnLst/>
              <a:rect l="l" t="t" r="r" b="b"/>
              <a:pathLst>
                <a:path w="190500" h="2343150">
                  <a:moveTo>
                    <a:pt x="190499" y="2343149"/>
                  </a:moveTo>
                  <a:lnTo>
                    <a:pt x="0" y="23431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43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6819899" y="3857624"/>
              <a:ext cx="190500" cy="542925"/>
            </a:xfrm>
            <a:custGeom>
              <a:avLst/>
              <a:gdLst/>
              <a:ahLst/>
              <a:cxnLst/>
              <a:rect l="l" t="t" r="r" b="b"/>
              <a:pathLst>
                <a:path w="190500" h="542925">
                  <a:moveTo>
                    <a:pt x="190499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42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6819899" y="3400424"/>
              <a:ext cx="190500" cy="457200"/>
            </a:xfrm>
            <a:custGeom>
              <a:avLst/>
              <a:gdLst/>
              <a:ahLst/>
              <a:cxnLst/>
              <a:rect l="l" t="t" r="r" b="b"/>
              <a:pathLst>
                <a:path w="190500" h="457200">
                  <a:moveTo>
                    <a:pt x="190499" y="457199"/>
                  </a:moveTo>
                  <a:lnTo>
                    <a:pt x="0" y="457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571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6819899" y="3190874"/>
              <a:ext cx="190500" cy="209550"/>
            </a:xfrm>
            <a:custGeom>
              <a:avLst/>
              <a:gdLst/>
              <a:ahLst/>
              <a:cxnLst/>
              <a:rect l="l" t="t" r="r" b="b"/>
              <a:pathLst>
                <a:path w="190500" h="209550">
                  <a:moveTo>
                    <a:pt x="190499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09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6819899" y="311467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6819899" y="2962274"/>
              <a:ext cx="190500" cy="152400"/>
            </a:xfrm>
            <a:custGeom>
              <a:avLst/>
              <a:gdLst/>
              <a:ahLst/>
              <a:cxnLst/>
              <a:rect l="l" t="t" r="r" b="b"/>
              <a:pathLst>
                <a:path w="190500" h="152400">
                  <a:moveTo>
                    <a:pt x="190499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523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7124699" y="4276724"/>
              <a:ext cx="190500" cy="2466975"/>
            </a:xfrm>
            <a:custGeom>
              <a:avLst/>
              <a:gdLst/>
              <a:ahLst/>
              <a:cxnLst/>
              <a:rect l="l" t="t" r="r" b="b"/>
              <a:pathLst>
                <a:path w="190500" h="2466975">
                  <a:moveTo>
                    <a:pt x="190499" y="2466974"/>
                  </a:moveTo>
                  <a:lnTo>
                    <a:pt x="0" y="24669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66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7124699" y="3657599"/>
              <a:ext cx="190500" cy="619125"/>
            </a:xfrm>
            <a:custGeom>
              <a:avLst/>
              <a:gdLst/>
              <a:ahLst/>
              <a:cxnLst/>
              <a:rect l="l" t="t" r="r" b="b"/>
              <a:pathLst>
                <a:path w="190500" h="619125">
                  <a:moveTo>
                    <a:pt x="190499" y="619124"/>
                  </a:moveTo>
                  <a:lnTo>
                    <a:pt x="0" y="6191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619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7124699" y="3152774"/>
              <a:ext cx="190500" cy="504825"/>
            </a:xfrm>
            <a:custGeom>
              <a:avLst/>
              <a:gdLst/>
              <a:ahLst/>
              <a:cxnLst/>
              <a:rect l="l" t="t" r="r" b="b"/>
              <a:pathLst>
                <a:path w="190500" h="504825">
                  <a:moveTo>
                    <a:pt x="190499" y="504824"/>
                  </a:moveTo>
                  <a:lnTo>
                    <a:pt x="0" y="5048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048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7124699" y="3019424"/>
              <a:ext cx="190500" cy="133350"/>
            </a:xfrm>
            <a:custGeom>
              <a:avLst/>
              <a:gdLst/>
              <a:ahLst/>
              <a:cxnLst/>
              <a:rect l="l" t="t" r="r" b="b"/>
              <a:pathLst>
                <a:path w="190500" h="133350">
                  <a:moveTo>
                    <a:pt x="190499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333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7124699" y="294322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7124699" y="2790824"/>
              <a:ext cx="190500" cy="152400"/>
            </a:xfrm>
            <a:custGeom>
              <a:avLst/>
              <a:gdLst/>
              <a:ahLst/>
              <a:cxnLst/>
              <a:rect l="l" t="t" r="r" b="b"/>
              <a:pathLst>
                <a:path w="190500" h="152400">
                  <a:moveTo>
                    <a:pt x="190499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523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7429499" y="4276724"/>
              <a:ext cx="190500" cy="2466975"/>
            </a:xfrm>
            <a:custGeom>
              <a:avLst/>
              <a:gdLst/>
              <a:ahLst/>
              <a:cxnLst/>
              <a:rect l="l" t="t" r="r" b="b"/>
              <a:pathLst>
                <a:path w="190500" h="2466975">
                  <a:moveTo>
                    <a:pt x="190499" y="2466974"/>
                  </a:moveTo>
                  <a:lnTo>
                    <a:pt x="0" y="24669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66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7429499" y="3724274"/>
              <a:ext cx="190500" cy="552450"/>
            </a:xfrm>
            <a:custGeom>
              <a:avLst/>
              <a:gdLst/>
              <a:ahLst/>
              <a:cxnLst/>
              <a:rect l="l" t="t" r="r" b="b"/>
              <a:pathLst>
                <a:path w="190500" h="552450">
                  <a:moveTo>
                    <a:pt x="190499" y="552449"/>
                  </a:moveTo>
                  <a:lnTo>
                    <a:pt x="0" y="5524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52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7429499" y="3333749"/>
              <a:ext cx="190500" cy="390525"/>
            </a:xfrm>
            <a:custGeom>
              <a:avLst/>
              <a:gdLst/>
              <a:ahLst/>
              <a:cxnLst/>
              <a:rect l="l" t="t" r="r" b="b"/>
              <a:pathLst>
                <a:path w="190500" h="390525">
                  <a:moveTo>
                    <a:pt x="190499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90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7429499" y="2990849"/>
              <a:ext cx="190500" cy="342900"/>
            </a:xfrm>
            <a:custGeom>
              <a:avLst/>
              <a:gdLst/>
              <a:ahLst/>
              <a:cxnLst/>
              <a:rect l="l" t="t" r="r" b="b"/>
              <a:pathLst>
                <a:path w="190500" h="342900">
                  <a:moveTo>
                    <a:pt x="190499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428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7429499" y="291464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7429499" y="2771774"/>
              <a:ext cx="190500" cy="142875"/>
            </a:xfrm>
            <a:custGeom>
              <a:avLst/>
              <a:gdLst/>
              <a:ahLst/>
              <a:cxnLst/>
              <a:rect l="l" t="t" r="r" b="b"/>
              <a:pathLst>
                <a:path w="190500" h="142875">
                  <a:moveTo>
                    <a:pt x="190499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428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7734299" y="4200524"/>
              <a:ext cx="190500" cy="2543175"/>
            </a:xfrm>
            <a:custGeom>
              <a:avLst/>
              <a:gdLst/>
              <a:ahLst/>
              <a:cxnLst/>
              <a:rect l="l" t="t" r="r" b="b"/>
              <a:pathLst>
                <a:path w="190500" h="2543175">
                  <a:moveTo>
                    <a:pt x="190499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5431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7734299" y="3781424"/>
              <a:ext cx="190500" cy="419100"/>
            </a:xfrm>
            <a:custGeom>
              <a:avLst/>
              <a:gdLst/>
              <a:ahLst/>
              <a:cxnLst/>
              <a:rect l="l" t="t" r="r" b="b"/>
              <a:pathLst>
                <a:path w="190500" h="419100">
                  <a:moveTo>
                    <a:pt x="190499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19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7734299" y="3286124"/>
              <a:ext cx="190500" cy="495300"/>
            </a:xfrm>
            <a:custGeom>
              <a:avLst/>
              <a:gdLst/>
              <a:ahLst/>
              <a:cxnLst/>
              <a:rect l="l" t="t" r="r" b="b"/>
              <a:pathLst>
                <a:path w="190500" h="495300">
                  <a:moveTo>
                    <a:pt x="190499" y="495299"/>
                  </a:moveTo>
                  <a:lnTo>
                    <a:pt x="0" y="4952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952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7734299" y="3028949"/>
              <a:ext cx="190500" cy="257175"/>
            </a:xfrm>
            <a:custGeom>
              <a:avLst/>
              <a:gdLst/>
              <a:ahLst/>
              <a:cxnLst/>
              <a:rect l="l" t="t" r="r" b="b"/>
              <a:pathLst>
                <a:path w="190500" h="257175">
                  <a:moveTo>
                    <a:pt x="190499" y="257174"/>
                  </a:moveTo>
                  <a:lnTo>
                    <a:pt x="0" y="2571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571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7734299" y="295274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7734299" y="2790824"/>
              <a:ext cx="190500" cy="161925"/>
            </a:xfrm>
            <a:custGeom>
              <a:avLst/>
              <a:gdLst/>
              <a:ahLst/>
              <a:cxnLst/>
              <a:rect l="l" t="t" r="r" b="b"/>
              <a:pathLst>
                <a:path w="190500" h="161925">
                  <a:moveTo>
                    <a:pt x="190499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619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8039099" y="4352924"/>
              <a:ext cx="190500" cy="2390775"/>
            </a:xfrm>
            <a:custGeom>
              <a:avLst/>
              <a:gdLst/>
              <a:ahLst/>
              <a:cxnLst/>
              <a:rect l="l" t="t" r="r" b="b"/>
              <a:pathLst>
                <a:path w="190500" h="2390775">
                  <a:moveTo>
                    <a:pt x="190499" y="2390774"/>
                  </a:moveTo>
                  <a:lnTo>
                    <a:pt x="0" y="23907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90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8039099" y="4067174"/>
              <a:ext cx="190500" cy="285750"/>
            </a:xfrm>
            <a:custGeom>
              <a:avLst/>
              <a:gdLst/>
              <a:ahLst/>
              <a:cxnLst/>
              <a:rect l="l" t="t" r="r" b="b"/>
              <a:pathLst>
                <a:path w="190500" h="285750">
                  <a:moveTo>
                    <a:pt x="190499" y="285749"/>
                  </a:moveTo>
                  <a:lnTo>
                    <a:pt x="0" y="2857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857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8039099" y="3600449"/>
              <a:ext cx="190500" cy="466725"/>
            </a:xfrm>
            <a:custGeom>
              <a:avLst/>
              <a:gdLst/>
              <a:ahLst/>
              <a:cxnLst/>
              <a:rect l="l" t="t" r="r" b="b"/>
              <a:pathLst>
                <a:path w="190500" h="466725">
                  <a:moveTo>
                    <a:pt x="190499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667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8039099" y="3381374"/>
              <a:ext cx="190500" cy="219075"/>
            </a:xfrm>
            <a:custGeom>
              <a:avLst/>
              <a:gdLst/>
              <a:ahLst/>
              <a:cxnLst/>
              <a:rect l="l" t="t" r="r" b="b"/>
              <a:pathLst>
                <a:path w="190500" h="219075">
                  <a:moveTo>
                    <a:pt x="190499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8039099" y="330517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8039099" y="3162299"/>
              <a:ext cx="190500" cy="142875"/>
            </a:xfrm>
            <a:custGeom>
              <a:avLst/>
              <a:gdLst/>
              <a:ahLst/>
              <a:cxnLst/>
              <a:rect l="l" t="t" r="r" b="b"/>
              <a:pathLst>
                <a:path w="190500" h="142875">
                  <a:moveTo>
                    <a:pt x="190499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428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8343899" y="4533899"/>
              <a:ext cx="190500" cy="2209800"/>
            </a:xfrm>
            <a:custGeom>
              <a:avLst/>
              <a:gdLst/>
              <a:ahLst/>
              <a:cxnLst/>
              <a:rect l="l" t="t" r="r" b="b"/>
              <a:pathLst>
                <a:path w="190500" h="2209800">
                  <a:moveTo>
                    <a:pt x="190499" y="2209799"/>
                  </a:moveTo>
                  <a:lnTo>
                    <a:pt x="0" y="22097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097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8343899" y="4152899"/>
              <a:ext cx="190500" cy="381000"/>
            </a:xfrm>
            <a:custGeom>
              <a:avLst/>
              <a:gdLst/>
              <a:ahLst/>
              <a:cxnLst/>
              <a:rect l="l" t="t" r="r" b="b"/>
              <a:pathLst>
                <a:path w="190500" h="381000">
                  <a:moveTo>
                    <a:pt x="190499" y="380999"/>
                  </a:moveTo>
                  <a:lnTo>
                    <a:pt x="0" y="3809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809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8343899" y="3686174"/>
              <a:ext cx="190500" cy="466725"/>
            </a:xfrm>
            <a:custGeom>
              <a:avLst/>
              <a:gdLst/>
              <a:ahLst/>
              <a:cxnLst/>
              <a:rect l="l" t="t" r="r" b="b"/>
              <a:pathLst>
                <a:path w="190500" h="466725">
                  <a:moveTo>
                    <a:pt x="190499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667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8343899" y="3448049"/>
              <a:ext cx="190500" cy="238125"/>
            </a:xfrm>
            <a:custGeom>
              <a:avLst/>
              <a:gdLst/>
              <a:ahLst/>
              <a:cxnLst/>
              <a:rect l="l" t="t" r="r" b="b"/>
              <a:pathLst>
                <a:path w="190500" h="238125">
                  <a:moveTo>
                    <a:pt x="190499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81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8343899" y="337184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8343899" y="3267074"/>
              <a:ext cx="190500" cy="104775"/>
            </a:xfrm>
            <a:custGeom>
              <a:avLst/>
              <a:gdLst/>
              <a:ahLst/>
              <a:cxnLst/>
              <a:rect l="l" t="t" r="r" b="b"/>
              <a:pathLst>
                <a:path w="190500" h="104775">
                  <a:moveTo>
                    <a:pt x="190499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047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8648699" y="4286249"/>
              <a:ext cx="190500" cy="2457450"/>
            </a:xfrm>
            <a:custGeom>
              <a:avLst/>
              <a:gdLst/>
              <a:ahLst/>
              <a:cxnLst/>
              <a:rect l="l" t="t" r="r" b="b"/>
              <a:pathLst>
                <a:path w="190500" h="2457450">
                  <a:moveTo>
                    <a:pt x="190499" y="2457449"/>
                  </a:moveTo>
                  <a:lnTo>
                    <a:pt x="0" y="24574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57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8648699" y="3867149"/>
              <a:ext cx="190500" cy="419100"/>
            </a:xfrm>
            <a:custGeom>
              <a:avLst/>
              <a:gdLst/>
              <a:ahLst/>
              <a:cxnLst/>
              <a:rect l="l" t="t" r="r" b="b"/>
              <a:pathLst>
                <a:path w="190500" h="419100">
                  <a:moveTo>
                    <a:pt x="190499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19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8648699" y="3448049"/>
              <a:ext cx="190500" cy="419100"/>
            </a:xfrm>
            <a:custGeom>
              <a:avLst/>
              <a:gdLst/>
              <a:ahLst/>
              <a:cxnLst/>
              <a:rect l="l" t="t" r="r" b="b"/>
              <a:pathLst>
                <a:path w="190500" h="419100">
                  <a:moveTo>
                    <a:pt x="190499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19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8648699" y="3143249"/>
              <a:ext cx="190500" cy="304800"/>
            </a:xfrm>
            <a:custGeom>
              <a:avLst/>
              <a:gdLst/>
              <a:ahLst/>
              <a:cxnLst/>
              <a:rect l="l" t="t" r="r" b="b"/>
              <a:pathLst>
                <a:path w="190500" h="304800">
                  <a:moveTo>
                    <a:pt x="190499" y="304799"/>
                  </a:moveTo>
                  <a:lnTo>
                    <a:pt x="0" y="3047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047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8648699" y="3057524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8648699" y="2933699"/>
              <a:ext cx="190500" cy="123825"/>
            </a:xfrm>
            <a:custGeom>
              <a:avLst/>
              <a:gdLst/>
              <a:ahLst/>
              <a:cxnLst/>
              <a:rect l="l" t="t" r="r" b="b"/>
              <a:pathLst>
                <a:path w="190500" h="123825">
                  <a:moveTo>
                    <a:pt x="190499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238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8953499" y="4448174"/>
              <a:ext cx="190500" cy="2295525"/>
            </a:xfrm>
            <a:custGeom>
              <a:avLst/>
              <a:gdLst/>
              <a:ahLst/>
              <a:cxnLst/>
              <a:rect l="l" t="t" r="r" b="b"/>
              <a:pathLst>
                <a:path w="190500" h="2295525">
                  <a:moveTo>
                    <a:pt x="190499" y="2295524"/>
                  </a:moveTo>
                  <a:lnTo>
                    <a:pt x="0" y="22955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95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8953499" y="4086224"/>
              <a:ext cx="190500" cy="361950"/>
            </a:xfrm>
            <a:custGeom>
              <a:avLst/>
              <a:gdLst/>
              <a:ahLst/>
              <a:cxnLst/>
              <a:rect l="l" t="t" r="r" b="b"/>
              <a:pathLst>
                <a:path w="190500" h="361950">
                  <a:moveTo>
                    <a:pt x="190499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619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8953499" y="3714749"/>
              <a:ext cx="190500" cy="371475"/>
            </a:xfrm>
            <a:custGeom>
              <a:avLst/>
              <a:gdLst/>
              <a:ahLst/>
              <a:cxnLst/>
              <a:rect l="l" t="t" r="r" b="b"/>
              <a:pathLst>
                <a:path w="190500" h="371475">
                  <a:moveTo>
                    <a:pt x="190499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8953499" y="3467099"/>
              <a:ext cx="190500" cy="247650"/>
            </a:xfrm>
            <a:custGeom>
              <a:avLst/>
              <a:gdLst/>
              <a:ahLst/>
              <a:cxnLst/>
              <a:rect l="l" t="t" r="r" b="b"/>
              <a:pathLst>
                <a:path w="190500" h="247650">
                  <a:moveTo>
                    <a:pt x="190499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76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8953499" y="3381374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8953499" y="3267074"/>
              <a:ext cx="190500" cy="114300"/>
            </a:xfrm>
            <a:custGeom>
              <a:avLst/>
              <a:gdLst/>
              <a:ahLst/>
              <a:cxnLst/>
              <a:rect l="l" t="t" r="r" b="b"/>
              <a:pathLst>
                <a:path w="190500" h="114300">
                  <a:moveTo>
                    <a:pt x="190499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142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9258299" y="4324349"/>
              <a:ext cx="190500" cy="2419350"/>
            </a:xfrm>
            <a:custGeom>
              <a:avLst/>
              <a:gdLst/>
              <a:ahLst/>
              <a:cxnLst/>
              <a:rect l="l" t="t" r="r" b="b"/>
              <a:pathLst>
                <a:path w="190500" h="2419350">
                  <a:moveTo>
                    <a:pt x="190499" y="2419349"/>
                  </a:moveTo>
                  <a:lnTo>
                    <a:pt x="0" y="24193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19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9258299" y="4000499"/>
              <a:ext cx="190500" cy="323850"/>
            </a:xfrm>
            <a:custGeom>
              <a:avLst/>
              <a:gdLst/>
              <a:ahLst/>
              <a:cxnLst/>
              <a:rect l="l" t="t" r="r" b="b"/>
              <a:pathLst>
                <a:path w="190500" h="323850">
                  <a:moveTo>
                    <a:pt x="190499" y="323849"/>
                  </a:moveTo>
                  <a:lnTo>
                    <a:pt x="0" y="3238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238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9258299" y="3590924"/>
              <a:ext cx="190500" cy="409575"/>
            </a:xfrm>
            <a:custGeom>
              <a:avLst/>
              <a:gdLst/>
              <a:ahLst/>
              <a:cxnLst/>
              <a:rect l="l" t="t" r="r" b="b"/>
              <a:pathLst>
                <a:path w="190500" h="409575">
                  <a:moveTo>
                    <a:pt x="190499" y="409574"/>
                  </a:moveTo>
                  <a:lnTo>
                    <a:pt x="0" y="4095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09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9258299" y="3371849"/>
              <a:ext cx="190500" cy="219075"/>
            </a:xfrm>
            <a:custGeom>
              <a:avLst/>
              <a:gdLst/>
              <a:ahLst/>
              <a:cxnLst/>
              <a:rect l="l" t="t" r="r" b="b"/>
              <a:pathLst>
                <a:path w="190500" h="219075">
                  <a:moveTo>
                    <a:pt x="190499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9258299" y="329564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9258299" y="3171824"/>
              <a:ext cx="190500" cy="123825"/>
            </a:xfrm>
            <a:custGeom>
              <a:avLst/>
              <a:gdLst/>
              <a:ahLst/>
              <a:cxnLst/>
              <a:rect l="l" t="t" r="r" b="b"/>
              <a:pathLst>
                <a:path w="190500" h="123825">
                  <a:moveTo>
                    <a:pt x="190499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238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9563099" y="4838699"/>
              <a:ext cx="190500" cy="1905000"/>
            </a:xfrm>
            <a:custGeom>
              <a:avLst/>
              <a:gdLst/>
              <a:ahLst/>
              <a:cxnLst/>
              <a:rect l="l" t="t" r="r" b="b"/>
              <a:pathLst>
                <a:path w="190500" h="1905000">
                  <a:moveTo>
                    <a:pt x="190499" y="1904999"/>
                  </a:moveTo>
                  <a:lnTo>
                    <a:pt x="0" y="19049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9049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9563099" y="4571999"/>
              <a:ext cx="190500" cy="266700"/>
            </a:xfrm>
            <a:custGeom>
              <a:avLst/>
              <a:gdLst/>
              <a:ahLst/>
              <a:cxnLst/>
              <a:rect l="l" t="t" r="r" b="b"/>
              <a:pathLst>
                <a:path w="190500" h="266700">
                  <a:moveTo>
                    <a:pt x="190499" y="266699"/>
                  </a:moveTo>
                  <a:lnTo>
                    <a:pt x="0" y="2666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666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9563099" y="4152899"/>
              <a:ext cx="190500" cy="419100"/>
            </a:xfrm>
            <a:custGeom>
              <a:avLst/>
              <a:gdLst/>
              <a:ahLst/>
              <a:cxnLst/>
              <a:rect l="l" t="t" r="r" b="b"/>
              <a:pathLst>
                <a:path w="190500" h="419100">
                  <a:moveTo>
                    <a:pt x="190499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19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9563099" y="3971924"/>
              <a:ext cx="190500" cy="180975"/>
            </a:xfrm>
            <a:custGeom>
              <a:avLst/>
              <a:gdLst/>
              <a:ahLst/>
              <a:cxnLst/>
              <a:rect l="l" t="t" r="r" b="b"/>
              <a:pathLst>
                <a:path w="190500" h="180975">
                  <a:moveTo>
                    <a:pt x="190499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9563099" y="3905249"/>
              <a:ext cx="190500" cy="66675"/>
            </a:xfrm>
            <a:custGeom>
              <a:avLst/>
              <a:gdLst/>
              <a:ahLst/>
              <a:cxnLst/>
              <a:rect l="l" t="t" r="r" b="b"/>
              <a:pathLst>
                <a:path w="190500" h="66675">
                  <a:moveTo>
                    <a:pt x="190499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9563099" y="3781424"/>
              <a:ext cx="190500" cy="123825"/>
            </a:xfrm>
            <a:custGeom>
              <a:avLst/>
              <a:gdLst/>
              <a:ahLst/>
              <a:cxnLst/>
              <a:rect l="l" t="t" r="r" b="b"/>
              <a:pathLst>
                <a:path w="190500" h="123825">
                  <a:moveTo>
                    <a:pt x="190499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238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9867899" y="4381499"/>
              <a:ext cx="190500" cy="2362200"/>
            </a:xfrm>
            <a:custGeom>
              <a:avLst/>
              <a:gdLst/>
              <a:ahLst/>
              <a:cxnLst/>
              <a:rect l="l" t="t" r="r" b="b"/>
              <a:pathLst>
                <a:path w="190500" h="2362200">
                  <a:moveTo>
                    <a:pt x="190499" y="2362199"/>
                  </a:moveTo>
                  <a:lnTo>
                    <a:pt x="0" y="2362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62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9867899" y="4086224"/>
              <a:ext cx="190500" cy="295275"/>
            </a:xfrm>
            <a:custGeom>
              <a:avLst/>
              <a:gdLst/>
              <a:ahLst/>
              <a:cxnLst/>
              <a:rect l="l" t="t" r="r" b="b"/>
              <a:pathLst>
                <a:path w="190500" h="295275">
                  <a:moveTo>
                    <a:pt x="190499" y="295274"/>
                  </a:moveTo>
                  <a:lnTo>
                    <a:pt x="0" y="2952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95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9867899" y="3667124"/>
              <a:ext cx="190500" cy="419100"/>
            </a:xfrm>
            <a:custGeom>
              <a:avLst/>
              <a:gdLst/>
              <a:ahLst/>
              <a:cxnLst/>
              <a:rect l="l" t="t" r="r" b="b"/>
              <a:pathLst>
                <a:path w="190500" h="419100">
                  <a:moveTo>
                    <a:pt x="190499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19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9867899" y="3486149"/>
              <a:ext cx="190500" cy="180975"/>
            </a:xfrm>
            <a:custGeom>
              <a:avLst/>
              <a:gdLst/>
              <a:ahLst/>
              <a:cxnLst/>
              <a:rect l="l" t="t" r="r" b="b"/>
              <a:pathLst>
                <a:path w="190500" h="180975">
                  <a:moveTo>
                    <a:pt x="190499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9867899" y="3400424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9867899" y="3286124"/>
              <a:ext cx="190500" cy="114300"/>
            </a:xfrm>
            <a:custGeom>
              <a:avLst/>
              <a:gdLst/>
              <a:ahLst/>
              <a:cxnLst/>
              <a:rect l="l" t="t" r="r" b="b"/>
              <a:pathLst>
                <a:path w="190500" h="114300">
                  <a:moveTo>
                    <a:pt x="190499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142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0172699" y="4400549"/>
              <a:ext cx="190500" cy="2343150"/>
            </a:xfrm>
            <a:custGeom>
              <a:avLst/>
              <a:gdLst/>
              <a:ahLst/>
              <a:cxnLst/>
              <a:rect l="l" t="t" r="r" b="b"/>
              <a:pathLst>
                <a:path w="190500" h="2343150">
                  <a:moveTo>
                    <a:pt x="190499" y="2343149"/>
                  </a:moveTo>
                  <a:lnTo>
                    <a:pt x="0" y="23431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43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10172699" y="4067174"/>
              <a:ext cx="190500" cy="333375"/>
            </a:xfrm>
            <a:custGeom>
              <a:avLst/>
              <a:gdLst/>
              <a:ahLst/>
              <a:cxnLst/>
              <a:rect l="l" t="t" r="r" b="b"/>
              <a:pathLst>
                <a:path w="190500" h="333375">
                  <a:moveTo>
                    <a:pt x="190499" y="333374"/>
                  </a:moveTo>
                  <a:lnTo>
                    <a:pt x="0" y="3333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333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10172699" y="3648074"/>
              <a:ext cx="190500" cy="419100"/>
            </a:xfrm>
            <a:custGeom>
              <a:avLst/>
              <a:gdLst/>
              <a:ahLst/>
              <a:cxnLst/>
              <a:rect l="l" t="t" r="r" b="b"/>
              <a:pathLst>
                <a:path w="190500" h="419100">
                  <a:moveTo>
                    <a:pt x="190499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19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10172699" y="3419474"/>
              <a:ext cx="190500" cy="228600"/>
            </a:xfrm>
            <a:custGeom>
              <a:avLst/>
              <a:gdLst/>
              <a:ahLst/>
              <a:cxnLst/>
              <a:rect l="l" t="t" r="r" b="b"/>
              <a:pathLst>
                <a:path w="190500" h="228600">
                  <a:moveTo>
                    <a:pt x="190499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10172699" y="334327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10172699" y="3238499"/>
              <a:ext cx="190500" cy="104775"/>
            </a:xfrm>
            <a:custGeom>
              <a:avLst/>
              <a:gdLst/>
              <a:ahLst/>
              <a:cxnLst/>
              <a:rect l="l" t="t" r="r" b="b"/>
              <a:pathLst>
                <a:path w="190500" h="104775">
                  <a:moveTo>
                    <a:pt x="190499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047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10477499" y="4371974"/>
              <a:ext cx="190500" cy="2371725"/>
            </a:xfrm>
            <a:custGeom>
              <a:avLst/>
              <a:gdLst/>
              <a:ahLst/>
              <a:cxnLst/>
              <a:rect l="l" t="t" r="r" b="b"/>
              <a:pathLst>
                <a:path w="190500" h="2371725">
                  <a:moveTo>
                    <a:pt x="190499" y="2371724"/>
                  </a:moveTo>
                  <a:lnTo>
                    <a:pt x="0" y="2371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71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10477499" y="4076699"/>
              <a:ext cx="190500" cy="295275"/>
            </a:xfrm>
            <a:custGeom>
              <a:avLst/>
              <a:gdLst/>
              <a:ahLst/>
              <a:cxnLst/>
              <a:rect l="l" t="t" r="r" b="b"/>
              <a:pathLst>
                <a:path w="190500" h="295275">
                  <a:moveTo>
                    <a:pt x="190499" y="295274"/>
                  </a:moveTo>
                  <a:lnTo>
                    <a:pt x="0" y="2952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95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10477499" y="3629024"/>
              <a:ext cx="190500" cy="447675"/>
            </a:xfrm>
            <a:custGeom>
              <a:avLst/>
              <a:gdLst/>
              <a:ahLst/>
              <a:cxnLst/>
              <a:rect l="l" t="t" r="r" b="b"/>
              <a:pathLst>
                <a:path w="190500" h="447675">
                  <a:moveTo>
                    <a:pt x="190499" y="447674"/>
                  </a:moveTo>
                  <a:lnTo>
                    <a:pt x="0" y="447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476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0477499" y="3409949"/>
              <a:ext cx="190500" cy="219075"/>
            </a:xfrm>
            <a:custGeom>
              <a:avLst/>
              <a:gdLst/>
              <a:ahLst/>
              <a:cxnLst/>
              <a:rect l="l" t="t" r="r" b="b"/>
              <a:pathLst>
                <a:path w="190500" h="219075">
                  <a:moveTo>
                    <a:pt x="190499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10477499" y="333374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10477499" y="3219449"/>
              <a:ext cx="190500" cy="114300"/>
            </a:xfrm>
            <a:custGeom>
              <a:avLst/>
              <a:gdLst/>
              <a:ahLst/>
              <a:cxnLst/>
              <a:rect l="l" t="t" r="r" b="b"/>
              <a:pathLst>
                <a:path w="190500" h="114300">
                  <a:moveTo>
                    <a:pt x="190499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142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10782299" y="4505324"/>
              <a:ext cx="190500" cy="2238375"/>
            </a:xfrm>
            <a:custGeom>
              <a:avLst/>
              <a:gdLst/>
              <a:ahLst/>
              <a:cxnLst/>
              <a:rect l="l" t="t" r="r" b="b"/>
              <a:pathLst>
                <a:path w="190500" h="2238375">
                  <a:moveTo>
                    <a:pt x="190499" y="2238374"/>
                  </a:moveTo>
                  <a:lnTo>
                    <a:pt x="0" y="22383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383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0782299" y="4190999"/>
              <a:ext cx="190500" cy="314325"/>
            </a:xfrm>
            <a:custGeom>
              <a:avLst/>
              <a:gdLst/>
              <a:ahLst/>
              <a:cxnLst/>
              <a:rect l="l" t="t" r="r" b="b"/>
              <a:pathLst>
                <a:path w="190500" h="314325">
                  <a:moveTo>
                    <a:pt x="190499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3143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10782299" y="3743324"/>
              <a:ext cx="190500" cy="447675"/>
            </a:xfrm>
            <a:custGeom>
              <a:avLst/>
              <a:gdLst/>
              <a:ahLst/>
              <a:cxnLst/>
              <a:rect l="l" t="t" r="r" b="b"/>
              <a:pathLst>
                <a:path w="190500" h="447675">
                  <a:moveTo>
                    <a:pt x="190499" y="447674"/>
                  </a:moveTo>
                  <a:lnTo>
                    <a:pt x="0" y="447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476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10782299" y="3533774"/>
              <a:ext cx="190500" cy="209550"/>
            </a:xfrm>
            <a:custGeom>
              <a:avLst/>
              <a:gdLst/>
              <a:ahLst/>
              <a:cxnLst/>
              <a:rect l="l" t="t" r="r" b="b"/>
              <a:pathLst>
                <a:path w="190500" h="209550">
                  <a:moveTo>
                    <a:pt x="190499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09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0782299" y="345757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0782299" y="3352799"/>
              <a:ext cx="190500" cy="104775"/>
            </a:xfrm>
            <a:custGeom>
              <a:avLst/>
              <a:gdLst/>
              <a:ahLst/>
              <a:cxnLst/>
              <a:rect l="l" t="t" r="r" b="b"/>
              <a:pathLst>
                <a:path w="190500" h="104775">
                  <a:moveTo>
                    <a:pt x="190499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1047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11087099" y="4486274"/>
              <a:ext cx="190500" cy="2257425"/>
            </a:xfrm>
            <a:custGeom>
              <a:avLst/>
              <a:gdLst/>
              <a:ahLst/>
              <a:cxnLst/>
              <a:rect l="l" t="t" r="r" b="b"/>
              <a:pathLst>
                <a:path w="190500" h="2257425">
                  <a:moveTo>
                    <a:pt x="190499" y="2257424"/>
                  </a:moveTo>
                  <a:lnTo>
                    <a:pt x="0" y="22574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57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11087099" y="4210049"/>
              <a:ext cx="190500" cy="276225"/>
            </a:xfrm>
            <a:custGeom>
              <a:avLst/>
              <a:gdLst/>
              <a:ahLst/>
              <a:cxnLst/>
              <a:rect l="l" t="t" r="r" b="b"/>
              <a:pathLst>
                <a:path w="190500" h="276225">
                  <a:moveTo>
                    <a:pt x="190499" y="276224"/>
                  </a:moveTo>
                  <a:lnTo>
                    <a:pt x="0" y="2762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762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11087099" y="3724274"/>
              <a:ext cx="190500" cy="485775"/>
            </a:xfrm>
            <a:custGeom>
              <a:avLst/>
              <a:gdLst/>
              <a:ahLst/>
              <a:cxnLst/>
              <a:rect l="l" t="t" r="r" b="b"/>
              <a:pathLst>
                <a:path w="190500" h="485775">
                  <a:moveTo>
                    <a:pt x="190499" y="485774"/>
                  </a:moveTo>
                  <a:lnTo>
                    <a:pt x="0" y="4857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857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11087099" y="3514724"/>
              <a:ext cx="190500" cy="209550"/>
            </a:xfrm>
            <a:custGeom>
              <a:avLst/>
              <a:gdLst/>
              <a:ahLst/>
              <a:cxnLst/>
              <a:rect l="l" t="t" r="r" b="b"/>
              <a:pathLst>
                <a:path w="190500" h="209550">
                  <a:moveTo>
                    <a:pt x="190499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09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11087099" y="343852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11087099" y="3352799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11391899" y="4371974"/>
              <a:ext cx="190500" cy="2371725"/>
            </a:xfrm>
            <a:custGeom>
              <a:avLst/>
              <a:gdLst/>
              <a:ahLst/>
              <a:cxnLst/>
              <a:rect l="l" t="t" r="r" b="b"/>
              <a:pathLst>
                <a:path w="190500" h="2371725">
                  <a:moveTo>
                    <a:pt x="190499" y="2371724"/>
                  </a:moveTo>
                  <a:lnTo>
                    <a:pt x="0" y="2371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71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11391899" y="4124324"/>
              <a:ext cx="190500" cy="247650"/>
            </a:xfrm>
            <a:custGeom>
              <a:avLst/>
              <a:gdLst/>
              <a:ahLst/>
              <a:cxnLst/>
              <a:rect l="l" t="t" r="r" b="b"/>
              <a:pathLst>
                <a:path w="190500" h="247650">
                  <a:moveTo>
                    <a:pt x="190499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7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11391899" y="3657599"/>
              <a:ext cx="190500" cy="466725"/>
            </a:xfrm>
            <a:custGeom>
              <a:avLst/>
              <a:gdLst/>
              <a:ahLst/>
              <a:cxnLst/>
              <a:rect l="l" t="t" r="r" b="b"/>
              <a:pathLst>
                <a:path w="190500" h="466725">
                  <a:moveTo>
                    <a:pt x="190499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4667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11391899" y="3419474"/>
              <a:ext cx="190500" cy="238125"/>
            </a:xfrm>
            <a:custGeom>
              <a:avLst/>
              <a:gdLst/>
              <a:ahLst/>
              <a:cxnLst/>
              <a:rect l="l" t="t" r="r" b="b"/>
              <a:pathLst>
                <a:path w="190500" h="238125">
                  <a:moveTo>
                    <a:pt x="190499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381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11391899" y="334327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11391899" y="3267074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11696699" y="4514849"/>
              <a:ext cx="190500" cy="2228850"/>
            </a:xfrm>
            <a:custGeom>
              <a:avLst/>
              <a:gdLst/>
              <a:ahLst/>
              <a:cxnLst/>
              <a:rect l="l" t="t" r="r" b="b"/>
              <a:pathLst>
                <a:path w="190500" h="2228850">
                  <a:moveTo>
                    <a:pt x="190499" y="2228849"/>
                  </a:moveTo>
                  <a:lnTo>
                    <a:pt x="0" y="22288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288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11696699" y="4267199"/>
              <a:ext cx="190500" cy="247650"/>
            </a:xfrm>
            <a:custGeom>
              <a:avLst/>
              <a:gdLst/>
              <a:ahLst/>
              <a:cxnLst/>
              <a:rect l="l" t="t" r="r" b="b"/>
              <a:pathLst>
                <a:path w="190500" h="247650">
                  <a:moveTo>
                    <a:pt x="190499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7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11696699" y="3733799"/>
              <a:ext cx="190500" cy="533400"/>
            </a:xfrm>
            <a:custGeom>
              <a:avLst/>
              <a:gdLst/>
              <a:ahLst/>
              <a:cxnLst/>
              <a:rect l="l" t="t" r="r" b="b"/>
              <a:pathLst>
                <a:path w="190500" h="533400">
                  <a:moveTo>
                    <a:pt x="190499" y="533399"/>
                  </a:moveTo>
                  <a:lnTo>
                    <a:pt x="0" y="5333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33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11696699" y="3514724"/>
              <a:ext cx="190500" cy="219075"/>
            </a:xfrm>
            <a:custGeom>
              <a:avLst/>
              <a:gdLst/>
              <a:ahLst/>
              <a:cxnLst/>
              <a:rect l="l" t="t" r="r" b="b"/>
              <a:pathLst>
                <a:path w="190500" h="219075">
                  <a:moveTo>
                    <a:pt x="190499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11696699" y="3448049"/>
              <a:ext cx="190500" cy="66675"/>
            </a:xfrm>
            <a:custGeom>
              <a:avLst/>
              <a:gdLst/>
              <a:ahLst/>
              <a:cxnLst/>
              <a:rect l="l" t="t" r="r" b="b"/>
              <a:pathLst>
                <a:path w="190500" h="66675">
                  <a:moveTo>
                    <a:pt x="190499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11696699" y="3371849"/>
              <a:ext cx="190500" cy="76200"/>
            </a:xfrm>
            <a:custGeom>
              <a:avLst/>
              <a:gdLst/>
              <a:ahLst/>
              <a:cxnLst/>
              <a:rect l="l" t="t" r="r" b="b"/>
              <a:pathLst>
                <a:path w="190500" h="76200">
                  <a:moveTo>
                    <a:pt x="1904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76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12001499" y="4524374"/>
              <a:ext cx="190500" cy="2219325"/>
            </a:xfrm>
            <a:custGeom>
              <a:avLst/>
              <a:gdLst/>
              <a:ahLst/>
              <a:cxnLst/>
              <a:rect l="l" t="t" r="r" b="b"/>
              <a:pathLst>
                <a:path w="190500" h="2219325">
                  <a:moveTo>
                    <a:pt x="190499" y="2219324"/>
                  </a:moveTo>
                  <a:lnTo>
                    <a:pt x="0" y="22193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193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12001499" y="4276724"/>
              <a:ext cx="190500" cy="247650"/>
            </a:xfrm>
            <a:custGeom>
              <a:avLst/>
              <a:gdLst/>
              <a:ahLst/>
              <a:cxnLst/>
              <a:rect l="l" t="t" r="r" b="b"/>
              <a:pathLst>
                <a:path w="190500" h="247650">
                  <a:moveTo>
                    <a:pt x="190499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47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12001499" y="3705224"/>
              <a:ext cx="190500" cy="571500"/>
            </a:xfrm>
            <a:custGeom>
              <a:avLst/>
              <a:gdLst/>
              <a:ahLst/>
              <a:cxnLst/>
              <a:rect l="l" t="t" r="r" b="b"/>
              <a:pathLst>
                <a:path w="190500" h="571500">
                  <a:moveTo>
                    <a:pt x="190499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571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12001499" y="3476624"/>
              <a:ext cx="190500" cy="228600"/>
            </a:xfrm>
            <a:custGeom>
              <a:avLst/>
              <a:gdLst/>
              <a:ahLst/>
              <a:cxnLst/>
              <a:rect l="l" t="t" r="r" b="b"/>
              <a:pathLst>
                <a:path w="190500" h="228600">
                  <a:moveTo>
                    <a:pt x="190499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12001499" y="3409949"/>
              <a:ext cx="190500" cy="66675"/>
            </a:xfrm>
            <a:custGeom>
              <a:avLst/>
              <a:gdLst/>
              <a:ahLst/>
              <a:cxnLst/>
              <a:rect l="l" t="t" r="r" b="b"/>
              <a:pathLst>
                <a:path w="190500" h="66675">
                  <a:moveTo>
                    <a:pt x="190499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12001499" y="3324224"/>
              <a:ext cx="190500" cy="85725"/>
            </a:xfrm>
            <a:custGeom>
              <a:avLst/>
              <a:gdLst/>
              <a:ahLst/>
              <a:cxnLst/>
              <a:rect l="l" t="t" r="r" b="b"/>
              <a:pathLst>
                <a:path w="190500" h="85725">
                  <a:moveTo>
                    <a:pt x="190499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90499" y="0"/>
                  </a:lnTo>
                  <a:lnTo>
                    <a:pt x="190499" y="857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6" name="object 24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71674" y="7210424"/>
              <a:ext cx="152399" cy="152399"/>
            </a:xfrm>
            <a:prstGeom prst="rect">
              <a:avLst/>
            </a:prstGeom>
          </p:spPr>
        </p:pic>
        <p:pic>
          <p:nvPicPr>
            <p:cNvPr id="247" name="object 24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19449" y="7210424"/>
              <a:ext cx="152399" cy="152399"/>
            </a:xfrm>
            <a:prstGeom prst="rect">
              <a:avLst/>
            </a:prstGeom>
          </p:spPr>
        </p:pic>
        <p:pic>
          <p:nvPicPr>
            <p:cNvPr id="248" name="object 24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00724" y="7210424"/>
              <a:ext cx="152400" cy="152399"/>
            </a:xfrm>
            <a:prstGeom prst="rect">
              <a:avLst/>
            </a:prstGeom>
          </p:spPr>
        </p:pic>
        <p:pic>
          <p:nvPicPr>
            <p:cNvPr id="249" name="object 24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8449" y="7210424"/>
              <a:ext cx="152400" cy="152399"/>
            </a:xfrm>
            <a:prstGeom prst="rect">
              <a:avLst/>
            </a:prstGeom>
          </p:spPr>
        </p:pic>
        <p:pic>
          <p:nvPicPr>
            <p:cNvPr id="250" name="object 25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96198" y="7210424"/>
              <a:ext cx="152400" cy="152399"/>
            </a:xfrm>
            <a:prstGeom prst="rect">
              <a:avLst/>
            </a:prstGeom>
          </p:spPr>
        </p:pic>
        <p:pic>
          <p:nvPicPr>
            <p:cNvPr id="251" name="object 25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91549" y="7210424"/>
              <a:ext cx="152400" cy="152399"/>
            </a:xfrm>
            <a:prstGeom prst="rect">
              <a:avLst/>
            </a:prstGeom>
          </p:spPr>
        </p:pic>
      </p:grpSp>
      <p:sp>
        <p:nvSpPr>
          <p:cNvPr id="252" name="object 252"/>
          <p:cNvSpPr txBox="1"/>
          <p:nvPr/>
        </p:nvSpPr>
        <p:spPr>
          <a:xfrm>
            <a:off x="2204541" y="7188200"/>
            <a:ext cx="93662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Енергетска индустрија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3" name="object 253"/>
          <p:cNvSpPr txBox="1"/>
          <p:nvPr/>
        </p:nvSpPr>
        <p:spPr>
          <a:xfrm>
            <a:off x="3458120" y="7188200"/>
            <a:ext cx="226314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Производна индустрија и грађевинарство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4" name="object 254"/>
          <p:cNvSpPr txBox="1"/>
          <p:nvPr/>
        </p:nvSpPr>
        <p:spPr>
          <a:xfrm>
            <a:off x="5980380" y="7188200"/>
            <a:ext cx="584200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Транспорт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5" name="object 255"/>
          <p:cNvSpPr txBox="1"/>
          <p:nvPr/>
        </p:nvSpPr>
        <p:spPr>
          <a:xfrm>
            <a:off x="6882060" y="7188200"/>
            <a:ext cx="72898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Остали сектори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6" name="object 256"/>
          <p:cNvSpPr txBox="1"/>
          <p:nvPr/>
        </p:nvSpPr>
        <p:spPr>
          <a:xfrm>
            <a:off x="7928173" y="7188200"/>
            <a:ext cx="58420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Чврста горива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7" name="object 257"/>
          <p:cNvSpPr txBox="1"/>
          <p:nvPr/>
        </p:nvSpPr>
        <p:spPr>
          <a:xfrm>
            <a:off x="8829774" y="7188200"/>
            <a:ext cx="3405504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Нафта и природни гас и друге емисије из производње енергије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8" name="object 258"/>
          <p:cNvSpPr txBox="1">
            <a:spLocks noGrp="1"/>
          </p:cNvSpPr>
          <p:nvPr>
            <p:ph type="title"/>
          </p:nvPr>
        </p:nvSpPr>
        <p:spPr>
          <a:xfrm>
            <a:off x="1200150" y="406400"/>
            <a:ext cx="114427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spc="55" dirty="0"/>
              <a:t>Емисије гасова стаклене баште/ Србија</a:t>
            </a:r>
            <a:endParaRPr sz="4000" spc="-25" dirty="0"/>
          </a:p>
        </p:txBody>
      </p:sp>
      <p:sp>
        <p:nvSpPr>
          <p:cNvPr id="259" name="object 259"/>
          <p:cNvSpPr txBox="1"/>
          <p:nvPr/>
        </p:nvSpPr>
        <p:spPr>
          <a:xfrm>
            <a:off x="626745" y="7604125"/>
            <a:ext cx="1800860" cy="26162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Source: </a:t>
            </a:r>
            <a:r>
              <a:rPr sz="160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NIR,</a:t>
            </a:r>
            <a:r>
              <a:rPr sz="16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2024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0" name="object 260"/>
          <p:cNvSpPr txBox="1"/>
          <p:nvPr/>
        </p:nvSpPr>
        <p:spPr>
          <a:xfrm>
            <a:off x="949325" y="1235075"/>
            <a:ext cx="11701145" cy="659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100" spc="-2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Сагоревање фосилних горива у енергетској индустрији, производњи, транспорту и стамбеном сектору</a:t>
            </a: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70M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96057" y="669925"/>
            <a:ext cx="6402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IPCC</a:t>
            </a:r>
            <a:r>
              <a:rPr sz="3600" spc="75" dirty="0"/>
              <a:t> </a:t>
            </a:r>
            <a:r>
              <a:rPr sz="3600" dirty="0"/>
              <a:t>2006</a:t>
            </a:r>
            <a:r>
              <a:rPr sz="3600" spc="80" dirty="0"/>
              <a:t> </a:t>
            </a:r>
            <a:r>
              <a:rPr sz="3600" dirty="0"/>
              <a:t>-</a:t>
            </a:r>
            <a:r>
              <a:rPr sz="3600" spc="80" dirty="0"/>
              <a:t> </a:t>
            </a:r>
            <a:r>
              <a:rPr lang="sr-Cyrl-RS" sz="3600" dirty="0"/>
              <a:t>Део</a:t>
            </a:r>
            <a:r>
              <a:rPr sz="3600" spc="80" dirty="0"/>
              <a:t> </a:t>
            </a:r>
            <a:r>
              <a:rPr sz="3600" dirty="0"/>
              <a:t>3</a:t>
            </a:r>
            <a:r>
              <a:rPr sz="3600" spc="80" dirty="0"/>
              <a:t> </a:t>
            </a:r>
            <a:r>
              <a:rPr sz="3600" spc="-20" dirty="0"/>
              <a:t>IPPU</a:t>
            </a:r>
            <a:endParaRPr sz="36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96550" y="328295"/>
            <a:ext cx="3684270" cy="512254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19150" y="1584325"/>
            <a:ext cx="13081000" cy="4982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0" algn="ctr">
              <a:lnSpc>
                <a:spcPct val="100000"/>
              </a:lnSpc>
              <a:spcBef>
                <a:spcPts val="100"/>
              </a:spcBef>
            </a:pPr>
            <a:r>
              <a:rPr lang="ru-RU" sz="19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Индустријски процеси и употреба производа (</a:t>
            </a:r>
            <a:r>
              <a:rPr lang="en-GB" sz="19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IPPU</a:t>
            </a:r>
            <a:r>
              <a:rPr lang="sr-Cyrl-RS" sz="19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)</a:t>
            </a:r>
            <a:r>
              <a:rPr lang="ru-RU" sz="19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endParaRPr lang="en-US" sz="1900" dirty="0">
              <a:latin typeface="Microsoft Sans Serif" panose="020B0604020202020204"/>
              <a:cs typeface="Microsoft Sans Serif" panose="020B0604020202020204"/>
            </a:endParaRPr>
          </a:p>
          <a:p>
            <a:pPr marL="0" marR="4636770" indent="19050" eaLnBrk="1" fontAlgn="auto" latinLnBrk="0" hangingPunct="1">
              <a:spcBef>
                <a:spcPts val="0"/>
              </a:spcBef>
            </a:pPr>
            <a:r>
              <a:rPr lang="ru-RU" sz="1900" b="1" spc="-6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Емисије које нису резултат сагоревања из хемијских реакција у индустријским процесима </a:t>
            </a:r>
          </a:p>
          <a:p>
            <a:pPr marL="0" marR="4636770" indent="19050" eaLnBrk="1" fontAlgn="auto" latinLnBrk="0" hangingPunct="1">
              <a:spcBef>
                <a:spcPts val="0"/>
              </a:spcBef>
            </a:pPr>
            <a:r>
              <a:rPr lang="sr-Cyrl-RS" sz="1900" b="1" spc="-11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Цемент, метали, хемикалије, електроника</a:t>
            </a:r>
          </a:p>
          <a:p>
            <a:pPr marL="0" marR="4636770" indent="19050" eaLnBrk="1" fontAlgn="auto" latinLnBrk="0" hangingPunct="1">
              <a:spcBef>
                <a:spcPts val="0"/>
              </a:spcBef>
            </a:pPr>
            <a:r>
              <a:rPr lang="ru-RU" sz="19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Покрива главне индустријске секторе у којима прерада сировина ослобађа гасове стаклене баште (нпр. челик, алуминијум, амонијак, полупроводници, гвожђе, олово...)</a:t>
            </a:r>
          </a:p>
          <a:p>
            <a:pPr marL="0" marR="4636770" indent="19050" eaLnBrk="1" fontAlgn="auto" latinLnBrk="0" hangingPunct="1">
              <a:spcBef>
                <a:spcPts val="0"/>
              </a:spcBef>
            </a:pPr>
            <a:r>
              <a:rPr lang="ru-RU" sz="1900" b="1" spc="-3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HFC, PFC и SF₆ као замене за супстанце које оштећују озонски омотач </a:t>
            </a:r>
          </a:p>
          <a:p>
            <a:pPr marL="0" marR="4636770" indent="19050" eaLnBrk="1" fontAlgn="auto" latinLnBrk="0" hangingPunct="1">
              <a:spcBef>
                <a:spcPts val="0"/>
              </a:spcBef>
            </a:pPr>
            <a:r>
              <a:rPr lang="ru-RU" sz="19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Прати синтетичке гасове који се користе у расхладним уређајима, климатизацији, аеросолима и изолацији као замене за супстанце које оштећују озонски омотач</a:t>
            </a:r>
          </a:p>
          <a:p>
            <a:pPr marL="0" marR="4636770" indent="19050" eaLnBrk="1" fontAlgn="auto" latinLnBrk="0" hangingPunct="1">
              <a:spcBef>
                <a:spcPts val="0"/>
              </a:spcBef>
            </a:pPr>
            <a:r>
              <a:rPr lang="ru-RU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Употреба производа и употреба горива које није енергетски извор</a:t>
            </a:r>
          </a:p>
          <a:p>
            <a:pPr marL="0" marR="4636770" indent="19050" eaLnBrk="1" fontAlgn="auto" latinLnBrk="0" hangingPunct="1">
              <a:spcBef>
                <a:spcPts val="0"/>
              </a:spcBef>
            </a:pPr>
            <a:r>
              <a:rPr lang="ru-RU" sz="1900" spc="-2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Емисије из употребе производа као што су растварачи, пене, мазива и горива која се не сагоревају за енергију (нпр. воскови, асфалт).</a:t>
            </a:r>
            <a:endParaRPr sz="1900" dirty="0">
              <a:latin typeface="Microsoft Sans Serif" panose="020B0604020202020204"/>
              <a:cs typeface="Microsoft Sans Serif" panose="020B0604020202020204"/>
            </a:endParaRPr>
          </a:p>
          <a:p>
            <a:pPr marL="0" marR="43180" eaLnBrk="1" fontAlgn="auto" latinLnBrk="0" hangingPunct="1">
              <a:spcBef>
                <a:spcPts val="0"/>
              </a:spcBef>
            </a:pPr>
            <a:r>
              <a:rPr lang="sr-Cyrl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Пружа методе и фактор животне средине (</a:t>
            </a:r>
            <a:r>
              <a:rPr lang="sr-Latn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EF) </a:t>
            </a:r>
            <a:r>
              <a:rPr lang="sr-Cyrl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за процену </a:t>
            </a:r>
            <a:r>
              <a:rPr lang="sr-Latn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CO₂, CH₄, N2O, HFC, PFC, </a:t>
            </a:r>
            <a:r>
              <a:rPr lang="sr-Cyrl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неодређене мешавине </a:t>
            </a:r>
            <a:r>
              <a:rPr lang="sr-Latn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HFC </a:t>
            </a:r>
            <a:r>
              <a:rPr lang="sr-Cyrl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и </a:t>
            </a:r>
            <a:r>
              <a:rPr lang="sr-Latn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PCF, SF6, NF3, </a:t>
            </a:r>
            <a:r>
              <a:rPr lang="sr-Latn-RS" sz="1900" b="1" spc="-75" dirty="0" err="1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NOx</a:t>
            </a:r>
            <a:r>
              <a:rPr lang="sr-Latn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, NMVOC </a:t>
            </a:r>
            <a:r>
              <a:rPr lang="sr-Cyrl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и </a:t>
            </a:r>
            <a:r>
              <a:rPr lang="sr-Latn-RS" sz="19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SO2</a:t>
            </a:r>
            <a:endParaRPr sz="1900" baseline="-130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87742" y="6765925"/>
            <a:ext cx="307975" cy="628650"/>
          </a:xfrm>
          <a:custGeom>
            <a:avLst/>
            <a:gdLst/>
            <a:ahLst/>
            <a:cxnLst/>
            <a:rect l="l" t="t" r="r" b="b"/>
            <a:pathLst>
              <a:path w="307975" h="628650">
                <a:moveTo>
                  <a:pt x="3280" y="113687"/>
                </a:moveTo>
                <a:lnTo>
                  <a:pt x="412" y="101585"/>
                </a:lnTo>
                <a:lnTo>
                  <a:pt x="140935" y="68071"/>
                </a:lnTo>
                <a:lnTo>
                  <a:pt x="140935" y="45812"/>
                </a:lnTo>
                <a:lnTo>
                  <a:pt x="0" y="12121"/>
                </a:lnTo>
                <a:lnTo>
                  <a:pt x="2887" y="0"/>
                </a:lnTo>
                <a:lnTo>
                  <a:pt x="182053" y="42826"/>
                </a:lnTo>
                <a:lnTo>
                  <a:pt x="182053" y="64888"/>
                </a:lnTo>
                <a:lnTo>
                  <a:pt x="223691" y="74432"/>
                </a:lnTo>
                <a:lnTo>
                  <a:pt x="236750" y="83571"/>
                </a:lnTo>
                <a:lnTo>
                  <a:pt x="182053" y="83571"/>
                </a:lnTo>
                <a:lnTo>
                  <a:pt x="182053" y="86321"/>
                </a:lnTo>
                <a:lnTo>
                  <a:pt x="118107" y="86321"/>
                </a:lnTo>
                <a:lnTo>
                  <a:pt x="3280" y="113687"/>
                </a:lnTo>
                <a:close/>
              </a:path>
              <a:path w="307975" h="628650">
                <a:moveTo>
                  <a:pt x="288825" y="409231"/>
                </a:moveTo>
                <a:lnTo>
                  <a:pt x="270142" y="409231"/>
                </a:lnTo>
                <a:lnTo>
                  <a:pt x="270025" y="174249"/>
                </a:lnTo>
                <a:lnTo>
                  <a:pt x="263249" y="140028"/>
                </a:lnTo>
                <a:lnTo>
                  <a:pt x="244419" y="111379"/>
                </a:lnTo>
                <a:lnTo>
                  <a:pt x="216429" y="91644"/>
                </a:lnTo>
                <a:lnTo>
                  <a:pt x="182053" y="83571"/>
                </a:lnTo>
                <a:lnTo>
                  <a:pt x="236750" y="83571"/>
                </a:lnTo>
                <a:lnTo>
                  <a:pt x="257621" y="98174"/>
                </a:lnTo>
                <a:lnTo>
                  <a:pt x="280460" y="132757"/>
                </a:lnTo>
                <a:lnTo>
                  <a:pt x="288711" y="174249"/>
                </a:lnTo>
                <a:lnTo>
                  <a:pt x="288825" y="409231"/>
                </a:lnTo>
                <a:close/>
              </a:path>
              <a:path w="307975" h="628650">
                <a:moveTo>
                  <a:pt x="235350" y="222404"/>
                </a:moveTo>
                <a:lnTo>
                  <a:pt x="81429" y="222404"/>
                </a:lnTo>
                <a:lnTo>
                  <a:pt x="81429" y="198731"/>
                </a:lnTo>
                <a:lnTo>
                  <a:pt x="84310" y="177842"/>
                </a:lnTo>
                <a:lnTo>
                  <a:pt x="92423" y="159156"/>
                </a:lnTo>
                <a:lnTo>
                  <a:pt x="104975" y="143446"/>
                </a:lnTo>
                <a:lnTo>
                  <a:pt x="121172" y="131486"/>
                </a:lnTo>
                <a:lnTo>
                  <a:pt x="116117" y="126889"/>
                </a:lnTo>
                <a:lnTo>
                  <a:pt x="112238" y="121248"/>
                </a:lnTo>
                <a:lnTo>
                  <a:pt x="109750" y="114751"/>
                </a:lnTo>
                <a:lnTo>
                  <a:pt x="108874" y="107636"/>
                </a:lnTo>
                <a:lnTo>
                  <a:pt x="108874" y="99228"/>
                </a:lnTo>
                <a:lnTo>
                  <a:pt x="112492" y="91644"/>
                </a:lnTo>
                <a:lnTo>
                  <a:pt x="118107" y="86321"/>
                </a:lnTo>
                <a:lnTo>
                  <a:pt x="182053" y="86321"/>
                </a:lnTo>
                <a:lnTo>
                  <a:pt x="182053" y="89366"/>
                </a:lnTo>
                <a:lnTo>
                  <a:pt x="138302" y="89366"/>
                </a:lnTo>
                <a:lnTo>
                  <a:pt x="131188" y="90801"/>
                </a:lnTo>
                <a:lnTo>
                  <a:pt x="125381" y="94714"/>
                </a:lnTo>
                <a:lnTo>
                  <a:pt x="121467" y="100521"/>
                </a:lnTo>
                <a:lnTo>
                  <a:pt x="120032" y="107636"/>
                </a:lnTo>
                <a:lnTo>
                  <a:pt x="121467" y="114751"/>
                </a:lnTo>
                <a:lnTo>
                  <a:pt x="125381" y="120558"/>
                </a:lnTo>
                <a:lnTo>
                  <a:pt x="131188" y="124472"/>
                </a:lnTo>
                <a:lnTo>
                  <a:pt x="138302" y="125906"/>
                </a:lnTo>
                <a:lnTo>
                  <a:pt x="182828" y="125906"/>
                </a:lnTo>
                <a:lnTo>
                  <a:pt x="203425" y="136349"/>
                </a:lnTo>
                <a:lnTo>
                  <a:pt x="220297" y="153024"/>
                </a:lnTo>
                <a:lnTo>
                  <a:pt x="231371" y="174249"/>
                </a:lnTo>
                <a:lnTo>
                  <a:pt x="235350" y="198731"/>
                </a:lnTo>
                <a:lnTo>
                  <a:pt x="235350" y="222404"/>
                </a:lnTo>
                <a:close/>
              </a:path>
              <a:path w="307975" h="628650">
                <a:moveTo>
                  <a:pt x="182828" y="125906"/>
                </a:moveTo>
                <a:lnTo>
                  <a:pt x="138302" y="125906"/>
                </a:lnTo>
                <a:lnTo>
                  <a:pt x="145409" y="124472"/>
                </a:lnTo>
                <a:lnTo>
                  <a:pt x="151217" y="120558"/>
                </a:lnTo>
                <a:lnTo>
                  <a:pt x="155135" y="114751"/>
                </a:lnTo>
                <a:lnTo>
                  <a:pt x="156573" y="107636"/>
                </a:lnTo>
                <a:lnTo>
                  <a:pt x="155135" y="100521"/>
                </a:lnTo>
                <a:lnTo>
                  <a:pt x="151217" y="94714"/>
                </a:lnTo>
                <a:lnTo>
                  <a:pt x="145409" y="90801"/>
                </a:lnTo>
                <a:lnTo>
                  <a:pt x="138302" y="89366"/>
                </a:lnTo>
                <a:lnTo>
                  <a:pt x="182053" y="89366"/>
                </a:lnTo>
                <a:lnTo>
                  <a:pt x="182053" y="125513"/>
                </a:lnTo>
                <a:lnTo>
                  <a:pt x="182828" y="125906"/>
                </a:lnTo>
                <a:close/>
              </a:path>
              <a:path w="307975" h="628650">
                <a:moveTo>
                  <a:pt x="235331" y="628649"/>
                </a:moveTo>
                <a:lnTo>
                  <a:pt x="81410" y="628649"/>
                </a:lnTo>
                <a:lnTo>
                  <a:pt x="81410" y="233425"/>
                </a:lnTo>
                <a:lnTo>
                  <a:pt x="235331" y="233425"/>
                </a:lnTo>
                <a:lnTo>
                  <a:pt x="235331" y="293147"/>
                </a:lnTo>
                <a:lnTo>
                  <a:pt x="109679" y="293147"/>
                </a:lnTo>
                <a:lnTo>
                  <a:pt x="109679" y="556492"/>
                </a:lnTo>
                <a:lnTo>
                  <a:pt x="235331" y="556492"/>
                </a:lnTo>
                <a:lnTo>
                  <a:pt x="235331" y="628649"/>
                </a:lnTo>
                <a:close/>
              </a:path>
              <a:path w="307975" h="628650">
                <a:moveTo>
                  <a:pt x="235331" y="556492"/>
                </a:moveTo>
                <a:lnTo>
                  <a:pt x="207081" y="556492"/>
                </a:lnTo>
                <a:lnTo>
                  <a:pt x="207081" y="293147"/>
                </a:lnTo>
                <a:lnTo>
                  <a:pt x="235331" y="293147"/>
                </a:lnTo>
                <a:lnTo>
                  <a:pt x="235331" y="556492"/>
                </a:lnTo>
                <a:close/>
              </a:path>
              <a:path w="307975" h="628650">
                <a:moveTo>
                  <a:pt x="307645" y="520915"/>
                </a:moveTo>
                <a:lnTo>
                  <a:pt x="251322" y="520915"/>
                </a:lnTo>
                <a:lnTo>
                  <a:pt x="265152" y="409231"/>
                </a:lnTo>
                <a:lnTo>
                  <a:pt x="293815" y="409231"/>
                </a:lnTo>
                <a:lnTo>
                  <a:pt x="307645" y="520915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33472" y="6823075"/>
            <a:ext cx="429259" cy="571500"/>
          </a:xfrm>
          <a:custGeom>
            <a:avLst/>
            <a:gdLst/>
            <a:ahLst/>
            <a:cxnLst/>
            <a:rect l="l" t="t" r="r" b="b"/>
            <a:pathLst>
              <a:path w="429260" h="571500">
                <a:moveTo>
                  <a:pt x="72134" y="72973"/>
                </a:moveTo>
                <a:lnTo>
                  <a:pt x="52417" y="72973"/>
                </a:lnTo>
                <a:lnTo>
                  <a:pt x="52417" y="4411"/>
                </a:lnTo>
                <a:lnTo>
                  <a:pt x="56953" y="0"/>
                </a:lnTo>
                <a:lnTo>
                  <a:pt x="199828" y="0"/>
                </a:lnTo>
                <a:lnTo>
                  <a:pt x="204168" y="4411"/>
                </a:lnTo>
                <a:lnTo>
                  <a:pt x="204168" y="19698"/>
                </a:lnTo>
                <a:lnTo>
                  <a:pt x="72134" y="19698"/>
                </a:lnTo>
                <a:lnTo>
                  <a:pt x="72134" y="72973"/>
                </a:lnTo>
                <a:close/>
              </a:path>
              <a:path w="429260" h="571500">
                <a:moveTo>
                  <a:pt x="116264" y="72973"/>
                </a:moveTo>
                <a:lnTo>
                  <a:pt x="96565" y="72973"/>
                </a:lnTo>
                <a:lnTo>
                  <a:pt x="96565" y="19698"/>
                </a:lnTo>
                <a:lnTo>
                  <a:pt x="116264" y="19698"/>
                </a:lnTo>
                <a:lnTo>
                  <a:pt x="116264" y="72973"/>
                </a:lnTo>
                <a:close/>
              </a:path>
              <a:path w="429260" h="571500">
                <a:moveTo>
                  <a:pt x="160216" y="72973"/>
                </a:moveTo>
                <a:lnTo>
                  <a:pt x="140517" y="72973"/>
                </a:lnTo>
                <a:lnTo>
                  <a:pt x="140517" y="19698"/>
                </a:lnTo>
                <a:lnTo>
                  <a:pt x="160216" y="19698"/>
                </a:lnTo>
                <a:lnTo>
                  <a:pt x="160216" y="72973"/>
                </a:lnTo>
                <a:close/>
              </a:path>
              <a:path w="429260" h="571500">
                <a:moveTo>
                  <a:pt x="204168" y="72973"/>
                </a:moveTo>
                <a:lnTo>
                  <a:pt x="184451" y="72973"/>
                </a:lnTo>
                <a:lnTo>
                  <a:pt x="184451" y="19698"/>
                </a:lnTo>
                <a:lnTo>
                  <a:pt x="204168" y="19698"/>
                </a:lnTo>
                <a:lnTo>
                  <a:pt x="204168" y="72973"/>
                </a:lnTo>
                <a:close/>
              </a:path>
              <a:path w="429260" h="571500">
                <a:moveTo>
                  <a:pt x="424678" y="571500"/>
                </a:moveTo>
                <a:lnTo>
                  <a:pt x="4536" y="571500"/>
                </a:lnTo>
                <a:lnTo>
                  <a:pt x="0" y="567088"/>
                </a:lnTo>
                <a:lnTo>
                  <a:pt x="0" y="77366"/>
                </a:lnTo>
                <a:lnTo>
                  <a:pt x="4536" y="72973"/>
                </a:lnTo>
                <a:lnTo>
                  <a:pt x="424678" y="72973"/>
                </a:lnTo>
                <a:lnTo>
                  <a:pt x="429017" y="77366"/>
                </a:lnTo>
                <a:lnTo>
                  <a:pt x="429017" y="92690"/>
                </a:lnTo>
                <a:lnTo>
                  <a:pt x="19698" y="92690"/>
                </a:lnTo>
                <a:lnTo>
                  <a:pt x="19698" y="176575"/>
                </a:lnTo>
                <a:lnTo>
                  <a:pt x="429017" y="176575"/>
                </a:lnTo>
                <a:lnTo>
                  <a:pt x="429017" y="196274"/>
                </a:lnTo>
                <a:lnTo>
                  <a:pt x="19698" y="196274"/>
                </a:lnTo>
                <a:lnTo>
                  <a:pt x="19698" y="551801"/>
                </a:lnTo>
                <a:lnTo>
                  <a:pt x="429017" y="551801"/>
                </a:lnTo>
                <a:lnTo>
                  <a:pt x="429017" y="567088"/>
                </a:lnTo>
                <a:lnTo>
                  <a:pt x="424678" y="571500"/>
                </a:lnTo>
                <a:close/>
              </a:path>
              <a:path w="429260" h="571500">
                <a:moveTo>
                  <a:pt x="429017" y="176575"/>
                </a:moveTo>
                <a:lnTo>
                  <a:pt x="409319" y="176575"/>
                </a:lnTo>
                <a:lnTo>
                  <a:pt x="409319" y="92690"/>
                </a:lnTo>
                <a:lnTo>
                  <a:pt x="429017" y="92690"/>
                </a:lnTo>
                <a:lnTo>
                  <a:pt x="429017" y="176575"/>
                </a:lnTo>
                <a:close/>
              </a:path>
              <a:path w="429260" h="571500">
                <a:moveTo>
                  <a:pt x="429017" y="551801"/>
                </a:moveTo>
                <a:lnTo>
                  <a:pt x="409319" y="551801"/>
                </a:lnTo>
                <a:lnTo>
                  <a:pt x="409319" y="196274"/>
                </a:lnTo>
                <a:lnTo>
                  <a:pt x="429017" y="196274"/>
                </a:lnTo>
                <a:lnTo>
                  <a:pt x="429017" y="551801"/>
                </a:lnTo>
                <a:close/>
              </a:path>
              <a:path w="429260" h="571500">
                <a:moveTo>
                  <a:pt x="214616" y="463361"/>
                </a:moveTo>
                <a:lnTo>
                  <a:pt x="189749" y="458337"/>
                </a:lnTo>
                <a:lnTo>
                  <a:pt x="169449" y="444640"/>
                </a:lnTo>
                <a:lnTo>
                  <a:pt x="155767" y="424333"/>
                </a:lnTo>
                <a:lnTo>
                  <a:pt x="150750" y="399478"/>
                </a:lnTo>
                <a:lnTo>
                  <a:pt x="151641" y="390923"/>
                </a:lnTo>
                <a:lnTo>
                  <a:pt x="176961" y="334528"/>
                </a:lnTo>
                <a:lnTo>
                  <a:pt x="202220" y="296323"/>
                </a:lnTo>
                <a:lnTo>
                  <a:pt x="206722" y="290143"/>
                </a:lnTo>
                <a:lnTo>
                  <a:pt x="208490" y="287643"/>
                </a:lnTo>
                <a:lnTo>
                  <a:pt x="211455" y="286178"/>
                </a:lnTo>
                <a:lnTo>
                  <a:pt x="217562" y="286178"/>
                </a:lnTo>
                <a:lnTo>
                  <a:pt x="238381" y="312949"/>
                </a:lnTo>
                <a:lnTo>
                  <a:pt x="214616" y="312949"/>
                </a:lnTo>
                <a:lnTo>
                  <a:pt x="207047" y="324036"/>
                </a:lnTo>
                <a:lnTo>
                  <a:pt x="181111" y="367849"/>
                </a:lnTo>
                <a:lnTo>
                  <a:pt x="170467" y="399478"/>
                </a:lnTo>
                <a:lnTo>
                  <a:pt x="173927" y="416666"/>
                </a:lnTo>
                <a:lnTo>
                  <a:pt x="183373" y="430712"/>
                </a:lnTo>
                <a:lnTo>
                  <a:pt x="197403" y="440186"/>
                </a:lnTo>
                <a:lnTo>
                  <a:pt x="214616" y="443662"/>
                </a:lnTo>
                <a:lnTo>
                  <a:pt x="260425" y="443662"/>
                </a:lnTo>
                <a:lnTo>
                  <a:pt x="259766" y="444640"/>
                </a:lnTo>
                <a:lnTo>
                  <a:pt x="239472" y="458337"/>
                </a:lnTo>
                <a:lnTo>
                  <a:pt x="214616" y="463361"/>
                </a:lnTo>
                <a:close/>
              </a:path>
              <a:path w="429260" h="571500">
                <a:moveTo>
                  <a:pt x="260425" y="443662"/>
                </a:moveTo>
                <a:lnTo>
                  <a:pt x="214616" y="443662"/>
                </a:lnTo>
                <a:lnTo>
                  <a:pt x="231735" y="440186"/>
                </a:lnTo>
                <a:lnTo>
                  <a:pt x="245769" y="430712"/>
                </a:lnTo>
                <a:lnTo>
                  <a:pt x="255259" y="416666"/>
                </a:lnTo>
                <a:lnTo>
                  <a:pt x="258746" y="399478"/>
                </a:lnTo>
                <a:lnTo>
                  <a:pt x="257914" y="392773"/>
                </a:lnTo>
                <a:lnTo>
                  <a:pt x="239798" y="352472"/>
                </a:lnTo>
                <a:lnTo>
                  <a:pt x="214616" y="312949"/>
                </a:lnTo>
                <a:lnTo>
                  <a:pt x="238381" y="312949"/>
                </a:lnTo>
                <a:lnTo>
                  <a:pt x="265640" y="359062"/>
                </a:lnTo>
                <a:lnTo>
                  <a:pt x="278463" y="399478"/>
                </a:lnTo>
                <a:lnTo>
                  <a:pt x="273447" y="424333"/>
                </a:lnTo>
                <a:lnTo>
                  <a:pt x="260425" y="443662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62150" y="6918642"/>
            <a:ext cx="762000" cy="508000"/>
          </a:xfrm>
          <a:custGeom>
            <a:avLst/>
            <a:gdLst/>
            <a:ahLst/>
            <a:cxnLst/>
            <a:rect l="l" t="t" r="r" b="b"/>
            <a:pathLst>
              <a:path w="762000" h="508000">
                <a:moveTo>
                  <a:pt x="414004" y="277082"/>
                </a:moveTo>
                <a:lnTo>
                  <a:pt x="377690" y="277082"/>
                </a:lnTo>
                <a:lnTo>
                  <a:pt x="301728" y="214526"/>
                </a:lnTo>
                <a:lnTo>
                  <a:pt x="300180" y="211264"/>
                </a:lnTo>
                <a:lnTo>
                  <a:pt x="300180" y="77057"/>
                </a:lnTo>
                <a:lnTo>
                  <a:pt x="302013" y="73556"/>
                </a:lnTo>
                <a:lnTo>
                  <a:pt x="403217" y="2119"/>
                </a:lnTo>
                <a:lnTo>
                  <a:pt x="405145" y="738"/>
                </a:lnTo>
                <a:lnTo>
                  <a:pt x="407479" y="0"/>
                </a:lnTo>
                <a:lnTo>
                  <a:pt x="543877" y="0"/>
                </a:lnTo>
                <a:lnTo>
                  <a:pt x="545115" y="190"/>
                </a:lnTo>
                <a:lnTo>
                  <a:pt x="546282" y="595"/>
                </a:lnTo>
                <a:lnTo>
                  <a:pt x="613790" y="23098"/>
                </a:lnTo>
                <a:lnTo>
                  <a:pt x="413527" y="23098"/>
                </a:lnTo>
                <a:lnTo>
                  <a:pt x="323278" y="86796"/>
                </a:lnTo>
                <a:lnTo>
                  <a:pt x="323278" y="202358"/>
                </a:lnTo>
                <a:lnTo>
                  <a:pt x="414004" y="277082"/>
                </a:lnTo>
                <a:close/>
              </a:path>
              <a:path w="762000" h="508000">
                <a:moveTo>
                  <a:pt x="612552" y="277082"/>
                </a:moveTo>
                <a:lnTo>
                  <a:pt x="551902" y="277082"/>
                </a:lnTo>
                <a:lnTo>
                  <a:pt x="738901" y="200096"/>
                </a:lnTo>
                <a:lnTo>
                  <a:pt x="738901" y="89130"/>
                </a:lnTo>
                <a:lnTo>
                  <a:pt x="540758" y="23098"/>
                </a:lnTo>
                <a:lnTo>
                  <a:pt x="613790" y="23098"/>
                </a:lnTo>
                <a:lnTo>
                  <a:pt x="758809" y="71437"/>
                </a:lnTo>
                <a:lnTo>
                  <a:pt x="761999" y="75842"/>
                </a:lnTo>
                <a:lnTo>
                  <a:pt x="761999" y="212502"/>
                </a:lnTo>
                <a:lnTo>
                  <a:pt x="759166" y="216717"/>
                </a:lnTo>
                <a:lnTo>
                  <a:pt x="612552" y="277082"/>
                </a:lnTo>
                <a:close/>
              </a:path>
              <a:path w="762000" h="508000">
                <a:moveTo>
                  <a:pt x="126992" y="507992"/>
                </a:moveTo>
                <a:lnTo>
                  <a:pt x="100844" y="503667"/>
                </a:lnTo>
                <a:lnTo>
                  <a:pt x="78259" y="491650"/>
                </a:lnTo>
                <a:lnTo>
                  <a:pt x="60675" y="473373"/>
                </a:lnTo>
                <a:lnTo>
                  <a:pt x="49529" y="450270"/>
                </a:lnTo>
                <a:lnTo>
                  <a:pt x="5167" y="450270"/>
                </a:lnTo>
                <a:lnTo>
                  <a:pt x="0" y="445103"/>
                </a:lnTo>
                <a:lnTo>
                  <a:pt x="0" y="205882"/>
                </a:lnTo>
                <a:lnTo>
                  <a:pt x="476" y="203977"/>
                </a:lnTo>
                <a:lnTo>
                  <a:pt x="72699" y="71580"/>
                </a:lnTo>
                <a:lnTo>
                  <a:pt x="76604" y="69270"/>
                </a:lnTo>
                <a:lnTo>
                  <a:pt x="248840" y="69270"/>
                </a:lnTo>
                <a:lnTo>
                  <a:pt x="254007" y="74437"/>
                </a:lnTo>
                <a:lnTo>
                  <a:pt x="254007" y="92368"/>
                </a:lnTo>
                <a:lnTo>
                  <a:pt x="87677" y="92368"/>
                </a:lnTo>
                <a:lnTo>
                  <a:pt x="23098" y="210764"/>
                </a:lnTo>
                <a:lnTo>
                  <a:pt x="23098" y="277082"/>
                </a:lnTo>
                <a:lnTo>
                  <a:pt x="710660" y="277082"/>
                </a:lnTo>
                <a:lnTo>
                  <a:pt x="715827" y="282249"/>
                </a:lnTo>
                <a:lnTo>
                  <a:pt x="715827" y="300180"/>
                </a:lnTo>
                <a:lnTo>
                  <a:pt x="23098" y="300180"/>
                </a:lnTo>
                <a:lnTo>
                  <a:pt x="23098" y="427172"/>
                </a:lnTo>
                <a:lnTo>
                  <a:pt x="69270" y="427172"/>
                </a:lnTo>
                <a:lnTo>
                  <a:pt x="73805" y="449646"/>
                </a:lnTo>
                <a:lnTo>
                  <a:pt x="86174" y="468001"/>
                </a:lnTo>
                <a:lnTo>
                  <a:pt x="104521" y="480378"/>
                </a:lnTo>
                <a:lnTo>
                  <a:pt x="126992" y="484917"/>
                </a:lnTo>
                <a:lnTo>
                  <a:pt x="182214" y="484917"/>
                </a:lnTo>
                <a:lnTo>
                  <a:pt x="175736" y="491650"/>
                </a:lnTo>
                <a:lnTo>
                  <a:pt x="153150" y="503667"/>
                </a:lnTo>
                <a:lnTo>
                  <a:pt x="126992" y="507992"/>
                </a:lnTo>
                <a:close/>
              </a:path>
              <a:path w="762000" h="508000">
                <a:moveTo>
                  <a:pt x="254007" y="277082"/>
                </a:moveTo>
                <a:lnTo>
                  <a:pt x="230909" y="277082"/>
                </a:lnTo>
                <a:lnTo>
                  <a:pt x="230909" y="92368"/>
                </a:lnTo>
                <a:lnTo>
                  <a:pt x="254007" y="92368"/>
                </a:lnTo>
                <a:lnTo>
                  <a:pt x="254007" y="277082"/>
                </a:lnTo>
                <a:close/>
              </a:path>
              <a:path w="762000" h="508000">
                <a:moveTo>
                  <a:pt x="496442" y="277082"/>
                </a:moveTo>
                <a:lnTo>
                  <a:pt x="473368" y="277082"/>
                </a:lnTo>
                <a:lnTo>
                  <a:pt x="473368" y="155257"/>
                </a:lnTo>
                <a:lnTo>
                  <a:pt x="478535" y="150090"/>
                </a:lnTo>
                <a:lnTo>
                  <a:pt x="491275" y="150090"/>
                </a:lnTo>
                <a:lnTo>
                  <a:pt x="496442" y="155257"/>
                </a:lnTo>
                <a:lnTo>
                  <a:pt x="496442" y="277082"/>
                </a:lnTo>
                <a:close/>
              </a:path>
              <a:path w="762000" h="508000">
                <a:moveTo>
                  <a:pt x="715827" y="427172"/>
                </a:moveTo>
                <a:lnTo>
                  <a:pt x="692729" y="427172"/>
                </a:lnTo>
                <a:lnTo>
                  <a:pt x="692729" y="300180"/>
                </a:lnTo>
                <a:lnTo>
                  <a:pt x="715827" y="300180"/>
                </a:lnTo>
                <a:lnTo>
                  <a:pt x="715827" y="427172"/>
                </a:lnTo>
                <a:close/>
              </a:path>
              <a:path w="762000" h="508000">
                <a:moveTo>
                  <a:pt x="69270" y="427172"/>
                </a:moveTo>
                <a:lnTo>
                  <a:pt x="46172" y="427172"/>
                </a:lnTo>
                <a:lnTo>
                  <a:pt x="52525" y="395718"/>
                </a:lnTo>
                <a:lnTo>
                  <a:pt x="69848" y="370028"/>
                </a:lnTo>
                <a:lnTo>
                  <a:pt x="95537" y="352705"/>
                </a:lnTo>
                <a:lnTo>
                  <a:pt x="126992" y="346352"/>
                </a:lnTo>
                <a:lnTo>
                  <a:pt x="158456" y="352705"/>
                </a:lnTo>
                <a:lnTo>
                  <a:pt x="183288" y="369450"/>
                </a:lnTo>
                <a:lnTo>
                  <a:pt x="126992" y="369450"/>
                </a:lnTo>
                <a:lnTo>
                  <a:pt x="104521" y="373989"/>
                </a:lnTo>
                <a:lnTo>
                  <a:pt x="86174" y="386363"/>
                </a:lnTo>
                <a:lnTo>
                  <a:pt x="73805" y="404711"/>
                </a:lnTo>
                <a:lnTo>
                  <a:pt x="69270" y="427172"/>
                </a:lnTo>
                <a:close/>
              </a:path>
              <a:path w="762000" h="508000">
                <a:moveTo>
                  <a:pt x="507992" y="427172"/>
                </a:moveTo>
                <a:lnTo>
                  <a:pt x="484917" y="427172"/>
                </a:lnTo>
                <a:lnTo>
                  <a:pt x="491267" y="395718"/>
                </a:lnTo>
                <a:lnTo>
                  <a:pt x="508584" y="370028"/>
                </a:lnTo>
                <a:lnTo>
                  <a:pt x="534273" y="352705"/>
                </a:lnTo>
                <a:lnTo>
                  <a:pt x="565737" y="346352"/>
                </a:lnTo>
                <a:lnTo>
                  <a:pt x="597191" y="352705"/>
                </a:lnTo>
                <a:lnTo>
                  <a:pt x="622025" y="369450"/>
                </a:lnTo>
                <a:lnTo>
                  <a:pt x="565737" y="369450"/>
                </a:lnTo>
                <a:lnTo>
                  <a:pt x="543263" y="373989"/>
                </a:lnTo>
                <a:lnTo>
                  <a:pt x="524907" y="386363"/>
                </a:lnTo>
                <a:lnTo>
                  <a:pt x="512530" y="404711"/>
                </a:lnTo>
                <a:lnTo>
                  <a:pt x="507992" y="427172"/>
                </a:lnTo>
                <a:close/>
              </a:path>
              <a:path w="762000" h="508000">
                <a:moveTo>
                  <a:pt x="182214" y="484917"/>
                </a:moveTo>
                <a:lnTo>
                  <a:pt x="126992" y="484917"/>
                </a:lnTo>
                <a:lnTo>
                  <a:pt x="149466" y="480378"/>
                </a:lnTo>
                <a:lnTo>
                  <a:pt x="167821" y="468001"/>
                </a:lnTo>
                <a:lnTo>
                  <a:pt x="180198" y="449646"/>
                </a:lnTo>
                <a:lnTo>
                  <a:pt x="184737" y="427172"/>
                </a:lnTo>
                <a:lnTo>
                  <a:pt x="180198" y="404711"/>
                </a:lnTo>
                <a:lnTo>
                  <a:pt x="167821" y="386363"/>
                </a:lnTo>
                <a:lnTo>
                  <a:pt x="149466" y="373989"/>
                </a:lnTo>
                <a:lnTo>
                  <a:pt x="126992" y="369450"/>
                </a:lnTo>
                <a:lnTo>
                  <a:pt x="183288" y="369450"/>
                </a:lnTo>
                <a:lnTo>
                  <a:pt x="184145" y="370028"/>
                </a:lnTo>
                <a:lnTo>
                  <a:pt x="201462" y="395718"/>
                </a:lnTo>
                <a:lnTo>
                  <a:pt x="207811" y="427172"/>
                </a:lnTo>
                <a:lnTo>
                  <a:pt x="507992" y="427172"/>
                </a:lnTo>
                <a:lnTo>
                  <a:pt x="512530" y="449646"/>
                </a:lnTo>
                <a:lnTo>
                  <a:pt x="512951" y="450270"/>
                </a:lnTo>
                <a:lnTo>
                  <a:pt x="204477" y="450270"/>
                </a:lnTo>
                <a:lnTo>
                  <a:pt x="193321" y="473373"/>
                </a:lnTo>
                <a:lnTo>
                  <a:pt x="182214" y="484917"/>
                </a:lnTo>
                <a:close/>
              </a:path>
              <a:path w="762000" h="508000">
                <a:moveTo>
                  <a:pt x="620947" y="484917"/>
                </a:moveTo>
                <a:lnTo>
                  <a:pt x="565737" y="484917"/>
                </a:lnTo>
                <a:lnTo>
                  <a:pt x="588197" y="480378"/>
                </a:lnTo>
                <a:lnTo>
                  <a:pt x="606545" y="468001"/>
                </a:lnTo>
                <a:lnTo>
                  <a:pt x="618920" y="449646"/>
                </a:lnTo>
                <a:lnTo>
                  <a:pt x="623458" y="427172"/>
                </a:lnTo>
                <a:lnTo>
                  <a:pt x="618920" y="404711"/>
                </a:lnTo>
                <a:lnTo>
                  <a:pt x="606545" y="386363"/>
                </a:lnTo>
                <a:lnTo>
                  <a:pt x="588197" y="373989"/>
                </a:lnTo>
                <a:lnTo>
                  <a:pt x="565737" y="369450"/>
                </a:lnTo>
                <a:lnTo>
                  <a:pt x="622025" y="369450"/>
                </a:lnTo>
                <a:lnTo>
                  <a:pt x="622881" y="370028"/>
                </a:lnTo>
                <a:lnTo>
                  <a:pt x="640204" y="395718"/>
                </a:lnTo>
                <a:lnTo>
                  <a:pt x="646556" y="427172"/>
                </a:lnTo>
                <a:lnTo>
                  <a:pt x="715827" y="427172"/>
                </a:lnTo>
                <a:lnTo>
                  <a:pt x="715827" y="445103"/>
                </a:lnTo>
                <a:lnTo>
                  <a:pt x="710660" y="450270"/>
                </a:lnTo>
                <a:lnTo>
                  <a:pt x="643199" y="450270"/>
                </a:lnTo>
                <a:lnTo>
                  <a:pt x="632053" y="473373"/>
                </a:lnTo>
                <a:lnTo>
                  <a:pt x="620947" y="484917"/>
                </a:lnTo>
                <a:close/>
              </a:path>
              <a:path w="762000" h="508000">
                <a:moveTo>
                  <a:pt x="565737" y="507992"/>
                </a:moveTo>
                <a:lnTo>
                  <a:pt x="539575" y="503667"/>
                </a:lnTo>
                <a:lnTo>
                  <a:pt x="516984" y="491650"/>
                </a:lnTo>
                <a:lnTo>
                  <a:pt x="499397" y="473373"/>
                </a:lnTo>
                <a:lnTo>
                  <a:pt x="488251" y="450270"/>
                </a:lnTo>
                <a:lnTo>
                  <a:pt x="512951" y="450270"/>
                </a:lnTo>
                <a:lnTo>
                  <a:pt x="524907" y="468001"/>
                </a:lnTo>
                <a:lnTo>
                  <a:pt x="543263" y="480378"/>
                </a:lnTo>
                <a:lnTo>
                  <a:pt x="565737" y="484917"/>
                </a:lnTo>
                <a:lnTo>
                  <a:pt x="620947" y="484917"/>
                </a:lnTo>
                <a:lnTo>
                  <a:pt x="614469" y="491650"/>
                </a:lnTo>
                <a:lnTo>
                  <a:pt x="591884" y="503667"/>
                </a:lnTo>
                <a:lnTo>
                  <a:pt x="565737" y="507992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38449" y="6880225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514350" h="514350">
                <a:moveTo>
                  <a:pt x="276254" y="514350"/>
                </a:moveTo>
                <a:lnTo>
                  <a:pt x="238079" y="514350"/>
                </a:lnTo>
                <a:lnTo>
                  <a:pt x="238079" y="423969"/>
                </a:lnTo>
                <a:lnTo>
                  <a:pt x="174461" y="487603"/>
                </a:lnTo>
                <a:lnTo>
                  <a:pt x="147489" y="460600"/>
                </a:lnTo>
                <a:lnTo>
                  <a:pt x="238079" y="370010"/>
                </a:lnTo>
                <a:lnTo>
                  <a:pt x="238079" y="303241"/>
                </a:lnTo>
                <a:lnTo>
                  <a:pt x="149482" y="391854"/>
                </a:lnTo>
                <a:lnTo>
                  <a:pt x="122511" y="364867"/>
                </a:lnTo>
                <a:lnTo>
                  <a:pt x="211108" y="276254"/>
                </a:lnTo>
                <a:lnTo>
                  <a:pt x="144339" y="276254"/>
                </a:lnTo>
                <a:lnTo>
                  <a:pt x="53733" y="366860"/>
                </a:lnTo>
                <a:lnTo>
                  <a:pt x="26746" y="339888"/>
                </a:lnTo>
                <a:lnTo>
                  <a:pt x="90380" y="276254"/>
                </a:lnTo>
                <a:lnTo>
                  <a:pt x="0" y="276254"/>
                </a:lnTo>
                <a:lnTo>
                  <a:pt x="0" y="238079"/>
                </a:lnTo>
                <a:lnTo>
                  <a:pt x="90380" y="238079"/>
                </a:lnTo>
                <a:lnTo>
                  <a:pt x="26746" y="174461"/>
                </a:lnTo>
                <a:lnTo>
                  <a:pt x="53733" y="147489"/>
                </a:lnTo>
                <a:lnTo>
                  <a:pt x="144339" y="238079"/>
                </a:lnTo>
                <a:lnTo>
                  <a:pt x="211124" y="238079"/>
                </a:lnTo>
                <a:lnTo>
                  <a:pt x="122511" y="149482"/>
                </a:lnTo>
                <a:lnTo>
                  <a:pt x="149482" y="122495"/>
                </a:lnTo>
                <a:lnTo>
                  <a:pt x="238079" y="211092"/>
                </a:lnTo>
                <a:lnTo>
                  <a:pt x="238079" y="144323"/>
                </a:lnTo>
                <a:lnTo>
                  <a:pt x="147489" y="53717"/>
                </a:lnTo>
                <a:lnTo>
                  <a:pt x="174477" y="26746"/>
                </a:lnTo>
                <a:lnTo>
                  <a:pt x="238079" y="90380"/>
                </a:lnTo>
                <a:lnTo>
                  <a:pt x="238079" y="0"/>
                </a:lnTo>
                <a:lnTo>
                  <a:pt x="276254" y="0"/>
                </a:lnTo>
                <a:lnTo>
                  <a:pt x="276254" y="90380"/>
                </a:lnTo>
                <a:lnTo>
                  <a:pt x="339872" y="26746"/>
                </a:lnTo>
                <a:lnTo>
                  <a:pt x="366860" y="53733"/>
                </a:lnTo>
                <a:lnTo>
                  <a:pt x="276254" y="144323"/>
                </a:lnTo>
                <a:lnTo>
                  <a:pt x="276254" y="211092"/>
                </a:lnTo>
                <a:lnTo>
                  <a:pt x="364867" y="122495"/>
                </a:lnTo>
                <a:lnTo>
                  <a:pt x="391854" y="149482"/>
                </a:lnTo>
                <a:lnTo>
                  <a:pt x="303225" y="238111"/>
                </a:lnTo>
                <a:lnTo>
                  <a:pt x="370010" y="238111"/>
                </a:lnTo>
                <a:lnTo>
                  <a:pt x="460616" y="147489"/>
                </a:lnTo>
                <a:lnTo>
                  <a:pt x="487587" y="174461"/>
                </a:lnTo>
                <a:lnTo>
                  <a:pt x="423952" y="238111"/>
                </a:lnTo>
                <a:lnTo>
                  <a:pt x="514350" y="238111"/>
                </a:lnTo>
                <a:lnTo>
                  <a:pt x="514350" y="276254"/>
                </a:lnTo>
                <a:lnTo>
                  <a:pt x="423952" y="276254"/>
                </a:lnTo>
                <a:lnTo>
                  <a:pt x="487587" y="339888"/>
                </a:lnTo>
                <a:lnTo>
                  <a:pt x="460632" y="366860"/>
                </a:lnTo>
                <a:lnTo>
                  <a:pt x="370010" y="276254"/>
                </a:lnTo>
                <a:lnTo>
                  <a:pt x="303225" y="276254"/>
                </a:lnTo>
                <a:lnTo>
                  <a:pt x="391854" y="364867"/>
                </a:lnTo>
                <a:lnTo>
                  <a:pt x="364867" y="391854"/>
                </a:lnTo>
                <a:lnTo>
                  <a:pt x="276254" y="303241"/>
                </a:lnTo>
                <a:lnTo>
                  <a:pt x="276254" y="370010"/>
                </a:lnTo>
                <a:lnTo>
                  <a:pt x="366860" y="460616"/>
                </a:lnTo>
                <a:lnTo>
                  <a:pt x="339872" y="487603"/>
                </a:lnTo>
                <a:lnTo>
                  <a:pt x="276254" y="423969"/>
                </a:lnTo>
                <a:lnTo>
                  <a:pt x="276254" y="514350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67100" y="6884035"/>
            <a:ext cx="542925" cy="5422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11350" y="1720850"/>
            <a:ext cx="285115" cy="47650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5.5M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90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4.5M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3.5M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2.5M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85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1.5M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5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0.5M</a:t>
            </a:r>
            <a:endParaRPr sz="950">
              <a:latin typeface="Tahoma" panose="020B0604030504040204"/>
              <a:cs typeface="Tahoma" panose="020B0604030504040204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95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5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924050" y="1895474"/>
            <a:ext cx="10353675" cy="4600575"/>
            <a:chOff x="1924050" y="1895474"/>
            <a:chExt cx="10353675" cy="4600575"/>
          </a:xfrm>
        </p:grpSpPr>
        <p:sp>
          <p:nvSpPr>
            <p:cNvPr id="4" name="object 4"/>
            <p:cNvSpPr/>
            <p:nvPr/>
          </p:nvSpPr>
          <p:spPr>
            <a:xfrm>
              <a:off x="1924037" y="1895474"/>
              <a:ext cx="10353675" cy="1924050"/>
            </a:xfrm>
            <a:custGeom>
              <a:avLst/>
              <a:gdLst/>
              <a:ahLst/>
              <a:cxnLst/>
              <a:rect l="l" t="t" r="r" b="b"/>
              <a:pathLst>
                <a:path w="10353675" h="1924050">
                  <a:moveTo>
                    <a:pt x="342900" y="1914525"/>
                  </a:moveTo>
                  <a:lnTo>
                    <a:pt x="0" y="1914525"/>
                  </a:lnTo>
                  <a:lnTo>
                    <a:pt x="0" y="1924050"/>
                  </a:lnTo>
                  <a:lnTo>
                    <a:pt x="342900" y="1924050"/>
                  </a:lnTo>
                  <a:lnTo>
                    <a:pt x="342900" y="1914525"/>
                  </a:lnTo>
                  <a:close/>
                </a:path>
                <a:path w="10353675" h="1924050">
                  <a:moveTo>
                    <a:pt x="342900" y="1533525"/>
                  </a:moveTo>
                  <a:lnTo>
                    <a:pt x="0" y="1533525"/>
                  </a:lnTo>
                  <a:lnTo>
                    <a:pt x="0" y="1543050"/>
                  </a:lnTo>
                  <a:lnTo>
                    <a:pt x="342900" y="1543050"/>
                  </a:lnTo>
                  <a:lnTo>
                    <a:pt x="342900" y="1533525"/>
                  </a:lnTo>
                  <a:close/>
                </a:path>
                <a:path w="10353675" h="1924050">
                  <a:moveTo>
                    <a:pt x="342900" y="1152525"/>
                  </a:moveTo>
                  <a:lnTo>
                    <a:pt x="0" y="1152525"/>
                  </a:lnTo>
                  <a:lnTo>
                    <a:pt x="0" y="1162050"/>
                  </a:lnTo>
                  <a:lnTo>
                    <a:pt x="342900" y="1162050"/>
                  </a:lnTo>
                  <a:lnTo>
                    <a:pt x="342900" y="1152525"/>
                  </a:lnTo>
                  <a:close/>
                </a:path>
                <a:path w="10353675" h="1924050">
                  <a:moveTo>
                    <a:pt x="342900" y="762000"/>
                  </a:moveTo>
                  <a:lnTo>
                    <a:pt x="0" y="762000"/>
                  </a:lnTo>
                  <a:lnTo>
                    <a:pt x="0" y="771525"/>
                  </a:lnTo>
                  <a:lnTo>
                    <a:pt x="342900" y="771525"/>
                  </a:lnTo>
                  <a:lnTo>
                    <a:pt x="342900" y="762000"/>
                  </a:lnTo>
                  <a:close/>
                </a:path>
                <a:path w="10353675" h="1924050">
                  <a:moveTo>
                    <a:pt x="342900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342900" y="390525"/>
                  </a:lnTo>
                  <a:lnTo>
                    <a:pt x="342900" y="381000"/>
                  </a:lnTo>
                  <a:close/>
                </a:path>
                <a:path w="10353675" h="1924050">
                  <a:moveTo>
                    <a:pt x="647700" y="1914525"/>
                  </a:moveTo>
                  <a:lnTo>
                    <a:pt x="523875" y="1914525"/>
                  </a:lnTo>
                  <a:lnTo>
                    <a:pt x="523875" y="1924050"/>
                  </a:lnTo>
                  <a:lnTo>
                    <a:pt x="647700" y="1924050"/>
                  </a:lnTo>
                  <a:lnTo>
                    <a:pt x="647700" y="1914525"/>
                  </a:lnTo>
                  <a:close/>
                </a:path>
                <a:path w="10353675" h="1924050">
                  <a:moveTo>
                    <a:pt x="647700" y="1533525"/>
                  </a:moveTo>
                  <a:lnTo>
                    <a:pt x="523875" y="1533525"/>
                  </a:lnTo>
                  <a:lnTo>
                    <a:pt x="523875" y="1543050"/>
                  </a:lnTo>
                  <a:lnTo>
                    <a:pt x="647700" y="1543050"/>
                  </a:lnTo>
                  <a:lnTo>
                    <a:pt x="647700" y="1533525"/>
                  </a:lnTo>
                  <a:close/>
                </a:path>
                <a:path w="10353675" h="1924050">
                  <a:moveTo>
                    <a:pt x="952500" y="1914525"/>
                  </a:moveTo>
                  <a:lnTo>
                    <a:pt x="828675" y="1914525"/>
                  </a:lnTo>
                  <a:lnTo>
                    <a:pt x="828675" y="1924050"/>
                  </a:lnTo>
                  <a:lnTo>
                    <a:pt x="952500" y="1924050"/>
                  </a:lnTo>
                  <a:lnTo>
                    <a:pt x="952500" y="1914525"/>
                  </a:lnTo>
                  <a:close/>
                </a:path>
                <a:path w="10353675" h="1924050">
                  <a:moveTo>
                    <a:pt x="2171700" y="1914525"/>
                  </a:moveTo>
                  <a:lnTo>
                    <a:pt x="1133475" y="1914525"/>
                  </a:lnTo>
                  <a:lnTo>
                    <a:pt x="1133475" y="1924050"/>
                  </a:lnTo>
                  <a:lnTo>
                    <a:pt x="2171700" y="1924050"/>
                  </a:lnTo>
                  <a:lnTo>
                    <a:pt x="2171700" y="1914525"/>
                  </a:lnTo>
                  <a:close/>
                </a:path>
                <a:path w="10353675" h="1924050">
                  <a:moveTo>
                    <a:pt x="2476500" y="1914525"/>
                  </a:moveTo>
                  <a:lnTo>
                    <a:pt x="2352675" y="1914525"/>
                  </a:lnTo>
                  <a:lnTo>
                    <a:pt x="2352675" y="1924050"/>
                  </a:lnTo>
                  <a:lnTo>
                    <a:pt x="2476500" y="1924050"/>
                  </a:lnTo>
                  <a:lnTo>
                    <a:pt x="2476500" y="1914525"/>
                  </a:lnTo>
                  <a:close/>
                </a:path>
                <a:path w="10353675" h="1924050">
                  <a:moveTo>
                    <a:pt x="2476500" y="1533525"/>
                  </a:moveTo>
                  <a:lnTo>
                    <a:pt x="828675" y="1533525"/>
                  </a:lnTo>
                  <a:lnTo>
                    <a:pt x="828675" y="1543050"/>
                  </a:lnTo>
                  <a:lnTo>
                    <a:pt x="2476500" y="1543050"/>
                  </a:lnTo>
                  <a:lnTo>
                    <a:pt x="2476500" y="1533525"/>
                  </a:lnTo>
                  <a:close/>
                </a:path>
                <a:path w="10353675" h="1924050">
                  <a:moveTo>
                    <a:pt x="2476500" y="1152525"/>
                  </a:moveTo>
                  <a:lnTo>
                    <a:pt x="523875" y="1152525"/>
                  </a:lnTo>
                  <a:lnTo>
                    <a:pt x="523875" y="1162050"/>
                  </a:lnTo>
                  <a:lnTo>
                    <a:pt x="2476500" y="1162050"/>
                  </a:lnTo>
                  <a:lnTo>
                    <a:pt x="2476500" y="1152525"/>
                  </a:lnTo>
                  <a:close/>
                </a:path>
                <a:path w="10353675" h="1924050">
                  <a:moveTo>
                    <a:pt x="2781300" y="1914525"/>
                  </a:moveTo>
                  <a:lnTo>
                    <a:pt x="2657475" y="1914525"/>
                  </a:lnTo>
                  <a:lnTo>
                    <a:pt x="2657475" y="1924050"/>
                  </a:lnTo>
                  <a:lnTo>
                    <a:pt x="2781300" y="1924050"/>
                  </a:lnTo>
                  <a:lnTo>
                    <a:pt x="2781300" y="1914525"/>
                  </a:lnTo>
                  <a:close/>
                </a:path>
                <a:path w="10353675" h="1924050">
                  <a:moveTo>
                    <a:pt x="2781300" y="1533525"/>
                  </a:moveTo>
                  <a:lnTo>
                    <a:pt x="2657475" y="1533525"/>
                  </a:lnTo>
                  <a:lnTo>
                    <a:pt x="2657475" y="1543050"/>
                  </a:lnTo>
                  <a:lnTo>
                    <a:pt x="2781300" y="1543050"/>
                  </a:lnTo>
                  <a:lnTo>
                    <a:pt x="2781300" y="1533525"/>
                  </a:lnTo>
                  <a:close/>
                </a:path>
                <a:path w="10353675" h="1924050">
                  <a:moveTo>
                    <a:pt x="2781300" y="1152525"/>
                  </a:moveTo>
                  <a:lnTo>
                    <a:pt x="2657475" y="1152525"/>
                  </a:lnTo>
                  <a:lnTo>
                    <a:pt x="2657475" y="1162050"/>
                  </a:lnTo>
                  <a:lnTo>
                    <a:pt x="2781300" y="1162050"/>
                  </a:lnTo>
                  <a:lnTo>
                    <a:pt x="2781300" y="1152525"/>
                  </a:lnTo>
                  <a:close/>
                </a:path>
                <a:path w="10353675" h="1924050">
                  <a:moveTo>
                    <a:pt x="4610100" y="1914525"/>
                  </a:moveTo>
                  <a:lnTo>
                    <a:pt x="2962275" y="1914525"/>
                  </a:lnTo>
                  <a:lnTo>
                    <a:pt x="2962275" y="1924050"/>
                  </a:lnTo>
                  <a:lnTo>
                    <a:pt x="4610100" y="1924050"/>
                  </a:lnTo>
                  <a:lnTo>
                    <a:pt x="4610100" y="1914525"/>
                  </a:lnTo>
                  <a:close/>
                </a:path>
                <a:path w="10353675" h="1924050">
                  <a:moveTo>
                    <a:pt x="4610100" y="1533525"/>
                  </a:moveTo>
                  <a:lnTo>
                    <a:pt x="2962275" y="1533525"/>
                  </a:lnTo>
                  <a:lnTo>
                    <a:pt x="2962275" y="1543050"/>
                  </a:lnTo>
                  <a:lnTo>
                    <a:pt x="4610100" y="1543050"/>
                  </a:lnTo>
                  <a:lnTo>
                    <a:pt x="4610100" y="1533525"/>
                  </a:lnTo>
                  <a:close/>
                </a:path>
                <a:path w="10353675" h="1924050">
                  <a:moveTo>
                    <a:pt x="4610100" y="1152525"/>
                  </a:moveTo>
                  <a:lnTo>
                    <a:pt x="2962275" y="1152525"/>
                  </a:lnTo>
                  <a:lnTo>
                    <a:pt x="2962275" y="1162050"/>
                  </a:lnTo>
                  <a:lnTo>
                    <a:pt x="4610100" y="1162050"/>
                  </a:lnTo>
                  <a:lnTo>
                    <a:pt x="4610100" y="1152525"/>
                  </a:lnTo>
                  <a:close/>
                </a:path>
                <a:path w="10353675" h="1924050">
                  <a:moveTo>
                    <a:pt x="4914900" y="1914525"/>
                  </a:moveTo>
                  <a:lnTo>
                    <a:pt x="4791075" y="1914525"/>
                  </a:lnTo>
                  <a:lnTo>
                    <a:pt x="4791075" y="1924050"/>
                  </a:lnTo>
                  <a:lnTo>
                    <a:pt x="4914900" y="1924050"/>
                  </a:lnTo>
                  <a:lnTo>
                    <a:pt x="4914900" y="1914525"/>
                  </a:lnTo>
                  <a:close/>
                </a:path>
                <a:path w="10353675" h="1924050">
                  <a:moveTo>
                    <a:pt x="4914900" y="1533525"/>
                  </a:moveTo>
                  <a:lnTo>
                    <a:pt x="4791075" y="1533525"/>
                  </a:lnTo>
                  <a:lnTo>
                    <a:pt x="4791075" y="1543050"/>
                  </a:lnTo>
                  <a:lnTo>
                    <a:pt x="4914900" y="1543050"/>
                  </a:lnTo>
                  <a:lnTo>
                    <a:pt x="4914900" y="1533525"/>
                  </a:lnTo>
                  <a:close/>
                </a:path>
                <a:path w="10353675" h="1924050">
                  <a:moveTo>
                    <a:pt x="4914900" y="1152525"/>
                  </a:moveTo>
                  <a:lnTo>
                    <a:pt x="4791075" y="1152525"/>
                  </a:lnTo>
                  <a:lnTo>
                    <a:pt x="4791075" y="1162050"/>
                  </a:lnTo>
                  <a:lnTo>
                    <a:pt x="4914900" y="1162050"/>
                  </a:lnTo>
                  <a:lnTo>
                    <a:pt x="4914900" y="1152525"/>
                  </a:lnTo>
                  <a:close/>
                </a:path>
                <a:path w="10353675" h="1924050">
                  <a:moveTo>
                    <a:pt x="5219700" y="1914525"/>
                  </a:moveTo>
                  <a:lnTo>
                    <a:pt x="5095875" y="1914525"/>
                  </a:lnTo>
                  <a:lnTo>
                    <a:pt x="5095875" y="1924050"/>
                  </a:lnTo>
                  <a:lnTo>
                    <a:pt x="5219700" y="1924050"/>
                  </a:lnTo>
                  <a:lnTo>
                    <a:pt x="5219700" y="1914525"/>
                  </a:lnTo>
                  <a:close/>
                </a:path>
                <a:path w="10353675" h="1924050">
                  <a:moveTo>
                    <a:pt x="5219700" y="1533525"/>
                  </a:moveTo>
                  <a:lnTo>
                    <a:pt x="5095875" y="1533525"/>
                  </a:lnTo>
                  <a:lnTo>
                    <a:pt x="5095875" y="1543050"/>
                  </a:lnTo>
                  <a:lnTo>
                    <a:pt x="5219700" y="1543050"/>
                  </a:lnTo>
                  <a:lnTo>
                    <a:pt x="5219700" y="1533525"/>
                  </a:lnTo>
                  <a:close/>
                </a:path>
                <a:path w="10353675" h="1924050">
                  <a:moveTo>
                    <a:pt x="5219700" y="1152525"/>
                  </a:moveTo>
                  <a:lnTo>
                    <a:pt x="5095875" y="1152525"/>
                  </a:lnTo>
                  <a:lnTo>
                    <a:pt x="5095875" y="1162050"/>
                  </a:lnTo>
                  <a:lnTo>
                    <a:pt x="5219700" y="1162050"/>
                  </a:lnTo>
                  <a:lnTo>
                    <a:pt x="5219700" y="1152525"/>
                  </a:lnTo>
                  <a:close/>
                </a:path>
                <a:path w="10353675" h="1924050">
                  <a:moveTo>
                    <a:pt x="5219700" y="762000"/>
                  </a:moveTo>
                  <a:lnTo>
                    <a:pt x="523875" y="762000"/>
                  </a:lnTo>
                  <a:lnTo>
                    <a:pt x="523875" y="771525"/>
                  </a:lnTo>
                  <a:lnTo>
                    <a:pt x="5219700" y="771525"/>
                  </a:lnTo>
                  <a:lnTo>
                    <a:pt x="5219700" y="762000"/>
                  </a:lnTo>
                  <a:close/>
                </a:path>
                <a:path w="10353675" h="1924050">
                  <a:moveTo>
                    <a:pt x="5219700" y="381000"/>
                  </a:moveTo>
                  <a:lnTo>
                    <a:pt x="523875" y="381000"/>
                  </a:lnTo>
                  <a:lnTo>
                    <a:pt x="523875" y="390525"/>
                  </a:lnTo>
                  <a:lnTo>
                    <a:pt x="5219700" y="390525"/>
                  </a:lnTo>
                  <a:lnTo>
                    <a:pt x="5219700" y="381000"/>
                  </a:lnTo>
                  <a:close/>
                </a:path>
                <a:path w="10353675" h="1924050">
                  <a:moveTo>
                    <a:pt x="5524500" y="1914525"/>
                  </a:moveTo>
                  <a:lnTo>
                    <a:pt x="5400675" y="1914525"/>
                  </a:lnTo>
                  <a:lnTo>
                    <a:pt x="5400675" y="1924050"/>
                  </a:lnTo>
                  <a:lnTo>
                    <a:pt x="5524500" y="1924050"/>
                  </a:lnTo>
                  <a:lnTo>
                    <a:pt x="5524500" y="1914525"/>
                  </a:lnTo>
                  <a:close/>
                </a:path>
                <a:path w="10353675" h="1924050">
                  <a:moveTo>
                    <a:pt x="5524500" y="1533525"/>
                  </a:moveTo>
                  <a:lnTo>
                    <a:pt x="5400675" y="1533525"/>
                  </a:lnTo>
                  <a:lnTo>
                    <a:pt x="5400675" y="1543050"/>
                  </a:lnTo>
                  <a:lnTo>
                    <a:pt x="5524500" y="1543050"/>
                  </a:lnTo>
                  <a:lnTo>
                    <a:pt x="5524500" y="1533525"/>
                  </a:lnTo>
                  <a:close/>
                </a:path>
                <a:path w="10353675" h="1924050">
                  <a:moveTo>
                    <a:pt x="5524500" y="1152525"/>
                  </a:moveTo>
                  <a:lnTo>
                    <a:pt x="5400675" y="1152525"/>
                  </a:lnTo>
                  <a:lnTo>
                    <a:pt x="5400675" y="1162050"/>
                  </a:lnTo>
                  <a:lnTo>
                    <a:pt x="5524500" y="1162050"/>
                  </a:lnTo>
                  <a:lnTo>
                    <a:pt x="5524500" y="1152525"/>
                  </a:lnTo>
                  <a:close/>
                </a:path>
                <a:path w="10353675" h="1924050">
                  <a:moveTo>
                    <a:pt x="5524500" y="762000"/>
                  </a:moveTo>
                  <a:lnTo>
                    <a:pt x="5400675" y="762000"/>
                  </a:lnTo>
                  <a:lnTo>
                    <a:pt x="5400675" y="771525"/>
                  </a:lnTo>
                  <a:lnTo>
                    <a:pt x="5524500" y="771525"/>
                  </a:lnTo>
                  <a:lnTo>
                    <a:pt x="5524500" y="762000"/>
                  </a:lnTo>
                  <a:close/>
                </a:path>
                <a:path w="10353675" h="1924050">
                  <a:moveTo>
                    <a:pt x="5524500" y="381000"/>
                  </a:moveTo>
                  <a:lnTo>
                    <a:pt x="5400675" y="381000"/>
                  </a:lnTo>
                  <a:lnTo>
                    <a:pt x="5400675" y="390525"/>
                  </a:lnTo>
                  <a:lnTo>
                    <a:pt x="5524500" y="390525"/>
                  </a:lnTo>
                  <a:lnTo>
                    <a:pt x="5524500" y="381000"/>
                  </a:lnTo>
                  <a:close/>
                </a:path>
                <a:path w="10353675" h="1924050">
                  <a:moveTo>
                    <a:pt x="5829300" y="1914525"/>
                  </a:moveTo>
                  <a:lnTo>
                    <a:pt x="5705475" y="1914525"/>
                  </a:lnTo>
                  <a:lnTo>
                    <a:pt x="5705475" y="1924050"/>
                  </a:lnTo>
                  <a:lnTo>
                    <a:pt x="5829300" y="1924050"/>
                  </a:lnTo>
                  <a:lnTo>
                    <a:pt x="5829300" y="1914525"/>
                  </a:lnTo>
                  <a:close/>
                </a:path>
                <a:path w="10353675" h="1924050">
                  <a:moveTo>
                    <a:pt x="5829300" y="1533525"/>
                  </a:moveTo>
                  <a:lnTo>
                    <a:pt x="5705475" y="1533525"/>
                  </a:lnTo>
                  <a:lnTo>
                    <a:pt x="5705475" y="1543050"/>
                  </a:lnTo>
                  <a:lnTo>
                    <a:pt x="5829300" y="1543050"/>
                  </a:lnTo>
                  <a:lnTo>
                    <a:pt x="5829300" y="1533525"/>
                  </a:lnTo>
                  <a:close/>
                </a:path>
                <a:path w="10353675" h="1924050">
                  <a:moveTo>
                    <a:pt x="5829300" y="1152525"/>
                  </a:moveTo>
                  <a:lnTo>
                    <a:pt x="5705475" y="1152525"/>
                  </a:lnTo>
                  <a:lnTo>
                    <a:pt x="5705475" y="1162050"/>
                  </a:lnTo>
                  <a:lnTo>
                    <a:pt x="5829300" y="1162050"/>
                  </a:lnTo>
                  <a:lnTo>
                    <a:pt x="5829300" y="1152525"/>
                  </a:lnTo>
                  <a:close/>
                </a:path>
                <a:path w="10353675" h="1924050">
                  <a:moveTo>
                    <a:pt x="5829300" y="762000"/>
                  </a:moveTo>
                  <a:lnTo>
                    <a:pt x="5705475" y="762000"/>
                  </a:lnTo>
                  <a:lnTo>
                    <a:pt x="5705475" y="771525"/>
                  </a:lnTo>
                  <a:lnTo>
                    <a:pt x="5829300" y="771525"/>
                  </a:lnTo>
                  <a:lnTo>
                    <a:pt x="5829300" y="762000"/>
                  </a:lnTo>
                  <a:close/>
                </a:path>
                <a:path w="10353675" h="1924050">
                  <a:moveTo>
                    <a:pt x="5829300" y="381000"/>
                  </a:moveTo>
                  <a:lnTo>
                    <a:pt x="5705475" y="381000"/>
                  </a:lnTo>
                  <a:lnTo>
                    <a:pt x="5705475" y="390525"/>
                  </a:lnTo>
                  <a:lnTo>
                    <a:pt x="5829300" y="390525"/>
                  </a:lnTo>
                  <a:lnTo>
                    <a:pt x="5829300" y="381000"/>
                  </a:lnTo>
                  <a:close/>
                </a:path>
                <a:path w="10353675" h="1924050">
                  <a:moveTo>
                    <a:pt x="6134100" y="1914525"/>
                  </a:moveTo>
                  <a:lnTo>
                    <a:pt x="6010275" y="1914525"/>
                  </a:lnTo>
                  <a:lnTo>
                    <a:pt x="6010275" y="1924050"/>
                  </a:lnTo>
                  <a:lnTo>
                    <a:pt x="6134100" y="1924050"/>
                  </a:lnTo>
                  <a:lnTo>
                    <a:pt x="6134100" y="1914525"/>
                  </a:lnTo>
                  <a:close/>
                </a:path>
                <a:path w="10353675" h="1924050">
                  <a:moveTo>
                    <a:pt x="6134100" y="1533525"/>
                  </a:moveTo>
                  <a:lnTo>
                    <a:pt x="6010275" y="1533525"/>
                  </a:lnTo>
                  <a:lnTo>
                    <a:pt x="6010275" y="1543050"/>
                  </a:lnTo>
                  <a:lnTo>
                    <a:pt x="6134100" y="1543050"/>
                  </a:lnTo>
                  <a:lnTo>
                    <a:pt x="6134100" y="1533525"/>
                  </a:lnTo>
                  <a:close/>
                </a:path>
                <a:path w="10353675" h="1924050">
                  <a:moveTo>
                    <a:pt x="6438900" y="1914525"/>
                  </a:moveTo>
                  <a:lnTo>
                    <a:pt x="6315075" y="1914525"/>
                  </a:lnTo>
                  <a:lnTo>
                    <a:pt x="6315075" y="1924050"/>
                  </a:lnTo>
                  <a:lnTo>
                    <a:pt x="6438900" y="1924050"/>
                  </a:lnTo>
                  <a:lnTo>
                    <a:pt x="6438900" y="1914525"/>
                  </a:lnTo>
                  <a:close/>
                </a:path>
                <a:path w="10353675" h="1924050">
                  <a:moveTo>
                    <a:pt x="6438900" y="1533525"/>
                  </a:moveTo>
                  <a:lnTo>
                    <a:pt x="6315075" y="1533525"/>
                  </a:lnTo>
                  <a:lnTo>
                    <a:pt x="6315075" y="1543050"/>
                  </a:lnTo>
                  <a:lnTo>
                    <a:pt x="6438900" y="1543050"/>
                  </a:lnTo>
                  <a:lnTo>
                    <a:pt x="6438900" y="1533525"/>
                  </a:lnTo>
                  <a:close/>
                </a:path>
                <a:path w="10353675" h="1924050">
                  <a:moveTo>
                    <a:pt x="6438900" y="1152525"/>
                  </a:moveTo>
                  <a:lnTo>
                    <a:pt x="6010275" y="1152525"/>
                  </a:lnTo>
                  <a:lnTo>
                    <a:pt x="6010275" y="1162050"/>
                  </a:lnTo>
                  <a:lnTo>
                    <a:pt x="6438900" y="1162050"/>
                  </a:lnTo>
                  <a:lnTo>
                    <a:pt x="6438900" y="1152525"/>
                  </a:lnTo>
                  <a:close/>
                </a:path>
                <a:path w="10353675" h="1924050">
                  <a:moveTo>
                    <a:pt x="6743700" y="1914525"/>
                  </a:moveTo>
                  <a:lnTo>
                    <a:pt x="6619875" y="1914525"/>
                  </a:lnTo>
                  <a:lnTo>
                    <a:pt x="6619875" y="1924050"/>
                  </a:lnTo>
                  <a:lnTo>
                    <a:pt x="6743700" y="1924050"/>
                  </a:lnTo>
                  <a:lnTo>
                    <a:pt x="6743700" y="1914525"/>
                  </a:lnTo>
                  <a:close/>
                </a:path>
                <a:path w="10353675" h="1924050">
                  <a:moveTo>
                    <a:pt x="6743700" y="1533525"/>
                  </a:moveTo>
                  <a:lnTo>
                    <a:pt x="6619875" y="1533525"/>
                  </a:lnTo>
                  <a:lnTo>
                    <a:pt x="6619875" y="1543050"/>
                  </a:lnTo>
                  <a:lnTo>
                    <a:pt x="6743700" y="1543050"/>
                  </a:lnTo>
                  <a:lnTo>
                    <a:pt x="6743700" y="1533525"/>
                  </a:lnTo>
                  <a:close/>
                </a:path>
                <a:path w="10353675" h="1924050">
                  <a:moveTo>
                    <a:pt x="6743700" y="1152525"/>
                  </a:moveTo>
                  <a:lnTo>
                    <a:pt x="6619875" y="1152525"/>
                  </a:lnTo>
                  <a:lnTo>
                    <a:pt x="6619875" y="1162050"/>
                  </a:lnTo>
                  <a:lnTo>
                    <a:pt x="6743700" y="1162050"/>
                  </a:lnTo>
                  <a:lnTo>
                    <a:pt x="6743700" y="1152525"/>
                  </a:lnTo>
                  <a:close/>
                </a:path>
                <a:path w="10353675" h="1924050">
                  <a:moveTo>
                    <a:pt x="6743700" y="762000"/>
                  </a:moveTo>
                  <a:lnTo>
                    <a:pt x="6010275" y="762000"/>
                  </a:lnTo>
                  <a:lnTo>
                    <a:pt x="6010275" y="771525"/>
                  </a:lnTo>
                  <a:lnTo>
                    <a:pt x="6743700" y="771525"/>
                  </a:lnTo>
                  <a:lnTo>
                    <a:pt x="6743700" y="762000"/>
                  </a:lnTo>
                  <a:close/>
                </a:path>
                <a:path w="10353675" h="1924050">
                  <a:moveTo>
                    <a:pt x="7353300" y="1914525"/>
                  </a:moveTo>
                  <a:lnTo>
                    <a:pt x="6924675" y="1914525"/>
                  </a:lnTo>
                  <a:lnTo>
                    <a:pt x="6924675" y="1924050"/>
                  </a:lnTo>
                  <a:lnTo>
                    <a:pt x="7353300" y="1924050"/>
                  </a:lnTo>
                  <a:lnTo>
                    <a:pt x="7353300" y="1914525"/>
                  </a:lnTo>
                  <a:close/>
                </a:path>
                <a:path w="10353675" h="1924050">
                  <a:moveTo>
                    <a:pt x="7962900" y="1533525"/>
                  </a:moveTo>
                  <a:lnTo>
                    <a:pt x="6924675" y="1533525"/>
                  </a:lnTo>
                  <a:lnTo>
                    <a:pt x="6924675" y="1543050"/>
                  </a:lnTo>
                  <a:lnTo>
                    <a:pt x="7962900" y="1543050"/>
                  </a:lnTo>
                  <a:lnTo>
                    <a:pt x="7962900" y="1533525"/>
                  </a:lnTo>
                  <a:close/>
                </a:path>
                <a:path w="10353675" h="1924050">
                  <a:moveTo>
                    <a:pt x="8267700" y="1533525"/>
                  </a:moveTo>
                  <a:lnTo>
                    <a:pt x="8143875" y="1533525"/>
                  </a:lnTo>
                  <a:lnTo>
                    <a:pt x="8143875" y="1543050"/>
                  </a:lnTo>
                  <a:lnTo>
                    <a:pt x="8267700" y="1543050"/>
                  </a:lnTo>
                  <a:lnTo>
                    <a:pt x="8267700" y="1533525"/>
                  </a:lnTo>
                  <a:close/>
                </a:path>
                <a:path w="10353675" h="1924050">
                  <a:moveTo>
                    <a:pt x="8572500" y="1533525"/>
                  </a:moveTo>
                  <a:lnTo>
                    <a:pt x="8448675" y="1533525"/>
                  </a:lnTo>
                  <a:lnTo>
                    <a:pt x="8448675" y="1543050"/>
                  </a:lnTo>
                  <a:lnTo>
                    <a:pt x="8572500" y="1543050"/>
                  </a:lnTo>
                  <a:lnTo>
                    <a:pt x="8572500" y="1533525"/>
                  </a:lnTo>
                  <a:close/>
                </a:path>
                <a:path w="10353675" h="1924050">
                  <a:moveTo>
                    <a:pt x="8572500" y="1152525"/>
                  </a:moveTo>
                  <a:lnTo>
                    <a:pt x="6924675" y="1152525"/>
                  </a:lnTo>
                  <a:lnTo>
                    <a:pt x="6924675" y="1162050"/>
                  </a:lnTo>
                  <a:lnTo>
                    <a:pt x="8572500" y="1162050"/>
                  </a:lnTo>
                  <a:lnTo>
                    <a:pt x="8572500" y="1152525"/>
                  </a:lnTo>
                  <a:close/>
                </a:path>
                <a:path w="10353675" h="1924050">
                  <a:moveTo>
                    <a:pt x="8572500" y="762000"/>
                  </a:moveTo>
                  <a:lnTo>
                    <a:pt x="6924675" y="762000"/>
                  </a:lnTo>
                  <a:lnTo>
                    <a:pt x="6924675" y="771525"/>
                  </a:lnTo>
                  <a:lnTo>
                    <a:pt x="8572500" y="771525"/>
                  </a:lnTo>
                  <a:lnTo>
                    <a:pt x="8572500" y="762000"/>
                  </a:lnTo>
                  <a:close/>
                </a:path>
                <a:path w="10353675" h="1924050">
                  <a:moveTo>
                    <a:pt x="8877300" y="1533525"/>
                  </a:moveTo>
                  <a:lnTo>
                    <a:pt x="8753475" y="1533525"/>
                  </a:lnTo>
                  <a:lnTo>
                    <a:pt x="8753475" y="1543050"/>
                  </a:lnTo>
                  <a:lnTo>
                    <a:pt x="8877300" y="1543050"/>
                  </a:lnTo>
                  <a:lnTo>
                    <a:pt x="8877300" y="1533525"/>
                  </a:lnTo>
                  <a:close/>
                </a:path>
                <a:path w="10353675" h="1924050">
                  <a:moveTo>
                    <a:pt x="8877300" y="1152525"/>
                  </a:moveTo>
                  <a:lnTo>
                    <a:pt x="8753475" y="1152525"/>
                  </a:lnTo>
                  <a:lnTo>
                    <a:pt x="8753475" y="1162050"/>
                  </a:lnTo>
                  <a:lnTo>
                    <a:pt x="8877300" y="1162050"/>
                  </a:lnTo>
                  <a:lnTo>
                    <a:pt x="8877300" y="1152525"/>
                  </a:lnTo>
                  <a:close/>
                </a:path>
                <a:path w="10353675" h="1924050">
                  <a:moveTo>
                    <a:pt x="8877300" y="762000"/>
                  </a:moveTo>
                  <a:lnTo>
                    <a:pt x="8753475" y="762000"/>
                  </a:lnTo>
                  <a:lnTo>
                    <a:pt x="8753475" y="771525"/>
                  </a:lnTo>
                  <a:lnTo>
                    <a:pt x="8877300" y="771525"/>
                  </a:lnTo>
                  <a:lnTo>
                    <a:pt x="8877300" y="762000"/>
                  </a:lnTo>
                  <a:close/>
                </a:path>
                <a:path w="10353675" h="1924050">
                  <a:moveTo>
                    <a:pt x="8877300" y="381000"/>
                  </a:moveTo>
                  <a:lnTo>
                    <a:pt x="6010275" y="381000"/>
                  </a:lnTo>
                  <a:lnTo>
                    <a:pt x="6010275" y="390525"/>
                  </a:lnTo>
                  <a:lnTo>
                    <a:pt x="8877300" y="390525"/>
                  </a:lnTo>
                  <a:lnTo>
                    <a:pt x="8877300" y="381000"/>
                  </a:lnTo>
                  <a:close/>
                </a:path>
                <a:path w="10353675" h="1924050">
                  <a:moveTo>
                    <a:pt x="9182100" y="1533525"/>
                  </a:moveTo>
                  <a:lnTo>
                    <a:pt x="9058275" y="1533525"/>
                  </a:lnTo>
                  <a:lnTo>
                    <a:pt x="9058275" y="1543050"/>
                  </a:lnTo>
                  <a:lnTo>
                    <a:pt x="9182100" y="1543050"/>
                  </a:lnTo>
                  <a:lnTo>
                    <a:pt x="9182100" y="1533525"/>
                  </a:lnTo>
                  <a:close/>
                </a:path>
                <a:path w="10353675" h="1924050">
                  <a:moveTo>
                    <a:pt x="9182100" y="1152525"/>
                  </a:moveTo>
                  <a:lnTo>
                    <a:pt x="9058275" y="1152525"/>
                  </a:lnTo>
                  <a:lnTo>
                    <a:pt x="9058275" y="1162050"/>
                  </a:lnTo>
                  <a:lnTo>
                    <a:pt x="9182100" y="1162050"/>
                  </a:lnTo>
                  <a:lnTo>
                    <a:pt x="9182100" y="1152525"/>
                  </a:lnTo>
                  <a:close/>
                </a:path>
                <a:path w="10353675" h="1924050">
                  <a:moveTo>
                    <a:pt x="9182100" y="762000"/>
                  </a:moveTo>
                  <a:lnTo>
                    <a:pt x="9058275" y="762000"/>
                  </a:lnTo>
                  <a:lnTo>
                    <a:pt x="9058275" y="771525"/>
                  </a:lnTo>
                  <a:lnTo>
                    <a:pt x="9182100" y="771525"/>
                  </a:lnTo>
                  <a:lnTo>
                    <a:pt x="9182100" y="762000"/>
                  </a:lnTo>
                  <a:close/>
                </a:path>
                <a:path w="10353675" h="1924050">
                  <a:moveTo>
                    <a:pt x="9486900" y="1533525"/>
                  </a:moveTo>
                  <a:lnTo>
                    <a:pt x="9363075" y="1533525"/>
                  </a:lnTo>
                  <a:lnTo>
                    <a:pt x="9363075" y="1543050"/>
                  </a:lnTo>
                  <a:lnTo>
                    <a:pt x="9486900" y="1543050"/>
                  </a:lnTo>
                  <a:lnTo>
                    <a:pt x="9486900" y="1533525"/>
                  </a:lnTo>
                  <a:close/>
                </a:path>
                <a:path w="10353675" h="1924050">
                  <a:moveTo>
                    <a:pt x="9486900" y="1152525"/>
                  </a:moveTo>
                  <a:lnTo>
                    <a:pt x="9363075" y="1152525"/>
                  </a:lnTo>
                  <a:lnTo>
                    <a:pt x="9363075" y="1162050"/>
                  </a:lnTo>
                  <a:lnTo>
                    <a:pt x="9486900" y="1162050"/>
                  </a:lnTo>
                  <a:lnTo>
                    <a:pt x="9486900" y="1152525"/>
                  </a:lnTo>
                  <a:close/>
                </a:path>
                <a:path w="10353675" h="1924050">
                  <a:moveTo>
                    <a:pt x="9791700" y="1533525"/>
                  </a:moveTo>
                  <a:lnTo>
                    <a:pt x="9667875" y="1533525"/>
                  </a:lnTo>
                  <a:lnTo>
                    <a:pt x="9667875" y="1543050"/>
                  </a:lnTo>
                  <a:lnTo>
                    <a:pt x="9791700" y="1543050"/>
                  </a:lnTo>
                  <a:lnTo>
                    <a:pt x="9791700" y="1533525"/>
                  </a:lnTo>
                  <a:close/>
                </a:path>
                <a:path w="10353675" h="1924050">
                  <a:moveTo>
                    <a:pt x="9791700" y="1152525"/>
                  </a:moveTo>
                  <a:lnTo>
                    <a:pt x="9667875" y="1152525"/>
                  </a:lnTo>
                  <a:lnTo>
                    <a:pt x="9667875" y="1162050"/>
                  </a:lnTo>
                  <a:lnTo>
                    <a:pt x="9791700" y="1162050"/>
                  </a:lnTo>
                  <a:lnTo>
                    <a:pt x="9791700" y="1152525"/>
                  </a:lnTo>
                  <a:close/>
                </a:path>
                <a:path w="10353675" h="1924050">
                  <a:moveTo>
                    <a:pt x="9791700" y="762000"/>
                  </a:moveTo>
                  <a:lnTo>
                    <a:pt x="9363075" y="762000"/>
                  </a:lnTo>
                  <a:lnTo>
                    <a:pt x="9363075" y="771525"/>
                  </a:lnTo>
                  <a:lnTo>
                    <a:pt x="9791700" y="771525"/>
                  </a:lnTo>
                  <a:lnTo>
                    <a:pt x="9791700" y="762000"/>
                  </a:lnTo>
                  <a:close/>
                </a:path>
                <a:path w="10353675" h="1924050">
                  <a:moveTo>
                    <a:pt x="10096500" y="1533525"/>
                  </a:moveTo>
                  <a:lnTo>
                    <a:pt x="9972675" y="1533525"/>
                  </a:lnTo>
                  <a:lnTo>
                    <a:pt x="9972675" y="1543050"/>
                  </a:lnTo>
                  <a:lnTo>
                    <a:pt x="10096500" y="1543050"/>
                  </a:lnTo>
                  <a:lnTo>
                    <a:pt x="10096500" y="1533525"/>
                  </a:lnTo>
                  <a:close/>
                </a:path>
                <a:path w="10353675" h="1924050">
                  <a:moveTo>
                    <a:pt x="10096500" y="1152525"/>
                  </a:moveTo>
                  <a:lnTo>
                    <a:pt x="9972675" y="1152525"/>
                  </a:lnTo>
                  <a:lnTo>
                    <a:pt x="9972675" y="1162050"/>
                  </a:lnTo>
                  <a:lnTo>
                    <a:pt x="10096500" y="1162050"/>
                  </a:lnTo>
                  <a:lnTo>
                    <a:pt x="10096500" y="1152525"/>
                  </a:lnTo>
                  <a:close/>
                </a:path>
                <a:path w="10353675" h="1924050">
                  <a:moveTo>
                    <a:pt x="10096500" y="762000"/>
                  </a:moveTo>
                  <a:lnTo>
                    <a:pt x="9972675" y="762000"/>
                  </a:lnTo>
                  <a:lnTo>
                    <a:pt x="9972675" y="771525"/>
                  </a:lnTo>
                  <a:lnTo>
                    <a:pt x="10096500" y="771525"/>
                  </a:lnTo>
                  <a:lnTo>
                    <a:pt x="10096500" y="762000"/>
                  </a:lnTo>
                  <a:close/>
                </a:path>
                <a:path w="10353675" h="1924050">
                  <a:moveTo>
                    <a:pt x="10353675" y="1533525"/>
                  </a:moveTo>
                  <a:lnTo>
                    <a:pt x="10277475" y="1533525"/>
                  </a:lnTo>
                  <a:lnTo>
                    <a:pt x="10277475" y="1543050"/>
                  </a:lnTo>
                  <a:lnTo>
                    <a:pt x="10353675" y="1543050"/>
                  </a:lnTo>
                  <a:lnTo>
                    <a:pt x="10353675" y="1533525"/>
                  </a:lnTo>
                  <a:close/>
                </a:path>
                <a:path w="10353675" h="1924050">
                  <a:moveTo>
                    <a:pt x="10353675" y="1152525"/>
                  </a:moveTo>
                  <a:lnTo>
                    <a:pt x="10277475" y="1152525"/>
                  </a:lnTo>
                  <a:lnTo>
                    <a:pt x="10277475" y="1162050"/>
                  </a:lnTo>
                  <a:lnTo>
                    <a:pt x="10353675" y="1162050"/>
                  </a:lnTo>
                  <a:lnTo>
                    <a:pt x="10353675" y="1152525"/>
                  </a:lnTo>
                  <a:close/>
                </a:path>
                <a:path w="10353675" h="1924050">
                  <a:moveTo>
                    <a:pt x="10353675" y="762000"/>
                  </a:moveTo>
                  <a:lnTo>
                    <a:pt x="10277475" y="762000"/>
                  </a:lnTo>
                  <a:lnTo>
                    <a:pt x="10277475" y="771525"/>
                  </a:lnTo>
                  <a:lnTo>
                    <a:pt x="10353675" y="771525"/>
                  </a:lnTo>
                  <a:lnTo>
                    <a:pt x="10353675" y="762000"/>
                  </a:lnTo>
                  <a:close/>
                </a:path>
                <a:path w="10353675" h="1924050">
                  <a:moveTo>
                    <a:pt x="10353675" y="381000"/>
                  </a:moveTo>
                  <a:lnTo>
                    <a:pt x="9058275" y="381000"/>
                  </a:lnTo>
                  <a:lnTo>
                    <a:pt x="9058275" y="390525"/>
                  </a:lnTo>
                  <a:lnTo>
                    <a:pt x="10353675" y="390525"/>
                  </a:lnTo>
                  <a:lnTo>
                    <a:pt x="10353675" y="381000"/>
                  </a:lnTo>
                  <a:close/>
                </a:path>
                <a:path w="10353675" h="1924050">
                  <a:moveTo>
                    <a:pt x="1035367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10353675" y="9525"/>
                  </a:lnTo>
                  <a:lnTo>
                    <a:pt x="103536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24037" y="3809999"/>
              <a:ext cx="10353675" cy="771525"/>
            </a:xfrm>
            <a:custGeom>
              <a:avLst/>
              <a:gdLst/>
              <a:ahLst/>
              <a:cxnLst/>
              <a:rect l="l" t="t" r="r" b="b"/>
              <a:pathLst>
                <a:path w="10353675" h="771525">
                  <a:moveTo>
                    <a:pt x="342900" y="762000"/>
                  </a:moveTo>
                  <a:lnTo>
                    <a:pt x="0" y="762000"/>
                  </a:lnTo>
                  <a:lnTo>
                    <a:pt x="0" y="771525"/>
                  </a:lnTo>
                  <a:lnTo>
                    <a:pt x="342900" y="771525"/>
                  </a:lnTo>
                  <a:lnTo>
                    <a:pt x="342900" y="762000"/>
                  </a:lnTo>
                  <a:close/>
                </a:path>
                <a:path w="10353675" h="771525">
                  <a:moveTo>
                    <a:pt x="342900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342900" y="390525"/>
                  </a:lnTo>
                  <a:lnTo>
                    <a:pt x="342900" y="381000"/>
                  </a:lnTo>
                  <a:close/>
                </a:path>
                <a:path w="10353675" h="771525">
                  <a:moveTo>
                    <a:pt x="647700" y="762000"/>
                  </a:moveTo>
                  <a:lnTo>
                    <a:pt x="523875" y="762000"/>
                  </a:lnTo>
                  <a:lnTo>
                    <a:pt x="523875" y="771525"/>
                  </a:lnTo>
                  <a:lnTo>
                    <a:pt x="647700" y="771525"/>
                  </a:lnTo>
                  <a:lnTo>
                    <a:pt x="647700" y="762000"/>
                  </a:lnTo>
                  <a:close/>
                </a:path>
                <a:path w="10353675" h="771525">
                  <a:moveTo>
                    <a:pt x="647700" y="381000"/>
                  </a:moveTo>
                  <a:lnTo>
                    <a:pt x="523875" y="381000"/>
                  </a:lnTo>
                  <a:lnTo>
                    <a:pt x="523875" y="390525"/>
                  </a:lnTo>
                  <a:lnTo>
                    <a:pt x="647700" y="390525"/>
                  </a:lnTo>
                  <a:lnTo>
                    <a:pt x="647700" y="381000"/>
                  </a:lnTo>
                  <a:close/>
                </a:path>
                <a:path w="10353675" h="771525">
                  <a:moveTo>
                    <a:pt x="952500" y="762000"/>
                  </a:moveTo>
                  <a:lnTo>
                    <a:pt x="828675" y="762000"/>
                  </a:lnTo>
                  <a:lnTo>
                    <a:pt x="828675" y="771525"/>
                  </a:lnTo>
                  <a:lnTo>
                    <a:pt x="952500" y="771525"/>
                  </a:lnTo>
                  <a:lnTo>
                    <a:pt x="952500" y="762000"/>
                  </a:lnTo>
                  <a:close/>
                </a:path>
                <a:path w="10353675" h="771525">
                  <a:moveTo>
                    <a:pt x="952500" y="381000"/>
                  </a:moveTo>
                  <a:lnTo>
                    <a:pt x="828675" y="381000"/>
                  </a:lnTo>
                  <a:lnTo>
                    <a:pt x="828675" y="390525"/>
                  </a:lnTo>
                  <a:lnTo>
                    <a:pt x="952500" y="390525"/>
                  </a:lnTo>
                  <a:lnTo>
                    <a:pt x="952500" y="381000"/>
                  </a:lnTo>
                  <a:close/>
                </a:path>
                <a:path w="10353675" h="771525">
                  <a:moveTo>
                    <a:pt x="2171700" y="762000"/>
                  </a:moveTo>
                  <a:lnTo>
                    <a:pt x="1133475" y="762000"/>
                  </a:lnTo>
                  <a:lnTo>
                    <a:pt x="1133475" y="771525"/>
                  </a:lnTo>
                  <a:lnTo>
                    <a:pt x="2171700" y="771525"/>
                  </a:lnTo>
                  <a:lnTo>
                    <a:pt x="2171700" y="762000"/>
                  </a:lnTo>
                  <a:close/>
                </a:path>
                <a:path w="10353675" h="771525">
                  <a:moveTo>
                    <a:pt x="2171700" y="381000"/>
                  </a:moveTo>
                  <a:lnTo>
                    <a:pt x="1133475" y="381000"/>
                  </a:lnTo>
                  <a:lnTo>
                    <a:pt x="1133475" y="390525"/>
                  </a:lnTo>
                  <a:lnTo>
                    <a:pt x="2171700" y="390525"/>
                  </a:lnTo>
                  <a:lnTo>
                    <a:pt x="2171700" y="381000"/>
                  </a:lnTo>
                  <a:close/>
                </a:path>
                <a:path w="10353675" h="771525">
                  <a:moveTo>
                    <a:pt x="2476500" y="762000"/>
                  </a:moveTo>
                  <a:lnTo>
                    <a:pt x="2352675" y="762000"/>
                  </a:lnTo>
                  <a:lnTo>
                    <a:pt x="2352675" y="771525"/>
                  </a:lnTo>
                  <a:lnTo>
                    <a:pt x="2476500" y="771525"/>
                  </a:lnTo>
                  <a:lnTo>
                    <a:pt x="2476500" y="762000"/>
                  </a:lnTo>
                  <a:close/>
                </a:path>
                <a:path w="10353675" h="771525">
                  <a:moveTo>
                    <a:pt x="2476500" y="381000"/>
                  </a:moveTo>
                  <a:lnTo>
                    <a:pt x="2352675" y="381000"/>
                  </a:lnTo>
                  <a:lnTo>
                    <a:pt x="2352675" y="390525"/>
                  </a:lnTo>
                  <a:lnTo>
                    <a:pt x="2476500" y="390525"/>
                  </a:lnTo>
                  <a:lnTo>
                    <a:pt x="2476500" y="381000"/>
                  </a:lnTo>
                  <a:close/>
                </a:path>
                <a:path w="10353675" h="771525">
                  <a:moveTo>
                    <a:pt x="2781300" y="762000"/>
                  </a:moveTo>
                  <a:lnTo>
                    <a:pt x="2657475" y="762000"/>
                  </a:lnTo>
                  <a:lnTo>
                    <a:pt x="2657475" y="771525"/>
                  </a:lnTo>
                  <a:lnTo>
                    <a:pt x="2781300" y="771525"/>
                  </a:lnTo>
                  <a:lnTo>
                    <a:pt x="2781300" y="762000"/>
                  </a:lnTo>
                  <a:close/>
                </a:path>
                <a:path w="10353675" h="771525">
                  <a:moveTo>
                    <a:pt x="2781300" y="381000"/>
                  </a:moveTo>
                  <a:lnTo>
                    <a:pt x="2657475" y="381000"/>
                  </a:lnTo>
                  <a:lnTo>
                    <a:pt x="2657475" y="390525"/>
                  </a:lnTo>
                  <a:lnTo>
                    <a:pt x="2781300" y="390525"/>
                  </a:lnTo>
                  <a:lnTo>
                    <a:pt x="2781300" y="381000"/>
                  </a:lnTo>
                  <a:close/>
                </a:path>
                <a:path w="10353675" h="771525">
                  <a:moveTo>
                    <a:pt x="3390900" y="762000"/>
                  </a:moveTo>
                  <a:lnTo>
                    <a:pt x="2962275" y="762000"/>
                  </a:lnTo>
                  <a:lnTo>
                    <a:pt x="2962275" y="771525"/>
                  </a:lnTo>
                  <a:lnTo>
                    <a:pt x="3390900" y="771525"/>
                  </a:lnTo>
                  <a:lnTo>
                    <a:pt x="3390900" y="762000"/>
                  </a:lnTo>
                  <a:close/>
                </a:path>
                <a:path w="10353675" h="771525">
                  <a:moveTo>
                    <a:pt x="3390900" y="381000"/>
                  </a:moveTo>
                  <a:lnTo>
                    <a:pt x="2962275" y="381000"/>
                  </a:lnTo>
                  <a:lnTo>
                    <a:pt x="2962275" y="390525"/>
                  </a:lnTo>
                  <a:lnTo>
                    <a:pt x="3390900" y="390525"/>
                  </a:lnTo>
                  <a:lnTo>
                    <a:pt x="3390900" y="381000"/>
                  </a:lnTo>
                  <a:close/>
                </a:path>
                <a:path w="10353675" h="771525">
                  <a:moveTo>
                    <a:pt x="3695700" y="762000"/>
                  </a:moveTo>
                  <a:lnTo>
                    <a:pt x="3571875" y="762000"/>
                  </a:lnTo>
                  <a:lnTo>
                    <a:pt x="3571875" y="771525"/>
                  </a:lnTo>
                  <a:lnTo>
                    <a:pt x="3695700" y="771525"/>
                  </a:lnTo>
                  <a:lnTo>
                    <a:pt x="3695700" y="762000"/>
                  </a:lnTo>
                  <a:close/>
                </a:path>
                <a:path w="10353675" h="771525">
                  <a:moveTo>
                    <a:pt x="3695700" y="381000"/>
                  </a:moveTo>
                  <a:lnTo>
                    <a:pt x="3571875" y="381000"/>
                  </a:lnTo>
                  <a:lnTo>
                    <a:pt x="3571875" y="390525"/>
                  </a:lnTo>
                  <a:lnTo>
                    <a:pt x="3695700" y="390525"/>
                  </a:lnTo>
                  <a:lnTo>
                    <a:pt x="3695700" y="381000"/>
                  </a:lnTo>
                  <a:close/>
                </a:path>
                <a:path w="10353675" h="771525">
                  <a:moveTo>
                    <a:pt x="4000500" y="762000"/>
                  </a:moveTo>
                  <a:lnTo>
                    <a:pt x="3876675" y="762000"/>
                  </a:lnTo>
                  <a:lnTo>
                    <a:pt x="3876675" y="771525"/>
                  </a:lnTo>
                  <a:lnTo>
                    <a:pt x="4000500" y="771525"/>
                  </a:lnTo>
                  <a:lnTo>
                    <a:pt x="4000500" y="762000"/>
                  </a:lnTo>
                  <a:close/>
                </a:path>
                <a:path w="10353675" h="771525">
                  <a:moveTo>
                    <a:pt x="4000500" y="381000"/>
                  </a:moveTo>
                  <a:lnTo>
                    <a:pt x="3876675" y="381000"/>
                  </a:lnTo>
                  <a:lnTo>
                    <a:pt x="3876675" y="390525"/>
                  </a:lnTo>
                  <a:lnTo>
                    <a:pt x="4000500" y="390525"/>
                  </a:lnTo>
                  <a:lnTo>
                    <a:pt x="4000500" y="381000"/>
                  </a:lnTo>
                  <a:close/>
                </a:path>
                <a:path w="10353675" h="771525">
                  <a:moveTo>
                    <a:pt x="4305300" y="762000"/>
                  </a:moveTo>
                  <a:lnTo>
                    <a:pt x="4181475" y="762000"/>
                  </a:lnTo>
                  <a:lnTo>
                    <a:pt x="4181475" y="771525"/>
                  </a:lnTo>
                  <a:lnTo>
                    <a:pt x="4305300" y="771525"/>
                  </a:lnTo>
                  <a:lnTo>
                    <a:pt x="4305300" y="762000"/>
                  </a:lnTo>
                  <a:close/>
                </a:path>
                <a:path w="10353675" h="771525">
                  <a:moveTo>
                    <a:pt x="4305300" y="381000"/>
                  </a:moveTo>
                  <a:lnTo>
                    <a:pt x="4181475" y="381000"/>
                  </a:lnTo>
                  <a:lnTo>
                    <a:pt x="4181475" y="390525"/>
                  </a:lnTo>
                  <a:lnTo>
                    <a:pt x="4305300" y="390525"/>
                  </a:lnTo>
                  <a:lnTo>
                    <a:pt x="4305300" y="381000"/>
                  </a:lnTo>
                  <a:close/>
                </a:path>
                <a:path w="10353675" h="771525">
                  <a:moveTo>
                    <a:pt x="4610100" y="762000"/>
                  </a:moveTo>
                  <a:lnTo>
                    <a:pt x="4486275" y="762000"/>
                  </a:lnTo>
                  <a:lnTo>
                    <a:pt x="4486275" y="771525"/>
                  </a:lnTo>
                  <a:lnTo>
                    <a:pt x="4610100" y="771525"/>
                  </a:lnTo>
                  <a:lnTo>
                    <a:pt x="4610100" y="762000"/>
                  </a:lnTo>
                  <a:close/>
                </a:path>
                <a:path w="10353675" h="771525">
                  <a:moveTo>
                    <a:pt x="4610100" y="381000"/>
                  </a:moveTo>
                  <a:lnTo>
                    <a:pt x="4486275" y="381000"/>
                  </a:lnTo>
                  <a:lnTo>
                    <a:pt x="4486275" y="390525"/>
                  </a:lnTo>
                  <a:lnTo>
                    <a:pt x="4610100" y="390525"/>
                  </a:lnTo>
                  <a:lnTo>
                    <a:pt x="4610100" y="381000"/>
                  </a:lnTo>
                  <a:close/>
                </a:path>
                <a:path w="10353675" h="771525">
                  <a:moveTo>
                    <a:pt x="4914900" y="762000"/>
                  </a:moveTo>
                  <a:lnTo>
                    <a:pt x="4791075" y="762000"/>
                  </a:lnTo>
                  <a:lnTo>
                    <a:pt x="4791075" y="771525"/>
                  </a:lnTo>
                  <a:lnTo>
                    <a:pt x="4914900" y="771525"/>
                  </a:lnTo>
                  <a:lnTo>
                    <a:pt x="4914900" y="762000"/>
                  </a:lnTo>
                  <a:close/>
                </a:path>
                <a:path w="10353675" h="771525">
                  <a:moveTo>
                    <a:pt x="4914900" y="381000"/>
                  </a:moveTo>
                  <a:lnTo>
                    <a:pt x="4791075" y="381000"/>
                  </a:lnTo>
                  <a:lnTo>
                    <a:pt x="4791075" y="390525"/>
                  </a:lnTo>
                  <a:lnTo>
                    <a:pt x="4914900" y="390525"/>
                  </a:lnTo>
                  <a:lnTo>
                    <a:pt x="4914900" y="381000"/>
                  </a:lnTo>
                  <a:close/>
                </a:path>
                <a:path w="10353675" h="771525">
                  <a:moveTo>
                    <a:pt x="5219700" y="762000"/>
                  </a:moveTo>
                  <a:lnTo>
                    <a:pt x="5095875" y="762000"/>
                  </a:lnTo>
                  <a:lnTo>
                    <a:pt x="5095875" y="771525"/>
                  </a:lnTo>
                  <a:lnTo>
                    <a:pt x="5219700" y="771525"/>
                  </a:lnTo>
                  <a:lnTo>
                    <a:pt x="5219700" y="762000"/>
                  </a:lnTo>
                  <a:close/>
                </a:path>
                <a:path w="10353675" h="771525">
                  <a:moveTo>
                    <a:pt x="5219700" y="381000"/>
                  </a:moveTo>
                  <a:lnTo>
                    <a:pt x="5095875" y="381000"/>
                  </a:lnTo>
                  <a:lnTo>
                    <a:pt x="5095875" y="390525"/>
                  </a:lnTo>
                  <a:lnTo>
                    <a:pt x="5219700" y="390525"/>
                  </a:lnTo>
                  <a:lnTo>
                    <a:pt x="5219700" y="381000"/>
                  </a:lnTo>
                  <a:close/>
                </a:path>
                <a:path w="10353675" h="771525">
                  <a:moveTo>
                    <a:pt x="5524500" y="762000"/>
                  </a:moveTo>
                  <a:lnTo>
                    <a:pt x="5400675" y="762000"/>
                  </a:lnTo>
                  <a:lnTo>
                    <a:pt x="5400675" y="771525"/>
                  </a:lnTo>
                  <a:lnTo>
                    <a:pt x="5524500" y="771525"/>
                  </a:lnTo>
                  <a:lnTo>
                    <a:pt x="5524500" y="762000"/>
                  </a:lnTo>
                  <a:close/>
                </a:path>
                <a:path w="10353675" h="771525">
                  <a:moveTo>
                    <a:pt x="5524500" y="381000"/>
                  </a:moveTo>
                  <a:lnTo>
                    <a:pt x="5400675" y="381000"/>
                  </a:lnTo>
                  <a:lnTo>
                    <a:pt x="5400675" y="390525"/>
                  </a:lnTo>
                  <a:lnTo>
                    <a:pt x="5524500" y="390525"/>
                  </a:lnTo>
                  <a:lnTo>
                    <a:pt x="5524500" y="381000"/>
                  </a:lnTo>
                  <a:close/>
                </a:path>
                <a:path w="10353675" h="771525">
                  <a:moveTo>
                    <a:pt x="5829300" y="762000"/>
                  </a:moveTo>
                  <a:lnTo>
                    <a:pt x="5705475" y="762000"/>
                  </a:lnTo>
                  <a:lnTo>
                    <a:pt x="5705475" y="771525"/>
                  </a:lnTo>
                  <a:lnTo>
                    <a:pt x="5829300" y="771525"/>
                  </a:lnTo>
                  <a:lnTo>
                    <a:pt x="5829300" y="762000"/>
                  </a:lnTo>
                  <a:close/>
                </a:path>
                <a:path w="10353675" h="771525">
                  <a:moveTo>
                    <a:pt x="5829300" y="381000"/>
                  </a:moveTo>
                  <a:lnTo>
                    <a:pt x="5705475" y="381000"/>
                  </a:lnTo>
                  <a:lnTo>
                    <a:pt x="5705475" y="390525"/>
                  </a:lnTo>
                  <a:lnTo>
                    <a:pt x="5829300" y="390525"/>
                  </a:lnTo>
                  <a:lnTo>
                    <a:pt x="5829300" y="381000"/>
                  </a:lnTo>
                  <a:close/>
                </a:path>
                <a:path w="10353675" h="771525">
                  <a:moveTo>
                    <a:pt x="6134100" y="762000"/>
                  </a:moveTo>
                  <a:lnTo>
                    <a:pt x="6010275" y="762000"/>
                  </a:lnTo>
                  <a:lnTo>
                    <a:pt x="6010275" y="771525"/>
                  </a:lnTo>
                  <a:lnTo>
                    <a:pt x="6134100" y="771525"/>
                  </a:lnTo>
                  <a:lnTo>
                    <a:pt x="6134100" y="762000"/>
                  </a:lnTo>
                  <a:close/>
                </a:path>
                <a:path w="10353675" h="771525">
                  <a:moveTo>
                    <a:pt x="6134100" y="381000"/>
                  </a:moveTo>
                  <a:lnTo>
                    <a:pt x="6010275" y="381000"/>
                  </a:lnTo>
                  <a:lnTo>
                    <a:pt x="6010275" y="390525"/>
                  </a:lnTo>
                  <a:lnTo>
                    <a:pt x="6134100" y="390525"/>
                  </a:lnTo>
                  <a:lnTo>
                    <a:pt x="6134100" y="381000"/>
                  </a:lnTo>
                  <a:close/>
                </a:path>
                <a:path w="10353675" h="771525">
                  <a:moveTo>
                    <a:pt x="6438900" y="762000"/>
                  </a:moveTo>
                  <a:lnTo>
                    <a:pt x="6315075" y="762000"/>
                  </a:lnTo>
                  <a:lnTo>
                    <a:pt x="6315075" y="771525"/>
                  </a:lnTo>
                  <a:lnTo>
                    <a:pt x="6438900" y="771525"/>
                  </a:lnTo>
                  <a:lnTo>
                    <a:pt x="6438900" y="762000"/>
                  </a:lnTo>
                  <a:close/>
                </a:path>
                <a:path w="10353675" h="771525">
                  <a:moveTo>
                    <a:pt x="6438900" y="381000"/>
                  </a:moveTo>
                  <a:lnTo>
                    <a:pt x="6315075" y="381000"/>
                  </a:lnTo>
                  <a:lnTo>
                    <a:pt x="6315075" y="390525"/>
                  </a:lnTo>
                  <a:lnTo>
                    <a:pt x="6438900" y="390525"/>
                  </a:lnTo>
                  <a:lnTo>
                    <a:pt x="6438900" y="381000"/>
                  </a:lnTo>
                  <a:close/>
                </a:path>
                <a:path w="10353675" h="771525">
                  <a:moveTo>
                    <a:pt x="6743700" y="762000"/>
                  </a:moveTo>
                  <a:lnTo>
                    <a:pt x="6619875" y="762000"/>
                  </a:lnTo>
                  <a:lnTo>
                    <a:pt x="6619875" y="771525"/>
                  </a:lnTo>
                  <a:lnTo>
                    <a:pt x="6743700" y="771525"/>
                  </a:lnTo>
                  <a:lnTo>
                    <a:pt x="6743700" y="762000"/>
                  </a:lnTo>
                  <a:close/>
                </a:path>
                <a:path w="10353675" h="771525">
                  <a:moveTo>
                    <a:pt x="6743700" y="381000"/>
                  </a:moveTo>
                  <a:lnTo>
                    <a:pt x="6619875" y="381000"/>
                  </a:lnTo>
                  <a:lnTo>
                    <a:pt x="6619875" y="390525"/>
                  </a:lnTo>
                  <a:lnTo>
                    <a:pt x="6743700" y="390525"/>
                  </a:lnTo>
                  <a:lnTo>
                    <a:pt x="6743700" y="381000"/>
                  </a:lnTo>
                  <a:close/>
                </a:path>
                <a:path w="10353675" h="771525">
                  <a:moveTo>
                    <a:pt x="7048500" y="762000"/>
                  </a:moveTo>
                  <a:lnTo>
                    <a:pt x="6924675" y="762000"/>
                  </a:lnTo>
                  <a:lnTo>
                    <a:pt x="6924675" y="771525"/>
                  </a:lnTo>
                  <a:lnTo>
                    <a:pt x="7048500" y="771525"/>
                  </a:lnTo>
                  <a:lnTo>
                    <a:pt x="7048500" y="762000"/>
                  </a:lnTo>
                  <a:close/>
                </a:path>
                <a:path w="10353675" h="771525">
                  <a:moveTo>
                    <a:pt x="7048500" y="381000"/>
                  </a:moveTo>
                  <a:lnTo>
                    <a:pt x="6924675" y="381000"/>
                  </a:lnTo>
                  <a:lnTo>
                    <a:pt x="6924675" y="390525"/>
                  </a:lnTo>
                  <a:lnTo>
                    <a:pt x="7048500" y="390525"/>
                  </a:lnTo>
                  <a:lnTo>
                    <a:pt x="7048500" y="381000"/>
                  </a:lnTo>
                  <a:close/>
                </a:path>
                <a:path w="10353675" h="771525">
                  <a:moveTo>
                    <a:pt x="7353300" y="762000"/>
                  </a:moveTo>
                  <a:lnTo>
                    <a:pt x="7229475" y="762000"/>
                  </a:lnTo>
                  <a:lnTo>
                    <a:pt x="7229475" y="771525"/>
                  </a:lnTo>
                  <a:lnTo>
                    <a:pt x="7353300" y="771525"/>
                  </a:lnTo>
                  <a:lnTo>
                    <a:pt x="7353300" y="762000"/>
                  </a:lnTo>
                  <a:close/>
                </a:path>
                <a:path w="10353675" h="771525">
                  <a:moveTo>
                    <a:pt x="7353300" y="381000"/>
                  </a:moveTo>
                  <a:lnTo>
                    <a:pt x="7229475" y="381000"/>
                  </a:lnTo>
                  <a:lnTo>
                    <a:pt x="7229475" y="390525"/>
                  </a:lnTo>
                  <a:lnTo>
                    <a:pt x="7353300" y="390525"/>
                  </a:lnTo>
                  <a:lnTo>
                    <a:pt x="7353300" y="381000"/>
                  </a:lnTo>
                  <a:close/>
                </a:path>
                <a:path w="10353675" h="771525">
                  <a:moveTo>
                    <a:pt x="7353300" y="0"/>
                  </a:moveTo>
                  <a:lnTo>
                    <a:pt x="6924675" y="0"/>
                  </a:lnTo>
                  <a:lnTo>
                    <a:pt x="6924675" y="9525"/>
                  </a:lnTo>
                  <a:lnTo>
                    <a:pt x="7353300" y="9525"/>
                  </a:lnTo>
                  <a:lnTo>
                    <a:pt x="7353300" y="0"/>
                  </a:lnTo>
                  <a:close/>
                </a:path>
                <a:path w="10353675" h="771525">
                  <a:moveTo>
                    <a:pt x="7658100" y="762000"/>
                  </a:moveTo>
                  <a:lnTo>
                    <a:pt x="7534275" y="762000"/>
                  </a:lnTo>
                  <a:lnTo>
                    <a:pt x="7534275" y="771525"/>
                  </a:lnTo>
                  <a:lnTo>
                    <a:pt x="7658100" y="771525"/>
                  </a:lnTo>
                  <a:lnTo>
                    <a:pt x="7658100" y="762000"/>
                  </a:lnTo>
                  <a:close/>
                </a:path>
                <a:path w="10353675" h="771525">
                  <a:moveTo>
                    <a:pt x="7658100" y="381000"/>
                  </a:moveTo>
                  <a:lnTo>
                    <a:pt x="7534275" y="381000"/>
                  </a:lnTo>
                  <a:lnTo>
                    <a:pt x="7534275" y="390525"/>
                  </a:lnTo>
                  <a:lnTo>
                    <a:pt x="7658100" y="390525"/>
                  </a:lnTo>
                  <a:lnTo>
                    <a:pt x="7658100" y="381000"/>
                  </a:lnTo>
                  <a:close/>
                </a:path>
                <a:path w="10353675" h="771525">
                  <a:moveTo>
                    <a:pt x="7658100" y="0"/>
                  </a:moveTo>
                  <a:lnTo>
                    <a:pt x="7534275" y="0"/>
                  </a:lnTo>
                  <a:lnTo>
                    <a:pt x="7534275" y="9525"/>
                  </a:lnTo>
                  <a:lnTo>
                    <a:pt x="7658100" y="9525"/>
                  </a:lnTo>
                  <a:lnTo>
                    <a:pt x="7658100" y="0"/>
                  </a:lnTo>
                  <a:close/>
                </a:path>
                <a:path w="10353675" h="771525">
                  <a:moveTo>
                    <a:pt x="7962900" y="762000"/>
                  </a:moveTo>
                  <a:lnTo>
                    <a:pt x="7839075" y="762000"/>
                  </a:lnTo>
                  <a:lnTo>
                    <a:pt x="7839075" y="771525"/>
                  </a:lnTo>
                  <a:lnTo>
                    <a:pt x="7962900" y="771525"/>
                  </a:lnTo>
                  <a:lnTo>
                    <a:pt x="7962900" y="762000"/>
                  </a:lnTo>
                  <a:close/>
                </a:path>
                <a:path w="10353675" h="771525">
                  <a:moveTo>
                    <a:pt x="7962900" y="381000"/>
                  </a:moveTo>
                  <a:lnTo>
                    <a:pt x="7839075" y="381000"/>
                  </a:lnTo>
                  <a:lnTo>
                    <a:pt x="7839075" y="390525"/>
                  </a:lnTo>
                  <a:lnTo>
                    <a:pt x="7962900" y="390525"/>
                  </a:lnTo>
                  <a:lnTo>
                    <a:pt x="7962900" y="381000"/>
                  </a:lnTo>
                  <a:close/>
                </a:path>
                <a:path w="10353675" h="771525">
                  <a:moveTo>
                    <a:pt x="7962900" y="0"/>
                  </a:moveTo>
                  <a:lnTo>
                    <a:pt x="7839075" y="0"/>
                  </a:lnTo>
                  <a:lnTo>
                    <a:pt x="7839075" y="9525"/>
                  </a:lnTo>
                  <a:lnTo>
                    <a:pt x="7962900" y="9525"/>
                  </a:lnTo>
                  <a:lnTo>
                    <a:pt x="7962900" y="0"/>
                  </a:lnTo>
                  <a:close/>
                </a:path>
                <a:path w="10353675" h="771525">
                  <a:moveTo>
                    <a:pt x="8267700" y="762000"/>
                  </a:moveTo>
                  <a:lnTo>
                    <a:pt x="8143875" y="762000"/>
                  </a:lnTo>
                  <a:lnTo>
                    <a:pt x="8143875" y="771525"/>
                  </a:lnTo>
                  <a:lnTo>
                    <a:pt x="8267700" y="771525"/>
                  </a:lnTo>
                  <a:lnTo>
                    <a:pt x="8267700" y="762000"/>
                  </a:lnTo>
                  <a:close/>
                </a:path>
                <a:path w="10353675" h="771525">
                  <a:moveTo>
                    <a:pt x="8267700" y="381000"/>
                  </a:moveTo>
                  <a:lnTo>
                    <a:pt x="8143875" y="381000"/>
                  </a:lnTo>
                  <a:lnTo>
                    <a:pt x="8143875" y="390525"/>
                  </a:lnTo>
                  <a:lnTo>
                    <a:pt x="8267700" y="390525"/>
                  </a:lnTo>
                  <a:lnTo>
                    <a:pt x="8267700" y="381000"/>
                  </a:lnTo>
                  <a:close/>
                </a:path>
                <a:path w="10353675" h="771525">
                  <a:moveTo>
                    <a:pt x="8267700" y="0"/>
                  </a:moveTo>
                  <a:lnTo>
                    <a:pt x="8143875" y="0"/>
                  </a:lnTo>
                  <a:lnTo>
                    <a:pt x="8143875" y="9525"/>
                  </a:lnTo>
                  <a:lnTo>
                    <a:pt x="8267700" y="9525"/>
                  </a:lnTo>
                  <a:lnTo>
                    <a:pt x="8267700" y="0"/>
                  </a:lnTo>
                  <a:close/>
                </a:path>
                <a:path w="10353675" h="771525">
                  <a:moveTo>
                    <a:pt x="8572500" y="762000"/>
                  </a:moveTo>
                  <a:lnTo>
                    <a:pt x="8448675" y="762000"/>
                  </a:lnTo>
                  <a:lnTo>
                    <a:pt x="8448675" y="771525"/>
                  </a:lnTo>
                  <a:lnTo>
                    <a:pt x="8572500" y="771525"/>
                  </a:lnTo>
                  <a:lnTo>
                    <a:pt x="8572500" y="762000"/>
                  </a:lnTo>
                  <a:close/>
                </a:path>
                <a:path w="10353675" h="771525">
                  <a:moveTo>
                    <a:pt x="8572500" y="381000"/>
                  </a:moveTo>
                  <a:lnTo>
                    <a:pt x="8448675" y="381000"/>
                  </a:lnTo>
                  <a:lnTo>
                    <a:pt x="8448675" y="390525"/>
                  </a:lnTo>
                  <a:lnTo>
                    <a:pt x="8572500" y="390525"/>
                  </a:lnTo>
                  <a:lnTo>
                    <a:pt x="8572500" y="381000"/>
                  </a:lnTo>
                  <a:close/>
                </a:path>
                <a:path w="10353675" h="771525">
                  <a:moveTo>
                    <a:pt x="8572500" y="0"/>
                  </a:moveTo>
                  <a:lnTo>
                    <a:pt x="8448675" y="0"/>
                  </a:lnTo>
                  <a:lnTo>
                    <a:pt x="8448675" y="9525"/>
                  </a:lnTo>
                  <a:lnTo>
                    <a:pt x="8572500" y="9525"/>
                  </a:lnTo>
                  <a:lnTo>
                    <a:pt x="8572500" y="0"/>
                  </a:lnTo>
                  <a:close/>
                </a:path>
                <a:path w="10353675" h="771525">
                  <a:moveTo>
                    <a:pt x="8877300" y="762000"/>
                  </a:moveTo>
                  <a:lnTo>
                    <a:pt x="8753475" y="762000"/>
                  </a:lnTo>
                  <a:lnTo>
                    <a:pt x="8753475" y="771525"/>
                  </a:lnTo>
                  <a:lnTo>
                    <a:pt x="8877300" y="771525"/>
                  </a:lnTo>
                  <a:lnTo>
                    <a:pt x="8877300" y="762000"/>
                  </a:lnTo>
                  <a:close/>
                </a:path>
                <a:path w="10353675" h="771525">
                  <a:moveTo>
                    <a:pt x="8877300" y="381000"/>
                  </a:moveTo>
                  <a:lnTo>
                    <a:pt x="8753475" y="381000"/>
                  </a:lnTo>
                  <a:lnTo>
                    <a:pt x="8753475" y="390525"/>
                  </a:lnTo>
                  <a:lnTo>
                    <a:pt x="8877300" y="390525"/>
                  </a:lnTo>
                  <a:lnTo>
                    <a:pt x="8877300" y="381000"/>
                  </a:lnTo>
                  <a:close/>
                </a:path>
                <a:path w="10353675" h="771525">
                  <a:moveTo>
                    <a:pt x="8877300" y="0"/>
                  </a:moveTo>
                  <a:lnTo>
                    <a:pt x="8753475" y="0"/>
                  </a:lnTo>
                  <a:lnTo>
                    <a:pt x="8753475" y="9525"/>
                  </a:lnTo>
                  <a:lnTo>
                    <a:pt x="8877300" y="9525"/>
                  </a:lnTo>
                  <a:lnTo>
                    <a:pt x="8877300" y="0"/>
                  </a:lnTo>
                  <a:close/>
                </a:path>
                <a:path w="10353675" h="771525">
                  <a:moveTo>
                    <a:pt x="9182100" y="762000"/>
                  </a:moveTo>
                  <a:lnTo>
                    <a:pt x="9058275" y="762000"/>
                  </a:lnTo>
                  <a:lnTo>
                    <a:pt x="9058275" y="771525"/>
                  </a:lnTo>
                  <a:lnTo>
                    <a:pt x="9182100" y="771525"/>
                  </a:lnTo>
                  <a:lnTo>
                    <a:pt x="9182100" y="762000"/>
                  </a:lnTo>
                  <a:close/>
                </a:path>
                <a:path w="10353675" h="771525">
                  <a:moveTo>
                    <a:pt x="9182100" y="381000"/>
                  </a:moveTo>
                  <a:lnTo>
                    <a:pt x="9058275" y="381000"/>
                  </a:lnTo>
                  <a:lnTo>
                    <a:pt x="9058275" y="390525"/>
                  </a:lnTo>
                  <a:lnTo>
                    <a:pt x="9182100" y="390525"/>
                  </a:lnTo>
                  <a:lnTo>
                    <a:pt x="9182100" y="381000"/>
                  </a:lnTo>
                  <a:close/>
                </a:path>
                <a:path w="10353675" h="771525">
                  <a:moveTo>
                    <a:pt x="9182100" y="0"/>
                  </a:moveTo>
                  <a:lnTo>
                    <a:pt x="9058275" y="0"/>
                  </a:lnTo>
                  <a:lnTo>
                    <a:pt x="9058275" y="9525"/>
                  </a:lnTo>
                  <a:lnTo>
                    <a:pt x="9182100" y="9525"/>
                  </a:lnTo>
                  <a:lnTo>
                    <a:pt x="9182100" y="0"/>
                  </a:lnTo>
                  <a:close/>
                </a:path>
                <a:path w="10353675" h="771525">
                  <a:moveTo>
                    <a:pt x="9486900" y="762000"/>
                  </a:moveTo>
                  <a:lnTo>
                    <a:pt x="9363075" y="762000"/>
                  </a:lnTo>
                  <a:lnTo>
                    <a:pt x="9363075" y="771525"/>
                  </a:lnTo>
                  <a:lnTo>
                    <a:pt x="9486900" y="771525"/>
                  </a:lnTo>
                  <a:lnTo>
                    <a:pt x="9486900" y="762000"/>
                  </a:lnTo>
                  <a:close/>
                </a:path>
                <a:path w="10353675" h="771525">
                  <a:moveTo>
                    <a:pt x="9486900" y="381000"/>
                  </a:moveTo>
                  <a:lnTo>
                    <a:pt x="9363075" y="381000"/>
                  </a:lnTo>
                  <a:lnTo>
                    <a:pt x="9363075" y="390525"/>
                  </a:lnTo>
                  <a:lnTo>
                    <a:pt x="9486900" y="390525"/>
                  </a:lnTo>
                  <a:lnTo>
                    <a:pt x="9486900" y="381000"/>
                  </a:lnTo>
                  <a:close/>
                </a:path>
                <a:path w="10353675" h="771525">
                  <a:moveTo>
                    <a:pt x="9486900" y="0"/>
                  </a:moveTo>
                  <a:lnTo>
                    <a:pt x="9363075" y="0"/>
                  </a:lnTo>
                  <a:lnTo>
                    <a:pt x="9363075" y="9525"/>
                  </a:lnTo>
                  <a:lnTo>
                    <a:pt x="9486900" y="9525"/>
                  </a:lnTo>
                  <a:lnTo>
                    <a:pt x="9486900" y="0"/>
                  </a:lnTo>
                  <a:close/>
                </a:path>
                <a:path w="10353675" h="771525">
                  <a:moveTo>
                    <a:pt x="9791700" y="762000"/>
                  </a:moveTo>
                  <a:lnTo>
                    <a:pt x="9667875" y="762000"/>
                  </a:lnTo>
                  <a:lnTo>
                    <a:pt x="9667875" y="771525"/>
                  </a:lnTo>
                  <a:lnTo>
                    <a:pt x="9791700" y="771525"/>
                  </a:lnTo>
                  <a:lnTo>
                    <a:pt x="9791700" y="762000"/>
                  </a:lnTo>
                  <a:close/>
                </a:path>
                <a:path w="10353675" h="771525">
                  <a:moveTo>
                    <a:pt x="9791700" y="381000"/>
                  </a:moveTo>
                  <a:lnTo>
                    <a:pt x="9667875" y="381000"/>
                  </a:lnTo>
                  <a:lnTo>
                    <a:pt x="9667875" y="390525"/>
                  </a:lnTo>
                  <a:lnTo>
                    <a:pt x="9791700" y="390525"/>
                  </a:lnTo>
                  <a:lnTo>
                    <a:pt x="9791700" y="381000"/>
                  </a:lnTo>
                  <a:close/>
                </a:path>
                <a:path w="10353675" h="771525">
                  <a:moveTo>
                    <a:pt x="9791700" y="0"/>
                  </a:moveTo>
                  <a:lnTo>
                    <a:pt x="9667875" y="0"/>
                  </a:lnTo>
                  <a:lnTo>
                    <a:pt x="9667875" y="9525"/>
                  </a:lnTo>
                  <a:lnTo>
                    <a:pt x="9791700" y="9525"/>
                  </a:lnTo>
                  <a:lnTo>
                    <a:pt x="9791700" y="0"/>
                  </a:lnTo>
                  <a:close/>
                </a:path>
                <a:path w="10353675" h="771525">
                  <a:moveTo>
                    <a:pt x="10096500" y="762000"/>
                  </a:moveTo>
                  <a:lnTo>
                    <a:pt x="9972675" y="762000"/>
                  </a:lnTo>
                  <a:lnTo>
                    <a:pt x="9972675" y="771525"/>
                  </a:lnTo>
                  <a:lnTo>
                    <a:pt x="10096500" y="771525"/>
                  </a:lnTo>
                  <a:lnTo>
                    <a:pt x="10096500" y="762000"/>
                  </a:lnTo>
                  <a:close/>
                </a:path>
                <a:path w="10353675" h="771525">
                  <a:moveTo>
                    <a:pt x="10096500" y="381000"/>
                  </a:moveTo>
                  <a:lnTo>
                    <a:pt x="9972675" y="381000"/>
                  </a:lnTo>
                  <a:lnTo>
                    <a:pt x="9972675" y="390525"/>
                  </a:lnTo>
                  <a:lnTo>
                    <a:pt x="10096500" y="390525"/>
                  </a:lnTo>
                  <a:lnTo>
                    <a:pt x="10096500" y="381000"/>
                  </a:lnTo>
                  <a:close/>
                </a:path>
                <a:path w="10353675" h="771525">
                  <a:moveTo>
                    <a:pt x="10096500" y="0"/>
                  </a:moveTo>
                  <a:lnTo>
                    <a:pt x="9972675" y="0"/>
                  </a:lnTo>
                  <a:lnTo>
                    <a:pt x="9972675" y="9525"/>
                  </a:lnTo>
                  <a:lnTo>
                    <a:pt x="10096500" y="9525"/>
                  </a:lnTo>
                  <a:lnTo>
                    <a:pt x="10096500" y="0"/>
                  </a:lnTo>
                  <a:close/>
                </a:path>
                <a:path w="10353675" h="771525">
                  <a:moveTo>
                    <a:pt x="10353675" y="762000"/>
                  </a:moveTo>
                  <a:lnTo>
                    <a:pt x="10277475" y="762000"/>
                  </a:lnTo>
                  <a:lnTo>
                    <a:pt x="10277475" y="771525"/>
                  </a:lnTo>
                  <a:lnTo>
                    <a:pt x="10353675" y="771525"/>
                  </a:lnTo>
                  <a:lnTo>
                    <a:pt x="10353675" y="762000"/>
                  </a:lnTo>
                  <a:close/>
                </a:path>
                <a:path w="10353675" h="771525">
                  <a:moveTo>
                    <a:pt x="10353675" y="381000"/>
                  </a:moveTo>
                  <a:lnTo>
                    <a:pt x="10277475" y="381000"/>
                  </a:lnTo>
                  <a:lnTo>
                    <a:pt x="10277475" y="390525"/>
                  </a:lnTo>
                  <a:lnTo>
                    <a:pt x="10353675" y="390525"/>
                  </a:lnTo>
                  <a:lnTo>
                    <a:pt x="10353675" y="381000"/>
                  </a:lnTo>
                  <a:close/>
                </a:path>
                <a:path w="10353675" h="771525">
                  <a:moveTo>
                    <a:pt x="10353675" y="0"/>
                  </a:moveTo>
                  <a:lnTo>
                    <a:pt x="10277475" y="0"/>
                  </a:lnTo>
                  <a:lnTo>
                    <a:pt x="10277475" y="9525"/>
                  </a:lnTo>
                  <a:lnTo>
                    <a:pt x="10353675" y="9525"/>
                  </a:lnTo>
                  <a:lnTo>
                    <a:pt x="103536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24037" y="4571999"/>
              <a:ext cx="10353675" cy="1162050"/>
            </a:xfrm>
            <a:custGeom>
              <a:avLst/>
              <a:gdLst/>
              <a:ahLst/>
              <a:cxnLst/>
              <a:rect l="l" t="t" r="r" b="b"/>
              <a:pathLst>
                <a:path w="10353675" h="1162050">
                  <a:moveTo>
                    <a:pt x="342900" y="1152525"/>
                  </a:moveTo>
                  <a:lnTo>
                    <a:pt x="0" y="1152525"/>
                  </a:lnTo>
                  <a:lnTo>
                    <a:pt x="0" y="1162050"/>
                  </a:lnTo>
                  <a:lnTo>
                    <a:pt x="342900" y="1162050"/>
                  </a:lnTo>
                  <a:lnTo>
                    <a:pt x="342900" y="1152525"/>
                  </a:lnTo>
                  <a:close/>
                </a:path>
                <a:path w="10353675" h="1162050">
                  <a:moveTo>
                    <a:pt x="342900" y="771525"/>
                  </a:moveTo>
                  <a:lnTo>
                    <a:pt x="0" y="771525"/>
                  </a:lnTo>
                  <a:lnTo>
                    <a:pt x="0" y="781050"/>
                  </a:lnTo>
                  <a:lnTo>
                    <a:pt x="342900" y="781050"/>
                  </a:lnTo>
                  <a:lnTo>
                    <a:pt x="342900" y="771525"/>
                  </a:lnTo>
                  <a:close/>
                </a:path>
                <a:path w="10353675" h="1162050">
                  <a:moveTo>
                    <a:pt x="342900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342900" y="390525"/>
                  </a:lnTo>
                  <a:lnTo>
                    <a:pt x="342900" y="381000"/>
                  </a:lnTo>
                  <a:close/>
                </a:path>
                <a:path w="10353675" h="1162050">
                  <a:moveTo>
                    <a:pt x="647700" y="1152525"/>
                  </a:moveTo>
                  <a:lnTo>
                    <a:pt x="523875" y="1152525"/>
                  </a:lnTo>
                  <a:lnTo>
                    <a:pt x="523875" y="1162050"/>
                  </a:lnTo>
                  <a:lnTo>
                    <a:pt x="647700" y="1162050"/>
                  </a:lnTo>
                  <a:lnTo>
                    <a:pt x="647700" y="1152525"/>
                  </a:lnTo>
                  <a:close/>
                </a:path>
                <a:path w="10353675" h="1162050">
                  <a:moveTo>
                    <a:pt x="647700" y="771525"/>
                  </a:moveTo>
                  <a:lnTo>
                    <a:pt x="523875" y="771525"/>
                  </a:lnTo>
                  <a:lnTo>
                    <a:pt x="523875" y="781050"/>
                  </a:lnTo>
                  <a:lnTo>
                    <a:pt x="647700" y="781050"/>
                  </a:lnTo>
                  <a:lnTo>
                    <a:pt x="647700" y="771525"/>
                  </a:lnTo>
                  <a:close/>
                </a:path>
                <a:path w="10353675" h="1162050">
                  <a:moveTo>
                    <a:pt x="647700" y="381000"/>
                  </a:moveTo>
                  <a:lnTo>
                    <a:pt x="523875" y="381000"/>
                  </a:lnTo>
                  <a:lnTo>
                    <a:pt x="523875" y="390525"/>
                  </a:lnTo>
                  <a:lnTo>
                    <a:pt x="647700" y="390525"/>
                  </a:lnTo>
                  <a:lnTo>
                    <a:pt x="647700" y="381000"/>
                  </a:lnTo>
                  <a:close/>
                </a:path>
                <a:path w="10353675" h="1162050">
                  <a:moveTo>
                    <a:pt x="952500" y="1152525"/>
                  </a:moveTo>
                  <a:lnTo>
                    <a:pt x="828675" y="1152525"/>
                  </a:lnTo>
                  <a:lnTo>
                    <a:pt x="828675" y="1162050"/>
                  </a:lnTo>
                  <a:lnTo>
                    <a:pt x="952500" y="1162050"/>
                  </a:lnTo>
                  <a:lnTo>
                    <a:pt x="952500" y="1152525"/>
                  </a:lnTo>
                  <a:close/>
                </a:path>
                <a:path w="10353675" h="1162050">
                  <a:moveTo>
                    <a:pt x="952500" y="771525"/>
                  </a:moveTo>
                  <a:lnTo>
                    <a:pt x="828675" y="771525"/>
                  </a:lnTo>
                  <a:lnTo>
                    <a:pt x="828675" y="781050"/>
                  </a:lnTo>
                  <a:lnTo>
                    <a:pt x="952500" y="781050"/>
                  </a:lnTo>
                  <a:lnTo>
                    <a:pt x="952500" y="771525"/>
                  </a:lnTo>
                  <a:close/>
                </a:path>
                <a:path w="10353675" h="1162050">
                  <a:moveTo>
                    <a:pt x="952500" y="381000"/>
                  </a:moveTo>
                  <a:lnTo>
                    <a:pt x="828675" y="381000"/>
                  </a:lnTo>
                  <a:lnTo>
                    <a:pt x="828675" y="390525"/>
                  </a:lnTo>
                  <a:lnTo>
                    <a:pt x="952500" y="390525"/>
                  </a:lnTo>
                  <a:lnTo>
                    <a:pt x="952500" y="381000"/>
                  </a:lnTo>
                  <a:close/>
                </a:path>
                <a:path w="10353675" h="1162050">
                  <a:moveTo>
                    <a:pt x="1257300" y="1152525"/>
                  </a:moveTo>
                  <a:lnTo>
                    <a:pt x="1133475" y="1152525"/>
                  </a:lnTo>
                  <a:lnTo>
                    <a:pt x="1133475" y="1162050"/>
                  </a:lnTo>
                  <a:lnTo>
                    <a:pt x="1257300" y="1162050"/>
                  </a:lnTo>
                  <a:lnTo>
                    <a:pt x="1257300" y="1152525"/>
                  </a:lnTo>
                  <a:close/>
                </a:path>
                <a:path w="10353675" h="1162050">
                  <a:moveTo>
                    <a:pt x="1257300" y="771525"/>
                  </a:moveTo>
                  <a:lnTo>
                    <a:pt x="1133475" y="771525"/>
                  </a:lnTo>
                  <a:lnTo>
                    <a:pt x="1133475" y="781050"/>
                  </a:lnTo>
                  <a:lnTo>
                    <a:pt x="1257300" y="781050"/>
                  </a:lnTo>
                  <a:lnTo>
                    <a:pt x="1257300" y="771525"/>
                  </a:lnTo>
                  <a:close/>
                </a:path>
                <a:path w="10353675" h="1162050">
                  <a:moveTo>
                    <a:pt x="1562100" y="771525"/>
                  </a:moveTo>
                  <a:lnTo>
                    <a:pt x="1438275" y="771525"/>
                  </a:lnTo>
                  <a:lnTo>
                    <a:pt x="1438275" y="781050"/>
                  </a:lnTo>
                  <a:lnTo>
                    <a:pt x="1562100" y="781050"/>
                  </a:lnTo>
                  <a:lnTo>
                    <a:pt x="1562100" y="771525"/>
                  </a:lnTo>
                  <a:close/>
                </a:path>
                <a:path w="10353675" h="1162050">
                  <a:moveTo>
                    <a:pt x="1562100" y="381000"/>
                  </a:moveTo>
                  <a:lnTo>
                    <a:pt x="1133475" y="381000"/>
                  </a:lnTo>
                  <a:lnTo>
                    <a:pt x="1133475" y="390525"/>
                  </a:lnTo>
                  <a:lnTo>
                    <a:pt x="1562100" y="390525"/>
                  </a:lnTo>
                  <a:lnTo>
                    <a:pt x="1562100" y="381000"/>
                  </a:lnTo>
                  <a:close/>
                </a:path>
                <a:path w="10353675" h="1162050">
                  <a:moveTo>
                    <a:pt x="1866900" y="771525"/>
                  </a:moveTo>
                  <a:lnTo>
                    <a:pt x="1743075" y="771525"/>
                  </a:lnTo>
                  <a:lnTo>
                    <a:pt x="1743075" y="781050"/>
                  </a:lnTo>
                  <a:lnTo>
                    <a:pt x="1866900" y="781050"/>
                  </a:lnTo>
                  <a:lnTo>
                    <a:pt x="1866900" y="771525"/>
                  </a:lnTo>
                  <a:close/>
                </a:path>
                <a:path w="10353675" h="1162050">
                  <a:moveTo>
                    <a:pt x="1866900" y="381000"/>
                  </a:moveTo>
                  <a:lnTo>
                    <a:pt x="1743075" y="381000"/>
                  </a:lnTo>
                  <a:lnTo>
                    <a:pt x="1743075" y="390525"/>
                  </a:lnTo>
                  <a:lnTo>
                    <a:pt x="1866900" y="390525"/>
                  </a:lnTo>
                  <a:lnTo>
                    <a:pt x="1866900" y="381000"/>
                  </a:lnTo>
                  <a:close/>
                </a:path>
                <a:path w="10353675" h="1162050">
                  <a:moveTo>
                    <a:pt x="2171700" y="771525"/>
                  </a:moveTo>
                  <a:lnTo>
                    <a:pt x="2047875" y="771525"/>
                  </a:lnTo>
                  <a:lnTo>
                    <a:pt x="2047875" y="781050"/>
                  </a:lnTo>
                  <a:lnTo>
                    <a:pt x="2171700" y="781050"/>
                  </a:lnTo>
                  <a:lnTo>
                    <a:pt x="2171700" y="771525"/>
                  </a:lnTo>
                  <a:close/>
                </a:path>
                <a:path w="10353675" h="1162050">
                  <a:moveTo>
                    <a:pt x="2171700" y="381000"/>
                  </a:moveTo>
                  <a:lnTo>
                    <a:pt x="2047875" y="381000"/>
                  </a:lnTo>
                  <a:lnTo>
                    <a:pt x="2047875" y="390525"/>
                  </a:lnTo>
                  <a:lnTo>
                    <a:pt x="2171700" y="390525"/>
                  </a:lnTo>
                  <a:lnTo>
                    <a:pt x="2171700" y="381000"/>
                  </a:lnTo>
                  <a:close/>
                </a:path>
                <a:path w="10353675" h="1162050">
                  <a:moveTo>
                    <a:pt x="2476500" y="771525"/>
                  </a:moveTo>
                  <a:lnTo>
                    <a:pt x="2352675" y="771525"/>
                  </a:lnTo>
                  <a:lnTo>
                    <a:pt x="2352675" y="781050"/>
                  </a:lnTo>
                  <a:lnTo>
                    <a:pt x="2476500" y="781050"/>
                  </a:lnTo>
                  <a:lnTo>
                    <a:pt x="2476500" y="771525"/>
                  </a:lnTo>
                  <a:close/>
                </a:path>
                <a:path w="10353675" h="1162050">
                  <a:moveTo>
                    <a:pt x="2476500" y="381000"/>
                  </a:moveTo>
                  <a:lnTo>
                    <a:pt x="2352675" y="381000"/>
                  </a:lnTo>
                  <a:lnTo>
                    <a:pt x="2352675" y="390525"/>
                  </a:lnTo>
                  <a:lnTo>
                    <a:pt x="2476500" y="390525"/>
                  </a:lnTo>
                  <a:lnTo>
                    <a:pt x="2476500" y="381000"/>
                  </a:lnTo>
                  <a:close/>
                </a:path>
                <a:path w="10353675" h="1162050">
                  <a:moveTo>
                    <a:pt x="2781300" y="771525"/>
                  </a:moveTo>
                  <a:lnTo>
                    <a:pt x="2657475" y="771525"/>
                  </a:lnTo>
                  <a:lnTo>
                    <a:pt x="2657475" y="781050"/>
                  </a:lnTo>
                  <a:lnTo>
                    <a:pt x="2781300" y="781050"/>
                  </a:lnTo>
                  <a:lnTo>
                    <a:pt x="2781300" y="771525"/>
                  </a:lnTo>
                  <a:close/>
                </a:path>
                <a:path w="10353675" h="1162050">
                  <a:moveTo>
                    <a:pt x="2781300" y="381000"/>
                  </a:moveTo>
                  <a:lnTo>
                    <a:pt x="2657475" y="381000"/>
                  </a:lnTo>
                  <a:lnTo>
                    <a:pt x="2657475" y="390525"/>
                  </a:lnTo>
                  <a:lnTo>
                    <a:pt x="2781300" y="390525"/>
                  </a:lnTo>
                  <a:lnTo>
                    <a:pt x="2781300" y="381000"/>
                  </a:lnTo>
                  <a:close/>
                </a:path>
                <a:path w="10353675" h="1162050">
                  <a:moveTo>
                    <a:pt x="3086100" y="771525"/>
                  </a:moveTo>
                  <a:lnTo>
                    <a:pt x="2962275" y="771525"/>
                  </a:lnTo>
                  <a:lnTo>
                    <a:pt x="2962275" y="781050"/>
                  </a:lnTo>
                  <a:lnTo>
                    <a:pt x="3086100" y="781050"/>
                  </a:lnTo>
                  <a:lnTo>
                    <a:pt x="3086100" y="771525"/>
                  </a:lnTo>
                  <a:close/>
                </a:path>
                <a:path w="10353675" h="1162050">
                  <a:moveTo>
                    <a:pt x="3390900" y="771525"/>
                  </a:moveTo>
                  <a:lnTo>
                    <a:pt x="3267075" y="771525"/>
                  </a:lnTo>
                  <a:lnTo>
                    <a:pt x="3267075" y="781050"/>
                  </a:lnTo>
                  <a:lnTo>
                    <a:pt x="3390900" y="781050"/>
                  </a:lnTo>
                  <a:lnTo>
                    <a:pt x="3390900" y="771525"/>
                  </a:lnTo>
                  <a:close/>
                </a:path>
                <a:path w="10353675" h="1162050">
                  <a:moveTo>
                    <a:pt x="3390900" y="381000"/>
                  </a:moveTo>
                  <a:lnTo>
                    <a:pt x="2962275" y="381000"/>
                  </a:lnTo>
                  <a:lnTo>
                    <a:pt x="2962275" y="390525"/>
                  </a:lnTo>
                  <a:lnTo>
                    <a:pt x="3390900" y="390525"/>
                  </a:lnTo>
                  <a:lnTo>
                    <a:pt x="3390900" y="381000"/>
                  </a:lnTo>
                  <a:close/>
                </a:path>
                <a:path w="10353675" h="1162050">
                  <a:moveTo>
                    <a:pt x="3695700" y="771525"/>
                  </a:moveTo>
                  <a:lnTo>
                    <a:pt x="3571875" y="771525"/>
                  </a:lnTo>
                  <a:lnTo>
                    <a:pt x="3571875" y="781050"/>
                  </a:lnTo>
                  <a:lnTo>
                    <a:pt x="3695700" y="781050"/>
                  </a:lnTo>
                  <a:lnTo>
                    <a:pt x="3695700" y="771525"/>
                  </a:lnTo>
                  <a:close/>
                </a:path>
                <a:path w="10353675" h="1162050">
                  <a:moveTo>
                    <a:pt x="3695700" y="381000"/>
                  </a:moveTo>
                  <a:lnTo>
                    <a:pt x="3571875" y="381000"/>
                  </a:lnTo>
                  <a:lnTo>
                    <a:pt x="3571875" y="390525"/>
                  </a:lnTo>
                  <a:lnTo>
                    <a:pt x="3695700" y="390525"/>
                  </a:lnTo>
                  <a:lnTo>
                    <a:pt x="3695700" y="381000"/>
                  </a:lnTo>
                  <a:close/>
                </a:path>
                <a:path w="10353675" h="1162050">
                  <a:moveTo>
                    <a:pt x="4000500" y="771525"/>
                  </a:moveTo>
                  <a:lnTo>
                    <a:pt x="3876675" y="771525"/>
                  </a:lnTo>
                  <a:lnTo>
                    <a:pt x="3876675" y="781050"/>
                  </a:lnTo>
                  <a:lnTo>
                    <a:pt x="4000500" y="781050"/>
                  </a:lnTo>
                  <a:lnTo>
                    <a:pt x="4000500" y="771525"/>
                  </a:lnTo>
                  <a:close/>
                </a:path>
                <a:path w="10353675" h="1162050">
                  <a:moveTo>
                    <a:pt x="4000500" y="381000"/>
                  </a:moveTo>
                  <a:lnTo>
                    <a:pt x="3876675" y="381000"/>
                  </a:lnTo>
                  <a:lnTo>
                    <a:pt x="3876675" y="390525"/>
                  </a:lnTo>
                  <a:lnTo>
                    <a:pt x="4000500" y="390525"/>
                  </a:lnTo>
                  <a:lnTo>
                    <a:pt x="4000500" y="381000"/>
                  </a:lnTo>
                  <a:close/>
                </a:path>
                <a:path w="10353675" h="1162050">
                  <a:moveTo>
                    <a:pt x="4305300" y="771525"/>
                  </a:moveTo>
                  <a:lnTo>
                    <a:pt x="4181475" y="771525"/>
                  </a:lnTo>
                  <a:lnTo>
                    <a:pt x="4181475" y="781050"/>
                  </a:lnTo>
                  <a:lnTo>
                    <a:pt x="4305300" y="781050"/>
                  </a:lnTo>
                  <a:lnTo>
                    <a:pt x="4305300" y="771525"/>
                  </a:lnTo>
                  <a:close/>
                </a:path>
                <a:path w="10353675" h="1162050">
                  <a:moveTo>
                    <a:pt x="4305300" y="381000"/>
                  </a:moveTo>
                  <a:lnTo>
                    <a:pt x="4181475" y="381000"/>
                  </a:lnTo>
                  <a:lnTo>
                    <a:pt x="4181475" y="390525"/>
                  </a:lnTo>
                  <a:lnTo>
                    <a:pt x="4305300" y="390525"/>
                  </a:lnTo>
                  <a:lnTo>
                    <a:pt x="4305300" y="381000"/>
                  </a:lnTo>
                  <a:close/>
                </a:path>
                <a:path w="10353675" h="1162050">
                  <a:moveTo>
                    <a:pt x="4610100" y="771525"/>
                  </a:moveTo>
                  <a:lnTo>
                    <a:pt x="4486275" y="771525"/>
                  </a:lnTo>
                  <a:lnTo>
                    <a:pt x="4486275" y="781050"/>
                  </a:lnTo>
                  <a:lnTo>
                    <a:pt x="4610100" y="781050"/>
                  </a:lnTo>
                  <a:lnTo>
                    <a:pt x="4610100" y="771525"/>
                  </a:lnTo>
                  <a:close/>
                </a:path>
                <a:path w="10353675" h="1162050">
                  <a:moveTo>
                    <a:pt x="4610100" y="381000"/>
                  </a:moveTo>
                  <a:lnTo>
                    <a:pt x="4486275" y="381000"/>
                  </a:lnTo>
                  <a:lnTo>
                    <a:pt x="4486275" y="390525"/>
                  </a:lnTo>
                  <a:lnTo>
                    <a:pt x="4610100" y="390525"/>
                  </a:lnTo>
                  <a:lnTo>
                    <a:pt x="4610100" y="381000"/>
                  </a:lnTo>
                  <a:close/>
                </a:path>
                <a:path w="10353675" h="1162050">
                  <a:moveTo>
                    <a:pt x="4914900" y="771525"/>
                  </a:moveTo>
                  <a:lnTo>
                    <a:pt x="4791075" y="771525"/>
                  </a:lnTo>
                  <a:lnTo>
                    <a:pt x="4791075" y="781050"/>
                  </a:lnTo>
                  <a:lnTo>
                    <a:pt x="4914900" y="781050"/>
                  </a:lnTo>
                  <a:lnTo>
                    <a:pt x="4914900" y="771525"/>
                  </a:lnTo>
                  <a:close/>
                </a:path>
                <a:path w="10353675" h="1162050">
                  <a:moveTo>
                    <a:pt x="4914900" y="381000"/>
                  </a:moveTo>
                  <a:lnTo>
                    <a:pt x="4791075" y="381000"/>
                  </a:lnTo>
                  <a:lnTo>
                    <a:pt x="4791075" y="390525"/>
                  </a:lnTo>
                  <a:lnTo>
                    <a:pt x="4914900" y="390525"/>
                  </a:lnTo>
                  <a:lnTo>
                    <a:pt x="4914900" y="381000"/>
                  </a:lnTo>
                  <a:close/>
                </a:path>
                <a:path w="10353675" h="1162050">
                  <a:moveTo>
                    <a:pt x="5219700" y="771525"/>
                  </a:moveTo>
                  <a:lnTo>
                    <a:pt x="5095875" y="771525"/>
                  </a:lnTo>
                  <a:lnTo>
                    <a:pt x="5095875" y="781050"/>
                  </a:lnTo>
                  <a:lnTo>
                    <a:pt x="5219700" y="781050"/>
                  </a:lnTo>
                  <a:lnTo>
                    <a:pt x="5219700" y="771525"/>
                  </a:lnTo>
                  <a:close/>
                </a:path>
                <a:path w="10353675" h="1162050">
                  <a:moveTo>
                    <a:pt x="5219700" y="381000"/>
                  </a:moveTo>
                  <a:lnTo>
                    <a:pt x="5095875" y="381000"/>
                  </a:lnTo>
                  <a:lnTo>
                    <a:pt x="5095875" y="390525"/>
                  </a:lnTo>
                  <a:lnTo>
                    <a:pt x="5219700" y="390525"/>
                  </a:lnTo>
                  <a:lnTo>
                    <a:pt x="5219700" y="381000"/>
                  </a:lnTo>
                  <a:close/>
                </a:path>
                <a:path w="10353675" h="1162050">
                  <a:moveTo>
                    <a:pt x="5524500" y="771525"/>
                  </a:moveTo>
                  <a:lnTo>
                    <a:pt x="5400675" y="771525"/>
                  </a:lnTo>
                  <a:lnTo>
                    <a:pt x="5400675" y="781050"/>
                  </a:lnTo>
                  <a:lnTo>
                    <a:pt x="5524500" y="781050"/>
                  </a:lnTo>
                  <a:lnTo>
                    <a:pt x="5524500" y="771525"/>
                  </a:lnTo>
                  <a:close/>
                </a:path>
                <a:path w="10353675" h="1162050">
                  <a:moveTo>
                    <a:pt x="5524500" y="381000"/>
                  </a:moveTo>
                  <a:lnTo>
                    <a:pt x="5400675" y="381000"/>
                  </a:lnTo>
                  <a:lnTo>
                    <a:pt x="5400675" y="390525"/>
                  </a:lnTo>
                  <a:lnTo>
                    <a:pt x="5524500" y="390525"/>
                  </a:lnTo>
                  <a:lnTo>
                    <a:pt x="5524500" y="381000"/>
                  </a:lnTo>
                  <a:close/>
                </a:path>
                <a:path w="10353675" h="1162050">
                  <a:moveTo>
                    <a:pt x="5829300" y="771525"/>
                  </a:moveTo>
                  <a:lnTo>
                    <a:pt x="5705475" y="771525"/>
                  </a:lnTo>
                  <a:lnTo>
                    <a:pt x="5705475" y="781050"/>
                  </a:lnTo>
                  <a:lnTo>
                    <a:pt x="5829300" y="781050"/>
                  </a:lnTo>
                  <a:lnTo>
                    <a:pt x="5829300" y="771525"/>
                  </a:lnTo>
                  <a:close/>
                </a:path>
                <a:path w="10353675" h="1162050">
                  <a:moveTo>
                    <a:pt x="5829300" y="381000"/>
                  </a:moveTo>
                  <a:lnTo>
                    <a:pt x="5705475" y="381000"/>
                  </a:lnTo>
                  <a:lnTo>
                    <a:pt x="5705475" y="390525"/>
                  </a:lnTo>
                  <a:lnTo>
                    <a:pt x="5829300" y="390525"/>
                  </a:lnTo>
                  <a:lnTo>
                    <a:pt x="5829300" y="381000"/>
                  </a:lnTo>
                  <a:close/>
                </a:path>
                <a:path w="10353675" h="1162050">
                  <a:moveTo>
                    <a:pt x="6134100" y="771525"/>
                  </a:moveTo>
                  <a:lnTo>
                    <a:pt x="6010275" y="771525"/>
                  </a:lnTo>
                  <a:lnTo>
                    <a:pt x="6010275" y="781050"/>
                  </a:lnTo>
                  <a:lnTo>
                    <a:pt x="6134100" y="781050"/>
                  </a:lnTo>
                  <a:lnTo>
                    <a:pt x="6134100" y="771525"/>
                  </a:lnTo>
                  <a:close/>
                </a:path>
                <a:path w="10353675" h="1162050">
                  <a:moveTo>
                    <a:pt x="6134100" y="381000"/>
                  </a:moveTo>
                  <a:lnTo>
                    <a:pt x="6010275" y="381000"/>
                  </a:lnTo>
                  <a:lnTo>
                    <a:pt x="6010275" y="390525"/>
                  </a:lnTo>
                  <a:lnTo>
                    <a:pt x="6134100" y="390525"/>
                  </a:lnTo>
                  <a:lnTo>
                    <a:pt x="6134100" y="381000"/>
                  </a:lnTo>
                  <a:close/>
                </a:path>
                <a:path w="10353675" h="1162050">
                  <a:moveTo>
                    <a:pt x="6438900" y="771525"/>
                  </a:moveTo>
                  <a:lnTo>
                    <a:pt x="6315075" y="771525"/>
                  </a:lnTo>
                  <a:lnTo>
                    <a:pt x="6315075" y="781050"/>
                  </a:lnTo>
                  <a:lnTo>
                    <a:pt x="6438900" y="781050"/>
                  </a:lnTo>
                  <a:lnTo>
                    <a:pt x="6438900" y="771525"/>
                  </a:lnTo>
                  <a:close/>
                </a:path>
                <a:path w="10353675" h="1162050">
                  <a:moveTo>
                    <a:pt x="6438900" y="381000"/>
                  </a:moveTo>
                  <a:lnTo>
                    <a:pt x="6315075" y="381000"/>
                  </a:lnTo>
                  <a:lnTo>
                    <a:pt x="6315075" y="390525"/>
                  </a:lnTo>
                  <a:lnTo>
                    <a:pt x="6438900" y="390525"/>
                  </a:lnTo>
                  <a:lnTo>
                    <a:pt x="6438900" y="381000"/>
                  </a:lnTo>
                  <a:close/>
                </a:path>
                <a:path w="10353675" h="1162050">
                  <a:moveTo>
                    <a:pt x="6743700" y="771525"/>
                  </a:moveTo>
                  <a:lnTo>
                    <a:pt x="6619875" y="771525"/>
                  </a:lnTo>
                  <a:lnTo>
                    <a:pt x="6619875" y="781050"/>
                  </a:lnTo>
                  <a:lnTo>
                    <a:pt x="6743700" y="781050"/>
                  </a:lnTo>
                  <a:lnTo>
                    <a:pt x="6743700" y="771525"/>
                  </a:lnTo>
                  <a:close/>
                </a:path>
                <a:path w="10353675" h="1162050">
                  <a:moveTo>
                    <a:pt x="6743700" y="381000"/>
                  </a:moveTo>
                  <a:lnTo>
                    <a:pt x="6619875" y="381000"/>
                  </a:lnTo>
                  <a:lnTo>
                    <a:pt x="6619875" y="390525"/>
                  </a:lnTo>
                  <a:lnTo>
                    <a:pt x="6743700" y="390525"/>
                  </a:lnTo>
                  <a:lnTo>
                    <a:pt x="6743700" y="381000"/>
                  </a:lnTo>
                  <a:close/>
                </a:path>
                <a:path w="10353675" h="1162050">
                  <a:moveTo>
                    <a:pt x="7048500" y="771525"/>
                  </a:moveTo>
                  <a:lnTo>
                    <a:pt x="6924675" y="771525"/>
                  </a:lnTo>
                  <a:lnTo>
                    <a:pt x="6924675" y="781050"/>
                  </a:lnTo>
                  <a:lnTo>
                    <a:pt x="7048500" y="781050"/>
                  </a:lnTo>
                  <a:lnTo>
                    <a:pt x="7048500" y="771525"/>
                  </a:lnTo>
                  <a:close/>
                </a:path>
                <a:path w="10353675" h="1162050">
                  <a:moveTo>
                    <a:pt x="7048500" y="381000"/>
                  </a:moveTo>
                  <a:lnTo>
                    <a:pt x="6924675" y="381000"/>
                  </a:lnTo>
                  <a:lnTo>
                    <a:pt x="6924675" y="390525"/>
                  </a:lnTo>
                  <a:lnTo>
                    <a:pt x="7048500" y="390525"/>
                  </a:lnTo>
                  <a:lnTo>
                    <a:pt x="7048500" y="381000"/>
                  </a:lnTo>
                  <a:close/>
                </a:path>
                <a:path w="10353675" h="1162050">
                  <a:moveTo>
                    <a:pt x="7353300" y="771525"/>
                  </a:moveTo>
                  <a:lnTo>
                    <a:pt x="7229475" y="771525"/>
                  </a:lnTo>
                  <a:lnTo>
                    <a:pt x="7229475" y="781050"/>
                  </a:lnTo>
                  <a:lnTo>
                    <a:pt x="7353300" y="781050"/>
                  </a:lnTo>
                  <a:lnTo>
                    <a:pt x="7353300" y="771525"/>
                  </a:lnTo>
                  <a:close/>
                </a:path>
                <a:path w="10353675" h="1162050">
                  <a:moveTo>
                    <a:pt x="7353300" y="381000"/>
                  </a:moveTo>
                  <a:lnTo>
                    <a:pt x="7229475" y="381000"/>
                  </a:lnTo>
                  <a:lnTo>
                    <a:pt x="7229475" y="390525"/>
                  </a:lnTo>
                  <a:lnTo>
                    <a:pt x="7353300" y="390525"/>
                  </a:lnTo>
                  <a:lnTo>
                    <a:pt x="7353300" y="381000"/>
                  </a:lnTo>
                  <a:close/>
                </a:path>
                <a:path w="10353675" h="1162050">
                  <a:moveTo>
                    <a:pt x="7658100" y="771525"/>
                  </a:moveTo>
                  <a:lnTo>
                    <a:pt x="7534275" y="771525"/>
                  </a:lnTo>
                  <a:lnTo>
                    <a:pt x="7534275" y="781050"/>
                  </a:lnTo>
                  <a:lnTo>
                    <a:pt x="7658100" y="781050"/>
                  </a:lnTo>
                  <a:lnTo>
                    <a:pt x="7658100" y="771525"/>
                  </a:lnTo>
                  <a:close/>
                </a:path>
                <a:path w="10353675" h="1162050">
                  <a:moveTo>
                    <a:pt x="7658100" y="381000"/>
                  </a:moveTo>
                  <a:lnTo>
                    <a:pt x="7534275" y="381000"/>
                  </a:lnTo>
                  <a:lnTo>
                    <a:pt x="7534275" y="390525"/>
                  </a:lnTo>
                  <a:lnTo>
                    <a:pt x="7658100" y="390525"/>
                  </a:lnTo>
                  <a:lnTo>
                    <a:pt x="7658100" y="381000"/>
                  </a:lnTo>
                  <a:close/>
                </a:path>
                <a:path w="10353675" h="1162050">
                  <a:moveTo>
                    <a:pt x="7962900" y="771525"/>
                  </a:moveTo>
                  <a:lnTo>
                    <a:pt x="7839075" y="771525"/>
                  </a:lnTo>
                  <a:lnTo>
                    <a:pt x="7839075" y="781050"/>
                  </a:lnTo>
                  <a:lnTo>
                    <a:pt x="7962900" y="781050"/>
                  </a:lnTo>
                  <a:lnTo>
                    <a:pt x="7962900" y="771525"/>
                  </a:lnTo>
                  <a:close/>
                </a:path>
                <a:path w="10353675" h="1162050">
                  <a:moveTo>
                    <a:pt x="7962900" y="381000"/>
                  </a:moveTo>
                  <a:lnTo>
                    <a:pt x="7839075" y="381000"/>
                  </a:lnTo>
                  <a:lnTo>
                    <a:pt x="7839075" y="390525"/>
                  </a:lnTo>
                  <a:lnTo>
                    <a:pt x="7962900" y="390525"/>
                  </a:lnTo>
                  <a:lnTo>
                    <a:pt x="7962900" y="381000"/>
                  </a:lnTo>
                  <a:close/>
                </a:path>
                <a:path w="10353675" h="1162050">
                  <a:moveTo>
                    <a:pt x="8267700" y="771525"/>
                  </a:moveTo>
                  <a:lnTo>
                    <a:pt x="8143875" y="771525"/>
                  </a:lnTo>
                  <a:lnTo>
                    <a:pt x="8143875" y="781050"/>
                  </a:lnTo>
                  <a:lnTo>
                    <a:pt x="8267700" y="781050"/>
                  </a:lnTo>
                  <a:lnTo>
                    <a:pt x="8267700" y="771525"/>
                  </a:lnTo>
                  <a:close/>
                </a:path>
                <a:path w="10353675" h="1162050">
                  <a:moveTo>
                    <a:pt x="8267700" y="381000"/>
                  </a:moveTo>
                  <a:lnTo>
                    <a:pt x="8143875" y="381000"/>
                  </a:lnTo>
                  <a:lnTo>
                    <a:pt x="8143875" y="390525"/>
                  </a:lnTo>
                  <a:lnTo>
                    <a:pt x="8267700" y="390525"/>
                  </a:lnTo>
                  <a:lnTo>
                    <a:pt x="8267700" y="381000"/>
                  </a:lnTo>
                  <a:close/>
                </a:path>
                <a:path w="10353675" h="1162050">
                  <a:moveTo>
                    <a:pt x="8572500" y="771525"/>
                  </a:moveTo>
                  <a:lnTo>
                    <a:pt x="8448675" y="771525"/>
                  </a:lnTo>
                  <a:lnTo>
                    <a:pt x="8448675" y="781050"/>
                  </a:lnTo>
                  <a:lnTo>
                    <a:pt x="8572500" y="781050"/>
                  </a:lnTo>
                  <a:lnTo>
                    <a:pt x="8572500" y="771525"/>
                  </a:lnTo>
                  <a:close/>
                </a:path>
                <a:path w="10353675" h="1162050">
                  <a:moveTo>
                    <a:pt x="8572500" y="381000"/>
                  </a:moveTo>
                  <a:lnTo>
                    <a:pt x="8448675" y="381000"/>
                  </a:lnTo>
                  <a:lnTo>
                    <a:pt x="8448675" y="390525"/>
                  </a:lnTo>
                  <a:lnTo>
                    <a:pt x="8572500" y="390525"/>
                  </a:lnTo>
                  <a:lnTo>
                    <a:pt x="8572500" y="381000"/>
                  </a:lnTo>
                  <a:close/>
                </a:path>
                <a:path w="10353675" h="1162050">
                  <a:moveTo>
                    <a:pt x="8877300" y="771525"/>
                  </a:moveTo>
                  <a:lnTo>
                    <a:pt x="8753475" y="771525"/>
                  </a:lnTo>
                  <a:lnTo>
                    <a:pt x="8753475" y="781050"/>
                  </a:lnTo>
                  <a:lnTo>
                    <a:pt x="8877300" y="781050"/>
                  </a:lnTo>
                  <a:lnTo>
                    <a:pt x="8877300" y="771525"/>
                  </a:lnTo>
                  <a:close/>
                </a:path>
                <a:path w="10353675" h="1162050">
                  <a:moveTo>
                    <a:pt x="8877300" y="381000"/>
                  </a:moveTo>
                  <a:lnTo>
                    <a:pt x="8753475" y="381000"/>
                  </a:lnTo>
                  <a:lnTo>
                    <a:pt x="8753475" y="390525"/>
                  </a:lnTo>
                  <a:lnTo>
                    <a:pt x="8877300" y="390525"/>
                  </a:lnTo>
                  <a:lnTo>
                    <a:pt x="8877300" y="381000"/>
                  </a:lnTo>
                  <a:close/>
                </a:path>
                <a:path w="10353675" h="1162050">
                  <a:moveTo>
                    <a:pt x="9182100" y="771525"/>
                  </a:moveTo>
                  <a:lnTo>
                    <a:pt x="9058275" y="771525"/>
                  </a:lnTo>
                  <a:lnTo>
                    <a:pt x="9058275" y="781050"/>
                  </a:lnTo>
                  <a:lnTo>
                    <a:pt x="9182100" y="781050"/>
                  </a:lnTo>
                  <a:lnTo>
                    <a:pt x="9182100" y="771525"/>
                  </a:lnTo>
                  <a:close/>
                </a:path>
                <a:path w="10353675" h="1162050">
                  <a:moveTo>
                    <a:pt x="9182100" y="381000"/>
                  </a:moveTo>
                  <a:lnTo>
                    <a:pt x="9058275" y="381000"/>
                  </a:lnTo>
                  <a:lnTo>
                    <a:pt x="9058275" y="390525"/>
                  </a:lnTo>
                  <a:lnTo>
                    <a:pt x="9182100" y="390525"/>
                  </a:lnTo>
                  <a:lnTo>
                    <a:pt x="9182100" y="381000"/>
                  </a:lnTo>
                  <a:close/>
                </a:path>
                <a:path w="10353675" h="1162050">
                  <a:moveTo>
                    <a:pt x="9486900" y="771525"/>
                  </a:moveTo>
                  <a:lnTo>
                    <a:pt x="9363075" y="771525"/>
                  </a:lnTo>
                  <a:lnTo>
                    <a:pt x="9363075" y="781050"/>
                  </a:lnTo>
                  <a:lnTo>
                    <a:pt x="9486900" y="781050"/>
                  </a:lnTo>
                  <a:lnTo>
                    <a:pt x="9486900" y="771525"/>
                  </a:lnTo>
                  <a:close/>
                </a:path>
                <a:path w="10353675" h="1162050">
                  <a:moveTo>
                    <a:pt x="9486900" y="381000"/>
                  </a:moveTo>
                  <a:lnTo>
                    <a:pt x="9363075" y="381000"/>
                  </a:lnTo>
                  <a:lnTo>
                    <a:pt x="9363075" y="390525"/>
                  </a:lnTo>
                  <a:lnTo>
                    <a:pt x="9486900" y="390525"/>
                  </a:lnTo>
                  <a:lnTo>
                    <a:pt x="9486900" y="381000"/>
                  </a:lnTo>
                  <a:close/>
                </a:path>
                <a:path w="10353675" h="1162050">
                  <a:moveTo>
                    <a:pt x="9791700" y="771525"/>
                  </a:moveTo>
                  <a:lnTo>
                    <a:pt x="9667875" y="771525"/>
                  </a:lnTo>
                  <a:lnTo>
                    <a:pt x="9667875" y="781050"/>
                  </a:lnTo>
                  <a:lnTo>
                    <a:pt x="9791700" y="781050"/>
                  </a:lnTo>
                  <a:lnTo>
                    <a:pt x="9791700" y="771525"/>
                  </a:lnTo>
                  <a:close/>
                </a:path>
                <a:path w="10353675" h="1162050">
                  <a:moveTo>
                    <a:pt x="9791700" y="381000"/>
                  </a:moveTo>
                  <a:lnTo>
                    <a:pt x="9667875" y="381000"/>
                  </a:lnTo>
                  <a:lnTo>
                    <a:pt x="9667875" y="390525"/>
                  </a:lnTo>
                  <a:lnTo>
                    <a:pt x="9791700" y="390525"/>
                  </a:lnTo>
                  <a:lnTo>
                    <a:pt x="9791700" y="381000"/>
                  </a:lnTo>
                  <a:close/>
                </a:path>
                <a:path w="10353675" h="1162050">
                  <a:moveTo>
                    <a:pt x="10096500" y="771525"/>
                  </a:moveTo>
                  <a:lnTo>
                    <a:pt x="9972675" y="771525"/>
                  </a:lnTo>
                  <a:lnTo>
                    <a:pt x="9972675" y="781050"/>
                  </a:lnTo>
                  <a:lnTo>
                    <a:pt x="10096500" y="781050"/>
                  </a:lnTo>
                  <a:lnTo>
                    <a:pt x="10096500" y="771525"/>
                  </a:lnTo>
                  <a:close/>
                </a:path>
                <a:path w="10353675" h="1162050">
                  <a:moveTo>
                    <a:pt x="10096500" y="381000"/>
                  </a:moveTo>
                  <a:lnTo>
                    <a:pt x="9972675" y="381000"/>
                  </a:lnTo>
                  <a:lnTo>
                    <a:pt x="9972675" y="390525"/>
                  </a:lnTo>
                  <a:lnTo>
                    <a:pt x="10096500" y="390525"/>
                  </a:lnTo>
                  <a:lnTo>
                    <a:pt x="10096500" y="381000"/>
                  </a:lnTo>
                  <a:close/>
                </a:path>
                <a:path w="10353675" h="1162050">
                  <a:moveTo>
                    <a:pt x="10353675" y="771525"/>
                  </a:moveTo>
                  <a:lnTo>
                    <a:pt x="10277475" y="771525"/>
                  </a:lnTo>
                  <a:lnTo>
                    <a:pt x="10277475" y="781050"/>
                  </a:lnTo>
                  <a:lnTo>
                    <a:pt x="10353675" y="781050"/>
                  </a:lnTo>
                  <a:lnTo>
                    <a:pt x="10353675" y="771525"/>
                  </a:lnTo>
                  <a:close/>
                </a:path>
                <a:path w="10353675" h="1162050">
                  <a:moveTo>
                    <a:pt x="10353675" y="381000"/>
                  </a:moveTo>
                  <a:lnTo>
                    <a:pt x="10277475" y="381000"/>
                  </a:lnTo>
                  <a:lnTo>
                    <a:pt x="10277475" y="390525"/>
                  </a:lnTo>
                  <a:lnTo>
                    <a:pt x="10353675" y="390525"/>
                  </a:lnTo>
                  <a:lnTo>
                    <a:pt x="10353675" y="381000"/>
                  </a:lnTo>
                  <a:close/>
                </a:path>
                <a:path w="10353675" h="1162050">
                  <a:moveTo>
                    <a:pt x="10353675" y="0"/>
                  </a:moveTo>
                  <a:lnTo>
                    <a:pt x="10277475" y="0"/>
                  </a:lnTo>
                  <a:lnTo>
                    <a:pt x="10277475" y="9525"/>
                  </a:lnTo>
                  <a:lnTo>
                    <a:pt x="10353675" y="9525"/>
                  </a:lnTo>
                  <a:lnTo>
                    <a:pt x="103536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24037" y="5724524"/>
              <a:ext cx="10353675" cy="771525"/>
            </a:xfrm>
            <a:custGeom>
              <a:avLst/>
              <a:gdLst/>
              <a:ahLst/>
              <a:cxnLst/>
              <a:rect l="l" t="t" r="r" b="b"/>
              <a:pathLst>
                <a:path w="10353675" h="771525">
                  <a:moveTo>
                    <a:pt x="342900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342900" y="390525"/>
                  </a:lnTo>
                  <a:lnTo>
                    <a:pt x="342900" y="381000"/>
                  </a:lnTo>
                  <a:close/>
                </a:path>
                <a:path w="10353675" h="771525">
                  <a:moveTo>
                    <a:pt x="647700" y="381000"/>
                  </a:moveTo>
                  <a:lnTo>
                    <a:pt x="523875" y="381000"/>
                  </a:lnTo>
                  <a:lnTo>
                    <a:pt x="523875" y="390525"/>
                  </a:lnTo>
                  <a:lnTo>
                    <a:pt x="647700" y="390525"/>
                  </a:lnTo>
                  <a:lnTo>
                    <a:pt x="647700" y="381000"/>
                  </a:lnTo>
                  <a:close/>
                </a:path>
                <a:path w="10353675" h="771525">
                  <a:moveTo>
                    <a:pt x="952500" y="381000"/>
                  </a:moveTo>
                  <a:lnTo>
                    <a:pt x="828675" y="381000"/>
                  </a:lnTo>
                  <a:lnTo>
                    <a:pt x="828675" y="390525"/>
                  </a:lnTo>
                  <a:lnTo>
                    <a:pt x="952500" y="390525"/>
                  </a:lnTo>
                  <a:lnTo>
                    <a:pt x="952500" y="381000"/>
                  </a:lnTo>
                  <a:close/>
                </a:path>
                <a:path w="10353675" h="771525">
                  <a:moveTo>
                    <a:pt x="1257300" y="381000"/>
                  </a:moveTo>
                  <a:lnTo>
                    <a:pt x="1133475" y="381000"/>
                  </a:lnTo>
                  <a:lnTo>
                    <a:pt x="1133475" y="390525"/>
                  </a:lnTo>
                  <a:lnTo>
                    <a:pt x="1257300" y="390525"/>
                  </a:lnTo>
                  <a:lnTo>
                    <a:pt x="1257300" y="381000"/>
                  </a:lnTo>
                  <a:close/>
                </a:path>
                <a:path w="10353675" h="771525">
                  <a:moveTo>
                    <a:pt x="1257300" y="0"/>
                  </a:moveTo>
                  <a:lnTo>
                    <a:pt x="1133475" y="0"/>
                  </a:lnTo>
                  <a:lnTo>
                    <a:pt x="1133475" y="9525"/>
                  </a:lnTo>
                  <a:lnTo>
                    <a:pt x="1257300" y="9525"/>
                  </a:lnTo>
                  <a:lnTo>
                    <a:pt x="1257300" y="0"/>
                  </a:lnTo>
                  <a:close/>
                </a:path>
                <a:path w="10353675" h="771525">
                  <a:moveTo>
                    <a:pt x="1562100" y="381000"/>
                  </a:moveTo>
                  <a:lnTo>
                    <a:pt x="1438275" y="381000"/>
                  </a:lnTo>
                  <a:lnTo>
                    <a:pt x="1438275" y="390525"/>
                  </a:lnTo>
                  <a:lnTo>
                    <a:pt x="1562100" y="390525"/>
                  </a:lnTo>
                  <a:lnTo>
                    <a:pt x="1562100" y="381000"/>
                  </a:lnTo>
                  <a:close/>
                </a:path>
                <a:path w="10353675" h="771525">
                  <a:moveTo>
                    <a:pt x="1562100" y="0"/>
                  </a:moveTo>
                  <a:lnTo>
                    <a:pt x="1438275" y="0"/>
                  </a:lnTo>
                  <a:lnTo>
                    <a:pt x="1438275" y="9525"/>
                  </a:lnTo>
                  <a:lnTo>
                    <a:pt x="1562100" y="9525"/>
                  </a:lnTo>
                  <a:lnTo>
                    <a:pt x="1562100" y="0"/>
                  </a:lnTo>
                  <a:close/>
                </a:path>
                <a:path w="10353675" h="771525">
                  <a:moveTo>
                    <a:pt x="1866900" y="381000"/>
                  </a:moveTo>
                  <a:lnTo>
                    <a:pt x="1743075" y="381000"/>
                  </a:lnTo>
                  <a:lnTo>
                    <a:pt x="1743075" y="390525"/>
                  </a:lnTo>
                  <a:lnTo>
                    <a:pt x="1866900" y="390525"/>
                  </a:lnTo>
                  <a:lnTo>
                    <a:pt x="1866900" y="381000"/>
                  </a:lnTo>
                  <a:close/>
                </a:path>
                <a:path w="10353675" h="771525">
                  <a:moveTo>
                    <a:pt x="1866900" y="0"/>
                  </a:moveTo>
                  <a:lnTo>
                    <a:pt x="1743075" y="0"/>
                  </a:lnTo>
                  <a:lnTo>
                    <a:pt x="1743075" y="9525"/>
                  </a:lnTo>
                  <a:lnTo>
                    <a:pt x="1866900" y="9525"/>
                  </a:lnTo>
                  <a:lnTo>
                    <a:pt x="1866900" y="0"/>
                  </a:lnTo>
                  <a:close/>
                </a:path>
                <a:path w="10353675" h="771525">
                  <a:moveTo>
                    <a:pt x="2171700" y="381000"/>
                  </a:moveTo>
                  <a:lnTo>
                    <a:pt x="2047875" y="381000"/>
                  </a:lnTo>
                  <a:lnTo>
                    <a:pt x="2047875" y="390525"/>
                  </a:lnTo>
                  <a:lnTo>
                    <a:pt x="2171700" y="390525"/>
                  </a:lnTo>
                  <a:lnTo>
                    <a:pt x="2171700" y="381000"/>
                  </a:lnTo>
                  <a:close/>
                </a:path>
                <a:path w="10353675" h="771525">
                  <a:moveTo>
                    <a:pt x="2171700" y="0"/>
                  </a:moveTo>
                  <a:lnTo>
                    <a:pt x="2047875" y="0"/>
                  </a:lnTo>
                  <a:lnTo>
                    <a:pt x="2047875" y="9525"/>
                  </a:lnTo>
                  <a:lnTo>
                    <a:pt x="2171700" y="9525"/>
                  </a:lnTo>
                  <a:lnTo>
                    <a:pt x="2171700" y="0"/>
                  </a:lnTo>
                  <a:close/>
                </a:path>
                <a:path w="10353675" h="771525">
                  <a:moveTo>
                    <a:pt x="2476500" y="381000"/>
                  </a:moveTo>
                  <a:lnTo>
                    <a:pt x="2352675" y="381000"/>
                  </a:lnTo>
                  <a:lnTo>
                    <a:pt x="2352675" y="390525"/>
                  </a:lnTo>
                  <a:lnTo>
                    <a:pt x="2476500" y="390525"/>
                  </a:lnTo>
                  <a:lnTo>
                    <a:pt x="2476500" y="381000"/>
                  </a:lnTo>
                  <a:close/>
                </a:path>
                <a:path w="10353675" h="771525">
                  <a:moveTo>
                    <a:pt x="2476500" y="0"/>
                  </a:moveTo>
                  <a:lnTo>
                    <a:pt x="2352675" y="0"/>
                  </a:lnTo>
                  <a:lnTo>
                    <a:pt x="2352675" y="9525"/>
                  </a:lnTo>
                  <a:lnTo>
                    <a:pt x="2476500" y="9525"/>
                  </a:lnTo>
                  <a:lnTo>
                    <a:pt x="2476500" y="0"/>
                  </a:lnTo>
                  <a:close/>
                </a:path>
                <a:path w="10353675" h="771525">
                  <a:moveTo>
                    <a:pt x="2781300" y="381000"/>
                  </a:moveTo>
                  <a:lnTo>
                    <a:pt x="2657475" y="381000"/>
                  </a:lnTo>
                  <a:lnTo>
                    <a:pt x="2657475" y="390525"/>
                  </a:lnTo>
                  <a:lnTo>
                    <a:pt x="2781300" y="390525"/>
                  </a:lnTo>
                  <a:lnTo>
                    <a:pt x="2781300" y="381000"/>
                  </a:lnTo>
                  <a:close/>
                </a:path>
                <a:path w="10353675" h="771525">
                  <a:moveTo>
                    <a:pt x="2781300" y="0"/>
                  </a:moveTo>
                  <a:lnTo>
                    <a:pt x="2657475" y="0"/>
                  </a:lnTo>
                  <a:lnTo>
                    <a:pt x="2657475" y="9525"/>
                  </a:lnTo>
                  <a:lnTo>
                    <a:pt x="2781300" y="9525"/>
                  </a:lnTo>
                  <a:lnTo>
                    <a:pt x="2781300" y="0"/>
                  </a:lnTo>
                  <a:close/>
                </a:path>
                <a:path w="10353675" h="771525">
                  <a:moveTo>
                    <a:pt x="3086100" y="381000"/>
                  </a:moveTo>
                  <a:lnTo>
                    <a:pt x="2962275" y="381000"/>
                  </a:lnTo>
                  <a:lnTo>
                    <a:pt x="2962275" y="390525"/>
                  </a:lnTo>
                  <a:lnTo>
                    <a:pt x="3086100" y="390525"/>
                  </a:lnTo>
                  <a:lnTo>
                    <a:pt x="3086100" y="381000"/>
                  </a:lnTo>
                  <a:close/>
                </a:path>
                <a:path w="10353675" h="771525">
                  <a:moveTo>
                    <a:pt x="3086100" y="0"/>
                  </a:moveTo>
                  <a:lnTo>
                    <a:pt x="2962275" y="0"/>
                  </a:lnTo>
                  <a:lnTo>
                    <a:pt x="2962275" y="9525"/>
                  </a:lnTo>
                  <a:lnTo>
                    <a:pt x="3086100" y="9525"/>
                  </a:lnTo>
                  <a:lnTo>
                    <a:pt x="3086100" y="0"/>
                  </a:lnTo>
                  <a:close/>
                </a:path>
                <a:path w="10353675" h="771525">
                  <a:moveTo>
                    <a:pt x="3390900" y="381000"/>
                  </a:moveTo>
                  <a:lnTo>
                    <a:pt x="3267075" y="381000"/>
                  </a:lnTo>
                  <a:lnTo>
                    <a:pt x="3267075" y="390525"/>
                  </a:lnTo>
                  <a:lnTo>
                    <a:pt x="3390900" y="390525"/>
                  </a:lnTo>
                  <a:lnTo>
                    <a:pt x="3390900" y="381000"/>
                  </a:lnTo>
                  <a:close/>
                </a:path>
                <a:path w="10353675" h="771525">
                  <a:moveTo>
                    <a:pt x="3390900" y="0"/>
                  </a:moveTo>
                  <a:lnTo>
                    <a:pt x="3267075" y="0"/>
                  </a:lnTo>
                  <a:lnTo>
                    <a:pt x="3267075" y="9525"/>
                  </a:lnTo>
                  <a:lnTo>
                    <a:pt x="3390900" y="9525"/>
                  </a:lnTo>
                  <a:lnTo>
                    <a:pt x="3390900" y="0"/>
                  </a:lnTo>
                  <a:close/>
                </a:path>
                <a:path w="10353675" h="771525">
                  <a:moveTo>
                    <a:pt x="3695700" y="381000"/>
                  </a:moveTo>
                  <a:lnTo>
                    <a:pt x="3571875" y="381000"/>
                  </a:lnTo>
                  <a:lnTo>
                    <a:pt x="3571875" y="390525"/>
                  </a:lnTo>
                  <a:lnTo>
                    <a:pt x="3695700" y="390525"/>
                  </a:lnTo>
                  <a:lnTo>
                    <a:pt x="3695700" y="381000"/>
                  </a:lnTo>
                  <a:close/>
                </a:path>
                <a:path w="10353675" h="771525">
                  <a:moveTo>
                    <a:pt x="3695700" y="0"/>
                  </a:moveTo>
                  <a:lnTo>
                    <a:pt x="3571875" y="0"/>
                  </a:lnTo>
                  <a:lnTo>
                    <a:pt x="3571875" y="9525"/>
                  </a:lnTo>
                  <a:lnTo>
                    <a:pt x="3695700" y="9525"/>
                  </a:lnTo>
                  <a:lnTo>
                    <a:pt x="3695700" y="0"/>
                  </a:lnTo>
                  <a:close/>
                </a:path>
                <a:path w="10353675" h="771525">
                  <a:moveTo>
                    <a:pt x="4000500" y="381000"/>
                  </a:moveTo>
                  <a:lnTo>
                    <a:pt x="3876675" y="381000"/>
                  </a:lnTo>
                  <a:lnTo>
                    <a:pt x="3876675" y="390525"/>
                  </a:lnTo>
                  <a:lnTo>
                    <a:pt x="4000500" y="390525"/>
                  </a:lnTo>
                  <a:lnTo>
                    <a:pt x="4000500" y="381000"/>
                  </a:lnTo>
                  <a:close/>
                </a:path>
                <a:path w="10353675" h="771525">
                  <a:moveTo>
                    <a:pt x="4000500" y="0"/>
                  </a:moveTo>
                  <a:lnTo>
                    <a:pt x="3876675" y="0"/>
                  </a:lnTo>
                  <a:lnTo>
                    <a:pt x="3876675" y="9525"/>
                  </a:lnTo>
                  <a:lnTo>
                    <a:pt x="4000500" y="9525"/>
                  </a:lnTo>
                  <a:lnTo>
                    <a:pt x="4000500" y="0"/>
                  </a:lnTo>
                  <a:close/>
                </a:path>
                <a:path w="10353675" h="771525">
                  <a:moveTo>
                    <a:pt x="4305300" y="381000"/>
                  </a:moveTo>
                  <a:lnTo>
                    <a:pt x="4181475" y="381000"/>
                  </a:lnTo>
                  <a:lnTo>
                    <a:pt x="4181475" y="390525"/>
                  </a:lnTo>
                  <a:lnTo>
                    <a:pt x="4305300" y="390525"/>
                  </a:lnTo>
                  <a:lnTo>
                    <a:pt x="4305300" y="381000"/>
                  </a:lnTo>
                  <a:close/>
                </a:path>
                <a:path w="10353675" h="771525">
                  <a:moveTo>
                    <a:pt x="4305300" y="0"/>
                  </a:moveTo>
                  <a:lnTo>
                    <a:pt x="4181475" y="0"/>
                  </a:lnTo>
                  <a:lnTo>
                    <a:pt x="4181475" y="9525"/>
                  </a:lnTo>
                  <a:lnTo>
                    <a:pt x="4305300" y="9525"/>
                  </a:lnTo>
                  <a:lnTo>
                    <a:pt x="4305300" y="0"/>
                  </a:lnTo>
                  <a:close/>
                </a:path>
                <a:path w="10353675" h="771525">
                  <a:moveTo>
                    <a:pt x="4610100" y="381000"/>
                  </a:moveTo>
                  <a:lnTo>
                    <a:pt x="4486275" y="381000"/>
                  </a:lnTo>
                  <a:lnTo>
                    <a:pt x="4486275" y="390525"/>
                  </a:lnTo>
                  <a:lnTo>
                    <a:pt x="4610100" y="390525"/>
                  </a:lnTo>
                  <a:lnTo>
                    <a:pt x="4610100" y="381000"/>
                  </a:lnTo>
                  <a:close/>
                </a:path>
                <a:path w="10353675" h="771525">
                  <a:moveTo>
                    <a:pt x="4610100" y="0"/>
                  </a:moveTo>
                  <a:lnTo>
                    <a:pt x="4486275" y="0"/>
                  </a:lnTo>
                  <a:lnTo>
                    <a:pt x="4486275" y="9525"/>
                  </a:lnTo>
                  <a:lnTo>
                    <a:pt x="4610100" y="9525"/>
                  </a:lnTo>
                  <a:lnTo>
                    <a:pt x="4610100" y="0"/>
                  </a:lnTo>
                  <a:close/>
                </a:path>
                <a:path w="10353675" h="771525">
                  <a:moveTo>
                    <a:pt x="4914900" y="381000"/>
                  </a:moveTo>
                  <a:lnTo>
                    <a:pt x="4791075" y="381000"/>
                  </a:lnTo>
                  <a:lnTo>
                    <a:pt x="4791075" y="390525"/>
                  </a:lnTo>
                  <a:lnTo>
                    <a:pt x="4914900" y="390525"/>
                  </a:lnTo>
                  <a:lnTo>
                    <a:pt x="4914900" y="381000"/>
                  </a:lnTo>
                  <a:close/>
                </a:path>
                <a:path w="10353675" h="771525">
                  <a:moveTo>
                    <a:pt x="4914900" y="0"/>
                  </a:moveTo>
                  <a:lnTo>
                    <a:pt x="4791075" y="0"/>
                  </a:lnTo>
                  <a:lnTo>
                    <a:pt x="4791075" y="9525"/>
                  </a:lnTo>
                  <a:lnTo>
                    <a:pt x="4914900" y="9525"/>
                  </a:lnTo>
                  <a:lnTo>
                    <a:pt x="4914900" y="0"/>
                  </a:lnTo>
                  <a:close/>
                </a:path>
                <a:path w="10353675" h="771525">
                  <a:moveTo>
                    <a:pt x="5219700" y="381000"/>
                  </a:moveTo>
                  <a:lnTo>
                    <a:pt x="5095875" y="381000"/>
                  </a:lnTo>
                  <a:lnTo>
                    <a:pt x="5095875" y="390525"/>
                  </a:lnTo>
                  <a:lnTo>
                    <a:pt x="5219700" y="390525"/>
                  </a:lnTo>
                  <a:lnTo>
                    <a:pt x="5219700" y="381000"/>
                  </a:lnTo>
                  <a:close/>
                </a:path>
                <a:path w="10353675" h="771525">
                  <a:moveTo>
                    <a:pt x="5219700" y="0"/>
                  </a:moveTo>
                  <a:lnTo>
                    <a:pt x="5095875" y="0"/>
                  </a:lnTo>
                  <a:lnTo>
                    <a:pt x="5095875" y="9525"/>
                  </a:lnTo>
                  <a:lnTo>
                    <a:pt x="5219700" y="9525"/>
                  </a:lnTo>
                  <a:lnTo>
                    <a:pt x="5219700" y="0"/>
                  </a:lnTo>
                  <a:close/>
                </a:path>
                <a:path w="10353675" h="771525">
                  <a:moveTo>
                    <a:pt x="5524500" y="381000"/>
                  </a:moveTo>
                  <a:lnTo>
                    <a:pt x="5400675" y="381000"/>
                  </a:lnTo>
                  <a:lnTo>
                    <a:pt x="5400675" y="390525"/>
                  </a:lnTo>
                  <a:lnTo>
                    <a:pt x="5524500" y="390525"/>
                  </a:lnTo>
                  <a:lnTo>
                    <a:pt x="5524500" y="381000"/>
                  </a:lnTo>
                  <a:close/>
                </a:path>
                <a:path w="10353675" h="771525">
                  <a:moveTo>
                    <a:pt x="5524500" y="0"/>
                  </a:moveTo>
                  <a:lnTo>
                    <a:pt x="5400675" y="0"/>
                  </a:lnTo>
                  <a:lnTo>
                    <a:pt x="5400675" y="9525"/>
                  </a:lnTo>
                  <a:lnTo>
                    <a:pt x="5524500" y="9525"/>
                  </a:lnTo>
                  <a:lnTo>
                    <a:pt x="5524500" y="0"/>
                  </a:lnTo>
                  <a:close/>
                </a:path>
                <a:path w="10353675" h="771525">
                  <a:moveTo>
                    <a:pt x="5829300" y="381000"/>
                  </a:moveTo>
                  <a:lnTo>
                    <a:pt x="5705475" y="381000"/>
                  </a:lnTo>
                  <a:lnTo>
                    <a:pt x="5705475" y="390525"/>
                  </a:lnTo>
                  <a:lnTo>
                    <a:pt x="5829300" y="390525"/>
                  </a:lnTo>
                  <a:lnTo>
                    <a:pt x="5829300" y="381000"/>
                  </a:lnTo>
                  <a:close/>
                </a:path>
                <a:path w="10353675" h="771525">
                  <a:moveTo>
                    <a:pt x="5829300" y="0"/>
                  </a:moveTo>
                  <a:lnTo>
                    <a:pt x="5705475" y="0"/>
                  </a:lnTo>
                  <a:lnTo>
                    <a:pt x="5705475" y="9525"/>
                  </a:lnTo>
                  <a:lnTo>
                    <a:pt x="5829300" y="9525"/>
                  </a:lnTo>
                  <a:lnTo>
                    <a:pt x="5829300" y="0"/>
                  </a:lnTo>
                  <a:close/>
                </a:path>
                <a:path w="10353675" h="771525">
                  <a:moveTo>
                    <a:pt x="6134100" y="381000"/>
                  </a:moveTo>
                  <a:lnTo>
                    <a:pt x="6010275" y="381000"/>
                  </a:lnTo>
                  <a:lnTo>
                    <a:pt x="6010275" y="390525"/>
                  </a:lnTo>
                  <a:lnTo>
                    <a:pt x="6134100" y="390525"/>
                  </a:lnTo>
                  <a:lnTo>
                    <a:pt x="6134100" y="381000"/>
                  </a:lnTo>
                  <a:close/>
                </a:path>
                <a:path w="10353675" h="771525">
                  <a:moveTo>
                    <a:pt x="6134100" y="0"/>
                  </a:moveTo>
                  <a:lnTo>
                    <a:pt x="6010275" y="0"/>
                  </a:lnTo>
                  <a:lnTo>
                    <a:pt x="6010275" y="9525"/>
                  </a:lnTo>
                  <a:lnTo>
                    <a:pt x="6134100" y="9525"/>
                  </a:lnTo>
                  <a:lnTo>
                    <a:pt x="6134100" y="0"/>
                  </a:lnTo>
                  <a:close/>
                </a:path>
                <a:path w="10353675" h="771525">
                  <a:moveTo>
                    <a:pt x="6438900" y="381000"/>
                  </a:moveTo>
                  <a:lnTo>
                    <a:pt x="6315075" y="381000"/>
                  </a:lnTo>
                  <a:lnTo>
                    <a:pt x="6315075" y="390525"/>
                  </a:lnTo>
                  <a:lnTo>
                    <a:pt x="6438900" y="390525"/>
                  </a:lnTo>
                  <a:lnTo>
                    <a:pt x="6438900" y="381000"/>
                  </a:lnTo>
                  <a:close/>
                </a:path>
                <a:path w="10353675" h="771525">
                  <a:moveTo>
                    <a:pt x="6438900" y="0"/>
                  </a:moveTo>
                  <a:lnTo>
                    <a:pt x="6315075" y="0"/>
                  </a:lnTo>
                  <a:lnTo>
                    <a:pt x="6315075" y="9525"/>
                  </a:lnTo>
                  <a:lnTo>
                    <a:pt x="6438900" y="9525"/>
                  </a:lnTo>
                  <a:lnTo>
                    <a:pt x="6438900" y="0"/>
                  </a:lnTo>
                  <a:close/>
                </a:path>
                <a:path w="10353675" h="771525">
                  <a:moveTo>
                    <a:pt x="6743700" y="381000"/>
                  </a:moveTo>
                  <a:lnTo>
                    <a:pt x="6619875" y="381000"/>
                  </a:lnTo>
                  <a:lnTo>
                    <a:pt x="6619875" y="390525"/>
                  </a:lnTo>
                  <a:lnTo>
                    <a:pt x="6743700" y="390525"/>
                  </a:lnTo>
                  <a:lnTo>
                    <a:pt x="6743700" y="381000"/>
                  </a:lnTo>
                  <a:close/>
                </a:path>
                <a:path w="10353675" h="771525">
                  <a:moveTo>
                    <a:pt x="6743700" y="0"/>
                  </a:moveTo>
                  <a:lnTo>
                    <a:pt x="6619875" y="0"/>
                  </a:lnTo>
                  <a:lnTo>
                    <a:pt x="6619875" y="9525"/>
                  </a:lnTo>
                  <a:lnTo>
                    <a:pt x="6743700" y="9525"/>
                  </a:lnTo>
                  <a:lnTo>
                    <a:pt x="6743700" y="0"/>
                  </a:lnTo>
                  <a:close/>
                </a:path>
                <a:path w="10353675" h="771525">
                  <a:moveTo>
                    <a:pt x="7048500" y="381000"/>
                  </a:moveTo>
                  <a:lnTo>
                    <a:pt x="6924675" y="381000"/>
                  </a:lnTo>
                  <a:lnTo>
                    <a:pt x="6924675" y="390525"/>
                  </a:lnTo>
                  <a:lnTo>
                    <a:pt x="7048500" y="390525"/>
                  </a:lnTo>
                  <a:lnTo>
                    <a:pt x="7048500" y="381000"/>
                  </a:lnTo>
                  <a:close/>
                </a:path>
                <a:path w="10353675" h="771525">
                  <a:moveTo>
                    <a:pt x="7048500" y="0"/>
                  </a:moveTo>
                  <a:lnTo>
                    <a:pt x="6924675" y="0"/>
                  </a:lnTo>
                  <a:lnTo>
                    <a:pt x="6924675" y="9525"/>
                  </a:lnTo>
                  <a:lnTo>
                    <a:pt x="7048500" y="9525"/>
                  </a:lnTo>
                  <a:lnTo>
                    <a:pt x="7048500" y="0"/>
                  </a:lnTo>
                  <a:close/>
                </a:path>
                <a:path w="10353675" h="771525">
                  <a:moveTo>
                    <a:pt x="7353300" y="381000"/>
                  </a:moveTo>
                  <a:lnTo>
                    <a:pt x="7229475" y="381000"/>
                  </a:lnTo>
                  <a:lnTo>
                    <a:pt x="7229475" y="390525"/>
                  </a:lnTo>
                  <a:lnTo>
                    <a:pt x="7353300" y="390525"/>
                  </a:lnTo>
                  <a:lnTo>
                    <a:pt x="7353300" y="381000"/>
                  </a:lnTo>
                  <a:close/>
                </a:path>
                <a:path w="10353675" h="771525">
                  <a:moveTo>
                    <a:pt x="7353300" y="0"/>
                  </a:moveTo>
                  <a:lnTo>
                    <a:pt x="7229475" y="0"/>
                  </a:lnTo>
                  <a:lnTo>
                    <a:pt x="7229475" y="9525"/>
                  </a:lnTo>
                  <a:lnTo>
                    <a:pt x="7353300" y="9525"/>
                  </a:lnTo>
                  <a:lnTo>
                    <a:pt x="7353300" y="0"/>
                  </a:lnTo>
                  <a:close/>
                </a:path>
                <a:path w="10353675" h="771525">
                  <a:moveTo>
                    <a:pt x="7658100" y="381000"/>
                  </a:moveTo>
                  <a:lnTo>
                    <a:pt x="7534275" y="381000"/>
                  </a:lnTo>
                  <a:lnTo>
                    <a:pt x="7534275" y="390525"/>
                  </a:lnTo>
                  <a:lnTo>
                    <a:pt x="7658100" y="390525"/>
                  </a:lnTo>
                  <a:lnTo>
                    <a:pt x="7658100" y="381000"/>
                  </a:lnTo>
                  <a:close/>
                </a:path>
                <a:path w="10353675" h="771525">
                  <a:moveTo>
                    <a:pt x="7658100" y="0"/>
                  </a:moveTo>
                  <a:lnTo>
                    <a:pt x="7534275" y="0"/>
                  </a:lnTo>
                  <a:lnTo>
                    <a:pt x="7534275" y="9525"/>
                  </a:lnTo>
                  <a:lnTo>
                    <a:pt x="7658100" y="9525"/>
                  </a:lnTo>
                  <a:lnTo>
                    <a:pt x="7658100" y="0"/>
                  </a:lnTo>
                  <a:close/>
                </a:path>
                <a:path w="10353675" h="771525">
                  <a:moveTo>
                    <a:pt x="7962900" y="381000"/>
                  </a:moveTo>
                  <a:lnTo>
                    <a:pt x="7839075" y="381000"/>
                  </a:lnTo>
                  <a:lnTo>
                    <a:pt x="7839075" y="390525"/>
                  </a:lnTo>
                  <a:lnTo>
                    <a:pt x="7962900" y="390525"/>
                  </a:lnTo>
                  <a:lnTo>
                    <a:pt x="7962900" y="381000"/>
                  </a:lnTo>
                  <a:close/>
                </a:path>
                <a:path w="10353675" h="771525">
                  <a:moveTo>
                    <a:pt x="7962900" y="0"/>
                  </a:moveTo>
                  <a:lnTo>
                    <a:pt x="7839075" y="0"/>
                  </a:lnTo>
                  <a:lnTo>
                    <a:pt x="7839075" y="9525"/>
                  </a:lnTo>
                  <a:lnTo>
                    <a:pt x="7962900" y="9525"/>
                  </a:lnTo>
                  <a:lnTo>
                    <a:pt x="7962900" y="0"/>
                  </a:lnTo>
                  <a:close/>
                </a:path>
                <a:path w="10353675" h="771525">
                  <a:moveTo>
                    <a:pt x="8267700" y="381000"/>
                  </a:moveTo>
                  <a:lnTo>
                    <a:pt x="8143875" y="381000"/>
                  </a:lnTo>
                  <a:lnTo>
                    <a:pt x="8143875" y="390525"/>
                  </a:lnTo>
                  <a:lnTo>
                    <a:pt x="8267700" y="390525"/>
                  </a:lnTo>
                  <a:lnTo>
                    <a:pt x="8267700" y="381000"/>
                  </a:lnTo>
                  <a:close/>
                </a:path>
                <a:path w="10353675" h="771525">
                  <a:moveTo>
                    <a:pt x="8267700" y="0"/>
                  </a:moveTo>
                  <a:lnTo>
                    <a:pt x="8143875" y="0"/>
                  </a:lnTo>
                  <a:lnTo>
                    <a:pt x="8143875" y="9525"/>
                  </a:lnTo>
                  <a:lnTo>
                    <a:pt x="8267700" y="9525"/>
                  </a:lnTo>
                  <a:lnTo>
                    <a:pt x="8267700" y="0"/>
                  </a:lnTo>
                  <a:close/>
                </a:path>
                <a:path w="10353675" h="771525">
                  <a:moveTo>
                    <a:pt x="8572500" y="381000"/>
                  </a:moveTo>
                  <a:lnTo>
                    <a:pt x="8448675" y="381000"/>
                  </a:lnTo>
                  <a:lnTo>
                    <a:pt x="8448675" y="390525"/>
                  </a:lnTo>
                  <a:lnTo>
                    <a:pt x="8572500" y="390525"/>
                  </a:lnTo>
                  <a:lnTo>
                    <a:pt x="8572500" y="381000"/>
                  </a:lnTo>
                  <a:close/>
                </a:path>
                <a:path w="10353675" h="771525">
                  <a:moveTo>
                    <a:pt x="8572500" y="0"/>
                  </a:moveTo>
                  <a:lnTo>
                    <a:pt x="8448675" y="0"/>
                  </a:lnTo>
                  <a:lnTo>
                    <a:pt x="8448675" y="9525"/>
                  </a:lnTo>
                  <a:lnTo>
                    <a:pt x="8572500" y="9525"/>
                  </a:lnTo>
                  <a:lnTo>
                    <a:pt x="8572500" y="0"/>
                  </a:lnTo>
                  <a:close/>
                </a:path>
                <a:path w="10353675" h="771525">
                  <a:moveTo>
                    <a:pt x="8877300" y="381000"/>
                  </a:moveTo>
                  <a:lnTo>
                    <a:pt x="8753475" y="381000"/>
                  </a:lnTo>
                  <a:lnTo>
                    <a:pt x="8753475" y="390525"/>
                  </a:lnTo>
                  <a:lnTo>
                    <a:pt x="8877300" y="390525"/>
                  </a:lnTo>
                  <a:lnTo>
                    <a:pt x="8877300" y="381000"/>
                  </a:lnTo>
                  <a:close/>
                </a:path>
                <a:path w="10353675" h="771525">
                  <a:moveTo>
                    <a:pt x="8877300" y="0"/>
                  </a:moveTo>
                  <a:lnTo>
                    <a:pt x="8753475" y="0"/>
                  </a:lnTo>
                  <a:lnTo>
                    <a:pt x="8753475" y="9525"/>
                  </a:lnTo>
                  <a:lnTo>
                    <a:pt x="8877300" y="9525"/>
                  </a:lnTo>
                  <a:lnTo>
                    <a:pt x="8877300" y="0"/>
                  </a:lnTo>
                  <a:close/>
                </a:path>
                <a:path w="10353675" h="771525">
                  <a:moveTo>
                    <a:pt x="9182100" y="381000"/>
                  </a:moveTo>
                  <a:lnTo>
                    <a:pt x="9058275" y="381000"/>
                  </a:lnTo>
                  <a:lnTo>
                    <a:pt x="9058275" y="390525"/>
                  </a:lnTo>
                  <a:lnTo>
                    <a:pt x="9182100" y="390525"/>
                  </a:lnTo>
                  <a:lnTo>
                    <a:pt x="9182100" y="381000"/>
                  </a:lnTo>
                  <a:close/>
                </a:path>
                <a:path w="10353675" h="771525">
                  <a:moveTo>
                    <a:pt x="9182100" y="0"/>
                  </a:moveTo>
                  <a:lnTo>
                    <a:pt x="9058275" y="0"/>
                  </a:lnTo>
                  <a:lnTo>
                    <a:pt x="9058275" y="9525"/>
                  </a:lnTo>
                  <a:lnTo>
                    <a:pt x="9182100" y="9525"/>
                  </a:lnTo>
                  <a:lnTo>
                    <a:pt x="9182100" y="0"/>
                  </a:lnTo>
                  <a:close/>
                </a:path>
                <a:path w="10353675" h="771525">
                  <a:moveTo>
                    <a:pt x="9486900" y="381000"/>
                  </a:moveTo>
                  <a:lnTo>
                    <a:pt x="9363075" y="381000"/>
                  </a:lnTo>
                  <a:lnTo>
                    <a:pt x="9363075" y="390525"/>
                  </a:lnTo>
                  <a:lnTo>
                    <a:pt x="9486900" y="390525"/>
                  </a:lnTo>
                  <a:lnTo>
                    <a:pt x="9486900" y="381000"/>
                  </a:lnTo>
                  <a:close/>
                </a:path>
                <a:path w="10353675" h="771525">
                  <a:moveTo>
                    <a:pt x="9486900" y="0"/>
                  </a:moveTo>
                  <a:lnTo>
                    <a:pt x="9363075" y="0"/>
                  </a:lnTo>
                  <a:lnTo>
                    <a:pt x="9363075" y="9525"/>
                  </a:lnTo>
                  <a:lnTo>
                    <a:pt x="9486900" y="9525"/>
                  </a:lnTo>
                  <a:lnTo>
                    <a:pt x="9486900" y="0"/>
                  </a:lnTo>
                  <a:close/>
                </a:path>
                <a:path w="10353675" h="771525">
                  <a:moveTo>
                    <a:pt x="9791700" y="381000"/>
                  </a:moveTo>
                  <a:lnTo>
                    <a:pt x="9667875" y="381000"/>
                  </a:lnTo>
                  <a:lnTo>
                    <a:pt x="9667875" y="390525"/>
                  </a:lnTo>
                  <a:lnTo>
                    <a:pt x="9791700" y="390525"/>
                  </a:lnTo>
                  <a:lnTo>
                    <a:pt x="9791700" y="381000"/>
                  </a:lnTo>
                  <a:close/>
                </a:path>
                <a:path w="10353675" h="771525">
                  <a:moveTo>
                    <a:pt x="9791700" y="0"/>
                  </a:moveTo>
                  <a:lnTo>
                    <a:pt x="9667875" y="0"/>
                  </a:lnTo>
                  <a:lnTo>
                    <a:pt x="9667875" y="9525"/>
                  </a:lnTo>
                  <a:lnTo>
                    <a:pt x="9791700" y="9525"/>
                  </a:lnTo>
                  <a:lnTo>
                    <a:pt x="9791700" y="0"/>
                  </a:lnTo>
                  <a:close/>
                </a:path>
                <a:path w="10353675" h="771525">
                  <a:moveTo>
                    <a:pt x="10096500" y="381000"/>
                  </a:moveTo>
                  <a:lnTo>
                    <a:pt x="9972675" y="381000"/>
                  </a:lnTo>
                  <a:lnTo>
                    <a:pt x="9972675" y="390525"/>
                  </a:lnTo>
                  <a:lnTo>
                    <a:pt x="10096500" y="390525"/>
                  </a:lnTo>
                  <a:lnTo>
                    <a:pt x="10096500" y="381000"/>
                  </a:lnTo>
                  <a:close/>
                </a:path>
                <a:path w="10353675" h="771525">
                  <a:moveTo>
                    <a:pt x="10096500" y="0"/>
                  </a:moveTo>
                  <a:lnTo>
                    <a:pt x="9972675" y="0"/>
                  </a:lnTo>
                  <a:lnTo>
                    <a:pt x="9972675" y="9525"/>
                  </a:lnTo>
                  <a:lnTo>
                    <a:pt x="10096500" y="9525"/>
                  </a:lnTo>
                  <a:lnTo>
                    <a:pt x="10096500" y="0"/>
                  </a:lnTo>
                  <a:close/>
                </a:path>
                <a:path w="10353675" h="771525">
                  <a:moveTo>
                    <a:pt x="10353675" y="762000"/>
                  </a:moveTo>
                  <a:lnTo>
                    <a:pt x="0" y="762000"/>
                  </a:lnTo>
                  <a:lnTo>
                    <a:pt x="0" y="771525"/>
                  </a:lnTo>
                  <a:lnTo>
                    <a:pt x="10353675" y="771525"/>
                  </a:lnTo>
                  <a:lnTo>
                    <a:pt x="10353675" y="762000"/>
                  </a:lnTo>
                  <a:close/>
                </a:path>
                <a:path w="10353675" h="771525">
                  <a:moveTo>
                    <a:pt x="10353675" y="381000"/>
                  </a:moveTo>
                  <a:lnTo>
                    <a:pt x="10277475" y="381000"/>
                  </a:lnTo>
                  <a:lnTo>
                    <a:pt x="10277475" y="390525"/>
                  </a:lnTo>
                  <a:lnTo>
                    <a:pt x="10353675" y="390525"/>
                  </a:lnTo>
                  <a:lnTo>
                    <a:pt x="10353675" y="381000"/>
                  </a:lnTo>
                  <a:close/>
                </a:path>
                <a:path w="10353675" h="771525">
                  <a:moveTo>
                    <a:pt x="10353675" y="0"/>
                  </a:moveTo>
                  <a:lnTo>
                    <a:pt x="10277475" y="0"/>
                  </a:lnTo>
                  <a:lnTo>
                    <a:pt x="10277475" y="9525"/>
                  </a:lnTo>
                  <a:lnTo>
                    <a:pt x="10353675" y="9525"/>
                  </a:lnTo>
                  <a:lnTo>
                    <a:pt x="103536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 rot="18900000">
            <a:off x="21369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9" name="object 9"/>
          <p:cNvSpPr txBox="1"/>
          <p:nvPr/>
        </p:nvSpPr>
        <p:spPr>
          <a:xfrm rot="18900000">
            <a:off x="24417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0" name="object 10"/>
          <p:cNvSpPr txBox="1"/>
          <p:nvPr/>
        </p:nvSpPr>
        <p:spPr>
          <a:xfrm rot="18900000">
            <a:off x="27465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1" name="object 11"/>
          <p:cNvSpPr txBox="1"/>
          <p:nvPr/>
        </p:nvSpPr>
        <p:spPr>
          <a:xfrm rot="18900000">
            <a:off x="30513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2" name="object 12"/>
          <p:cNvSpPr txBox="1"/>
          <p:nvPr/>
        </p:nvSpPr>
        <p:spPr>
          <a:xfrm rot="18900000">
            <a:off x="33561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3" name="object 13"/>
          <p:cNvSpPr txBox="1"/>
          <p:nvPr/>
        </p:nvSpPr>
        <p:spPr>
          <a:xfrm rot="18900000">
            <a:off x="36609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4" name="object 14"/>
          <p:cNvSpPr txBox="1"/>
          <p:nvPr/>
        </p:nvSpPr>
        <p:spPr>
          <a:xfrm rot="18900000">
            <a:off x="39657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5" name="object 15"/>
          <p:cNvSpPr txBox="1"/>
          <p:nvPr/>
        </p:nvSpPr>
        <p:spPr>
          <a:xfrm rot="18900000">
            <a:off x="42705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6" name="object 16"/>
          <p:cNvSpPr txBox="1"/>
          <p:nvPr/>
        </p:nvSpPr>
        <p:spPr>
          <a:xfrm rot="18900000">
            <a:off x="45753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48801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51849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9" name="object 19"/>
          <p:cNvSpPr txBox="1"/>
          <p:nvPr/>
        </p:nvSpPr>
        <p:spPr>
          <a:xfrm rot="18900000">
            <a:off x="54897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0" name="object 20"/>
          <p:cNvSpPr txBox="1"/>
          <p:nvPr/>
        </p:nvSpPr>
        <p:spPr>
          <a:xfrm rot="18900000">
            <a:off x="57945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60993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" name="object 22"/>
          <p:cNvSpPr txBox="1"/>
          <p:nvPr/>
        </p:nvSpPr>
        <p:spPr>
          <a:xfrm rot="18900000">
            <a:off x="64041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" name="object 23"/>
          <p:cNvSpPr txBox="1"/>
          <p:nvPr/>
        </p:nvSpPr>
        <p:spPr>
          <a:xfrm rot="18900000">
            <a:off x="67089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" name="object 24"/>
          <p:cNvSpPr txBox="1"/>
          <p:nvPr/>
        </p:nvSpPr>
        <p:spPr>
          <a:xfrm rot="18900000">
            <a:off x="70137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73185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" name="object 26"/>
          <p:cNvSpPr txBox="1"/>
          <p:nvPr/>
        </p:nvSpPr>
        <p:spPr>
          <a:xfrm rot="18900000">
            <a:off x="76233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7928117" y="66295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8" name="object 28"/>
          <p:cNvSpPr txBox="1"/>
          <p:nvPr/>
        </p:nvSpPr>
        <p:spPr>
          <a:xfrm rot="18900000">
            <a:off x="82329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85377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88425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1" name="object 31"/>
          <p:cNvSpPr txBox="1"/>
          <p:nvPr/>
        </p:nvSpPr>
        <p:spPr>
          <a:xfrm rot="18900000">
            <a:off x="91473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" name="object 32"/>
          <p:cNvSpPr txBox="1"/>
          <p:nvPr/>
        </p:nvSpPr>
        <p:spPr>
          <a:xfrm rot="18900000">
            <a:off x="9452117" y="66295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" name="object 33"/>
          <p:cNvSpPr txBox="1"/>
          <p:nvPr/>
        </p:nvSpPr>
        <p:spPr>
          <a:xfrm rot="18900000">
            <a:off x="97569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" name="object 34"/>
          <p:cNvSpPr txBox="1"/>
          <p:nvPr/>
        </p:nvSpPr>
        <p:spPr>
          <a:xfrm rot="18900000">
            <a:off x="100617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" name="object 35"/>
          <p:cNvSpPr txBox="1"/>
          <p:nvPr/>
        </p:nvSpPr>
        <p:spPr>
          <a:xfrm rot="18900000">
            <a:off x="103665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" name="object 36"/>
          <p:cNvSpPr txBox="1"/>
          <p:nvPr/>
        </p:nvSpPr>
        <p:spPr>
          <a:xfrm rot="18900000">
            <a:off x="106713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" name="object 37"/>
          <p:cNvSpPr txBox="1"/>
          <p:nvPr/>
        </p:nvSpPr>
        <p:spPr>
          <a:xfrm rot="18900000">
            <a:off x="109761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8" name="object 38"/>
          <p:cNvSpPr txBox="1"/>
          <p:nvPr/>
        </p:nvSpPr>
        <p:spPr>
          <a:xfrm rot="18900000">
            <a:off x="112809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9" name="object 39"/>
          <p:cNvSpPr txBox="1"/>
          <p:nvPr/>
        </p:nvSpPr>
        <p:spPr>
          <a:xfrm rot="18900000">
            <a:off x="115857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0" name="object 40"/>
          <p:cNvSpPr txBox="1"/>
          <p:nvPr/>
        </p:nvSpPr>
        <p:spPr>
          <a:xfrm rot="18900000">
            <a:off x="11890517" y="66295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924050" y="1914524"/>
            <a:ext cx="10353675" cy="5457825"/>
            <a:chOff x="1924050" y="1914524"/>
            <a:chExt cx="10353675" cy="5457825"/>
          </a:xfrm>
        </p:grpSpPr>
        <p:sp>
          <p:nvSpPr>
            <p:cNvPr id="42" name="object 42"/>
            <p:cNvSpPr/>
            <p:nvPr/>
          </p:nvSpPr>
          <p:spPr>
            <a:xfrm>
              <a:off x="1924050" y="6486524"/>
              <a:ext cx="10353675" cy="19050"/>
            </a:xfrm>
            <a:custGeom>
              <a:avLst/>
              <a:gdLst/>
              <a:ahLst/>
              <a:cxnLst/>
              <a:rect l="l" t="t" r="r" b="b"/>
              <a:pathLst>
                <a:path w="10353675" h="19050">
                  <a:moveTo>
                    <a:pt x="10353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353674" y="0"/>
                  </a:lnTo>
                  <a:lnTo>
                    <a:pt x="1035367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266949" y="4933949"/>
              <a:ext cx="180975" cy="1552575"/>
            </a:xfrm>
            <a:custGeom>
              <a:avLst/>
              <a:gdLst/>
              <a:ahLst/>
              <a:cxnLst/>
              <a:rect l="l" t="t" r="r" b="b"/>
              <a:pathLst>
                <a:path w="180975" h="1552575">
                  <a:moveTo>
                    <a:pt x="180974" y="1552574"/>
                  </a:moveTo>
                  <a:lnTo>
                    <a:pt x="0" y="15525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552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266949" y="3886199"/>
              <a:ext cx="180975" cy="1047750"/>
            </a:xfrm>
            <a:custGeom>
              <a:avLst/>
              <a:gdLst/>
              <a:ahLst/>
              <a:cxnLst/>
              <a:rect l="l" t="t" r="r" b="b"/>
              <a:pathLst>
                <a:path w="180975" h="1047750">
                  <a:moveTo>
                    <a:pt x="180974" y="1047749"/>
                  </a:moveTo>
                  <a:lnTo>
                    <a:pt x="0" y="10477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0477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266949" y="2466974"/>
              <a:ext cx="180975" cy="1419225"/>
            </a:xfrm>
            <a:custGeom>
              <a:avLst/>
              <a:gdLst/>
              <a:ahLst/>
              <a:cxnLst/>
              <a:rect l="l" t="t" r="r" b="b"/>
              <a:pathLst>
                <a:path w="180975" h="1419225">
                  <a:moveTo>
                    <a:pt x="180974" y="1419224"/>
                  </a:moveTo>
                  <a:lnTo>
                    <a:pt x="0" y="14192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4192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266949" y="2266949"/>
              <a:ext cx="180975" cy="200025"/>
            </a:xfrm>
            <a:custGeom>
              <a:avLst/>
              <a:gdLst/>
              <a:ahLst/>
              <a:cxnLst/>
              <a:rect l="l" t="t" r="r" b="b"/>
              <a:pathLst>
                <a:path w="180975" h="200025">
                  <a:moveTo>
                    <a:pt x="1809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00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571749" y="5048249"/>
              <a:ext cx="180975" cy="1438275"/>
            </a:xfrm>
            <a:custGeom>
              <a:avLst/>
              <a:gdLst/>
              <a:ahLst/>
              <a:cxnLst/>
              <a:rect l="l" t="t" r="r" b="b"/>
              <a:pathLst>
                <a:path w="180975" h="1438275">
                  <a:moveTo>
                    <a:pt x="180974" y="1438274"/>
                  </a:moveTo>
                  <a:lnTo>
                    <a:pt x="0" y="14382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438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571749" y="4181474"/>
              <a:ext cx="180975" cy="866775"/>
            </a:xfrm>
            <a:custGeom>
              <a:avLst/>
              <a:gdLst/>
              <a:ahLst/>
              <a:cxnLst/>
              <a:rect l="l" t="t" r="r" b="b"/>
              <a:pathLst>
                <a:path w="180975" h="866775">
                  <a:moveTo>
                    <a:pt x="180974" y="866774"/>
                  </a:moveTo>
                  <a:lnTo>
                    <a:pt x="0" y="8667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667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571749" y="3228974"/>
              <a:ext cx="180975" cy="952500"/>
            </a:xfrm>
            <a:custGeom>
              <a:avLst/>
              <a:gdLst/>
              <a:ahLst/>
              <a:cxnLst/>
              <a:rect l="l" t="t" r="r" b="b"/>
              <a:pathLst>
                <a:path w="180975" h="952500">
                  <a:moveTo>
                    <a:pt x="180974" y="952499"/>
                  </a:moveTo>
                  <a:lnTo>
                    <a:pt x="0" y="9524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571749" y="3076574"/>
              <a:ext cx="180975" cy="152400"/>
            </a:xfrm>
            <a:custGeom>
              <a:avLst/>
              <a:gdLst/>
              <a:ahLst/>
              <a:cxnLst/>
              <a:rect l="l" t="t" r="r" b="b"/>
              <a:pathLst>
                <a:path w="180975" h="152400">
                  <a:moveTo>
                    <a:pt x="1809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52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876549" y="5276849"/>
              <a:ext cx="180975" cy="1209675"/>
            </a:xfrm>
            <a:custGeom>
              <a:avLst/>
              <a:gdLst/>
              <a:ahLst/>
              <a:cxnLst/>
              <a:rect l="l" t="t" r="r" b="b"/>
              <a:pathLst>
                <a:path w="180975" h="1209675">
                  <a:moveTo>
                    <a:pt x="180974" y="1209674"/>
                  </a:moveTo>
                  <a:lnTo>
                    <a:pt x="0" y="1209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209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876549" y="4600574"/>
              <a:ext cx="180975" cy="676275"/>
            </a:xfrm>
            <a:custGeom>
              <a:avLst/>
              <a:gdLst/>
              <a:ahLst/>
              <a:cxnLst/>
              <a:rect l="l" t="t" r="r" b="b"/>
              <a:pathLst>
                <a:path w="180975" h="676275">
                  <a:moveTo>
                    <a:pt x="1809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76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876549" y="3705224"/>
              <a:ext cx="180975" cy="895350"/>
            </a:xfrm>
            <a:custGeom>
              <a:avLst/>
              <a:gdLst/>
              <a:ahLst/>
              <a:cxnLst/>
              <a:rect l="l" t="t" r="r" b="b"/>
              <a:pathLst>
                <a:path w="180975" h="895350">
                  <a:moveTo>
                    <a:pt x="180974" y="895349"/>
                  </a:moveTo>
                  <a:lnTo>
                    <a:pt x="0" y="8953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953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876549" y="3657599"/>
              <a:ext cx="180975" cy="47625"/>
            </a:xfrm>
            <a:custGeom>
              <a:avLst/>
              <a:gdLst/>
              <a:ahLst/>
              <a:cxnLst/>
              <a:rect l="l" t="t" r="r" b="b"/>
              <a:pathLst>
                <a:path w="180975" h="47625">
                  <a:moveTo>
                    <a:pt x="1809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181349" y="5810249"/>
              <a:ext cx="180975" cy="676275"/>
            </a:xfrm>
            <a:custGeom>
              <a:avLst/>
              <a:gdLst/>
              <a:ahLst/>
              <a:cxnLst/>
              <a:rect l="l" t="t" r="r" b="b"/>
              <a:pathLst>
                <a:path w="180975" h="676275">
                  <a:moveTo>
                    <a:pt x="1809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76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181349" y="5448299"/>
              <a:ext cx="180975" cy="361950"/>
            </a:xfrm>
            <a:custGeom>
              <a:avLst/>
              <a:gdLst/>
              <a:ahLst/>
              <a:cxnLst/>
              <a:rect l="l" t="t" r="r" b="b"/>
              <a:pathLst>
                <a:path w="180975" h="361950">
                  <a:moveTo>
                    <a:pt x="1809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619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181349" y="5238749"/>
              <a:ext cx="180975" cy="209550"/>
            </a:xfrm>
            <a:custGeom>
              <a:avLst/>
              <a:gdLst/>
              <a:ahLst/>
              <a:cxnLst/>
              <a:rect l="l" t="t" r="r" b="b"/>
              <a:pathLst>
                <a:path w="180975" h="209550">
                  <a:moveTo>
                    <a:pt x="1809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3181349" y="5200649"/>
              <a:ext cx="180975" cy="38100"/>
            </a:xfrm>
            <a:custGeom>
              <a:avLst/>
              <a:gdLst/>
              <a:ahLst/>
              <a:cxnLst/>
              <a:rect l="l" t="t" r="r" b="b"/>
              <a:pathLst>
                <a:path w="180975" h="38100">
                  <a:moveTo>
                    <a:pt x="1809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8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3486149" y="5581649"/>
              <a:ext cx="180975" cy="904875"/>
            </a:xfrm>
            <a:custGeom>
              <a:avLst/>
              <a:gdLst/>
              <a:ahLst/>
              <a:cxnLst/>
              <a:rect l="l" t="t" r="r" b="b"/>
              <a:pathLst>
                <a:path w="180975" h="904875">
                  <a:moveTo>
                    <a:pt x="180974" y="904874"/>
                  </a:moveTo>
                  <a:lnTo>
                    <a:pt x="0" y="9048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04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3486149" y="5057774"/>
              <a:ext cx="180975" cy="523875"/>
            </a:xfrm>
            <a:custGeom>
              <a:avLst/>
              <a:gdLst/>
              <a:ahLst/>
              <a:cxnLst/>
              <a:rect l="l" t="t" r="r" b="b"/>
              <a:pathLst>
                <a:path w="180975" h="523875">
                  <a:moveTo>
                    <a:pt x="180974" y="523874"/>
                  </a:moveTo>
                  <a:lnTo>
                    <a:pt x="0" y="5238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23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3486149" y="4895849"/>
              <a:ext cx="180975" cy="161925"/>
            </a:xfrm>
            <a:custGeom>
              <a:avLst/>
              <a:gdLst/>
              <a:ahLst/>
              <a:cxnLst/>
              <a:rect l="l" t="t" r="r" b="b"/>
              <a:pathLst>
                <a:path w="180975" h="161925">
                  <a:moveTo>
                    <a:pt x="1809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61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486149" y="4848224"/>
              <a:ext cx="180975" cy="47625"/>
            </a:xfrm>
            <a:custGeom>
              <a:avLst/>
              <a:gdLst/>
              <a:ahLst/>
              <a:cxnLst/>
              <a:rect l="l" t="t" r="r" b="b"/>
              <a:pathLst>
                <a:path w="180975" h="47625">
                  <a:moveTo>
                    <a:pt x="1809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790949" y="5514974"/>
              <a:ext cx="180975" cy="971550"/>
            </a:xfrm>
            <a:custGeom>
              <a:avLst/>
              <a:gdLst/>
              <a:ahLst/>
              <a:cxnLst/>
              <a:rect l="l" t="t" r="r" b="b"/>
              <a:pathLst>
                <a:path w="180975" h="971550">
                  <a:moveTo>
                    <a:pt x="180974" y="971549"/>
                  </a:moveTo>
                  <a:lnTo>
                    <a:pt x="0" y="9715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715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790949" y="5038724"/>
              <a:ext cx="180975" cy="476250"/>
            </a:xfrm>
            <a:custGeom>
              <a:avLst/>
              <a:gdLst/>
              <a:ahLst/>
              <a:cxnLst/>
              <a:rect l="l" t="t" r="r" b="b"/>
              <a:pathLst>
                <a:path w="180975" h="476250">
                  <a:moveTo>
                    <a:pt x="180974" y="476249"/>
                  </a:moveTo>
                  <a:lnTo>
                    <a:pt x="0" y="4762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762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790949" y="4762499"/>
              <a:ext cx="180975" cy="276225"/>
            </a:xfrm>
            <a:custGeom>
              <a:avLst/>
              <a:gdLst/>
              <a:ahLst/>
              <a:cxnLst/>
              <a:rect l="l" t="t" r="r" b="b"/>
              <a:pathLst>
                <a:path w="180975" h="276225">
                  <a:moveTo>
                    <a:pt x="180974" y="276224"/>
                  </a:moveTo>
                  <a:lnTo>
                    <a:pt x="0" y="2762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762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790949" y="4724399"/>
              <a:ext cx="180975" cy="38100"/>
            </a:xfrm>
            <a:custGeom>
              <a:avLst/>
              <a:gdLst/>
              <a:ahLst/>
              <a:cxnLst/>
              <a:rect l="l" t="t" r="r" b="b"/>
              <a:pathLst>
                <a:path w="180975" h="38100">
                  <a:moveTo>
                    <a:pt x="1809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8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4095749" y="5286374"/>
              <a:ext cx="180975" cy="1200150"/>
            </a:xfrm>
            <a:custGeom>
              <a:avLst/>
              <a:gdLst/>
              <a:ahLst/>
              <a:cxnLst/>
              <a:rect l="l" t="t" r="r" b="b"/>
              <a:pathLst>
                <a:path w="180975" h="1200150">
                  <a:moveTo>
                    <a:pt x="180974" y="1200149"/>
                  </a:moveTo>
                  <a:lnTo>
                    <a:pt x="0" y="12001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200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4095749" y="4381499"/>
              <a:ext cx="180975" cy="904875"/>
            </a:xfrm>
            <a:custGeom>
              <a:avLst/>
              <a:gdLst/>
              <a:ahLst/>
              <a:cxnLst/>
              <a:rect l="l" t="t" r="r" b="b"/>
              <a:pathLst>
                <a:path w="180975" h="904875">
                  <a:moveTo>
                    <a:pt x="180974" y="904874"/>
                  </a:moveTo>
                  <a:lnTo>
                    <a:pt x="0" y="9048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04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4095749" y="3505199"/>
              <a:ext cx="180975" cy="876300"/>
            </a:xfrm>
            <a:custGeom>
              <a:avLst/>
              <a:gdLst/>
              <a:ahLst/>
              <a:cxnLst/>
              <a:rect l="l" t="t" r="r" b="b"/>
              <a:pathLst>
                <a:path w="180975" h="876300">
                  <a:moveTo>
                    <a:pt x="180974" y="876299"/>
                  </a:moveTo>
                  <a:lnTo>
                    <a:pt x="0" y="8762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762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4095749" y="3467099"/>
              <a:ext cx="180975" cy="38100"/>
            </a:xfrm>
            <a:custGeom>
              <a:avLst/>
              <a:gdLst/>
              <a:ahLst/>
              <a:cxnLst/>
              <a:rect l="l" t="t" r="r" b="b"/>
              <a:pathLst>
                <a:path w="180975" h="38100">
                  <a:moveTo>
                    <a:pt x="1809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8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4400549" y="5343524"/>
              <a:ext cx="180975" cy="1143000"/>
            </a:xfrm>
            <a:custGeom>
              <a:avLst/>
              <a:gdLst/>
              <a:ahLst/>
              <a:cxnLst/>
              <a:rect l="l" t="t" r="r" b="b"/>
              <a:pathLst>
                <a:path w="180975" h="1143000">
                  <a:moveTo>
                    <a:pt x="180974" y="1142999"/>
                  </a:moveTo>
                  <a:lnTo>
                    <a:pt x="0" y="11429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429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4400549" y="4219574"/>
              <a:ext cx="180975" cy="1123950"/>
            </a:xfrm>
            <a:custGeom>
              <a:avLst/>
              <a:gdLst/>
              <a:ahLst/>
              <a:cxnLst/>
              <a:rect l="l" t="t" r="r" b="b"/>
              <a:pathLst>
                <a:path w="180975" h="1123950">
                  <a:moveTo>
                    <a:pt x="180974" y="1123949"/>
                  </a:moveTo>
                  <a:lnTo>
                    <a:pt x="0" y="11239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239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4400549" y="2952749"/>
              <a:ext cx="180975" cy="1266825"/>
            </a:xfrm>
            <a:custGeom>
              <a:avLst/>
              <a:gdLst/>
              <a:ahLst/>
              <a:cxnLst/>
              <a:rect l="l" t="t" r="r" b="b"/>
              <a:pathLst>
                <a:path w="180975" h="1266825">
                  <a:moveTo>
                    <a:pt x="180974" y="1266824"/>
                  </a:moveTo>
                  <a:lnTo>
                    <a:pt x="0" y="12668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2668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4400549" y="2914649"/>
              <a:ext cx="180975" cy="38100"/>
            </a:xfrm>
            <a:custGeom>
              <a:avLst/>
              <a:gdLst/>
              <a:ahLst/>
              <a:cxnLst/>
              <a:rect l="l" t="t" r="r" b="b"/>
              <a:pathLst>
                <a:path w="180975" h="38100">
                  <a:moveTo>
                    <a:pt x="1809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8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4400549" y="2905124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4705349" y="5172074"/>
              <a:ext cx="180975" cy="1314450"/>
            </a:xfrm>
            <a:custGeom>
              <a:avLst/>
              <a:gdLst/>
              <a:ahLst/>
              <a:cxnLst/>
              <a:rect l="l" t="t" r="r" b="b"/>
              <a:pathLst>
                <a:path w="180975" h="1314450">
                  <a:moveTo>
                    <a:pt x="180974" y="1314449"/>
                  </a:moveTo>
                  <a:lnTo>
                    <a:pt x="0" y="13144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314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4705349" y="4229099"/>
              <a:ext cx="180975" cy="942975"/>
            </a:xfrm>
            <a:custGeom>
              <a:avLst/>
              <a:gdLst/>
              <a:ahLst/>
              <a:cxnLst/>
              <a:rect l="l" t="t" r="r" b="b"/>
              <a:pathLst>
                <a:path w="180975" h="942975">
                  <a:moveTo>
                    <a:pt x="180974" y="942974"/>
                  </a:moveTo>
                  <a:lnTo>
                    <a:pt x="0" y="9429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42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4705349" y="3047999"/>
              <a:ext cx="180975" cy="1181100"/>
            </a:xfrm>
            <a:custGeom>
              <a:avLst/>
              <a:gdLst/>
              <a:ahLst/>
              <a:cxnLst/>
              <a:rect l="l" t="t" r="r" b="b"/>
              <a:pathLst>
                <a:path w="180975" h="1181100">
                  <a:moveTo>
                    <a:pt x="180974" y="1181099"/>
                  </a:moveTo>
                  <a:lnTo>
                    <a:pt x="0" y="1181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81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4705349" y="3000374"/>
              <a:ext cx="180975" cy="47625"/>
            </a:xfrm>
            <a:custGeom>
              <a:avLst/>
              <a:gdLst/>
              <a:ahLst/>
              <a:cxnLst/>
              <a:rect l="l" t="t" r="r" b="b"/>
              <a:pathLst>
                <a:path w="180975" h="47625">
                  <a:moveTo>
                    <a:pt x="1809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5010149" y="5581649"/>
              <a:ext cx="180975" cy="904875"/>
            </a:xfrm>
            <a:custGeom>
              <a:avLst/>
              <a:gdLst/>
              <a:ahLst/>
              <a:cxnLst/>
              <a:rect l="l" t="t" r="r" b="b"/>
              <a:pathLst>
                <a:path w="180975" h="904875">
                  <a:moveTo>
                    <a:pt x="180974" y="904874"/>
                  </a:moveTo>
                  <a:lnTo>
                    <a:pt x="0" y="9048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04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5010149" y="5248274"/>
              <a:ext cx="180975" cy="333375"/>
            </a:xfrm>
            <a:custGeom>
              <a:avLst/>
              <a:gdLst/>
              <a:ahLst/>
              <a:cxnLst/>
              <a:rect l="l" t="t" r="r" b="b"/>
              <a:pathLst>
                <a:path w="180975" h="333375">
                  <a:moveTo>
                    <a:pt x="180974" y="333374"/>
                  </a:moveTo>
                  <a:lnTo>
                    <a:pt x="0" y="3333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333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5010149" y="4962524"/>
              <a:ext cx="180975" cy="285750"/>
            </a:xfrm>
            <a:custGeom>
              <a:avLst/>
              <a:gdLst/>
              <a:ahLst/>
              <a:cxnLst/>
              <a:rect l="l" t="t" r="r" b="b"/>
              <a:pathLst>
                <a:path w="180975" h="285750">
                  <a:moveTo>
                    <a:pt x="180974" y="285749"/>
                  </a:moveTo>
                  <a:lnTo>
                    <a:pt x="0" y="2857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857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5010149" y="4914899"/>
              <a:ext cx="180975" cy="47625"/>
            </a:xfrm>
            <a:custGeom>
              <a:avLst/>
              <a:gdLst/>
              <a:ahLst/>
              <a:cxnLst/>
              <a:rect l="l" t="t" r="r" b="b"/>
              <a:pathLst>
                <a:path w="180975" h="47625">
                  <a:moveTo>
                    <a:pt x="1809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5314949" y="5353049"/>
              <a:ext cx="180975" cy="1133475"/>
            </a:xfrm>
            <a:custGeom>
              <a:avLst/>
              <a:gdLst/>
              <a:ahLst/>
              <a:cxnLst/>
              <a:rect l="l" t="t" r="r" b="b"/>
              <a:pathLst>
                <a:path w="180975" h="1133475">
                  <a:moveTo>
                    <a:pt x="180974" y="1133474"/>
                  </a:moveTo>
                  <a:lnTo>
                    <a:pt x="0" y="11334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334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5314949" y="4962524"/>
              <a:ext cx="180975" cy="390525"/>
            </a:xfrm>
            <a:custGeom>
              <a:avLst/>
              <a:gdLst/>
              <a:ahLst/>
              <a:cxnLst/>
              <a:rect l="l" t="t" r="r" b="b"/>
              <a:pathLst>
                <a:path w="180975" h="390525">
                  <a:moveTo>
                    <a:pt x="180974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90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5314949" y="4190999"/>
              <a:ext cx="180975" cy="771525"/>
            </a:xfrm>
            <a:custGeom>
              <a:avLst/>
              <a:gdLst/>
              <a:ahLst/>
              <a:cxnLst/>
              <a:rect l="l" t="t" r="r" b="b"/>
              <a:pathLst>
                <a:path w="180975" h="771525">
                  <a:moveTo>
                    <a:pt x="1809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71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5314949" y="4143374"/>
              <a:ext cx="180975" cy="47625"/>
            </a:xfrm>
            <a:custGeom>
              <a:avLst/>
              <a:gdLst/>
              <a:ahLst/>
              <a:cxnLst/>
              <a:rect l="l" t="t" r="r" b="b"/>
              <a:pathLst>
                <a:path w="180975" h="47625">
                  <a:moveTo>
                    <a:pt x="1809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5619749" y="5257799"/>
              <a:ext cx="180975" cy="1228725"/>
            </a:xfrm>
            <a:custGeom>
              <a:avLst/>
              <a:gdLst/>
              <a:ahLst/>
              <a:cxnLst/>
              <a:rect l="l" t="t" r="r" b="b"/>
              <a:pathLst>
                <a:path w="180975" h="1228725">
                  <a:moveTo>
                    <a:pt x="180974" y="1228724"/>
                  </a:moveTo>
                  <a:lnTo>
                    <a:pt x="0" y="12287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228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5619749" y="4791074"/>
              <a:ext cx="180975" cy="466725"/>
            </a:xfrm>
            <a:custGeom>
              <a:avLst/>
              <a:gdLst/>
              <a:ahLst/>
              <a:cxnLst/>
              <a:rect l="l" t="t" r="r" b="b"/>
              <a:pathLst>
                <a:path w="180975" h="466725">
                  <a:moveTo>
                    <a:pt x="1809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667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5619749" y="4114799"/>
              <a:ext cx="180975" cy="676275"/>
            </a:xfrm>
            <a:custGeom>
              <a:avLst/>
              <a:gdLst/>
              <a:ahLst/>
              <a:cxnLst/>
              <a:rect l="l" t="t" r="r" b="b"/>
              <a:pathLst>
                <a:path w="180975" h="676275">
                  <a:moveTo>
                    <a:pt x="1809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762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5619749" y="4057649"/>
              <a:ext cx="180975" cy="57150"/>
            </a:xfrm>
            <a:custGeom>
              <a:avLst/>
              <a:gdLst/>
              <a:ahLst/>
              <a:cxnLst/>
              <a:rect l="l" t="t" r="r" b="b"/>
              <a:pathLst>
                <a:path w="180975" h="57150">
                  <a:moveTo>
                    <a:pt x="1809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5924549" y="5229224"/>
              <a:ext cx="180975" cy="1257300"/>
            </a:xfrm>
            <a:custGeom>
              <a:avLst/>
              <a:gdLst/>
              <a:ahLst/>
              <a:cxnLst/>
              <a:rect l="l" t="t" r="r" b="b"/>
              <a:pathLst>
                <a:path w="180975" h="1257300">
                  <a:moveTo>
                    <a:pt x="180974" y="1257299"/>
                  </a:moveTo>
                  <a:lnTo>
                    <a:pt x="0" y="12572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257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5924549" y="4600574"/>
              <a:ext cx="180975" cy="628650"/>
            </a:xfrm>
            <a:custGeom>
              <a:avLst/>
              <a:gdLst/>
              <a:ahLst/>
              <a:cxnLst/>
              <a:rect l="l" t="t" r="r" b="b"/>
              <a:pathLst>
                <a:path w="180975" h="628650">
                  <a:moveTo>
                    <a:pt x="180974" y="628649"/>
                  </a:moveTo>
                  <a:lnTo>
                    <a:pt x="0" y="6286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28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5924549" y="3943349"/>
              <a:ext cx="180975" cy="657225"/>
            </a:xfrm>
            <a:custGeom>
              <a:avLst/>
              <a:gdLst/>
              <a:ahLst/>
              <a:cxnLst/>
              <a:rect l="l" t="t" r="r" b="b"/>
              <a:pathLst>
                <a:path w="180975" h="657225">
                  <a:moveTo>
                    <a:pt x="180974" y="657224"/>
                  </a:moveTo>
                  <a:lnTo>
                    <a:pt x="0" y="6572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572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5924549" y="3886199"/>
              <a:ext cx="180975" cy="57150"/>
            </a:xfrm>
            <a:custGeom>
              <a:avLst/>
              <a:gdLst/>
              <a:ahLst/>
              <a:cxnLst/>
              <a:rect l="l" t="t" r="r" b="b"/>
              <a:pathLst>
                <a:path w="180975" h="57150">
                  <a:moveTo>
                    <a:pt x="1809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6229349" y="5400674"/>
              <a:ext cx="180975" cy="1085850"/>
            </a:xfrm>
            <a:custGeom>
              <a:avLst/>
              <a:gdLst/>
              <a:ahLst/>
              <a:cxnLst/>
              <a:rect l="l" t="t" r="r" b="b"/>
              <a:pathLst>
                <a:path w="180975" h="1085850">
                  <a:moveTo>
                    <a:pt x="180974" y="1085849"/>
                  </a:moveTo>
                  <a:lnTo>
                    <a:pt x="0" y="10858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0858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6229349" y="4905374"/>
              <a:ext cx="180975" cy="495300"/>
            </a:xfrm>
            <a:custGeom>
              <a:avLst/>
              <a:gdLst/>
              <a:ahLst/>
              <a:cxnLst/>
              <a:rect l="l" t="t" r="r" b="b"/>
              <a:pathLst>
                <a:path w="180975" h="495300">
                  <a:moveTo>
                    <a:pt x="180974" y="495299"/>
                  </a:moveTo>
                  <a:lnTo>
                    <a:pt x="0" y="4952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952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6229349" y="4133849"/>
              <a:ext cx="180975" cy="771525"/>
            </a:xfrm>
            <a:custGeom>
              <a:avLst/>
              <a:gdLst/>
              <a:ahLst/>
              <a:cxnLst/>
              <a:rect l="l" t="t" r="r" b="b"/>
              <a:pathLst>
                <a:path w="180975" h="771525">
                  <a:moveTo>
                    <a:pt x="1809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71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6229349" y="4067174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6229349" y="4057649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6534149" y="5333999"/>
              <a:ext cx="180975" cy="1152525"/>
            </a:xfrm>
            <a:custGeom>
              <a:avLst/>
              <a:gdLst/>
              <a:ahLst/>
              <a:cxnLst/>
              <a:rect l="l" t="t" r="r" b="b"/>
              <a:pathLst>
                <a:path w="180975" h="1152525">
                  <a:moveTo>
                    <a:pt x="180974" y="1152524"/>
                  </a:moveTo>
                  <a:lnTo>
                    <a:pt x="0" y="1152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52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6534149" y="4457699"/>
              <a:ext cx="180975" cy="876300"/>
            </a:xfrm>
            <a:custGeom>
              <a:avLst/>
              <a:gdLst/>
              <a:ahLst/>
              <a:cxnLst/>
              <a:rect l="l" t="t" r="r" b="b"/>
              <a:pathLst>
                <a:path w="180975" h="876300">
                  <a:moveTo>
                    <a:pt x="180974" y="876299"/>
                  </a:moveTo>
                  <a:lnTo>
                    <a:pt x="0" y="8762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762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6534149" y="2933699"/>
              <a:ext cx="180975" cy="1524000"/>
            </a:xfrm>
            <a:custGeom>
              <a:avLst/>
              <a:gdLst/>
              <a:ahLst/>
              <a:cxnLst/>
              <a:rect l="l" t="t" r="r" b="b"/>
              <a:pathLst>
                <a:path w="180975" h="1524000">
                  <a:moveTo>
                    <a:pt x="180974" y="1523999"/>
                  </a:moveTo>
                  <a:lnTo>
                    <a:pt x="0" y="15239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5239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6534149" y="2876549"/>
              <a:ext cx="180975" cy="57150"/>
            </a:xfrm>
            <a:custGeom>
              <a:avLst/>
              <a:gdLst/>
              <a:ahLst/>
              <a:cxnLst/>
              <a:rect l="l" t="t" r="r" b="b"/>
              <a:pathLst>
                <a:path w="180975" h="57150">
                  <a:moveTo>
                    <a:pt x="1809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6534149" y="2847974"/>
              <a:ext cx="180975" cy="28575"/>
            </a:xfrm>
            <a:custGeom>
              <a:avLst/>
              <a:gdLst/>
              <a:ahLst/>
              <a:cxnLst/>
              <a:rect l="l" t="t" r="r" b="b"/>
              <a:pathLst>
                <a:path w="180975" h="28575">
                  <a:moveTo>
                    <a:pt x="1809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85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6838949" y="5305424"/>
              <a:ext cx="180975" cy="1181100"/>
            </a:xfrm>
            <a:custGeom>
              <a:avLst/>
              <a:gdLst/>
              <a:ahLst/>
              <a:cxnLst/>
              <a:rect l="l" t="t" r="r" b="b"/>
              <a:pathLst>
                <a:path w="180975" h="1181100">
                  <a:moveTo>
                    <a:pt x="180974" y="1181099"/>
                  </a:moveTo>
                  <a:lnTo>
                    <a:pt x="0" y="1181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81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6838949" y="4505324"/>
              <a:ext cx="180975" cy="800100"/>
            </a:xfrm>
            <a:custGeom>
              <a:avLst/>
              <a:gdLst/>
              <a:ahLst/>
              <a:cxnLst/>
              <a:rect l="l" t="t" r="r" b="b"/>
              <a:pathLst>
                <a:path w="180975" h="800100">
                  <a:moveTo>
                    <a:pt x="180974" y="800099"/>
                  </a:moveTo>
                  <a:lnTo>
                    <a:pt x="0" y="800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00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6838949" y="2781299"/>
              <a:ext cx="180975" cy="1724025"/>
            </a:xfrm>
            <a:custGeom>
              <a:avLst/>
              <a:gdLst/>
              <a:ahLst/>
              <a:cxnLst/>
              <a:rect l="l" t="t" r="r" b="b"/>
              <a:pathLst>
                <a:path w="180975" h="1724025">
                  <a:moveTo>
                    <a:pt x="180974" y="1724024"/>
                  </a:moveTo>
                  <a:lnTo>
                    <a:pt x="0" y="17240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724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6838949" y="2714624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6838949" y="2686049"/>
              <a:ext cx="180975" cy="28575"/>
            </a:xfrm>
            <a:custGeom>
              <a:avLst/>
              <a:gdLst/>
              <a:ahLst/>
              <a:cxnLst/>
              <a:rect l="l" t="t" r="r" b="b"/>
              <a:pathLst>
                <a:path w="180975" h="28575">
                  <a:moveTo>
                    <a:pt x="1809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85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6838949" y="2676524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7143749" y="5191124"/>
              <a:ext cx="180975" cy="1295400"/>
            </a:xfrm>
            <a:custGeom>
              <a:avLst/>
              <a:gdLst/>
              <a:ahLst/>
              <a:cxnLst/>
              <a:rect l="l" t="t" r="r" b="b"/>
              <a:pathLst>
                <a:path w="180975" h="1295400">
                  <a:moveTo>
                    <a:pt x="180974" y="1295399"/>
                  </a:moveTo>
                  <a:lnTo>
                    <a:pt x="0" y="12953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2953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7143749" y="4552949"/>
              <a:ext cx="180975" cy="638175"/>
            </a:xfrm>
            <a:custGeom>
              <a:avLst/>
              <a:gdLst/>
              <a:ahLst/>
              <a:cxnLst/>
              <a:rect l="l" t="t" r="r" b="b"/>
              <a:pathLst>
                <a:path w="180975" h="638175">
                  <a:moveTo>
                    <a:pt x="180974" y="638174"/>
                  </a:moveTo>
                  <a:lnTo>
                    <a:pt x="0" y="6381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38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7143749" y="2124074"/>
              <a:ext cx="180975" cy="2428875"/>
            </a:xfrm>
            <a:custGeom>
              <a:avLst/>
              <a:gdLst/>
              <a:ahLst/>
              <a:cxnLst/>
              <a:rect l="l" t="t" r="r" b="b"/>
              <a:pathLst>
                <a:path w="180975" h="2428875">
                  <a:moveTo>
                    <a:pt x="180974" y="2428874"/>
                  </a:moveTo>
                  <a:lnTo>
                    <a:pt x="0" y="24288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4288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7143749" y="2066924"/>
              <a:ext cx="180975" cy="57150"/>
            </a:xfrm>
            <a:custGeom>
              <a:avLst/>
              <a:gdLst/>
              <a:ahLst/>
              <a:cxnLst/>
              <a:rect l="l" t="t" r="r" b="b"/>
              <a:pathLst>
                <a:path w="180975" h="57150">
                  <a:moveTo>
                    <a:pt x="1809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7143749" y="2028824"/>
              <a:ext cx="180975" cy="38100"/>
            </a:xfrm>
            <a:custGeom>
              <a:avLst/>
              <a:gdLst/>
              <a:ahLst/>
              <a:cxnLst/>
              <a:rect l="l" t="t" r="r" b="b"/>
              <a:pathLst>
                <a:path w="180975" h="38100">
                  <a:moveTo>
                    <a:pt x="1809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80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7143749" y="2019299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7448549" y="5181599"/>
              <a:ext cx="180975" cy="1304925"/>
            </a:xfrm>
            <a:custGeom>
              <a:avLst/>
              <a:gdLst/>
              <a:ahLst/>
              <a:cxnLst/>
              <a:rect l="l" t="t" r="r" b="b"/>
              <a:pathLst>
                <a:path w="180975" h="1304925">
                  <a:moveTo>
                    <a:pt x="180974" y="1304924"/>
                  </a:moveTo>
                  <a:lnTo>
                    <a:pt x="0" y="13049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3049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7448549" y="4400549"/>
              <a:ext cx="180975" cy="781050"/>
            </a:xfrm>
            <a:custGeom>
              <a:avLst/>
              <a:gdLst/>
              <a:ahLst/>
              <a:cxnLst/>
              <a:rect l="l" t="t" r="r" b="b"/>
              <a:pathLst>
                <a:path w="180975" h="781050">
                  <a:moveTo>
                    <a:pt x="180974" y="781049"/>
                  </a:moveTo>
                  <a:lnTo>
                    <a:pt x="0" y="7810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81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7448549" y="2200274"/>
              <a:ext cx="180975" cy="2200275"/>
            </a:xfrm>
            <a:custGeom>
              <a:avLst/>
              <a:gdLst/>
              <a:ahLst/>
              <a:cxnLst/>
              <a:rect l="l" t="t" r="r" b="b"/>
              <a:pathLst>
                <a:path w="180975" h="2200275">
                  <a:moveTo>
                    <a:pt x="180974" y="2200274"/>
                  </a:moveTo>
                  <a:lnTo>
                    <a:pt x="0" y="22002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2002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7448549" y="2133599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7448549" y="2076449"/>
              <a:ext cx="180975" cy="57150"/>
            </a:xfrm>
            <a:custGeom>
              <a:avLst/>
              <a:gdLst/>
              <a:ahLst/>
              <a:cxnLst/>
              <a:rect l="l" t="t" r="r" b="b"/>
              <a:pathLst>
                <a:path w="180975" h="57150">
                  <a:moveTo>
                    <a:pt x="1809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71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7753349" y="5143499"/>
              <a:ext cx="180975" cy="1343025"/>
            </a:xfrm>
            <a:custGeom>
              <a:avLst/>
              <a:gdLst/>
              <a:ahLst/>
              <a:cxnLst/>
              <a:rect l="l" t="t" r="r" b="b"/>
              <a:pathLst>
                <a:path w="180975" h="1343025">
                  <a:moveTo>
                    <a:pt x="180974" y="1343024"/>
                  </a:moveTo>
                  <a:lnTo>
                    <a:pt x="0" y="13430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3430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7753349" y="4591049"/>
              <a:ext cx="180975" cy="552450"/>
            </a:xfrm>
            <a:custGeom>
              <a:avLst/>
              <a:gdLst/>
              <a:ahLst/>
              <a:cxnLst/>
              <a:rect l="l" t="t" r="r" b="b"/>
              <a:pathLst>
                <a:path w="180975" h="552450">
                  <a:moveTo>
                    <a:pt x="180974" y="552449"/>
                  </a:moveTo>
                  <a:lnTo>
                    <a:pt x="0" y="5524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52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7753349" y="2143124"/>
              <a:ext cx="180975" cy="2447925"/>
            </a:xfrm>
            <a:custGeom>
              <a:avLst/>
              <a:gdLst/>
              <a:ahLst/>
              <a:cxnLst/>
              <a:rect l="l" t="t" r="r" b="b"/>
              <a:pathLst>
                <a:path w="180975" h="2447925">
                  <a:moveTo>
                    <a:pt x="180974" y="2447924"/>
                  </a:moveTo>
                  <a:lnTo>
                    <a:pt x="0" y="24479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447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7753349" y="2066924"/>
              <a:ext cx="180975" cy="76200"/>
            </a:xfrm>
            <a:custGeom>
              <a:avLst/>
              <a:gdLst/>
              <a:ahLst/>
              <a:cxnLst/>
              <a:rect l="l" t="t" r="r" b="b"/>
              <a:pathLst>
                <a:path w="180975" h="76200">
                  <a:moveTo>
                    <a:pt x="1809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7753349" y="1971674"/>
              <a:ext cx="180975" cy="95250"/>
            </a:xfrm>
            <a:custGeom>
              <a:avLst/>
              <a:gdLst/>
              <a:ahLst/>
              <a:cxnLst/>
              <a:rect l="l" t="t" r="r" b="b"/>
              <a:pathLst>
                <a:path w="180975" h="95250">
                  <a:moveTo>
                    <a:pt x="1809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8058149" y="5419724"/>
              <a:ext cx="180975" cy="1066800"/>
            </a:xfrm>
            <a:custGeom>
              <a:avLst/>
              <a:gdLst/>
              <a:ahLst/>
              <a:cxnLst/>
              <a:rect l="l" t="t" r="r" b="b"/>
              <a:pathLst>
                <a:path w="180975" h="1066800">
                  <a:moveTo>
                    <a:pt x="180974" y="1066799"/>
                  </a:moveTo>
                  <a:lnTo>
                    <a:pt x="0" y="10667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0667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8058149" y="5038724"/>
              <a:ext cx="180975" cy="381000"/>
            </a:xfrm>
            <a:custGeom>
              <a:avLst/>
              <a:gdLst/>
              <a:ahLst/>
              <a:cxnLst/>
              <a:rect l="l" t="t" r="r" b="b"/>
              <a:pathLst>
                <a:path w="180975" h="381000">
                  <a:moveTo>
                    <a:pt x="180974" y="380999"/>
                  </a:moveTo>
                  <a:lnTo>
                    <a:pt x="0" y="3809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809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8058149" y="3476624"/>
              <a:ext cx="180975" cy="1562100"/>
            </a:xfrm>
            <a:custGeom>
              <a:avLst/>
              <a:gdLst/>
              <a:ahLst/>
              <a:cxnLst/>
              <a:rect l="l" t="t" r="r" b="b"/>
              <a:pathLst>
                <a:path w="180975" h="1562100">
                  <a:moveTo>
                    <a:pt x="180974" y="1562099"/>
                  </a:moveTo>
                  <a:lnTo>
                    <a:pt x="0" y="1562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562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8058149" y="3409949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8058149" y="3257549"/>
              <a:ext cx="180975" cy="152400"/>
            </a:xfrm>
            <a:custGeom>
              <a:avLst/>
              <a:gdLst/>
              <a:ahLst/>
              <a:cxnLst/>
              <a:rect l="l" t="t" r="r" b="b"/>
              <a:pathLst>
                <a:path w="180975" h="152400">
                  <a:moveTo>
                    <a:pt x="1809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523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8058149" y="3248024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8362949" y="5457824"/>
              <a:ext cx="180975" cy="1028700"/>
            </a:xfrm>
            <a:custGeom>
              <a:avLst/>
              <a:gdLst/>
              <a:ahLst/>
              <a:cxnLst/>
              <a:rect l="l" t="t" r="r" b="b"/>
              <a:pathLst>
                <a:path w="180975" h="1028700">
                  <a:moveTo>
                    <a:pt x="180974" y="1028699"/>
                  </a:moveTo>
                  <a:lnTo>
                    <a:pt x="0" y="10286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0286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8362949" y="4781549"/>
              <a:ext cx="180975" cy="676275"/>
            </a:xfrm>
            <a:custGeom>
              <a:avLst/>
              <a:gdLst/>
              <a:ahLst/>
              <a:cxnLst/>
              <a:rect l="l" t="t" r="r" b="b"/>
              <a:pathLst>
                <a:path w="180975" h="676275">
                  <a:moveTo>
                    <a:pt x="1809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76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8362949" y="2933699"/>
              <a:ext cx="180975" cy="1847850"/>
            </a:xfrm>
            <a:custGeom>
              <a:avLst/>
              <a:gdLst/>
              <a:ahLst/>
              <a:cxnLst/>
              <a:rect l="l" t="t" r="r" b="b"/>
              <a:pathLst>
                <a:path w="180975" h="1847850">
                  <a:moveTo>
                    <a:pt x="180974" y="1847849"/>
                  </a:moveTo>
                  <a:lnTo>
                    <a:pt x="0" y="18478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8478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8362949" y="2857499"/>
              <a:ext cx="180975" cy="76200"/>
            </a:xfrm>
            <a:custGeom>
              <a:avLst/>
              <a:gdLst/>
              <a:ahLst/>
              <a:cxnLst/>
              <a:rect l="l" t="t" r="r" b="b"/>
              <a:pathLst>
                <a:path w="180975" h="76200">
                  <a:moveTo>
                    <a:pt x="1809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8362949" y="2686049"/>
              <a:ext cx="180975" cy="171450"/>
            </a:xfrm>
            <a:custGeom>
              <a:avLst/>
              <a:gdLst/>
              <a:ahLst/>
              <a:cxnLst/>
              <a:rect l="l" t="t" r="r" b="b"/>
              <a:pathLst>
                <a:path w="180975" h="171450">
                  <a:moveTo>
                    <a:pt x="1809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714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8667749" y="5457824"/>
              <a:ext cx="180975" cy="1028700"/>
            </a:xfrm>
            <a:custGeom>
              <a:avLst/>
              <a:gdLst/>
              <a:ahLst/>
              <a:cxnLst/>
              <a:rect l="l" t="t" r="r" b="b"/>
              <a:pathLst>
                <a:path w="180975" h="1028700">
                  <a:moveTo>
                    <a:pt x="180974" y="1028699"/>
                  </a:moveTo>
                  <a:lnTo>
                    <a:pt x="0" y="10286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0286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8667749" y="4686299"/>
              <a:ext cx="180975" cy="771525"/>
            </a:xfrm>
            <a:custGeom>
              <a:avLst/>
              <a:gdLst/>
              <a:ahLst/>
              <a:cxnLst/>
              <a:rect l="l" t="t" r="r" b="b"/>
              <a:pathLst>
                <a:path w="180975" h="771525">
                  <a:moveTo>
                    <a:pt x="1809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71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8667749" y="2733674"/>
              <a:ext cx="180975" cy="1952625"/>
            </a:xfrm>
            <a:custGeom>
              <a:avLst/>
              <a:gdLst/>
              <a:ahLst/>
              <a:cxnLst/>
              <a:rect l="l" t="t" r="r" b="b"/>
              <a:pathLst>
                <a:path w="180975" h="1952625">
                  <a:moveTo>
                    <a:pt x="180974" y="1952624"/>
                  </a:moveTo>
                  <a:lnTo>
                    <a:pt x="0" y="19526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9526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8667749" y="2657474"/>
              <a:ext cx="180975" cy="76200"/>
            </a:xfrm>
            <a:custGeom>
              <a:avLst/>
              <a:gdLst/>
              <a:ahLst/>
              <a:cxnLst/>
              <a:rect l="l" t="t" r="r" b="b"/>
              <a:pathLst>
                <a:path w="180975" h="76200">
                  <a:moveTo>
                    <a:pt x="1809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8667749" y="2419349"/>
              <a:ext cx="180975" cy="238125"/>
            </a:xfrm>
            <a:custGeom>
              <a:avLst/>
              <a:gdLst/>
              <a:ahLst/>
              <a:cxnLst/>
              <a:rect l="l" t="t" r="r" b="b"/>
              <a:pathLst>
                <a:path w="180975" h="238125">
                  <a:moveTo>
                    <a:pt x="1809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381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8972549" y="5591174"/>
              <a:ext cx="180975" cy="895350"/>
            </a:xfrm>
            <a:custGeom>
              <a:avLst/>
              <a:gdLst/>
              <a:ahLst/>
              <a:cxnLst/>
              <a:rect l="l" t="t" r="r" b="b"/>
              <a:pathLst>
                <a:path w="180975" h="895350">
                  <a:moveTo>
                    <a:pt x="180974" y="895349"/>
                  </a:moveTo>
                  <a:lnTo>
                    <a:pt x="0" y="8953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95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8972549" y="4924424"/>
              <a:ext cx="180975" cy="666750"/>
            </a:xfrm>
            <a:custGeom>
              <a:avLst/>
              <a:gdLst/>
              <a:ahLst/>
              <a:cxnLst/>
              <a:rect l="l" t="t" r="r" b="b"/>
              <a:pathLst>
                <a:path w="180975" h="666750">
                  <a:moveTo>
                    <a:pt x="180974" y="666749"/>
                  </a:moveTo>
                  <a:lnTo>
                    <a:pt x="0" y="6667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8972549" y="4381499"/>
              <a:ext cx="180975" cy="542925"/>
            </a:xfrm>
            <a:custGeom>
              <a:avLst/>
              <a:gdLst/>
              <a:ahLst/>
              <a:cxnLst/>
              <a:rect l="l" t="t" r="r" b="b"/>
              <a:pathLst>
                <a:path w="180975" h="542925">
                  <a:moveTo>
                    <a:pt x="180974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42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8972549" y="4314824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8972549" y="4029074"/>
              <a:ext cx="180975" cy="285750"/>
            </a:xfrm>
            <a:custGeom>
              <a:avLst/>
              <a:gdLst/>
              <a:ahLst/>
              <a:cxnLst/>
              <a:rect l="l" t="t" r="r" b="b"/>
              <a:pathLst>
                <a:path w="180975" h="285750">
                  <a:moveTo>
                    <a:pt x="180974" y="285749"/>
                  </a:moveTo>
                  <a:lnTo>
                    <a:pt x="0" y="2857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857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9277349" y="5657849"/>
              <a:ext cx="180975" cy="828675"/>
            </a:xfrm>
            <a:custGeom>
              <a:avLst/>
              <a:gdLst/>
              <a:ahLst/>
              <a:cxnLst/>
              <a:rect l="l" t="t" r="r" b="b"/>
              <a:pathLst>
                <a:path w="180975" h="828675">
                  <a:moveTo>
                    <a:pt x="180974" y="828674"/>
                  </a:moveTo>
                  <a:lnTo>
                    <a:pt x="0" y="828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28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9277349" y="4752974"/>
              <a:ext cx="180975" cy="904875"/>
            </a:xfrm>
            <a:custGeom>
              <a:avLst/>
              <a:gdLst/>
              <a:ahLst/>
              <a:cxnLst/>
              <a:rect l="l" t="t" r="r" b="b"/>
              <a:pathLst>
                <a:path w="180975" h="904875">
                  <a:moveTo>
                    <a:pt x="180974" y="904874"/>
                  </a:moveTo>
                  <a:lnTo>
                    <a:pt x="0" y="9048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04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9277349" y="4124324"/>
              <a:ext cx="180975" cy="628650"/>
            </a:xfrm>
            <a:custGeom>
              <a:avLst/>
              <a:gdLst/>
              <a:ahLst/>
              <a:cxnLst/>
              <a:rect l="l" t="t" r="r" b="b"/>
              <a:pathLst>
                <a:path w="180975" h="628650">
                  <a:moveTo>
                    <a:pt x="180974" y="628649"/>
                  </a:moveTo>
                  <a:lnTo>
                    <a:pt x="0" y="6286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28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9277349" y="4038599"/>
              <a:ext cx="180975" cy="85725"/>
            </a:xfrm>
            <a:custGeom>
              <a:avLst/>
              <a:gdLst/>
              <a:ahLst/>
              <a:cxnLst/>
              <a:rect l="l" t="t" r="r" b="b"/>
              <a:pathLst>
                <a:path w="180975" h="85725">
                  <a:moveTo>
                    <a:pt x="1809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9277349" y="3724274"/>
              <a:ext cx="180975" cy="314325"/>
            </a:xfrm>
            <a:custGeom>
              <a:avLst/>
              <a:gdLst/>
              <a:ahLst/>
              <a:cxnLst/>
              <a:rect l="l" t="t" r="r" b="b"/>
              <a:pathLst>
                <a:path w="180975" h="314325">
                  <a:moveTo>
                    <a:pt x="180974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143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9582149" y="5686424"/>
              <a:ext cx="180975" cy="800100"/>
            </a:xfrm>
            <a:custGeom>
              <a:avLst/>
              <a:gdLst/>
              <a:ahLst/>
              <a:cxnLst/>
              <a:rect l="l" t="t" r="r" b="b"/>
              <a:pathLst>
                <a:path w="180975" h="800100">
                  <a:moveTo>
                    <a:pt x="180974" y="800099"/>
                  </a:moveTo>
                  <a:lnTo>
                    <a:pt x="0" y="800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00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9582149" y="5133974"/>
              <a:ext cx="180975" cy="552450"/>
            </a:xfrm>
            <a:custGeom>
              <a:avLst/>
              <a:gdLst/>
              <a:ahLst/>
              <a:cxnLst/>
              <a:rect l="l" t="t" r="r" b="b"/>
              <a:pathLst>
                <a:path w="180975" h="552450">
                  <a:moveTo>
                    <a:pt x="180974" y="552449"/>
                  </a:moveTo>
                  <a:lnTo>
                    <a:pt x="0" y="5524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552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9582149" y="4238624"/>
              <a:ext cx="180975" cy="895350"/>
            </a:xfrm>
            <a:custGeom>
              <a:avLst/>
              <a:gdLst/>
              <a:ahLst/>
              <a:cxnLst/>
              <a:rect l="l" t="t" r="r" b="b"/>
              <a:pathLst>
                <a:path w="180975" h="895350">
                  <a:moveTo>
                    <a:pt x="180974" y="895349"/>
                  </a:moveTo>
                  <a:lnTo>
                    <a:pt x="0" y="8953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953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9582149" y="4162424"/>
              <a:ext cx="180975" cy="76200"/>
            </a:xfrm>
            <a:custGeom>
              <a:avLst/>
              <a:gdLst/>
              <a:ahLst/>
              <a:cxnLst/>
              <a:rect l="l" t="t" r="r" b="b"/>
              <a:pathLst>
                <a:path w="180975" h="76200">
                  <a:moveTo>
                    <a:pt x="1809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9582149" y="3800474"/>
              <a:ext cx="180975" cy="361950"/>
            </a:xfrm>
            <a:custGeom>
              <a:avLst/>
              <a:gdLst/>
              <a:ahLst/>
              <a:cxnLst/>
              <a:rect l="l" t="t" r="r" b="b"/>
              <a:pathLst>
                <a:path w="180975" h="361950">
                  <a:moveTo>
                    <a:pt x="1809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619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9886949" y="5695949"/>
              <a:ext cx="180975" cy="790575"/>
            </a:xfrm>
            <a:custGeom>
              <a:avLst/>
              <a:gdLst/>
              <a:ahLst/>
              <a:cxnLst/>
              <a:rect l="l" t="t" r="r" b="b"/>
              <a:pathLst>
                <a:path w="180975" h="790575">
                  <a:moveTo>
                    <a:pt x="180974" y="790574"/>
                  </a:moveTo>
                  <a:lnTo>
                    <a:pt x="0" y="7905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90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9886949" y="5229224"/>
              <a:ext cx="180975" cy="466725"/>
            </a:xfrm>
            <a:custGeom>
              <a:avLst/>
              <a:gdLst/>
              <a:ahLst/>
              <a:cxnLst/>
              <a:rect l="l" t="t" r="r" b="b"/>
              <a:pathLst>
                <a:path w="180975" h="466725">
                  <a:moveTo>
                    <a:pt x="1809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667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9886949" y="3752849"/>
              <a:ext cx="180975" cy="1476375"/>
            </a:xfrm>
            <a:custGeom>
              <a:avLst/>
              <a:gdLst/>
              <a:ahLst/>
              <a:cxnLst/>
              <a:rect l="l" t="t" r="r" b="b"/>
              <a:pathLst>
                <a:path w="180975" h="1476375">
                  <a:moveTo>
                    <a:pt x="180974" y="1476374"/>
                  </a:moveTo>
                  <a:lnTo>
                    <a:pt x="0" y="14763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4763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9886949" y="3676649"/>
              <a:ext cx="180975" cy="76200"/>
            </a:xfrm>
            <a:custGeom>
              <a:avLst/>
              <a:gdLst/>
              <a:ahLst/>
              <a:cxnLst/>
              <a:rect l="l" t="t" r="r" b="b"/>
              <a:pathLst>
                <a:path w="180975" h="76200">
                  <a:moveTo>
                    <a:pt x="1809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9886949" y="3371849"/>
              <a:ext cx="180975" cy="304800"/>
            </a:xfrm>
            <a:custGeom>
              <a:avLst/>
              <a:gdLst/>
              <a:ahLst/>
              <a:cxnLst/>
              <a:rect l="l" t="t" r="r" b="b"/>
              <a:pathLst>
                <a:path w="180975" h="304800">
                  <a:moveTo>
                    <a:pt x="180974" y="304799"/>
                  </a:moveTo>
                  <a:lnTo>
                    <a:pt x="0" y="3047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3047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9886949" y="3362324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10191749" y="5629274"/>
              <a:ext cx="180975" cy="857250"/>
            </a:xfrm>
            <a:custGeom>
              <a:avLst/>
              <a:gdLst/>
              <a:ahLst/>
              <a:cxnLst/>
              <a:rect l="l" t="t" r="r" b="b"/>
              <a:pathLst>
                <a:path w="180975" h="857250">
                  <a:moveTo>
                    <a:pt x="180974" y="857249"/>
                  </a:moveTo>
                  <a:lnTo>
                    <a:pt x="0" y="8572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57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10191749" y="5172074"/>
              <a:ext cx="180975" cy="457200"/>
            </a:xfrm>
            <a:custGeom>
              <a:avLst/>
              <a:gdLst/>
              <a:ahLst/>
              <a:cxnLst/>
              <a:rect l="l" t="t" r="r" b="b"/>
              <a:pathLst>
                <a:path w="180975" h="457200">
                  <a:moveTo>
                    <a:pt x="180974" y="457199"/>
                  </a:moveTo>
                  <a:lnTo>
                    <a:pt x="0" y="4571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571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10191749" y="3486149"/>
              <a:ext cx="180975" cy="1685925"/>
            </a:xfrm>
            <a:custGeom>
              <a:avLst/>
              <a:gdLst/>
              <a:ahLst/>
              <a:cxnLst/>
              <a:rect l="l" t="t" r="r" b="b"/>
              <a:pathLst>
                <a:path w="180975" h="1685925">
                  <a:moveTo>
                    <a:pt x="180974" y="1685924"/>
                  </a:moveTo>
                  <a:lnTo>
                    <a:pt x="0" y="16859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685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10191749" y="3400424"/>
              <a:ext cx="180975" cy="85725"/>
            </a:xfrm>
            <a:custGeom>
              <a:avLst/>
              <a:gdLst/>
              <a:ahLst/>
              <a:cxnLst/>
              <a:rect l="l" t="t" r="r" b="b"/>
              <a:pathLst>
                <a:path w="180975" h="85725">
                  <a:moveTo>
                    <a:pt x="1809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10191749" y="3133724"/>
              <a:ext cx="180975" cy="266700"/>
            </a:xfrm>
            <a:custGeom>
              <a:avLst/>
              <a:gdLst/>
              <a:ahLst/>
              <a:cxnLst/>
              <a:rect l="l" t="t" r="r" b="b"/>
              <a:pathLst>
                <a:path w="180975" h="266700">
                  <a:moveTo>
                    <a:pt x="180974" y="266699"/>
                  </a:moveTo>
                  <a:lnTo>
                    <a:pt x="0" y="2666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666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10191749" y="3124199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0496549" y="5591174"/>
              <a:ext cx="180975" cy="895350"/>
            </a:xfrm>
            <a:custGeom>
              <a:avLst/>
              <a:gdLst/>
              <a:ahLst/>
              <a:cxnLst/>
              <a:rect l="l" t="t" r="r" b="b"/>
              <a:pathLst>
                <a:path w="180975" h="895350">
                  <a:moveTo>
                    <a:pt x="180974" y="895349"/>
                  </a:moveTo>
                  <a:lnTo>
                    <a:pt x="0" y="8953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895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10496549" y="4962524"/>
              <a:ext cx="180975" cy="628650"/>
            </a:xfrm>
            <a:custGeom>
              <a:avLst/>
              <a:gdLst/>
              <a:ahLst/>
              <a:cxnLst/>
              <a:rect l="l" t="t" r="r" b="b"/>
              <a:pathLst>
                <a:path w="180975" h="628650">
                  <a:moveTo>
                    <a:pt x="180974" y="628649"/>
                  </a:moveTo>
                  <a:lnTo>
                    <a:pt x="0" y="6286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28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10496549" y="2752724"/>
              <a:ext cx="180975" cy="2209800"/>
            </a:xfrm>
            <a:custGeom>
              <a:avLst/>
              <a:gdLst/>
              <a:ahLst/>
              <a:cxnLst/>
              <a:rect l="l" t="t" r="r" b="b"/>
              <a:pathLst>
                <a:path w="180975" h="2209800">
                  <a:moveTo>
                    <a:pt x="180974" y="2209799"/>
                  </a:moveTo>
                  <a:lnTo>
                    <a:pt x="0" y="22097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2097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10496549" y="2676524"/>
              <a:ext cx="180975" cy="76200"/>
            </a:xfrm>
            <a:custGeom>
              <a:avLst/>
              <a:gdLst/>
              <a:ahLst/>
              <a:cxnLst/>
              <a:rect l="l" t="t" r="r" b="b"/>
              <a:pathLst>
                <a:path w="180975" h="76200">
                  <a:moveTo>
                    <a:pt x="1809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10496549" y="2447924"/>
              <a:ext cx="180975" cy="228600"/>
            </a:xfrm>
            <a:custGeom>
              <a:avLst/>
              <a:gdLst/>
              <a:ahLst/>
              <a:cxnLst/>
              <a:rect l="l" t="t" r="r" b="b"/>
              <a:pathLst>
                <a:path w="180975" h="228600">
                  <a:moveTo>
                    <a:pt x="1809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285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10496549" y="2438399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0801349" y="5514974"/>
              <a:ext cx="180975" cy="971550"/>
            </a:xfrm>
            <a:custGeom>
              <a:avLst/>
              <a:gdLst/>
              <a:ahLst/>
              <a:cxnLst/>
              <a:rect l="l" t="t" r="r" b="b"/>
              <a:pathLst>
                <a:path w="180975" h="971550">
                  <a:moveTo>
                    <a:pt x="180974" y="971549"/>
                  </a:moveTo>
                  <a:lnTo>
                    <a:pt x="0" y="9715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715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0801349" y="5076824"/>
              <a:ext cx="180975" cy="438150"/>
            </a:xfrm>
            <a:custGeom>
              <a:avLst/>
              <a:gdLst/>
              <a:ahLst/>
              <a:cxnLst/>
              <a:rect l="l" t="t" r="r" b="b"/>
              <a:pathLst>
                <a:path w="180975" h="438150">
                  <a:moveTo>
                    <a:pt x="1809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438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0801349" y="2200274"/>
              <a:ext cx="180975" cy="2876550"/>
            </a:xfrm>
            <a:custGeom>
              <a:avLst/>
              <a:gdLst/>
              <a:ahLst/>
              <a:cxnLst/>
              <a:rect l="l" t="t" r="r" b="b"/>
              <a:pathLst>
                <a:path w="180975" h="2876550">
                  <a:moveTo>
                    <a:pt x="180974" y="2876549"/>
                  </a:moveTo>
                  <a:lnTo>
                    <a:pt x="0" y="28765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876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0801349" y="2133599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0801349" y="1924049"/>
              <a:ext cx="180975" cy="209550"/>
            </a:xfrm>
            <a:custGeom>
              <a:avLst/>
              <a:gdLst/>
              <a:ahLst/>
              <a:cxnLst/>
              <a:rect l="l" t="t" r="r" b="b"/>
              <a:pathLst>
                <a:path w="180975" h="209550">
                  <a:moveTo>
                    <a:pt x="1809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095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0801349" y="1914524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1106149" y="5505449"/>
              <a:ext cx="180975" cy="981075"/>
            </a:xfrm>
            <a:custGeom>
              <a:avLst/>
              <a:gdLst/>
              <a:ahLst/>
              <a:cxnLst/>
              <a:rect l="l" t="t" r="r" b="b"/>
              <a:pathLst>
                <a:path w="180975" h="981075">
                  <a:moveTo>
                    <a:pt x="1809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81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1106149" y="2724149"/>
              <a:ext cx="180975" cy="2781300"/>
            </a:xfrm>
            <a:custGeom>
              <a:avLst/>
              <a:gdLst/>
              <a:ahLst/>
              <a:cxnLst/>
              <a:rect l="l" t="t" r="r" b="b"/>
              <a:pathLst>
                <a:path w="180975" h="2781300">
                  <a:moveTo>
                    <a:pt x="180974" y="2781299"/>
                  </a:moveTo>
                  <a:lnTo>
                    <a:pt x="0" y="27812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7812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11106149" y="2657474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1106149" y="2486024"/>
              <a:ext cx="180975" cy="171450"/>
            </a:xfrm>
            <a:custGeom>
              <a:avLst/>
              <a:gdLst/>
              <a:ahLst/>
              <a:cxnLst/>
              <a:rect l="l" t="t" r="r" b="b"/>
              <a:pathLst>
                <a:path w="180975" h="171450">
                  <a:moveTo>
                    <a:pt x="1809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714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1106149" y="2476499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1410949" y="5438774"/>
              <a:ext cx="180975" cy="1047750"/>
            </a:xfrm>
            <a:custGeom>
              <a:avLst/>
              <a:gdLst/>
              <a:ahLst/>
              <a:cxnLst/>
              <a:rect l="l" t="t" r="r" b="b"/>
              <a:pathLst>
                <a:path w="180975" h="1047750">
                  <a:moveTo>
                    <a:pt x="180974" y="1047749"/>
                  </a:moveTo>
                  <a:lnTo>
                    <a:pt x="0" y="10477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0477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11410949" y="5200649"/>
              <a:ext cx="180975" cy="238125"/>
            </a:xfrm>
            <a:custGeom>
              <a:avLst/>
              <a:gdLst/>
              <a:ahLst/>
              <a:cxnLst/>
              <a:rect l="l" t="t" r="r" b="b"/>
              <a:pathLst>
                <a:path w="180975" h="238125">
                  <a:moveTo>
                    <a:pt x="1809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38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11410949" y="3171824"/>
              <a:ext cx="180975" cy="2028825"/>
            </a:xfrm>
            <a:custGeom>
              <a:avLst/>
              <a:gdLst/>
              <a:ahLst/>
              <a:cxnLst/>
              <a:rect l="l" t="t" r="r" b="b"/>
              <a:pathLst>
                <a:path w="180975" h="2028825">
                  <a:moveTo>
                    <a:pt x="180974" y="2028824"/>
                  </a:moveTo>
                  <a:lnTo>
                    <a:pt x="0" y="20288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0288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11410949" y="3105149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11410949" y="2952749"/>
              <a:ext cx="180975" cy="152400"/>
            </a:xfrm>
            <a:custGeom>
              <a:avLst/>
              <a:gdLst/>
              <a:ahLst/>
              <a:cxnLst/>
              <a:rect l="l" t="t" r="r" b="b"/>
              <a:pathLst>
                <a:path w="180975" h="152400">
                  <a:moveTo>
                    <a:pt x="1809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523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11410949" y="2943224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11715749" y="5362574"/>
              <a:ext cx="180975" cy="1123950"/>
            </a:xfrm>
            <a:custGeom>
              <a:avLst/>
              <a:gdLst/>
              <a:ahLst/>
              <a:cxnLst/>
              <a:rect l="l" t="t" r="r" b="b"/>
              <a:pathLst>
                <a:path w="180975" h="1123950">
                  <a:moveTo>
                    <a:pt x="180974" y="1123949"/>
                  </a:moveTo>
                  <a:lnTo>
                    <a:pt x="0" y="11239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239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1715749" y="5133974"/>
              <a:ext cx="180975" cy="228600"/>
            </a:xfrm>
            <a:custGeom>
              <a:avLst/>
              <a:gdLst/>
              <a:ahLst/>
              <a:cxnLst/>
              <a:rect l="l" t="t" r="r" b="b"/>
              <a:pathLst>
                <a:path w="180975" h="228600">
                  <a:moveTo>
                    <a:pt x="1809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1715749" y="2809874"/>
              <a:ext cx="180975" cy="2324100"/>
            </a:xfrm>
            <a:custGeom>
              <a:avLst/>
              <a:gdLst/>
              <a:ahLst/>
              <a:cxnLst/>
              <a:rect l="l" t="t" r="r" b="b"/>
              <a:pathLst>
                <a:path w="180975" h="2324100">
                  <a:moveTo>
                    <a:pt x="180974" y="2324099"/>
                  </a:moveTo>
                  <a:lnTo>
                    <a:pt x="0" y="2324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324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11715749" y="2743199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1715749" y="2609849"/>
              <a:ext cx="180975" cy="133350"/>
            </a:xfrm>
            <a:custGeom>
              <a:avLst/>
              <a:gdLst/>
              <a:ahLst/>
              <a:cxnLst/>
              <a:rect l="l" t="t" r="r" b="b"/>
              <a:pathLst>
                <a:path w="180975" h="133350">
                  <a:moveTo>
                    <a:pt x="1809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333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2020549" y="5305424"/>
              <a:ext cx="180975" cy="1181100"/>
            </a:xfrm>
            <a:custGeom>
              <a:avLst/>
              <a:gdLst/>
              <a:ahLst/>
              <a:cxnLst/>
              <a:rect l="l" t="t" r="r" b="b"/>
              <a:pathLst>
                <a:path w="180975" h="1181100">
                  <a:moveTo>
                    <a:pt x="180974" y="1181099"/>
                  </a:moveTo>
                  <a:lnTo>
                    <a:pt x="0" y="1181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181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12020549" y="5076824"/>
              <a:ext cx="180975" cy="228600"/>
            </a:xfrm>
            <a:custGeom>
              <a:avLst/>
              <a:gdLst/>
              <a:ahLst/>
              <a:cxnLst/>
              <a:rect l="l" t="t" r="r" b="b"/>
              <a:pathLst>
                <a:path w="180975" h="228600">
                  <a:moveTo>
                    <a:pt x="1809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12020549" y="2752724"/>
              <a:ext cx="180975" cy="2324100"/>
            </a:xfrm>
            <a:custGeom>
              <a:avLst/>
              <a:gdLst/>
              <a:ahLst/>
              <a:cxnLst/>
              <a:rect l="l" t="t" r="r" b="b"/>
              <a:pathLst>
                <a:path w="180975" h="2324100">
                  <a:moveTo>
                    <a:pt x="180974" y="2324099"/>
                  </a:moveTo>
                  <a:lnTo>
                    <a:pt x="0" y="2324099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2324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12020549" y="2686049"/>
              <a:ext cx="180975" cy="66675"/>
            </a:xfrm>
            <a:custGeom>
              <a:avLst/>
              <a:gdLst/>
              <a:ahLst/>
              <a:cxnLst/>
              <a:rect l="l" t="t" r="r" b="b"/>
              <a:pathLst>
                <a:path w="180975" h="66675">
                  <a:moveTo>
                    <a:pt x="1809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12020549" y="2562224"/>
              <a:ext cx="180975" cy="123825"/>
            </a:xfrm>
            <a:custGeom>
              <a:avLst/>
              <a:gdLst/>
              <a:ahLst/>
              <a:cxnLst/>
              <a:rect l="l" t="t" r="r" b="b"/>
              <a:pathLst>
                <a:path w="180975" h="123825">
                  <a:moveTo>
                    <a:pt x="1809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123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2020549" y="2552699"/>
              <a:ext cx="180975" cy="9525"/>
            </a:xfrm>
            <a:custGeom>
              <a:avLst/>
              <a:gdLst/>
              <a:ahLst/>
              <a:cxnLst/>
              <a:rect l="l" t="t" r="r" b="b"/>
              <a:pathLst>
                <a:path w="180975" h="9525">
                  <a:moveTo>
                    <a:pt x="1809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80974" y="0"/>
                  </a:lnTo>
                  <a:lnTo>
                    <a:pt x="180974" y="9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5" name="object 20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90824" y="6953249"/>
              <a:ext cx="152400" cy="152399"/>
            </a:xfrm>
            <a:prstGeom prst="rect">
              <a:avLst/>
            </a:prstGeom>
          </p:spPr>
        </p:pic>
        <p:pic>
          <p:nvPicPr>
            <p:cNvPr id="206" name="object 20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00500" y="6953249"/>
              <a:ext cx="152399" cy="152399"/>
            </a:xfrm>
            <a:prstGeom prst="rect">
              <a:avLst/>
            </a:prstGeom>
          </p:spPr>
        </p:pic>
        <p:pic>
          <p:nvPicPr>
            <p:cNvPr id="207" name="object 20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86374" y="6953249"/>
              <a:ext cx="152400" cy="152399"/>
            </a:xfrm>
            <a:prstGeom prst="rect">
              <a:avLst/>
            </a:prstGeom>
          </p:spPr>
        </p:pic>
        <p:pic>
          <p:nvPicPr>
            <p:cNvPr id="208" name="object 20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91274" y="6953249"/>
              <a:ext cx="152400" cy="152399"/>
            </a:xfrm>
            <a:prstGeom prst="rect">
              <a:avLst/>
            </a:prstGeom>
          </p:spPr>
        </p:pic>
        <p:pic>
          <p:nvPicPr>
            <p:cNvPr id="209" name="object 20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77349" y="6953249"/>
              <a:ext cx="152399" cy="152399"/>
            </a:xfrm>
            <a:prstGeom prst="rect">
              <a:avLst/>
            </a:prstGeom>
          </p:spPr>
        </p:pic>
        <p:pic>
          <p:nvPicPr>
            <p:cNvPr id="210" name="object 2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29324" y="7219949"/>
              <a:ext cx="152399" cy="152399"/>
            </a:xfrm>
            <a:prstGeom prst="rect">
              <a:avLst/>
            </a:prstGeom>
          </p:spPr>
        </p:pic>
      </p:grpSp>
      <p:sp>
        <p:nvSpPr>
          <p:cNvPr id="211" name="object 211"/>
          <p:cNvSpPr txBox="1"/>
          <p:nvPr/>
        </p:nvSpPr>
        <p:spPr>
          <a:xfrm>
            <a:off x="3026072" y="6931025"/>
            <a:ext cx="888365" cy="3848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12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Индустрија минерала</a:t>
            </a:r>
            <a:endParaRPr sz="12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2" name="object 212"/>
          <p:cNvSpPr txBox="1"/>
          <p:nvPr/>
        </p:nvSpPr>
        <p:spPr>
          <a:xfrm>
            <a:off x="4231729" y="6931025"/>
            <a:ext cx="975360" cy="3848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12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Хемијска индустрија</a:t>
            </a:r>
            <a:endParaRPr sz="12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3" name="object 213"/>
          <p:cNvSpPr txBox="1"/>
          <p:nvPr/>
        </p:nvSpPr>
        <p:spPr>
          <a:xfrm>
            <a:off x="5524450" y="6931025"/>
            <a:ext cx="787400" cy="3543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11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Индустрија метала</a:t>
            </a:r>
            <a:endParaRPr sz="11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6629052" y="6931025"/>
            <a:ext cx="2569210" cy="3543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11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Неенергетски производи из употребе горива и растварача</a:t>
            </a:r>
            <a:endParaRPr sz="11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5" name="object 215"/>
          <p:cNvSpPr txBox="1"/>
          <p:nvPr/>
        </p:nvSpPr>
        <p:spPr>
          <a:xfrm>
            <a:off x="9515573" y="6931025"/>
            <a:ext cx="1898650" cy="5232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11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Употреба производа као замена за </a:t>
            </a:r>
            <a:r>
              <a:rPr lang="sr-Cyrl-RS" sz="11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с</a:t>
            </a:r>
            <a:r>
              <a:rPr lang="ru-RU" sz="11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упстанце које оштећују озонски омотач</a:t>
            </a:r>
            <a:endParaRPr sz="11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6" name="object 216"/>
          <p:cNvSpPr txBox="1"/>
          <p:nvPr/>
        </p:nvSpPr>
        <p:spPr>
          <a:xfrm>
            <a:off x="6410542" y="7315835"/>
            <a:ext cx="1908175" cy="3543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11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Производња и употреба других производа</a:t>
            </a:r>
            <a:endParaRPr sz="11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7" name="object 217"/>
          <p:cNvSpPr txBox="1">
            <a:spLocks noGrp="1"/>
          </p:cNvSpPr>
          <p:nvPr>
            <p:ph type="title"/>
          </p:nvPr>
        </p:nvSpPr>
        <p:spPr>
          <a:xfrm>
            <a:off x="1428750" y="406400"/>
            <a:ext cx="112014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spc="55" dirty="0"/>
              <a:t>Емисије гасова стаклене баште/ Србија</a:t>
            </a:r>
            <a:endParaRPr sz="4000" spc="-25" dirty="0"/>
          </a:p>
        </p:txBody>
      </p:sp>
      <p:sp>
        <p:nvSpPr>
          <p:cNvPr id="218" name="object 218"/>
          <p:cNvSpPr txBox="1"/>
          <p:nvPr/>
        </p:nvSpPr>
        <p:spPr>
          <a:xfrm>
            <a:off x="819150" y="7604125"/>
            <a:ext cx="1919605" cy="2927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Source: </a:t>
            </a:r>
            <a:r>
              <a:rPr sz="180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NIR,</a:t>
            </a: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80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2024</a:t>
            </a:r>
            <a:endParaRPr sz="18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4171950" y="1235075"/>
            <a:ext cx="5889781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21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Индустријски процеси и употреба производа</a:t>
            </a:r>
            <a:endParaRPr sz="2100" dirty="0">
              <a:latin typeface="Microsoft Sans Serif" panose="020B0604020202020204"/>
              <a:cs typeface="Microsoft Sans Serif" panose="020B0604020202020204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09491" y="673100"/>
            <a:ext cx="68973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IPCC</a:t>
            </a:r>
            <a:r>
              <a:rPr sz="3600" spc="75" dirty="0"/>
              <a:t> </a:t>
            </a:r>
            <a:r>
              <a:rPr sz="3600" dirty="0"/>
              <a:t>2006</a:t>
            </a:r>
            <a:r>
              <a:rPr sz="3600" spc="80" dirty="0"/>
              <a:t> </a:t>
            </a:r>
            <a:r>
              <a:rPr sz="3600" dirty="0"/>
              <a:t>-</a:t>
            </a:r>
            <a:r>
              <a:rPr sz="3600" spc="80" dirty="0"/>
              <a:t> </a:t>
            </a:r>
            <a:r>
              <a:rPr lang="sr-Cyrl-RS" sz="3600" dirty="0"/>
              <a:t>Део</a:t>
            </a:r>
            <a:r>
              <a:rPr sz="3600" spc="80" dirty="0"/>
              <a:t> </a:t>
            </a:r>
            <a:r>
              <a:rPr sz="3600" dirty="0"/>
              <a:t>4</a:t>
            </a:r>
            <a:r>
              <a:rPr sz="3600" spc="80" dirty="0"/>
              <a:t> </a:t>
            </a:r>
            <a:r>
              <a:rPr sz="3600" spc="120" dirty="0"/>
              <a:t>AFOLU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854075" y="1235075"/>
            <a:ext cx="10480675" cy="417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50640">
              <a:lnSpc>
                <a:spcPct val="100000"/>
              </a:lnSpc>
              <a:spcBef>
                <a:spcPts val="100"/>
              </a:spcBef>
            </a:pP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Пољопривреда, шумарство и остали облици коришћење земљишта</a:t>
            </a:r>
            <a:r>
              <a:rPr lang="sr-Latn-RS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(AFOLU)</a:t>
            </a:r>
            <a:endParaRPr lang="en-US" sz="2000" dirty="0">
              <a:latin typeface="Microsoft Sans Serif" panose="020B0604020202020204"/>
              <a:cs typeface="Microsoft Sans Serif" panose="020B0604020202020204"/>
            </a:endParaRPr>
          </a:p>
          <a:p>
            <a:pPr marL="12700" marR="5080" indent="19050">
              <a:spcBef>
                <a:spcPts val="1815"/>
              </a:spcBef>
            </a:pPr>
            <a:r>
              <a:rPr lang="ru-RU" sz="2000" b="1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Емисије гасова стаклене баште и уклањање угљеника из коришћења земљишта, промене коришћења земљишта, шумарства и пољопривреде </a:t>
            </a:r>
          </a:p>
          <a:p>
            <a:pPr marL="12700" marR="5080" indent="19050">
              <a:spcBef>
                <a:spcPts val="1815"/>
              </a:spcBef>
            </a:pPr>
            <a:r>
              <a:rPr lang="sr-Cyrl-RS" sz="2000" b="1" spc="-1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Пољопривреда</a:t>
            </a:r>
            <a:endParaRPr lang="en-US" sz="2000" dirty="0">
              <a:latin typeface="Tahoma" panose="020B0604030504040204"/>
              <a:cs typeface="Tahoma" panose="020B0604030504040204"/>
            </a:endParaRPr>
          </a:p>
          <a:p>
            <a:pPr marL="31115" marR="2239010"/>
            <a:r>
              <a:rPr lang="sr-Cyrl-RS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Метан и азот-оксид из сточарства, стајњака, узгоја пиринча и управљања земљиштем (укључујући мочварна земљишта)</a:t>
            </a:r>
          </a:p>
          <a:p>
            <a:pPr marL="31115" marR="2239010"/>
            <a:r>
              <a:rPr lang="ru-RU" sz="2000" b="1" spc="-7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Коришћење земљишта, промена коришћења земљишта и шумарство</a:t>
            </a:r>
          </a:p>
          <a:p>
            <a:pPr marL="31115" marR="2239010"/>
            <a:r>
              <a:rPr lang="sr-Latn-RS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CO₂ </a:t>
            </a:r>
            <a:r>
              <a:rPr lang="sr-Cyrl-RS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емисије/</a:t>
            </a:r>
            <a:r>
              <a:rPr lang="sr-Latn-RS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CO₂ </a:t>
            </a:r>
            <a:r>
              <a:rPr lang="sr-Cyrl-RS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уклањање из шума, обрадивог земљишта, травњака, мочвара, насеља, другог земљишта и конверзије земљишта</a:t>
            </a:r>
            <a:endParaRPr sz="2000" dirty="0">
              <a:latin typeface="Microsoft Sans Serif" panose="020B0604020202020204"/>
              <a:cs typeface="Microsoft Sans Serif" panose="020B0604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4075" y="5751195"/>
            <a:ext cx="10801985" cy="62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lang="ru-RU" sz="20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Пружа методе, фактор животне средине </a:t>
            </a:r>
            <a:r>
              <a:rPr lang="sr-Cyrl-RS" sz="20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(</a:t>
            </a:r>
            <a:r>
              <a:rPr lang="sr-Latn-RS" sz="20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EF)</a:t>
            </a:r>
            <a:r>
              <a:rPr lang="ru-RU" sz="20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 и подразумеване залихе угљеника за процену CO₂, CH₄ и N2O</a:t>
            </a:r>
            <a:endParaRPr sz="2000" dirty="0">
              <a:latin typeface="Tahoma" panose="020B0604030504040204"/>
              <a:cs typeface="Tahoma" panose="020B0604030504040204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82300" y="453390"/>
            <a:ext cx="3184525" cy="5272405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5013423" y="6667500"/>
            <a:ext cx="650875" cy="714375"/>
          </a:xfrm>
          <a:custGeom>
            <a:avLst/>
            <a:gdLst/>
            <a:ahLst/>
            <a:cxnLst/>
            <a:rect l="l" t="t" r="r" b="b"/>
            <a:pathLst>
              <a:path w="650875" h="714375">
                <a:moveTo>
                  <a:pt x="413935" y="714374"/>
                </a:moveTo>
                <a:lnTo>
                  <a:pt x="238110" y="714374"/>
                </a:lnTo>
                <a:lnTo>
                  <a:pt x="202110" y="707105"/>
                </a:lnTo>
                <a:lnTo>
                  <a:pt x="172711" y="687281"/>
                </a:lnTo>
                <a:lnTo>
                  <a:pt x="152889" y="657876"/>
                </a:lnTo>
                <a:lnTo>
                  <a:pt x="145620" y="621863"/>
                </a:lnTo>
                <a:lnTo>
                  <a:pt x="146608" y="608368"/>
                </a:lnTo>
                <a:lnTo>
                  <a:pt x="149471" y="595495"/>
                </a:lnTo>
                <a:lnTo>
                  <a:pt x="154059" y="583371"/>
                </a:lnTo>
                <a:lnTo>
                  <a:pt x="160220" y="572125"/>
                </a:lnTo>
                <a:lnTo>
                  <a:pt x="161406" y="558831"/>
                </a:lnTo>
                <a:lnTo>
                  <a:pt x="163441" y="544406"/>
                </a:lnTo>
                <a:lnTo>
                  <a:pt x="166355" y="528805"/>
                </a:lnTo>
                <a:lnTo>
                  <a:pt x="170177" y="511983"/>
                </a:lnTo>
                <a:lnTo>
                  <a:pt x="124268" y="221520"/>
                </a:lnTo>
                <a:lnTo>
                  <a:pt x="124283" y="217303"/>
                </a:lnTo>
                <a:lnTo>
                  <a:pt x="124784" y="204885"/>
                </a:lnTo>
                <a:lnTo>
                  <a:pt x="126530" y="190872"/>
                </a:lnTo>
                <a:lnTo>
                  <a:pt x="126586" y="190425"/>
                </a:lnTo>
                <a:lnTo>
                  <a:pt x="126664" y="189794"/>
                </a:lnTo>
                <a:lnTo>
                  <a:pt x="129729" y="175466"/>
                </a:lnTo>
                <a:lnTo>
                  <a:pt x="133922" y="161895"/>
                </a:lnTo>
                <a:lnTo>
                  <a:pt x="133275" y="161538"/>
                </a:lnTo>
                <a:lnTo>
                  <a:pt x="132940" y="161314"/>
                </a:lnTo>
                <a:lnTo>
                  <a:pt x="93641" y="116105"/>
                </a:lnTo>
                <a:lnTo>
                  <a:pt x="75637" y="62876"/>
                </a:lnTo>
                <a:lnTo>
                  <a:pt x="70797" y="18537"/>
                </a:lnTo>
                <a:lnTo>
                  <a:pt x="70991" y="0"/>
                </a:lnTo>
                <a:lnTo>
                  <a:pt x="80605" y="14857"/>
                </a:lnTo>
                <a:lnTo>
                  <a:pt x="106218" y="47531"/>
                </a:lnTo>
                <a:lnTo>
                  <a:pt x="142398" y="79271"/>
                </a:lnTo>
                <a:lnTo>
                  <a:pt x="183899" y="91707"/>
                </a:lnTo>
                <a:lnTo>
                  <a:pt x="563326" y="91707"/>
                </a:lnTo>
                <a:lnTo>
                  <a:pt x="555639" y="114843"/>
                </a:lnTo>
                <a:lnTo>
                  <a:pt x="517341" y="160153"/>
                </a:lnTo>
                <a:lnTo>
                  <a:pt x="521774" y="173989"/>
                </a:lnTo>
                <a:lnTo>
                  <a:pt x="525073" y="188826"/>
                </a:lnTo>
                <a:lnTo>
                  <a:pt x="526998" y="203730"/>
                </a:lnTo>
                <a:lnTo>
                  <a:pt x="527103" y="204885"/>
                </a:lnTo>
                <a:lnTo>
                  <a:pt x="527622" y="217303"/>
                </a:lnTo>
                <a:lnTo>
                  <a:pt x="527647" y="221520"/>
                </a:lnTo>
                <a:lnTo>
                  <a:pt x="522243" y="255723"/>
                </a:lnTo>
                <a:lnTo>
                  <a:pt x="193417" y="255723"/>
                </a:lnTo>
                <a:lnTo>
                  <a:pt x="185776" y="257267"/>
                </a:lnTo>
                <a:lnTo>
                  <a:pt x="179529" y="261477"/>
                </a:lnTo>
                <a:lnTo>
                  <a:pt x="175318" y="267722"/>
                </a:lnTo>
                <a:lnTo>
                  <a:pt x="173771" y="275369"/>
                </a:lnTo>
                <a:lnTo>
                  <a:pt x="175310" y="283015"/>
                </a:lnTo>
                <a:lnTo>
                  <a:pt x="179511" y="289260"/>
                </a:lnTo>
                <a:lnTo>
                  <a:pt x="185756" y="293470"/>
                </a:lnTo>
                <a:lnTo>
                  <a:pt x="193417" y="295014"/>
                </a:lnTo>
                <a:lnTo>
                  <a:pt x="516036" y="295014"/>
                </a:lnTo>
                <a:lnTo>
                  <a:pt x="481760" y="511983"/>
                </a:lnTo>
                <a:lnTo>
                  <a:pt x="485121" y="528240"/>
                </a:lnTo>
                <a:lnTo>
                  <a:pt x="487711" y="543329"/>
                </a:lnTo>
                <a:lnTo>
                  <a:pt x="489573" y="557334"/>
                </a:lnTo>
                <a:lnTo>
                  <a:pt x="490753" y="570316"/>
                </a:lnTo>
                <a:lnTo>
                  <a:pt x="491238" y="571165"/>
                </a:lnTo>
                <a:lnTo>
                  <a:pt x="242887" y="571165"/>
                </a:lnTo>
                <a:lnTo>
                  <a:pt x="223168" y="575149"/>
                </a:lnTo>
                <a:lnTo>
                  <a:pt x="207059" y="586016"/>
                </a:lnTo>
                <a:lnTo>
                  <a:pt x="196196" y="602131"/>
                </a:lnTo>
                <a:lnTo>
                  <a:pt x="192211" y="621863"/>
                </a:lnTo>
                <a:lnTo>
                  <a:pt x="196196" y="641595"/>
                </a:lnTo>
                <a:lnTo>
                  <a:pt x="207059" y="657710"/>
                </a:lnTo>
                <a:lnTo>
                  <a:pt x="223168" y="668576"/>
                </a:lnTo>
                <a:lnTo>
                  <a:pt x="242887" y="672561"/>
                </a:lnTo>
                <a:lnTo>
                  <a:pt x="489277" y="672561"/>
                </a:lnTo>
                <a:lnTo>
                  <a:pt x="479353" y="687281"/>
                </a:lnTo>
                <a:lnTo>
                  <a:pt x="449948" y="707105"/>
                </a:lnTo>
                <a:lnTo>
                  <a:pt x="413935" y="714374"/>
                </a:lnTo>
                <a:close/>
              </a:path>
              <a:path w="650875" h="714375">
                <a:moveTo>
                  <a:pt x="563326" y="91707"/>
                </a:moveTo>
                <a:lnTo>
                  <a:pt x="465448" y="91707"/>
                </a:lnTo>
                <a:lnTo>
                  <a:pt x="506712" y="78979"/>
                </a:lnTo>
                <a:lnTo>
                  <a:pt x="542701" y="47265"/>
                </a:lnTo>
                <a:lnTo>
                  <a:pt x="568092" y="14857"/>
                </a:lnTo>
                <a:lnTo>
                  <a:pt x="577706" y="0"/>
                </a:lnTo>
                <a:lnTo>
                  <a:pt x="577860" y="14857"/>
                </a:lnTo>
                <a:lnTo>
                  <a:pt x="577866" y="18537"/>
                </a:lnTo>
                <a:lnTo>
                  <a:pt x="573243" y="61475"/>
                </a:lnTo>
                <a:lnTo>
                  <a:pt x="573182" y="62044"/>
                </a:lnTo>
                <a:lnTo>
                  <a:pt x="563326" y="91707"/>
                </a:lnTo>
                <a:close/>
              </a:path>
              <a:path w="650875" h="714375">
                <a:moveTo>
                  <a:pt x="465228" y="91707"/>
                </a:moveTo>
                <a:lnTo>
                  <a:pt x="186652" y="91707"/>
                </a:lnTo>
                <a:lnTo>
                  <a:pt x="216116" y="74111"/>
                </a:lnTo>
                <a:lnTo>
                  <a:pt x="249640" y="61475"/>
                </a:lnTo>
                <a:lnTo>
                  <a:pt x="286496" y="53853"/>
                </a:lnTo>
                <a:lnTo>
                  <a:pt x="325955" y="51301"/>
                </a:lnTo>
                <a:lnTo>
                  <a:pt x="365385" y="53853"/>
                </a:lnTo>
                <a:lnTo>
                  <a:pt x="402251" y="61475"/>
                </a:lnTo>
                <a:lnTo>
                  <a:pt x="435773" y="74111"/>
                </a:lnTo>
                <a:lnTo>
                  <a:pt x="465228" y="91707"/>
                </a:lnTo>
                <a:close/>
              </a:path>
              <a:path w="650875" h="714375">
                <a:moveTo>
                  <a:pt x="59650" y="263381"/>
                </a:moveTo>
                <a:lnTo>
                  <a:pt x="36428" y="258691"/>
                </a:lnTo>
                <a:lnTo>
                  <a:pt x="17468" y="245904"/>
                </a:lnTo>
                <a:lnTo>
                  <a:pt x="4686" y="226942"/>
                </a:lnTo>
                <a:lnTo>
                  <a:pt x="0" y="203730"/>
                </a:lnTo>
                <a:lnTo>
                  <a:pt x="4638" y="180746"/>
                </a:lnTo>
                <a:lnTo>
                  <a:pt x="4686" y="180509"/>
                </a:lnTo>
                <a:lnTo>
                  <a:pt x="17485" y="161538"/>
                </a:lnTo>
                <a:lnTo>
                  <a:pt x="36428" y="148767"/>
                </a:lnTo>
                <a:lnTo>
                  <a:pt x="59650" y="144080"/>
                </a:lnTo>
                <a:lnTo>
                  <a:pt x="69000" y="145143"/>
                </a:lnTo>
                <a:lnTo>
                  <a:pt x="81264" y="148096"/>
                </a:lnTo>
                <a:lnTo>
                  <a:pt x="83481" y="148767"/>
                </a:lnTo>
                <a:lnTo>
                  <a:pt x="96195" y="152754"/>
                </a:lnTo>
                <a:lnTo>
                  <a:pt x="112290" y="158524"/>
                </a:lnTo>
                <a:lnTo>
                  <a:pt x="109953" y="166032"/>
                </a:lnTo>
                <a:lnTo>
                  <a:pt x="109857" y="166341"/>
                </a:lnTo>
                <a:lnTo>
                  <a:pt x="107865" y="173989"/>
                </a:lnTo>
                <a:lnTo>
                  <a:pt x="107772" y="174346"/>
                </a:lnTo>
                <a:lnTo>
                  <a:pt x="106595" y="179866"/>
                </a:lnTo>
                <a:lnTo>
                  <a:pt x="65789" y="179866"/>
                </a:lnTo>
                <a:lnTo>
                  <a:pt x="41924" y="203730"/>
                </a:lnTo>
                <a:lnTo>
                  <a:pt x="43798" y="213016"/>
                </a:lnTo>
                <a:lnTo>
                  <a:pt x="48909" y="220602"/>
                </a:lnTo>
                <a:lnTo>
                  <a:pt x="56494" y="225718"/>
                </a:lnTo>
                <a:lnTo>
                  <a:pt x="65789" y="227595"/>
                </a:lnTo>
                <a:lnTo>
                  <a:pt x="103170" y="227595"/>
                </a:lnTo>
                <a:lnTo>
                  <a:pt x="106866" y="250924"/>
                </a:lnTo>
                <a:lnTo>
                  <a:pt x="92431" y="255940"/>
                </a:lnTo>
                <a:lnTo>
                  <a:pt x="79407" y="259881"/>
                </a:lnTo>
                <a:lnTo>
                  <a:pt x="68308" y="262458"/>
                </a:lnTo>
                <a:lnTo>
                  <a:pt x="59650" y="263381"/>
                </a:lnTo>
                <a:close/>
              </a:path>
              <a:path w="650875" h="714375">
                <a:moveTo>
                  <a:pt x="547255" y="190425"/>
                </a:moveTo>
                <a:lnTo>
                  <a:pt x="546017" y="183251"/>
                </a:lnTo>
                <a:lnTo>
                  <a:pt x="545892" y="182527"/>
                </a:lnTo>
                <a:lnTo>
                  <a:pt x="545822" y="182121"/>
                </a:lnTo>
                <a:lnTo>
                  <a:pt x="544140" y="174346"/>
                </a:lnTo>
                <a:lnTo>
                  <a:pt x="544063" y="173989"/>
                </a:lnTo>
                <a:lnTo>
                  <a:pt x="542050" y="166341"/>
                </a:lnTo>
                <a:lnTo>
                  <a:pt x="541969" y="166032"/>
                </a:lnTo>
                <a:lnTo>
                  <a:pt x="539615" y="158524"/>
                </a:lnTo>
                <a:lnTo>
                  <a:pt x="539531" y="158256"/>
                </a:lnTo>
                <a:lnTo>
                  <a:pt x="555195" y="152584"/>
                </a:lnTo>
                <a:lnTo>
                  <a:pt x="569393" y="148096"/>
                </a:lnTo>
                <a:lnTo>
                  <a:pt x="581501" y="145143"/>
                </a:lnTo>
                <a:lnTo>
                  <a:pt x="590899" y="144080"/>
                </a:lnTo>
                <a:lnTo>
                  <a:pt x="614121" y="148767"/>
                </a:lnTo>
                <a:lnTo>
                  <a:pt x="633064" y="161538"/>
                </a:lnTo>
                <a:lnTo>
                  <a:pt x="645429" y="179866"/>
                </a:lnTo>
                <a:lnTo>
                  <a:pt x="584760" y="179866"/>
                </a:lnTo>
                <a:lnTo>
                  <a:pt x="578511" y="180746"/>
                </a:lnTo>
                <a:lnTo>
                  <a:pt x="569524" y="183094"/>
                </a:lnTo>
                <a:lnTo>
                  <a:pt x="558779" y="186468"/>
                </a:lnTo>
                <a:lnTo>
                  <a:pt x="547255" y="190425"/>
                </a:lnTo>
                <a:close/>
              </a:path>
              <a:path w="650875" h="714375">
                <a:moveTo>
                  <a:pt x="104611" y="190872"/>
                </a:moveTo>
                <a:lnTo>
                  <a:pt x="92737" y="186769"/>
                </a:lnTo>
                <a:lnTo>
                  <a:pt x="81600" y="183251"/>
                </a:lnTo>
                <a:lnTo>
                  <a:pt x="72093" y="180746"/>
                </a:lnTo>
                <a:lnTo>
                  <a:pt x="71951" y="180746"/>
                </a:lnTo>
                <a:lnTo>
                  <a:pt x="65789" y="179866"/>
                </a:lnTo>
                <a:lnTo>
                  <a:pt x="106595" y="179866"/>
                </a:lnTo>
                <a:lnTo>
                  <a:pt x="106195" y="181739"/>
                </a:lnTo>
                <a:lnTo>
                  <a:pt x="106114" y="182121"/>
                </a:lnTo>
                <a:lnTo>
                  <a:pt x="106027" y="182527"/>
                </a:lnTo>
                <a:lnTo>
                  <a:pt x="104794" y="189794"/>
                </a:lnTo>
                <a:lnTo>
                  <a:pt x="104687" y="190425"/>
                </a:lnTo>
                <a:lnTo>
                  <a:pt x="104611" y="190872"/>
                </a:lnTo>
                <a:close/>
              </a:path>
              <a:path w="650875" h="714375">
                <a:moveTo>
                  <a:pt x="645429" y="227595"/>
                </a:moveTo>
                <a:lnTo>
                  <a:pt x="584760" y="227595"/>
                </a:lnTo>
                <a:lnTo>
                  <a:pt x="594055" y="225718"/>
                </a:lnTo>
                <a:lnTo>
                  <a:pt x="601640" y="220602"/>
                </a:lnTo>
                <a:lnTo>
                  <a:pt x="606751" y="213016"/>
                </a:lnTo>
                <a:lnTo>
                  <a:pt x="608625" y="203730"/>
                </a:lnTo>
                <a:lnTo>
                  <a:pt x="606751" y="194435"/>
                </a:lnTo>
                <a:lnTo>
                  <a:pt x="602971" y="188826"/>
                </a:lnTo>
                <a:lnTo>
                  <a:pt x="601519" y="186769"/>
                </a:lnTo>
                <a:lnTo>
                  <a:pt x="594055" y="181739"/>
                </a:lnTo>
                <a:lnTo>
                  <a:pt x="584760" y="179866"/>
                </a:lnTo>
                <a:lnTo>
                  <a:pt x="645429" y="179866"/>
                </a:lnTo>
                <a:lnTo>
                  <a:pt x="645863" y="180509"/>
                </a:lnTo>
                <a:lnTo>
                  <a:pt x="650550" y="203730"/>
                </a:lnTo>
                <a:lnTo>
                  <a:pt x="645905" y="226743"/>
                </a:lnTo>
                <a:lnTo>
                  <a:pt x="645865" y="226942"/>
                </a:lnTo>
                <a:lnTo>
                  <a:pt x="645429" y="227595"/>
                </a:lnTo>
                <a:close/>
              </a:path>
              <a:path w="650875" h="714375">
                <a:moveTo>
                  <a:pt x="103170" y="227595"/>
                </a:moveTo>
                <a:lnTo>
                  <a:pt x="65789" y="227595"/>
                </a:lnTo>
                <a:lnTo>
                  <a:pt x="71900" y="226743"/>
                </a:lnTo>
                <a:lnTo>
                  <a:pt x="80674" y="224467"/>
                </a:lnTo>
                <a:lnTo>
                  <a:pt x="91180" y="221181"/>
                </a:lnTo>
                <a:lnTo>
                  <a:pt x="102490" y="217303"/>
                </a:lnTo>
                <a:lnTo>
                  <a:pt x="102490" y="218464"/>
                </a:lnTo>
                <a:lnTo>
                  <a:pt x="102356" y="219581"/>
                </a:lnTo>
                <a:lnTo>
                  <a:pt x="102356" y="222460"/>
                </a:lnTo>
                <a:lnTo>
                  <a:pt x="103035" y="226743"/>
                </a:lnTo>
                <a:lnTo>
                  <a:pt x="103066" y="226942"/>
                </a:lnTo>
                <a:lnTo>
                  <a:pt x="103170" y="227595"/>
                </a:lnTo>
                <a:close/>
              </a:path>
              <a:path w="650875" h="714375">
                <a:moveTo>
                  <a:pt x="590899" y="263381"/>
                </a:moveTo>
                <a:lnTo>
                  <a:pt x="582161" y="262458"/>
                </a:lnTo>
                <a:lnTo>
                  <a:pt x="582300" y="262458"/>
                </a:lnTo>
                <a:lnTo>
                  <a:pt x="571295" y="259881"/>
                </a:lnTo>
                <a:lnTo>
                  <a:pt x="558985" y="256138"/>
                </a:lnTo>
                <a:lnTo>
                  <a:pt x="545001" y="251236"/>
                </a:lnTo>
                <a:lnTo>
                  <a:pt x="549555" y="222460"/>
                </a:lnTo>
                <a:lnTo>
                  <a:pt x="549443" y="217817"/>
                </a:lnTo>
                <a:lnTo>
                  <a:pt x="560364" y="221520"/>
                </a:lnTo>
                <a:lnTo>
                  <a:pt x="570459" y="224640"/>
                </a:lnTo>
                <a:lnTo>
                  <a:pt x="578684" y="226743"/>
                </a:lnTo>
                <a:lnTo>
                  <a:pt x="578516" y="226743"/>
                </a:lnTo>
                <a:lnTo>
                  <a:pt x="584760" y="227595"/>
                </a:lnTo>
                <a:lnTo>
                  <a:pt x="645429" y="227595"/>
                </a:lnTo>
                <a:lnTo>
                  <a:pt x="633086" y="245904"/>
                </a:lnTo>
                <a:lnTo>
                  <a:pt x="614125" y="258691"/>
                </a:lnTo>
                <a:lnTo>
                  <a:pt x="590899" y="263381"/>
                </a:lnTo>
                <a:close/>
              </a:path>
              <a:path w="650875" h="714375">
                <a:moveTo>
                  <a:pt x="451419" y="295014"/>
                </a:moveTo>
                <a:lnTo>
                  <a:pt x="193417" y="295014"/>
                </a:lnTo>
                <a:lnTo>
                  <a:pt x="201073" y="293470"/>
                </a:lnTo>
                <a:lnTo>
                  <a:pt x="207316" y="289260"/>
                </a:lnTo>
                <a:lnTo>
                  <a:pt x="211521" y="283015"/>
                </a:lnTo>
                <a:lnTo>
                  <a:pt x="213062" y="275369"/>
                </a:lnTo>
                <a:lnTo>
                  <a:pt x="211521" y="267722"/>
                </a:lnTo>
                <a:lnTo>
                  <a:pt x="207316" y="261477"/>
                </a:lnTo>
                <a:lnTo>
                  <a:pt x="201073" y="257267"/>
                </a:lnTo>
                <a:lnTo>
                  <a:pt x="193417" y="255723"/>
                </a:lnTo>
                <a:lnTo>
                  <a:pt x="451640" y="255723"/>
                </a:lnTo>
                <a:lnTo>
                  <a:pt x="431888" y="275369"/>
                </a:lnTo>
                <a:lnTo>
                  <a:pt x="433426" y="283015"/>
                </a:lnTo>
                <a:lnTo>
                  <a:pt x="437631" y="289260"/>
                </a:lnTo>
                <a:lnTo>
                  <a:pt x="443859" y="293470"/>
                </a:lnTo>
                <a:lnTo>
                  <a:pt x="451419" y="295014"/>
                </a:lnTo>
                <a:close/>
              </a:path>
              <a:path w="650875" h="714375">
                <a:moveTo>
                  <a:pt x="516036" y="295014"/>
                </a:moveTo>
                <a:lnTo>
                  <a:pt x="451640" y="295014"/>
                </a:lnTo>
                <a:lnTo>
                  <a:pt x="459222" y="293470"/>
                </a:lnTo>
                <a:lnTo>
                  <a:pt x="465455" y="289260"/>
                </a:lnTo>
                <a:lnTo>
                  <a:pt x="469657" y="283015"/>
                </a:lnTo>
                <a:lnTo>
                  <a:pt x="471192" y="275369"/>
                </a:lnTo>
                <a:lnTo>
                  <a:pt x="469637" y="267722"/>
                </a:lnTo>
                <a:lnTo>
                  <a:pt x="465407" y="261477"/>
                </a:lnTo>
                <a:lnTo>
                  <a:pt x="461269" y="258691"/>
                </a:lnTo>
                <a:lnTo>
                  <a:pt x="459078" y="257267"/>
                </a:lnTo>
                <a:lnTo>
                  <a:pt x="451418" y="255723"/>
                </a:lnTo>
                <a:lnTo>
                  <a:pt x="522243" y="255723"/>
                </a:lnTo>
                <a:lnTo>
                  <a:pt x="516036" y="295014"/>
                </a:lnTo>
                <a:close/>
              </a:path>
              <a:path w="650875" h="714375">
                <a:moveTo>
                  <a:pt x="489277" y="672561"/>
                </a:moveTo>
                <a:lnTo>
                  <a:pt x="418355" y="672561"/>
                </a:lnTo>
                <a:lnTo>
                  <a:pt x="438097" y="668576"/>
                </a:lnTo>
                <a:lnTo>
                  <a:pt x="454211" y="657710"/>
                </a:lnTo>
                <a:lnTo>
                  <a:pt x="465072" y="641595"/>
                </a:lnTo>
                <a:lnTo>
                  <a:pt x="469054" y="621863"/>
                </a:lnTo>
                <a:lnTo>
                  <a:pt x="465072" y="602131"/>
                </a:lnTo>
                <a:lnTo>
                  <a:pt x="454214" y="586016"/>
                </a:lnTo>
                <a:lnTo>
                  <a:pt x="438106" y="575149"/>
                </a:lnTo>
                <a:lnTo>
                  <a:pt x="418378" y="571165"/>
                </a:lnTo>
                <a:lnTo>
                  <a:pt x="491238" y="571165"/>
                </a:lnTo>
                <a:lnTo>
                  <a:pt x="497377" y="581893"/>
                </a:lnTo>
                <a:lnTo>
                  <a:pt x="502308" y="594449"/>
                </a:lnTo>
                <a:lnTo>
                  <a:pt x="505385" y="607825"/>
                </a:lnTo>
                <a:lnTo>
                  <a:pt x="506447" y="621863"/>
                </a:lnTo>
                <a:lnTo>
                  <a:pt x="499211" y="657710"/>
                </a:lnTo>
                <a:lnTo>
                  <a:pt x="499178" y="657876"/>
                </a:lnTo>
                <a:lnTo>
                  <a:pt x="489277" y="672561"/>
                </a:lnTo>
                <a:close/>
              </a:path>
              <a:path w="650875" h="714375">
                <a:moveTo>
                  <a:pt x="249022" y="637870"/>
                </a:moveTo>
                <a:lnTo>
                  <a:pt x="241268" y="635704"/>
                </a:lnTo>
                <a:lnTo>
                  <a:pt x="235518" y="630081"/>
                </a:lnTo>
                <a:lnTo>
                  <a:pt x="233265" y="621863"/>
                </a:lnTo>
                <a:lnTo>
                  <a:pt x="233265" y="616148"/>
                </a:lnTo>
                <a:lnTo>
                  <a:pt x="236324" y="610857"/>
                </a:lnTo>
                <a:lnTo>
                  <a:pt x="241280" y="608000"/>
                </a:lnTo>
                <a:lnTo>
                  <a:pt x="249518" y="605833"/>
                </a:lnTo>
                <a:lnTo>
                  <a:pt x="257261" y="608000"/>
                </a:lnTo>
                <a:lnTo>
                  <a:pt x="263007" y="613632"/>
                </a:lnTo>
                <a:lnTo>
                  <a:pt x="265256" y="621863"/>
                </a:lnTo>
                <a:lnTo>
                  <a:pt x="265256" y="627578"/>
                </a:lnTo>
                <a:lnTo>
                  <a:pt x="262220" y="632846"/>
                </a:lnTo>
                <a:lnTo>
                  <a:pt x="257264" y="635704"/>
                </a:lnTo>
                <a:lnTo>
                  <a:pt x="249022" y="637870"/>
                </a:lnTo>
                <a:close/>
              </a:path>
              <a:path w="650875" h="714375">
                <a:moveTo>
                  <a:pt x="420239" y="637870"/>
                </a:moveTo>
                <a:lnTo>
                  <a:pt x="412487" y="635704"/>
                </a:lnTo>
                <a:lnTo>
                  <a:pt x="406741" y="630081"/>
                </a:lnTo>
                <a:lnTo>
                  <a:pt x="404492" y="621863"/>
                </a:lnTo>
                <a:lnTo>
                  <a:pt x="404492" y="616148"/>
                </a:lnTo>
                <a:lnTo>
                  <a:pt x="407550" y="610857"/>
                </a:lnTo>
                <a:lnTo>
                  <a:pt x="412484" y="608000"/>
                </a:lnTo>
                <a:lnTo>
                  <a:pt x="420772" y="605833"/>
                </a:lnTo>
                <a:lnTo>
                  <a:pt x="428455" y="608000"/>
                </a:lnTo>
                <a:lnTo>
                  <a:pt x="428853" y="608368"/>
                </a:lnTo>
                <a:lnTo>
                  <a:pt x="434230" y="613632"/>
                </a:lnTo>
                <a:lnTo>
                  <a:pt x="436483" y="621863"/>
                </a:lnTo>
                <a:lnTo>
                  <a:pt x="436483" y="627578"/>
                </a:lnTo>
                <a:lnTo>
                  <a:pt x="433424" y="632846"/>
                </a:lnTo>
                <a:lnTo>
                  <a:pt x="428491" y="635704"/>
                </a:lnTo>
                <a:lnTo>
                  <a:pt x="420239" y="637870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73335" y="6706043"/>
            <a:ext cx="632528" cy="675640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3325415" y="6696075"/>
            <a:ext cx="658495" cy="684530"/>
          </a:xfrm>
          <a:custGeom>
            <a:avLst/>
            <a:gdLst/>
            <a:ahLst/>
            <a:cxnLst/>
            <a:rect l="l" t="t" r="r" b="b"/>
            <a:pathLst>
              <a:path w="658495" h="684529">
                <a:moveTo>
                  <a:pt x="616877" y="684530"/>
                </a:moveTo>
                <a:lnTo>
                  <a:pt x="41405" y="684530"/>
                </a:lnTo>
                <a:lnTo>
                  <a:pt x="25351" y="681990"/>
                </a:lnTo>
                <a:lnTo>
                  <a:pt x="12183" y="673100"/>
                </a:lnTo>
                <a:lnTo>
                  <a:pt x="3274" y="660400"/>
                </a:lnTo>
                <a:lnTo>
                  <a:pt x="0" y="643890"/>
                </a:lnTo>
                <a:lnTo>
                  <a:pt x="0" y="142240"/>
                </a:lnTo>
                <a:lnTo>
                  <a:pt x="3277" y="125730"/>
                </a:lnTo>
                <a:lnTo>
                  <a:pt x="12191" y="113030"/>
                </a:lnTo>
                <a:lnTo>
                  <a:pt x="25360" y="104140"/>
                </a:lnTo>
                <a:lnTo>
                  <a:pt x="41405" y="100330"/>
                </a:lnTo>
                <a:lnTo>
                  <a:pt x="151733" y="100330"/>
                </a:lnTo>
                <a:lnTo>
                  <a:pt x="151733" y="41910"/>
                </a:lnTo>
                <a:lnTo>
                  <a:pt x="154911" y="25400"/>
                </a:lnTo>
                <a:lnTo>
                  <a:pt x="163659" y="12700"/>
                </a:lnTo>
                <a:lnTo>
                  <a:pt x="176795" y="2540"/>
                </a:lnTo>
                <a:lnTo>
                  <a:pt x="193138" y="0"/>
                </a:lnTo>
                <a:lnTo>
                  <a:pt x="465143" y="0"/>
                </a:lnTo>
                <a:lnTo>
                  <a:pt x="481474" y="2540"/>
                </a:lnTo>
                <a:lnTo>
                  <a:pt x="494603" y="12700"/>
                </a:lnTo>
                <a:lnTo>
                  <a:pt x="503349" y="25400"/>
                </a:lnTo>
                <a:lnTo>
                  <a:pt x="506038" y="39370"/>
                </a:lnTo>
                <a:lnTo>
                  <a:pt x="191145" y="39370"/>
                </a:lnTo>
                <a:lnTo>
                  <a:pt x="191145" y="139700"/>
                </a:lnTo>
                <a:lnTo>
                  <a:pt x="40290" y="139700"/>
                </a:lnTo>
                <a:lnTo>
                  <a:pt x="39412" y="140970"/>
                </a:lnTo>
                <a:lnTo>
                  <a:pt x="39412" y="645160"/>
                </a:lnTo>
                <a:lnTo>
                  <a:pt x="658008" y="645160"/>
                </a:lnTo>
                <a:lnTo>
                  <a:pt x="654986" y="660400"/>
                </a:lnTo>
                <a:lnTo>
                  <a:pt x="646079" y="673100"/>
                </a:lnTo>
                <a:lnTo>
                  <a:pt x="632918" y="681990"/>
                </a:lnTo>
                <a:lnTo>
                  <a:pt x="616877" y="684530"/>
                </a:lnTo>
                <a:close/>
              </a:path>
              <a:path w="658495" h="684529">
                <a:moveTo>
                  <a:pt x="506527" y="645160"/>
                </a:moveTo>
                <a:lnTo>
                  <a:pt x="467115" y="645160"/>
                </a:lnTo>
                <a:lnTo>
                  <a:pt x="467115" y="39370"/>
                </a:lnTo>
                <a:lnTo>
                  <a:pt x="506038" y="39370"/>
                </a:lnTo>
                <a:lnTo>
                  <a:pt x="506527" y="41910"/>
                </a:lnTo>
                <a:lnTo>
                  <a:pt x="506527" y="210820"/>
                </a:lnTo>
                <a:lnTo>
                  <a:pt x="616877" y="210820"/>
                </a:lnTo>
                <a:lnTo>
                  <a:pt x="632918" y="214630"/>
                </a:lnTo>
                <a:lnTo>
                  <a:pt x="646079" y="223520"/>
                </a:lnTo>
                <a:lnTo>
                  <a:pt x="654986" y="236220"/>
                </a:lnTo>
                <a:lnTo>
                  <a:pt x="657757" y="250190"/>
                </a:lnTo>
                <a:lnTo>
                  <a:pt x="506527" y="250190"/>
                </a:lnTo>
                <a:lnTo>
                  <a:pt x="506527" y="645160"/>
                </a:lnTo>
                <a:close/>
              </a:path>
              <a:path w="658495" h="684529">
                <a:moveTo>
                  <a:pt x="292022" y="149860"/>
                </a:moveTo>
                <a:lnTo>
                  <a:pt x="258267" y="149860"/>
                </a:lnTo>
                <a:lnTo>
                  <a:pt x="250597" y="148590"/>
                </a:lnTo>
                <a:lnTo>
                  <a:pt x="244337" y="144780"/>
                </a:lnTo>
                <a:lnTo>
                  <a:pt x="240119" y="138430"/>
                </a:lnTo>
                <a:lnTo>
                  <a:pt x="238572" y="130810"/>
                </a:lnTo>
                <a:lnTo>
                  <a:pt x="238572" y="96520"/>
                </a:lnTo>
                <a:lnTo>
                  <a:pt x="240119" y="88900"/>
                </a:lnTo>
                <a:lnTo>
                  <a:pt x="244337" y="82550"/>
                </a:lnTo>
                <a:lnTo>
                  <a:pt x="250597" y="78740"/>
                </a:lnTo>
                <a:lnTo>
                  <a:pt x="258267" y="77470"/>
                </a:lnTo>
                <a:lnTo>
                  <a:pt x="292022" y="77470"/>
                </a:lnTo>
                <a:lnTo>
                  <a:pt x="299695" y="78740"/>
                </a:lnTo>
                <a:lnTo>
                  <a:pt x="305963" y="82550"/>
                </a:lnTo>
                <a:lnTo>
                  <a:pt x="310189" y="88900"/>
                </a:lnTo>
                <a:lnTo>
                  <a:pt x="311738" y="96520"/>
                </a:lnTo>
                <a:lnTo>
                  <a:pt x="311738" y="130810"/>
                </a:lnTo>
                <a:lnTo>
                  <a:pt x="310189" y="138430"/>
                </a:lnTo>
                <a:lnTo>
                  <a:pt x="305963" y="144780"/>
                </a:lnTo>
                <a:lnTo>
                  <a:pt x="299695" y="148590"/>
                </a:lnTo>
                <a:lnTo>
                  <a:pt x="292022" y="149860"/>
                </a:lnTo>
                <a:close/>
              </a:path>
              <a:path w="658495" h="684529">
                <a:moveTo>
                  <a:pt x="399928" y="149860"/>
                </a:moveTo>
                <a:lnTo>
                  <a:pt x="366238" y="149860"/>
                </a:lnTo>
                <a:lnTo>
                  <a:pt x="358568" y="148590"/>
                </a:lnTo>
                <a:lnTo>
                  <a:pt x="352308" y="144780"/>
                </a:lnTo>
                <a:lnTo>
                  <a:pt x="348089" y="138430"/>
                </a:lnTo>
                <a:lnTo>
                  <a:pt x="346543" y="130810"/>
                </a:lnTo>
                <a:lnTo>
                  <a:pt x="346543" y="96520"/>
                </a:lnTo>
                <a:lnTo>
                  <a:pt x="348089" y="88900"/>
                </a:lnTo>
                <a:lnTo>
                  <a:pt x="352308" y="82550"/>
                </a:lnTo>
                <a:lnTo>
                  <a:pt x="358568" y="78740"/>
                </a:lnTo>
                <a:lnTo>
                  <a:pt x="366238" y="77470"/>
                </a:lnTo>
                <a:lnTo>
                  <a:pt x="399928" y="77470"/>
                </a:lnTo>
                <a:lnTo>
                  <a:pt x="407589" y="78740"/>
                </a:lnTo>
                <a:lnTo>
                  <a:pt x="413850" y="82550"/>
                </a:lnTo>
                <a:lnTo>
                  <a:pt x="418074" y="88900"/>
                </a:lnTo>
                <a:lnTo>
                  <a:pt x="419623" y="96520"/>
                </a:lnTo>
                <a:lnTo>
                  <a:pt x="419623" y="130810"/>
                </a:lnTo>
                <a:lnTo>
                  <a:pt x="418077" y="138430"/>
                </a:lnTo>
                <a:lnTo>
                  <a:pt x="413858" y="144780"/>
                </a:lnTo>
                <a:lnTo>
                  <a:pt x="407598" y="148590"/>
                </a:lnTo>
                <a:lnTo>
                  <a:pt x="399928" y="149860"/>
                </a:lnTo>
                <a:close/>
              </a:path>
              <a:path w="658495" h="684529">
                <a:moveTo>
                  <a:pt x="191145" y="645160"/>
                </a:moveTo>
                <a:lnTo>
                  <a:pt x="151733" y="645160"/>
                </a:lnTo>
                <a:lnTo>
                  <a:pt x="151733" y="139700"/>
                </a:lnTo>
                <a:lnTo>
                  <a:pt x="191145" y="139700"/>
                </a:lnTo>
                <a:lnTo>
                  <a:pt x="191145" y="645160"/>
                </a:lnTo>
                <a:close/>
              </a:path>
              <a:path w="658495" h="684529">
                <a:moveTo>
                  <a:pt x="292022" y="257810"/>
                </a:moveTo>
                <a:lnTo>
                  <a:pt x="258267" y="257810"/>
                </a:lnTo>
                <a:lnTo>
                  <a:pt x="250597" y="256540"/>
                </a:lnTo>
                <a:lnTo>
                  <a:pt x="244337" y="252730"/>
                </a:lnTo>
                <a:lnTo>
                  <a:pt x="240119" y="246380"/>
                </a:lnTo>
                <a:lnTo>
                  <a:pt x="238572" y="238760"/>
                </a:lnTo>
                <a:lnTo>
                  <a:pt x="238572" y="204470"/>
                </a:lnTo>
                <a:lnTo>
                  <a:pt x="240119" y="196850"/>
                </a:lnTo>
                <a:lnTo>
                  <a:pt x="244337" y="190500"/>
                </a:lnTo>
                <a:lnTo>
                  <a:pt x="250597" y="186690"/>
                </a:lnTo>
                <a:lnTo>
                  <a:pt x="258267" y="185420"/>
                </a:lnTo>
                <a:lnTo>
                  <a:pt x="292022" y="185420"/>
                </a:lnTo>
                <a:lnTo>
                  <a:pt x="299695" y="186690"/>
                </a:lnTo>
                <a:lnTo>
                  <a:pt x="305963" y="190500"/>
                </a:lnTo>
                <a:lnTo>
                  <a:pt x="310189" y="196850"/>
                </a:lnTo>
                <a:lnTo>
                  <a:pt x="311738" y="204470"/>
                </a:lnTo>
                <a:lnTo>
                  <a:pt x="311738" y="238760"/>
                </a:lnTo>
                <a:lnTo>
                  <a:pt x="310189" y="246380"/>
                </a:lnTo>
                <a:lnTo>
                  <a:pt x="305963" y="252730"/>
                </a:lnTo>
                <a:lnTo>
                  <a:pt x="299695" y="256540"/>
                </a:lnTo>
                <a:lnTo>
                  <a:pt x="292022" y="257810"/>
                </a:lnTo>
                <a:close/>
              </a:path>
              <a:path w="658495" h="684529">
                <a:moveTo>
                  <a:pt x="399928" y="257810"/>
                </a:moveTo>
                <a:lnTo>
                  <a:pt x="366238" y="257810"/>
                </a:lnTo>
                <a:lnTo>
                  <a:pt x="358568" y="256540"/>
                </a:lnTo>
                <a:lnTo>
                  <a:pt x="352308" y="252730"/>
                </a:lnTo>
                <a:lnTo>
                  <a:pt x="348089" y="246380"/>
                </a:lnTo>
                <a:lnTo>
                  <a:pt x="346543" y="238760"/>
                </a:lnTo>
                <a:lnTo>
                  <a:pt x="346543" y="204470"/>
                </a:lnTo>
                <a:lnTo>
                  <a:pt x="348089" y="196850"/>
                </a:lnTo>
                <a:lnTo>
                  <a:pt x="352308" y="190500"/>
                </a:lnTo>
                <a:lnTo>
                  <a:pt x="358568" y="186690"/>
                </a:lnTo>
                <a:lnTo>
                  <a:pt x="366238" y="185420"/>
                </a:lnTo>
                <a:lnTo>
                  <a:pt x="399928" y="185420"/>
                </a:lnTo>
                <a:lnTo>
                  <a:pt x="407589" y="186690"/>
                </a:lnTo>
                <a:lnTo>
                  <a:pt x="413850" y="190500"/>
                </a:lnTo>
                <a:lnTo>
                  <a:pt x="418074" y="196850"/>
                </a:lnTo>
                <a:lnTo>
                  <a:pt x="419623" y="204470"/>
                </a:lnTo>
                <a:lnTo>
                  <a:pt x="419623" y="238760"/>
                </a:lnTo>
                <a:lnTo>
                  <a:pt x="418077" y="246380"/>
                </a:lnTo>
                <a:lnTo>
                  <a:pt x="413858" y="252730"/>
                </a:lnTo>
                <a:lnTo>
                  <a:pt x="407598" y="256540"/>
                </a:lnTo>
                <a:lnTo>
                  <a:pt x="399928" y="257810"/>
                </a:lnTo>
                <a:close/>
              </a:path>
              <a:path w="658495" h="684529">
                <a:moveTo>
                  <a:pt x="112449" y="267970"/>
                </a:moveTo>
                <a:lnTo>
                  <a:pt x="78695" y="267970"/>
                </a:lnTo>
                <a:lnTo>
                  <a:pt x="71025" y="266700"/>
                </a:lnTo>
                <a:lnTo>
                  <a:pt x="64765" y="261620"/>
                </a:lnTo>
                <a:lnTo>
                  <a:pt x="60546" y="255270"/>
                </a:lnTo>
                <a:lnTo>
                  <a:pt x="59000" y="247650"/>
                </a:lnTo>
                <a:lnTo>
                  <a:pt x="59000" y="214630"/>
                </a:lnTo>
                <a:lnTo>
                  <a:pt x="60546" y="207010"/>
                </a:lnTo>
                <a:lnTo>
                  <a:pt x="64765" y="200660"/>
                </a:lnTo>
                <a:lnTo>
                  <a:pt x="71025" y="196850"/>
                </a:lnTo>
                <a:lnTo>
                  <a:pt x="78695" y="194310"/>
                </a:lnTo>
                <a:lnTo>
                  <a:pt x="112449" y="194310"/>
                </a:lnTo>
                <a:lnTo>
                  <a:pt x="120123" y="196850"/>
                </a:lnTo>
                <a:lnTo>
                  <a:pt x="126390" y="200660"/>
                </a:lnTo>
                <a:lnTo>
                  <a:pt x="130616" y="207010"/>
                </a:lnTo>
                <a:lnTo>
                  <a:pt x="132166" y="214630"/>
                </a:lnTo>
                <a:lnTo>
                  <a:pt x="132166" y="247650"/>
                </a:lnTo>
                <a:lnTo>
                  <a:pt x="130616" y="255270"/>
                </a:lnTo>
                <a:lnTo>
                  <a:pt x="126390" y="261620"/>
                </a:lnTo>
                <a:lnTo>
                  <a:pt x="120123" y="266700"/>
                </a:lnTo>
                <a:lnTo>
                  <a:pt x="112449" y="267970"/>
                </a:lnTo>
                <a:close/>
              </a:path>
              <a:path w="658495" h="684529">
                <a:moveTo>
                  <a:pt x="658008" y="645160"/>
                </a:moveTo>
                <a:lnTo>
                  <a:pt x="618848" y="645160"/>
                </a:lnTo>
                <a:lnTo>
                  <a:pt x="618848" y="251460"/>
                </a:lnTo>
                <a:lnTo>
                  <a:pt x="617991" y="250190"/>
                </a:lnTo>
                <a:lnTo>
                  <a:pt x="657757" y="250190"/>
                </a:lnTo>
                <a:lnTo>
                  <a:pt x="658260" y="252730"/>
                </a:lnTo>
                <a:lnTo>
                  <a:pt x="658260" y="643890"/>
                </a:lnTo>
                <a:lnTo>
                  <a:pt x="658008" y="645160"/>
                </a:lnTo>
                <a:close/>
              </a:path>
              <a:path w="658495" h="684529">
                <a:moveTo>
                  <a:pt x="292022" y="365760"/>
                </a:moveTo>
                <a:lnTo>
                  <a:pt x="258267" y="365760"/>
                </a:lnTo>
                <a:lnTo>
                  <a:pt x="250597" y="364490"/>
                </a:lnTo>
                <a:lnTo>
                  <a:pt x="244337" y="360680"/>
                </a:lnTo>
                <a:lnTo>
                  <a:pt x="240119" y="354330"/>
                </a:lnTo>
                <a:lnTo>
                  <a:pt x="238572" y="346710"/>
                </a:lnTo>
                <a:lnTo>
                  <a:pt x="238572" y="312420"/>
                </a:lnTo>
                <a:lnTo>
                  <a:pt x="240119" y="304800"/>
                </a:lnTo>
                <a:lnTo>
                  <a:pt x="244337" y="298450"/>
                </a:lnTo>
                <a:lnTo>
                  <a:pt x="250597" y="294640"/>
                </a:lnTo>
                <a:lnTo>
                  <a:pt x="258267" y="293370"/>
                </a:lnTo>
                <a:lnTo>
                  <a:pt x="292022" y="293370"/>
                </a:lnTo>
                <a:lnTo>
                  <a:pt x="299695" y="294640"/>
                </a:lnTo>
                <a:lnTo>
                  <a:pt x="305963" y="298450"/>
                </a:lnTo>
                <a:lnTo>
                  <a:pt x="310189" y="304800"/>
                </a:lnTo>
                <a:lnTo>
                  <a:pt x="311738" y="312420"/>
                </a:lnTo>
                <a:lnTo>
                  <a:pt x="311738" y="346710"/>
                </a:lnTo>
                <a:lnTo>
                  <a:pt x="310189" y="354330"/>
                </a:lnTo>
                <a:lnTo>
                  <a:pt x="305963" y="360680"/>
                </a:lnTo>
                <a:lnTo>
                  <a:pt x="299695" y="364490"/>
                </a:lnTo>
                <a:lnTo>
                  <a:pt x="292022" y="365760"/>
                </a:lnTo>
                <a:close/>
              </a:path>
              <a:path w="658495" h="684529">
                <a:moveTo>
                  <a:pt x="399928" y="365760"/>
                </a:moveTo>
                <a:lnTo>
                  <a:pt x="366238" y="365760"/>
                </a:lnTo>
                <a:lnTo>
                  <a:pt x="358568" y="364490"/>
                </a:lnTo>
                <a:lnTo>
                  <a:pt x="352308" y="360680"/>
                </a:lnTo>
                <a:lnTo>
                  <a:pt x="348089" y="354330"/>
                </a:lnTo>
                <a:lnTo>
                  <a:pt x="346543" y="346710"/>
                </a:lnTo>
                <a:lnTo>
                  <a:pt x="346543" y="312420"/>
                </a:lnTo>
                <a:lnTo>
                  <a:pt x="348089" y="304800"/>
                </a:lnTo>
                <a:lnTo>
                  <a:pt x="352308" y="298450"/>
                </a:lnTo>
                <a:lnTo>
                  <a:pt x="358568" y="294640"/>
                </a:lnTo>
                <a:lnTo>
                  <a:pt x="366238" y="293370"/>
                </a:lnTo>
                <a:lnTo>
                  <a:pt x="399928" y="293370"/>
                </a:lnTo>
                <a:lnTo>
                  <a:pt x="407589" y="294640"/>
                </a:lnTo>
                <a:lnTo>
                  <a:pt x="413850" y="298450"/>
                </a:lnTo>
                <a:lnTo>
                  <a:pt x="418074" y="304800"/>
                </a:lnTo>
                <a:lnTo>
                  <a:pt x="419623" y="312420"/>
                </a:lnTo>
                <a:lnTo>
                  <a:pt x="419623" y="346710"/>
                </a:lnTo>
                <a:lnTo>
                  <a:pt x="418077" y="354330"/>
                </a:lnTo>
                <a:lnTo>
                  <a:pt x="413858" y="360680"/>
                </a:lnTo>
                <a:lnTo>
                  <a:pt x="407598" y="364490"/>
                </a:lnTo>
                <a:lnTo>
                  <a:pt x="399928" y="365760"/>
                </a:lnTo>
                <a:close/>
              </a:path>
              <a:path w="658495" h="684529">
                <a:moveTo>
                  <a:pt x="112449" y="375920"/>
                </a:moveTo>
                <a:lnTo>
                  <a:pt x="78695" y="375920"/>
                </a:lnTo>
                <a:lnTo>
                  <a:pt x="71025" y="374650"/>
                </a:lnTo>
                <a:lnTo>
                  <a:pt x="64765" y="369570"/>
                </a:lnTo>
                <a:lnTo>
                  <a:pt x="60546" y="363220"/>
                </a:lnTo>
                <a:lnTo>
                  <a:pt x="59000" y="355600"/>
                </a:lnTo>
                <a:lnTo>
                  <a:pt x="59000" y="322580"/>
                </a:lnTo>
                <a:lnTo>
                  <a:pt x="60546" y="314960"/>
                </a:lnTo>
                <a:lnTo>
                  <a:pt x="64765" y="308610"/>
                </a:lnTo>
                <a:lnTo>
                  <a:pt x="71025" y="304800"/>
                </a:lnTo>
                <a:lnTo>
                  <a:pt x="78695" y="302260"/>
                </a:lnTo>
                <a:lnTo>
                  <a:pt x="112449" y="302260"/>
                </a:lnTo>
                <a:lnTo>
                  <a:pt x="120123" y="304800"/>
                </a:lnTo>
                <a:lnTo>
                  <a:pt x="126390" y="308610"/>
                </a:lnTo>
                <a:lnTo>
                  <a:pt x="130616" y="314960"/>
                </a:lnTo>
                <a:lnTo>
                  <a:pt x="132166" y="322580"/>
                </a:lnTo>
                <a:lnTo>
                  <a:pt x="132166" y="355600"/>
                </a:lnTo>
                <a:lnTo>
                  <a:pt x="130616" y="363220"/>
                </a:lnTo>
                <a:lnTo>
                  <a:pt x="126390" y="369570"/>
                </a:lnTo>
                <a:lnTo>
                  <a:pt x="120123" y="374650"/>
                </a:lnTo>
                <a:lnTo>
                  <a:pt x="112449" y="375920"/>
                </a:lnTo>
                <a:close/>
              </a:path>
              <a:path w="658495" h="684529">
                <a:moveTo>
                  <a:pt x="579565" y="377190"/>
                </a:moveTo>
                <a:lnTo>
                  <a:pt x="545811" y="377190"/>
                </a:lnTo>
                <a:lnTo>
                  <a:pt x="538137" y="375920"/>
                </a:lnTo>
                <a:lnTo>
                  <a:pt x="531870" y="370840"/>
                </a:lnTo>
                <a:lnTo>
                  <a:pt x="527644" y="365760"/>
                </a:lnTo>
                <a:lnTo>
                  <a:pt x="526094" y="356870"/>
                </a:lnTo>
                <a:lnTo>
                  <a:pt x="526094" y="323850"/>
                </a:lnTo>
                <a:lnTo>
                  <a:pt x="527644" y="316230"/>
                </a:lnTo>
                <a:lnTo>
                  <a:pt x="531870" y="309880"/>
                </a:lnTo>
                <a:lnTo>
                  <a:pt x="538137" y="306070"/>
                </a:lnTo>
                <a:lnTo>
                  <a:pt x="545811" y="303530"/>
                </a:lnTo>
                <a:lnTo>
                  <a:pt x="579565" y="303530"/>
                </a:lnTo>
                <a:lnTo>
                  <a:pt x="587238" y="306070"/>
                </a:lnTo>
                <a:lnTo>
                  <a:pt x="593506" y="309880"/>
                </a:lnTo>
                <a:lnTo>
                  <a:pt x="597732" y="316230"/>
                </a:lnTo>
                <a:lnTo>
                  <a:pt x="599282" y="323850"/>
                </a:lnTo>
                <a:lnTo>
                  <a:pt x="599282" y="356870"/>
                </a:lnTo>
                <a:lnTo>
                  <a:pt x="597732" y="365760"/>
                </a:lnTo>
                <a:lnTo>
                  <a:pt x="593506" y="370840"/>
                </a:lnTo>
                <a:lnTo>
                  <a:pt x="587238" y="375920"/>
                </a:lnTo>
                <a:lnTo>
                  <a:pt x="579565" y="377190"/>
                </a:lnTo>
                <a:close/>
              </a:path>
              <a:path w="658495" h="684529">
                <a:moveTo>
                  <a:pt x="292022" y="473710"/>
                </a:moveTo>
                <a:lnTo>
                  <a:pt x="258267" y="473710"/>
                </a:lnTo>
                <a:lnTo>
                  <a:pt x="250597" y="472440"/>
                </a:lnTo>
                <a:lnTo>
                  <a:pt x="244337" y="468630"/>
                </a:lnTo>
                <a:lnTo>
                  <a:pt x="240119" y="462280"/>
                </a:lnTo>
                <a:lnTo>
                  <a:pt x="238572" y="454660"/>
                </a:lnTo>
                <a:lnTo>
                  <a:pt x="238572" y="420370"/>
                </a:lnTo>
                <a:lnTo>
                  <a:pt x="240119" y="412750"/>
                </a:lnTo>
                <a:lnTo>
                  <a:pt x="244337" y="406400"/>
                </a:lnTo>
                <a:lnTo>
                  <a:pt x="250597" y="402590"/>
                </a:lnTo>
                <a:lnTo>
                  <a:pt x="258267" y="401320"/>
                </a:lnTo>
                <a:lnTo>
                  <a:pt x="292022" y="401320"/>
                </a:lnTo>
                <a:lnTo>
                  <a:pt x="299695" y="402590"/>
                </a:lnTo>
                <a:lnTo>
                  <a:pt x="305963" y="406400"/>
                </a:lnTo>
                <a:lnTo>
                  <a:pt x="310189" y="412750"/>
                </a:lnTo>
                <a:lnTo>
                  <a:pt x="311738" y="420370"/>
                </a:lnTo>
                <a:lnTo>
                  <a:pt x="311738" y="454660"/>
                </a:lnTo>
                <a:lnTo>
                  <a:pt x="310189" y="462280"/>
                </a:lnTo>
                <a:lnTo>
                  <a:pt x="305963" y="468630"/>
                </a:lnTo>
                <a:lnTo>
                  <a:pt x="299695" y="472440"/>
                </a:lnTo>
                <a:lnTo>
                  <a:pt x="292022" y="473710"/>
                </a:lnTo>
                <a:close/>
              </a:path>
              <a:path w="658495" h="684529">
                <a:moveTo>
                  <a:pt x="399928" y="473710"/>
                </a:moveTo>
                <a:lnTo>
                  <a:pt x="366238" y="473710"/>
                </a:lnTo>
                <a:lnTo>
                  <a:pt x="358568" y="472440"/>
                </a:lnTo>
                <a:lnTo>
                  <a:pt x="352308" y="468630"/>
                </a:lnTo>
                <a:lnTo>
                  <a:pt x="348089" y="462280"/>
                </a:lnTo>
                <a:lnTo>
                  <a:pt x="346543" y="454660"/>
                </a:lnTo>
                <a:lnTo>
                  <a:pt x="346543" y="420370"/>
                </a:lnTo>
                <a:lnTo>
                  <a:pt x="348089" y="412750"/>
                </a:lnTo>
                <a:lnTo>
                  <a:pt x="352308" y="406400"/>
                </a:lnTo>
                <a:lnTo>
                  <a:pt x="358568" y="402590"/>
                </a:lnTo>
                <a:lnTo>
                  <a:pt x="366238" y="401320"/>
                </a:lnTo>
                <a:lnTo>
                  <a:pt x="399928" y="401320"/>
                </a:lnTo>
                <a:lnTo>
                  <a:pt x="407589" y="402590"/>
                </a:lnTo>
                <a:lnTo>
                  <a:pt x="413850" y="406400"/>
                </a:lnTo>
                <a:lnTo>
                  <a:pt x="418074" y="412750"/>
                </a:lnTo>
                <a:lnTo>
                  <a:pt x="419623" y="420370"/>
                </a:lnTo>
                <a:lnTo>
                  <a:pt x="419623" y="454660"/>
                </a:lnTo>
                <a:lnTo>
                  <a:pt x="418077" y="462280"/>
                </a:lnTo>
                <a:lnTo>
                  <a:pt x="413858" y="468630"/>
                </a:lnTo>
                <a:lnTo>
                  <a:pt x="407598" y="472440"/>
                </a:lnTo>
                <a:lnTo>
                  <a:pt x="399928" y="473710"/>
                </a:lnTo>
                <a:close/>
              </a:path>
              <a:path w="658495" h="684529">
                <a:moveTo>
                  <a:pt x="112449" y="483870"/>
                </a:moveTo>
                <a:lnTo>
                  <a:pt x="78695" y="483870"/>
                </a:lnTo>
                <a:lnTo>
                  <a:pt x="71025" y="482600"/>
                </a:lnTo>
                <a:lnTo>
                  <a:pt x="64765" y="477520"/>
                </a:lnTo>
                <a:lnTo>
                  <a:pt x="60546" y="471170"/>
                </a:lnTo>
                <a:lnTo>
                  <a:pt x="59000" y="463550"/>
                </a:lnTo>
                <a:lnTo>
                  <a:pt x="59000" y="430530"/>
                </a:lnTo>
                <a:lnTo>
                  <a:pt x="60546" y="422910"/>
                </a:lnTo>
                <a:lnTo>
                  <a:pt x="64765" y="416560"/>
                </a:lnTo>
                <a:lnTo>
                  <a:pt x="71025" y="412750"/>
                </a:lnTo>
                <a:lnTo>
                  <a:pt x="78695" y="410210"/>
                </a:lnTo>
                <a:lnTo>
                  <a:pt x="112449" y="410210"/>
                </a:lnTo>
                <a:lnTo>
                  <a:pt x="120123" y="412750"/>
                </a:lnTo>
                <a:lnTo>
                  <a:pt x="126390" y="416560"/>
                </a:lnTo>
                <a:lnTo>
                  <a:pt x="130616" y="422910"/>
                </a:lnTo>
                <a:lnTo>
                  <a:pt x="132166" y="430530"/>
                </a:lnTo>
                <a:lnTo>
                  <a:pt x="132166" y="463550"/>
                </a:lnTo>
                <a:lnTo>
                  <a:pt x="130616" y="471170"/>
                </a:lnTo>
                <a:lnTo>
                  <a:pt x="126390" y="477520"/>
                </a:lnTo>
                <a:lnTo>
                  <a:pt x="120123" y="482600"/>
                </a:lnTo>
                <a:lnTo>
                  <a:pt x="112449" y="483870"/>
                </a:lnTo>
                <a:close/>
              </a:path>
              <a:path w="658495" h="684529">
                <a:moveTo>
                  <a:pt x="579565" y="485140"/>
                </a:moveTo>
                <a:lnTo>
                  <a:pt x="545811" y="485140"/>
                </a:lnTo>
                <a:lnTo>
                  <a:pt x="538137" y="483870"/>
                </a:lnTo>
                <a:lnTo>
                  <a:pt x="531870" y="478790"/>
                </a:lnTo>
                <a:lnTo>
                  <a:pt x="527644" y="472440"/>
                </a:lnTo>
                <a:lnTo>
                  <a:pt x="526094" y="464820"/>
                </a:lnTo>
                <a:lnTo>
                  <a:pt x="526094" y="431800"/>
                </a:lnTo>
                <a:lnTo>
                  <a:pt x="527644" y="424180"/>
                </a:lnTo>
                <a:lnTo>
                  <a:pt x="531870" y="417830"/>
                </a:lnTo>
                <a:lnTo>
                  <a:pt x="538137" y="414020"/>
                </a:lnTo>
                <a:lnTo>
                  <a:pt x="545811" y="411480"/>
                </a:lnTo>
                <a:lnTo>
                  <a:pt x="579565" y="411480"/>
                </a:lnTo>
                <a:lnTo>
                  <a:pt x="587238" y="414020"/>
                </a:lnTo>
                <a:lnTo>
                  <a:pt x="593506" y="417830"/>
                </a:lnTo>
                <a:lnTo>
                  <a:pt x="597732" y="424180"/>
                </a:lnTo>
                <a:lnTo>
                  <a:pt x="599282" y="431800"/>
                </a:lnTo>
                <a:lnTo>
                  <a:pt x="599282" y="464820"/>
                </a:lnTo>
                <a:lnTo>
                  <a:pt x="597732" y="472440"/>
                </a:lnTo>
                <a:lnTo>
                  <a:pt x="593506" y="478790"/>
                </a:lnTo>
                <a:lnTo>
                  <a:pt x="587238" y="483870"/>
                </a:lnTo>
                <a:lnTo>
                  <a:pt x="579565" y="485140"/>
                </a:lnTo>
                <a:close/>
              </a:path>
              <a:path w="658495" h="684529">
                <a:moveTo>
                  <a:pt x="112449" y="591820"/>
                </a:moveTo>
                <a:lnTo>
                  <a:pt x="78695" y="591820"/>
                </a:lnTo>
                <a:lnTo>
                  <a:pt x="71025" y="590550"/>
                </a:lnTo>
                <a:lnTo>
                  <a:pt x="64765" y="585470"/>
                </a:lnTo>
                <a:lnTo>
                  <a:pt x="60546" y="579120"/>
                </a:lnTo>
                <a:lnTo>
                  <a:pt x="59000" y="571500"/>
                </a:lnTo>
                <a:lnTo>
                  <a:pt x="59000" y="538480"/>
                </a:lnTo>
                <a:lnTo>
                  <a:pt x="60546" y="530860"/>
                </a:lnTo>
                <a:lnTo>
                  <a:pt x="64765" y="524510"/>
                </a:lnTo>
                <a:lnTo>
                  <a:pt x="71025" y="520700"/>
                </a:lnTo>
                <a:lnTo>
                  <a:pt x="78695" y="518160"/>
                </a:lnTo>
                <a:lnTo>
                  <a:pt x="112449" y="518160"/>
                </a:lnTo>
                <a:lnTo>
                  <a:pt x="120123" y="520700"/>
                </a:lnTo>
                <a:lnTo>
                  <a:pt x="126390" y="524510"/>
                </a:lnTo>
                <a:lnTo>
                  <a:pt x="130616" y="530860"/>
                </a:lnTo>
                <a:lnTo>
                  <a:pt x="132166" y="538480"/>
                </a:lnTo>
                <a:lnTo>
                  <a:pt x="132166" y="571500"/>
                </a:lnTo>
                <a:lnTo>
                  <a:pt x="130616" y="579120"/>
                </a:lnTo>
                <a:lnTo>
                  <a:pt x="126390" y="585470"/>
                </a:lnTo>
                <a:lnTo>
                  <a:pt x="120123" y="590550"/>
                </a:lnTo>
                <a:lnTo>
                  <a:pt x="112449" y="591820"/>
                </a:lnTo>
                <a:close/>
              </a:path>
              <a:path w="658495" h="684529">
                <a:moveTo>
                  <a:pt x="579565" y="593090"/>
                </a:moveTo>
                <a:lnTo>
                  <a:pt x="545811" y="593090"/>
                </a:lnTo>
                <a:lnTo>
                  <a:pt x="538137" y="591820"/>
                </a:lnTo>
                <a:lnTo>
                  <a:pt x="531870" y="586740"/>
                </a:lnTo>
                <a:lnTo>
                  <a:pt x="527644" y="580390"/>
                </a:lnTo>
                <a:lnTo>
                  <a:pt x="526094" y="572770"/>
                </a:lnTo>
                <a:lnTo>
                  <a:pt x="526094" y="539750"/>
                </a:lnTo>
                <a:lnTo>
                  <a:pt x="527644" y="532130"/>
                </a:lnTo>
                <a:lnTo>
                  <a:pt x="531870" y="525780"/>
                </a:lnTo>
                <a:lnTo>
                  <a:pt x="538137" y="521970"/>
                </a:lnTo>
                <a:lnTo>
                  <a:pt x="545811" y="519430"/>
                </a:lnTo>
                <a:lnTo>
                  <a:pt x="579565" y="519430"/>
                </a:lnTo>
                <a:lnTo>
                  <a:pt x="587238" y="521970"/>
                </a:lnTo>
                <a:lnTo>
                  <a:pt x="593506" y="525780"/>
                </a:lnTo>
                <a:lnTo>
                  <a:pt x="597732" y="532130"/>
                </a:lnTo>
                <a:lnTo>
                  <a:pt x="599282" y="539750"/>
                </a:lnTo>
                <a:lnTo>
                  <a:pt x="599282" y="572770"/>
                </a:lnTo>
                <a:lnTo>
                  <a:pt x="597732" y="580390"/>
                </a:lnTo>
                <a:lnTo>
                  <a:pt x="593506" y="586740"/>
                </a:lnTo>
                <a:lnTo>
                  <a:pt x="587238" y="591820"/>
                </a:lnTo>
                <a:lnTo>
                  <a:pt x="579565" y="593090"/>
                </a:lnTo>
                <a:close/>
              </a:path>
              <a:path w="658495" h="684529">
                <a:moveTo>
                  <a:pt x="304795" y="645160"/>
                </a:moveTo>
                <a:lnTo>
                  <a:pt x="265383" y="645160"/>
                </a:lnTo>
                <a:lnTo>
                  <a:pt x="265383" y="558800"/>
                </a:lnTo>
                <a:lnTo>
                  <a:pt x="266929" y="551180"/>
                </a:lnTo>
                <a:lnTo>
                  <a:pt x="271148" y="544830"/>
                </a:lnTo>
                <a:lnTo>
                  <a:pt x="277408" y="541020"/>
                </a:lnTo>
                <a:lnTo>
                  <a:pt x="285078" y="539750"/>
                </a:lnTo>
                <a:lnTo>
                  <a:pt x="373182" y="539750"/>
                </a:lnTo>
                <a:lnTo>
                  <a:pt x="380852" y="541020"/>
                </a:lnTo>
                <a:lnTo>
                  <a:pt x="387112" y="544830"/>
                </a:lnTo>
                <a:lnTo>
                  <a:pt x="391331" y="551180"/>
                </a:lnTo>
                <a:lnTo>
                  <a:pt x="392877" y="558800"/>
                </a:lnTo>
                <a:lnTo>
                  <a:pt x="392877" y="579120"/>
                </a:lnTo>
                <a:lnTo>
                  <a:pt x="304795" y="579120"/>
                </a:lnTo>
                <a:lnTo>
                  <a:pt x="304795" y="645160"/>
                </a:lnTo>
                <a:close/>
              </a:path>
              <a:path w="658495" h="684529">
                <a:moveTo>
                  <a:pt x="392877" y="645160"/>
                </a:moveTo>
                <a:lnTo>
                  <a:pt x="353465" y="645160"/>
                </a:lnTo>
                <a:lnTo>
                  <a:pt x="353465" y="579120"/>
                </a:lnTo>
                <a:lnTo>
                  <a:pt x="392877" y="579120"/>
                </a:lnTo>
                <a:lnTo>
                  <a:pt x="392877" y="645160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84566" y="6704120"/>
            <a:ext cx="679191" cy="677754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1857970" y="6734175"/>
            <a:ext cx="302895" cy="647700"/>
          </a:xfrm>
          <a:custGeom>
            <a:avLst/>
            <a:gdLst/>
            <a:ahLst/>
            <a:cxnLst/>
            <a:rect l="l" t="t" r="r" b="b"/>
            <a:pathLst>
              <a:path w="302894" h="647700">
                <a:moveTo>
                  <a:pt x="172713" y="205057"/>
                </a:moveTo>
                <a:lnTo>
                  <a:pt x="129539" y="205057"/>
                </a:lnTo>
                <a:lnTo>
                  <a:pt x="129539" y="166276"/>
                </a:lnTo>
                <a:lnTo>
                  <a:pt x="122269" y="152102"/>
                </a:lnTo>
                <a:lnTo>
                  <a:pt x="116674" y="134218"/>
                </a:lnTo>
                <a:lnTo>
                  <a:pt x="113079" y="113377"/>
                </a:lnTo>
                <a:lnTo>
                  <a:pt x="111809" y="90333"/>
                </a:lnTo>
                <a:lnTo>
                  <a:pt x="117859" y="55170"/>
                </a:lnTo>
                <a:lnTo>
                  <a:pt x="131169" y="26457"/>
                </a:lnTo>
                <a:lnTo>
                  <a:pt x="144479" y="7098"/>
                </a:lnTo>
                <a:lnTo>
                  <a:pt x="150529" y="0"/>
                </a:lnTo>
                <a:lnTo>
                  <a:pt x="156579" y="7098"/>
                </a:lnTo>
                <a:lnTo>
                  <a:pt x="169889" y="26457"/>
                </a:lnTo>
                <a:lnTo>
                  <a:pt x="183199" y="55170"/>
                </a:lnTo>
                <a:lnTo>
                  <a:pt x="189249" y="90333"/>
                </a:lnTo>
                <a:lnTo>
                  <a:pt x="188072" y="112533"/>
                </a:lnTo>
                <a:lnTo>
                  <a:pt x="184731" y="132720"/>
                </a:lnTo>
                <a:lnTo>
                  <a:pt x="179515" y="150223"/>
                </a:lnTo>
                <a:lnTo>
                  <a:pt x="172713" y="164374"/>
                </a:lnTo>
                <a:lnTo>
                  <a:pt x="172713" y="205057"/>
                </a:lnTo>
                <a:close/>
              </a:path>
              <a:path w="302894" h="647700">
                <a:moveTo>
                  <a:pt x="172713" y="326380"/>
                </a:moveTo>
                <a:lnTo>
                  <a:pt x="129539" y="326380"/>
                </a:lnTo>
                <a:lnTo>
                  <a:pt x="129539" y="267965"/>
                </a:lnTo>
                <a:lnTo>
                  <a:pt x="128587" y="267965"/>
                </a:lnTo>
                <a:lnTo>
                  <a:pt x="73273" y="252311"/>
                </a:lnTo>
                <a:lnTo>
                  <a:pt x="26462" y="213996"/>
                </a:lnTo>
                <a:lnTo>
                  <a:pt x="2346" y="164616"/>
                </a:lnTo>
                <a:lnTo>
                  <a:pt x="0" y="155589"/>
                </a:lnTo>
                <a:lnTo>
                  <a:pt x="9285" y="154708"/>
                </a:lnTo>
                <a:lnTo>
                  <a:pt x="63931" y="160482"/>
                </a:lnTo>
                <a:lnTo>
                  <a:pt x="105704" y="182748"/>
                </a:lnTo>
                <a:lnTo>
                  <a:pt x="129539" y="205057"/>
                </a:lnTo>
                <a:lnTo>
                  <a:pt x="172713" y="205057"/>
                </a:lnTo>
                <a:lnTo>
                  <a:pt x="172713" y="205745"/>
                </a:lnTo>
                <a:lnTo>
                  <a:pt x="281207" y="205745"/>
                </a:lnTo>
                <a:lnTo>
                  <a:pt x="276418" y="213996"/>
                </a:lnTo>
                <a:lnTo>
                  <a:pt x="251084" y="239122"/>
                </a:lnTo>
                <a:lnTo>
                  <a:pt x="229572" y="252311"/>
                </a:lnTo>
                <a:lnTo>
                  <a:pt x="208339" y="261832"/>
                </a:lnTo>
                <a:lnTo>
                  <a:pt x="189453" y="266985"/>
                </a:lnTo>
                <a:lnTo>
                  <a:pt x="190941" y="266985"/>
                </a:lnTo>
                <a:lnTo>
                  <a:pt x="172713" y="267965"/>
                </a:lnTo>
                <a:lnTo>
                  <a:pt x="172713" y="326380"/>
                </a:lnTo>
                <a:close/>
              </a:path>
              <a:path w="302894" h="647700">
                <a:moveTo>
                  <a:pt x="281207" y="205745"/>
                </a:moveTo>
                <a:lnTo>
                  <a:pt x="172713" y="205745"/>
                </a:lnTo>
                <a:lnTo>
                  <a:pt x="179921" y="198035"/>
                </a:lnTo>
                <a:lnTo>
                  <a:pt x="238949" y="160482"/>
                </a:lnTo>
                <a:lnTo>
                  <a:pt x="293595" y="154708"/>
                </a:lnTo>
                <a:lnTo>
                  <a:pt x="302880" y="155589"/>
                </a:lnTo>
                <a:lnTo>
                  <a:pt x="300597" y="164374"/>
                </a:lnTo>
                <a:lnTo>
                  <a:pt x="300534" y="164616"/>
                </a:lnTo>
                <a:lnTo>
                  <a:pt x="292307" y="186623"/>
                </a:lnTo>
                <a:lnTo>
                  <a:pt x="281207" y="205745"/>
                </a:lnTo>
                <a:close/>
              </a:path>
              <a:path w="302894" h="647700">
                <a:moveTo>
                  <a:pt x="172713" y="454685"/>
                </a:moveTo>
                <a:lnTo>
                  <a:pt x="129539" y="454685"/>
                </a:lnTo>
                <a:lnTo>
                  <a:pt x="129539" y="389308"/>
                </a:lnTo>
                <a:lnTo>
                  <a:pt x="128586" y="389308"/>
                </a:lnTo>
                <a:lnTo>
                  <a:pt x="73273" y="373654"/>
                </a:lnTo>
                <a:lnTo>
                  <a:pt x="26462" y="335339"/>
                </a:lnTo>
                <a:lnTo>
                  <a:pt x="2346" y="285959"/>
                </a:lnTo>
                <a:lnTo>
                  <a:pt x="0" y="276932"/>
                </a:lnTo>
                <a:lnTo>
                  <a:pt x="9285" y="276047"/>
                </a:lnTo>
                <a:lnTo>
                  <a:pt x="63931" y="281816"/>
                </a:lnTo>
                <a:lnTo>
                  <a:pt x="105704" y="304078"/>
                </a:lnTo>
                <a:lnTo>
                  <a:pt x="129539" y="326380"/>
                </a:lnTo>
                <a:lnTo>
                  <a:pt x="172713" y="326380"/>
                </a:lnTo>
                <a:lnTo>
                  <a:pt x="172713" y="327088"/>
                </a:lnTo>
                <a:lnTo>
                  <a:pt x="281207" y="327088"/>
                </a:lnTo>
                <a:lnTo>
                  <a:pt x="276418" y="335339"/>
                </a:lnTo>
                <a:lnTo>
                  <a:pt x="251084" y="360465"/>
                </a:lnTo>
                <a:lnTo>
                  <a:pt x="229553" y="373654"/>
                </a:lnTo>
                <a:lnTo>
                  <a:pt x="208339" y="383160"/>
                </a:lnTo>
                <a:lnTo>
                  <a:pt x="189411" y="388328"/>
                </a:lnTo>
                <a:lnTo>
                  <a:pt x="190708" y="388328"/>
                </a:lnTo>
                <a:lnTo>
                  <a:pt x="172713" y="389308"/>
                </a:lnTo>
                <a:lnTo>
                  <a:pt x="172713" y="454685"/>
                </a:lnTo>
                <a:close/>
              </a:path>
              <a:path w="302894" h="647700">
                <a:moveTo>
                  <a:pt x="281207" y="327088"/>
                </a:moveTo>
                <a:lnTo>
                  <a:pt x="172713" y="327088"/>
                </a:lnTo>
                <a:lnTo>
                  <a:pt x="179921" y="319377"/>
                </a:lnTo>
                <a:lnTo>
                  <a:pt x="238949" y="281816"/>
                </a:lnTo>
                <a:lnTo>
                  <a:pt x="293595" y="276047"/>
                </a:lnTo>
                <a:lnTo>
                  <a:pt x="302880" y="276932"/>
                </a:lnTo>
                <a:lnTo>
                  <a:pt x="300534" y="285959"/>
                </a:lnTo>
                <a:lnTo>
                  <a:pt x="292307" y="307966"/>
                </a:lnTo>
                <a:lnTo>
                  <a:pt x="281207" y="327088"/>
                </a:lnTo>
                <a:close/>
              </a:path>
              <a:path w="302894" h="647700">
                <a:moveTo>
                  <a:pt x="172713" y="584225"/>
                </a:moveTo>
                <a:lnTo>
                  <a:pt x="129539" y="584225"/>
                </a:lnTo>
                <a:lnTo>
                  <a:pt x="129539" y="517593"/>
                </a:lnTo>
                <a:lnTo>
                  <a:pt x="128587" y="517593"/>
                </a:lnTo>
                <a:lnTo>
                  <a:pt x="73273" y="501939"/>
                </a:lnTo>
                <a:lnTo>
                  <a:pt x="26462" y="463624"/>
                </a:lnTo>
                <a:lnTo>
                  <a:pt x="2346" y="414244"/>
                </a:lnTo>
                <a:lnTo>
                  <a:pt x="0" y="405217"/>
                </a:lnTo>
                <a:lnTo>
                  <a:pt x="9285" y="404335"/>
                </a:lnTo>
                <a:lnTo>
                  <a:pt x="63931" y="410110"/>
                </a:lnTo>
                <a:lnTo>
                  <a:pt x="105704" y="432375"/>
                </a:lnTo>
                <a:lnTo>
                  <a:pt x="129539" y="454685"/>
                </a:lnTo>
                <a:lnTo>
                  <a:pt x="172713" y="454685"/>
                </a:lnTo>
                <a:lnTo>
                  <a:pt x="172713" y="455373"/>
                </a:lnTo>
                <a:lnTo>
                  <a:pt x="281207" y="455373"/>
                </a:lnTo>
                <a:lnTo>
                  <a:pt x="276418" y="463624"/>
                </a:lnTo>
                <a:lnTo>
                  <a:pt x="251084" y="488750"/>
                </a:lnTo>
                <a:lnTo>
                  <a:pt x="229572" y="501939"/>
                </a:lnTo>
                <a:lnTo>
                  <a:pt x="208339" y="511460"/>
                </a:lnTo>
                <a:lnTo>
                  <a:pt x="189453" y="516613"/>
                </a:lnTo>
                <a:lnTo>
                  <a:pt x="190941" y="516613"/>
                </a:lnTo>
                <a:lnTo>
                  <a:pt x="172713" y="517593"/>
                </a:lnTo>
                <a:lnTo>
                  <a:pt x="172713" y="584225"/>
                </a:lnTo>
                <a:close/>
              </a:path>
              <a:path w="302894" h="647700">
                <a:moveTo>
                  <a:pt x="281207" y="455373"/>
                </a:moveTo>
                <a:lnTo>
                  <a:pt x="172713" y="455373"/>
                </a:lnTo>
                <a:lnTo>
                  <a:pt x="179921" y="447662"/>
                </a:lnTo>
                <a:lnTo>
                  <a:pt x="238949" y="410110"/>
                </a:lnTo>
                <a:lnTo>
                  <a:pt x="293595" y="404335"/>
                </a:lnTo>
                <a:lnTo>
                  <a:pt x="302880" y="405217"/>
                </a:lnTo>
                <a:lnTo>
                  <a:pt x="300534" y="414244"/>
                </a:lnTo>
                <a:lnTo>
                  <a:pt x="292307" y="436251"/>
                </a:lnTo>
                <a:lnTo>
                  <a:pt x="281207" y="455373"/>
                </a:lnTo>
                <a:close/>
              </a:path>
              <a:path w="302894" h="647700">
                <a:moveTo>
                  <a:pt x="172713" y="647699"/>
                </a:moveTo>
                <a:lnTo>
                  <a:pt x="129539" y="647699"/>
                </a:lnTo>
                <a:lnTo>
                  <a:pt x="129539" y="647133"/>
                </a:lnTo>
                <a:lnTo>
                  <a:pt x="128587" y="647133"/>
                </a:lnTo>
                <a:lnTo>
                  <a:pt x="73273" y="631479"/>
                </a:lnTo>
                <a:lnTo>
                  <a:pt x="26462" y="593164"/>
                </a:lnTo>
                <a:lnTo>
                  <a:pt x="2346" y="543784"/>
                </a:lnTo>
                <a:lnTo>
                  <a:pt x="0" y="534757"/>
                </a:lnTo>
                <a:lnTo>
                  <a:pt x="9285" y="533875"/>
                </a:lnTo>
                <a:lnTo>
                  <a:pt x="63931" y="539650"/>
                </a:lnTo>
                <a:lnTo>
                  <a:pt x="105704" y="561915"/>
                </a:lnTo>
                <a:lnTo>
                  <a:pt x="129539" y="584225"/>
                </a:lnTo>
                <a:lnTo>
                  <a:pt x="172713" y="584225"/>
                </a:lnTo>
                <a:lnTo>
                  <a:pt x="172713" y="584913"/>
                </a:lnTo>
                <a:lnTo>
                  <a:pt x="281207" y="584913"/>
                </a:lnTo>
                <a:lnTo>
                  <a:pt x="276418" y="593164"/>
                </a:lnTo>
                <a:lnTo>
                  <a:pt x="251084" y="618290"/>
                </a:lnTo>
                <a:lnTo>
                  <a:pt x="229572" y="631479"/>
                </a:lnTo>
                <a:lnTo>
                  <a:pt x="208339" y="641000"/>
                </a:lnTo>
                <a:lnTo>
                  <a:pt x="189454" y="646153"/>
                </a:lnTo>
                <a:lnTo>
                  <a:pt x="190941" y="646153"/>
                </a:lnTo>
                <a:lnTo>
                  <a:pt x="172713" y="647133"/>
                </a:lnTo>
                <a:lnTo>
                  <a:pt x="172713" y="647699"/>
                </a:lnTo>
                <a:close/>
              </a:path>
              <a:path w="302894" h="647700">
                <a:moveTo>
                  <a:pt x="281207" y="584913"/>
                </a:moveTo>
                <a:lnTo>
                  <a:pt x="172713" y="584913"/>
                </a:lnTo>
                <a:lnTo>
                  <a:pt x="179921" y="577202"/>
                </a:lnTo>
                <a:lnTo>
                  <a:pt x="238949" y="539650"/>
                </a:lnTo>
                <a:lnTo>
                  <a:pt x="293595" y="533875"/>
                </a:lnTo>
                <a:lnTo>
                  <a:pt x="302880" y="534757"/>
                </a:lnTo>
                <a:lnTo>
                  <a:pt x="300534" y="543784"/>
                </a:lnTo>
                <a:lnTo>
                  <a:pt x="292307" y="565791"/>
                </a:lnTo>
                <a:lnTo>
                  <a:pt x="281207" y="584913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857874" y="6691907"/>
            <a:ext cx="723900" cy="645160"/>
          </a:xfrm>
          <a:custGeom>
            <a:avLst/>
            <a:gdLst/>
            <a:ahLst/>
            <a:cxnLst/>
            <a:rect l="l" t="t" r="r" b="b"/>
            <a:pathLst>
              <a:path w="723900" h="645159">
                <a:moveTo>
                  <a:pt x="364257" y="138151"/>
                </a:moveTo>
                <a:lnTo>
                  <a:pt x="170840" y="138151"/>
                </a:lnTo>
                <a:lnTo>
                  <a:pt x="267548" y="0"/>
                </a:lnTo>
                <a:lnTo>
                  <a:pt x="364257" y="138151"/>
                </a:lnTo>
                <a:close/>
              </a:path>
              <a:path w="723900" h="645159">
                <a:moveTo>
                  <a:pt x="436783" y="299015"/>
                </a:moveTo>
                <a:lnTo>
                  <a:pt x="98314" y="299015"/>
                </a:lnTo>
                <a:lnTo>
                  <a:pt x="222373" y="138151"/>
                </a:lnTo>
                <a:lnTo>
                  <a:pt x="312724" y="138151"/>
                </a:lnTo>
                <a:lnTo>
                  <a:pt x="436783" y="299015"/>
                </a:lnTo>
                <a:close/>
              </a:path>
              <a:path w="723900" h="645159">
                <a:moveTo>
                  <a:pt x="612781" y="307069"/>
                </a:moveTo>
                <a:lnTo>
                  <a:pt x="486981" y="307069"/>
                </a:lnTo>
                <a:lnTo>
                  <a:pt x="549869" y="217215"/>
                </a:lnTo>
                <a:lnTo>
                  <a:pt x="612781" y="307069"/>
                </a:lnTo>
                <a:close/>
              </a:path>
              <a:path w="723900" h="645159">
                <a:moveTo>
                  <a:pt x="360456" y="516185"/>
                </a:moveTo>
                <a:lnTo>
                  <a:pt x="0" y="516185"/>
                </a:lnTo>
                <a:lnTo>
                  <a:pt x="169799" y="299015"/>
                </a:lnTo>
                <a:lnTo>
                  <a:pt x="365298" y="299015"/>
                </a:lnTo>
                <a:lnTo>
                  <a:pt x="424318" y="372491"/>
                </a:lnTo>
                <a:lnTo>
                  <a:pt x="369596" y="443795"/>
                </a:lnTo>
                <a:lnTo>
                  <a:pt x="414093" y="443795"/>
                </a:lnTo>
                <a:lnTo>
                  <a:pt x="360456" y="516185"/>
                </a:lnTo>
                <a:close/>
              </a:path>
              <a:path w="723900" h="645159">
                <a:moveTo>
                  <a:pt x="659970" y="411627"/>
                </a:moveTo>
                <a:lnTo>
                  <a:pt x="439791" y="411627"/>
                </a:lnTo>
                <a:lnTo>
                  <a:pt x="520506" y="307069"/>
                </a:lnTo>
                <a:lnTo>
                  <a:pt x="579255" y="307069"/>
                </a:lnTo>
                <a:lnTo>
                  <a:pt x="659970" y="411627"/>
                </a:lnTo>
                <a:close/>
              </a:path>
              <a:path w="723900" h="645159">
                <a:moveTo>
                  <a:pt x="723899" y="548376"/>
                </a:moveTo>
                <a:lnTo>
                  <a:pt x="375862" y="548376"/>
                </a:lnTo>
                <a:lnTo>
                  <a:pt x="486302" y="411627"/>
                </a:lnTo>
                <a:lnTo>
                  <a:pt x="613459" y="411627"/>
                </a:lnTo>
                <a:lnTo>
                  <a:pt x="723899" y="548376"/>
                </a:lnTo>
                <a:close/>
              </a:path>
              <a:path w="723900" h="645159">
                <a:moveTo>
                  <a:pt x="305644" y="620766"/>
                </a:moveTo>
                <a:lnTo>
                  <a:pt x="233254" y="620766"/>
                </a:lnTo>
                <a:lnTo>
                  <a:pt x="233254" y="516185"/>
                </a:lnTo>
                <a:lnTo>
                  <a:pt x="305644" y="516185"/>
                </a:lnTo>
                <a:lnTo>
                  <a:pt x="305644" y="620766"/>
                </a:lnTo>
                <a:close/>
              </a:path>
              <a:path w="723900" h="645159">
                <a:moveTo>
                  <a:pt x="587173" y="644881"/>
                </a:moveTo>
                <a:lnTo>
                  <a:pt x="514783" y="644881"/>
                </a:lnTo>
                <a:lnTo>
                  <a:pt x="514783" y="548376"/>
                </a:lnTo>
                <a:lnTo>
                  <a:pt x="587173" y="548376"/>
                </a:lnTo>
                <a:lnTo>
                  <a:pt x="587173" y="644881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6775" y="6724773"/>
            <a:ext cx="657389" cy="65658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4100" y="2397125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4100" y="2892425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4100" y="3397249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4100" y="3892549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54100" y="4397374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4100" y="4892675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4100" y="5397499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066800" y="2571749"/>
            <a:ext cx="5991225" cy="3009900"/>
            <a:chOff x="1066800" y="2571749"/>
            <a:chExt cx="5991225" cy="3009900"/>
          </a:xfrm>
        </p:grpSpPr>
        <p:sp>
          <p:nvSpPr>
            <p:cNvPr id="10" name="object 10"/>
            <p:cNvSpPr/>
            <p:nvPr/>
          </p:nvSpPr>
          <p:spPr>
            <a:xfrm>
              <a:off x="1066787" y="2571749"/>
              <a:ext cx="5991225" cy="1009650"/>
            </a:xfrm>
            <a:custGeom>
              <a:avLst/>
              <a:gdLst/>
              <a:ahLst/>
              <a:cxnLst/>
              <a:rect l="l" t="t" r="r" b="b"/>
              <a:pathLst>
                <a:path w="5991225" h="1009650">
                  <a:moveTo>
                    <a:pt x="285750" y="1000125"/>
                  </a:moveTo>
                  <a:lnTo>
                    <a:pt x="0" y="1000125"/>
                  </a:lnTo>
                  <a:lnTo>
                    <a:pt x="0" y="1009650"/>
                  </a:lnTo>
                  <a:lnTo>
                    <a:pt x="285750" y="1009650"/>
                  </a:lnTo>
                  <a:lnTo>
                    <a:pt x="285750" y="1000125"/>
                  </a:lnTo>
                  <a:close/>
                </a:path>
                <a:path w="5991225" h="1009650">
                  <a:moveTo>
                    <a:pt x="285750" y="495300"/>
                  </a:moveTo>
                  <a:lnTo>
                    <a:pt x="0" y="495300"/>
                  </a:lnTo>
                  <a:lnTo>
                    <a:pt x="0" y="504825"/>
                  </a:lnTo>
                  <a:lnTo>
                    <a:pt x="285750" y="504825"/>
                  </a:lnTo>
                  <a:lnTo>
                    <a:pt x="285750" y="495300"/>
                  </a:lnTo>
                  <a:close/>
                </a:path>
                <a:path w="5991225" h="1009650">
                  <a:moveTo>
                    <a:pt x="285750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285750" y="9525"/>
                  </a:lnTo>
                  <a:lnTo>
                    <a:pt x="285750" y="0"/>
                  </a:lnTo>
                  <a:close/>
                </a:path>
                <a:path w="5991225" h="1009650">
                  <a:moveTo>
                    <a:pt x="457200" y="495300"/>
                  </a:moveTo>
                  <a:lnTo>
                    <a:pt x="390525" y="495300"/>
                  </a:lnTo>
                  <a:lnTo>
                    <a:pt x="390525" y="504825"/>
                  </a:lnTo>
                  <a:lnTo>
                    <a:pt x="457200" y="504825"/>
                  </a:lnTo>
                  <a:lnTo>
                    <a:pt x="457200" y="495300"/>
                  </a:lnTo>
                  <a:close/>
                </a:path>
                <a:path w="5991225" h="1009650">
                  <a:moveTo>
                    <a:pt x="457200" y="0"/>
                  </a:moveTo>
                  <a:lnTo>
                    <a:pt x="390525" y="0"/>
                  </a:lnTo>
                  <a:lnTo>
                    <a:pt x="390525" y="9525"/>
                  </a:lnTo>
                  <a:lnTo>
                    <a:pt x="457200" y="9525"/>
                  </a:lnTo>
                  <a:lnTo>
                    <a:pt x="457200" y="0"/>
                  </a:lnTo>
                  <a:close/>
                </a:path>
                <a:path w="5991225" h="1009650">
                  <a:moveTo>
                    <a:pt x="628650" y="495300"/>
                  </a:moveTo>
                  <a:lnTo>
                    <a:pt x="561975" y="495300"/>
                  </a:lnTo>
                  <a:lnTo>
                    <a:pt x="561975" y="504825"/>
                  </a:lnTo>
                  <a:lnTo>
                    <a:pt x="628650" y="504825"/>
                  </a:lnTo>
                  <a:lnTo>
                    <a:pt x="628650" y="495300"/>
                  </a:lnTo>
                  <a:close/>
                </a:path>
                <a:path w="5991225" h="1009650">
                  <a:moveTo>
                    <a:pt x="800100" y="1000125"/>
                  </a:moveTo>
                  <a:lnTo>
                    <a:pt x="733425" y="1000125"/>
                  </a:lnTo>
                  <a:lnTo>
                    <a:pt x="733425" y="1009650"/>
                  </a:lnTo>
                  <a:lnTo>
                    <a:pt x="800100" y="1009650"/>
                  </a:lnTo>
                  <a:lnTo>
                    <a:pt x="800100" y="1000125"/>
                  </a:lnTo>
                  <a:close/>
                </a:path>
                <a:path w="5991225" h="1009650">
                  <a:moveTo>
                    <a:pt x="800100" y="495300"/>
                  </a:moveTo>
                  <a:lnTo>
                    <a:pt x="733425" y="495300"/>
                  </a:lnTo>
                  <a:lnTo>
                    <a:pt x="733425" y="504825"/>
                  </a:lnTo>
                  <a:lnTo>
                    <a:pt x="800100" y="504825"/>
                  </a:lnTo>
                  <a:lnTo>
                    <a:pt x="800100" y="495300"/>
                  </a:lnTo>
                  <a:close/>
                </a:path>
                <a:path w="5991225" h="1009650">
                  <a:moveTo>
                    <a:pt x="971550" y="1000125"/>
                  </a:moveTo>
                  <a:lnTo>
                    <a:pt x="904875" y="1000125"/>
                  </a:lnTo>
                  <a:lnTo>
                    <a:pt x="904875" y="1009650"/>
                  </a:lnTo>
                  <a:lnTo>
                    <a:pt x="971550" y="1009650"/>
                  </a:lnTo>
                  <a:lnTo>
                    <a:pt x="971550" y="1000125"/>
                  </a:lnTo>
                  <a:close/>
                </a:path>
                <a:path w="5991225" h="1009650">
                  <a:moveTo>
                    <a:pt x="971550" y="495300"/>
                  </a:moveTo>
                  <a:lnTo>
                    <a:pt x="904875" y="495300"/>
                  </a:lnTo>
                  <a:lnTo>
                    <a:pt x="904875" y="504825"/>
                  </a:lnTo>
                  <a:lnTo>
                    <a:pt x="971550" y="504825"/>
                  </a:lnTo>
                  <a:lnTo>
                    <a:pt x="971550" y="495300"/>
                  </a:lnTo>
                  <a:close/>
                </a:path>
                <a:path w="5991225" h="1009650">
                  <a:moveTo>
                    <a:pt x="1143000" y="1000125"/>
                  </a:moveTo>
                  <a:lnTo>
                    <a:pt x="1076325" y="1000125"/>
                  </a:lnTo>
                  <a:lnTo>
                    <a:pt x="1076325" y="1009650"/>
                  </a:lnTo>
                  <a:lnTo>
                    <a:pt x="1143000" y="1009650"/>
                  </a:lnTo>
                  <a:lnTo>
                    <a:pt x="1143000" y="1000125"/>
                  </a:lnTo>
                  <a:close/>
                </a:path>
                <a:path w="5991225" h="1009650">
                  <a:moveTo>
                    <a:pt x="1143000" y="495300"/>
                  </a:moveTo>
                  <a:lnTo>
                    <a:pt x="1076325" y="495300"/>
                  </a:lnTo>
                  <a:lnTo>
                    <a:pt x="1076325" y="504825"/>
                  </a:lnTo>
                  <a:lnTo>
                    <a:pt x="1143000" y="504825"/>
                  </a:lnTo>
                  <a:lnTo>
                    <a:pt x="1143000" y="495300"/>
                  </a:lnTo>
                  <a:close/>
                </a:path>
                <a:path w="5991225" h="1009650">
                  <a:moveTo>
                    <a:pt x="1143000" y="0"/>
                  </a:moveTo>
                  <a:lnTo>
                    <a:pt x="561975" y="0"/>
                  </a:lnTo>
                  <a:lnTo>
                    <a:pt x="561975" y="9525"/>
                  </a:lnTo>
                  <a:lnTo>
                    <a:pt x="1143000" y="9525"/>
                  </a:lnTo>
                  <a:lnTo>
                    <a:pt x="1143000" y="0"/>
                  </a:lnTo>
                  <a:close/>
                </a:path>
                <a:path w="5991225" h="1009650">
                  <a:moveTo>
                    <a:pt x="1314450" y="1000125"/>
                  </a:moveTo>
                  <a:lnTo>
                    <a:pt x="1247775" y="1000125"/>
                  </a:lnTo>
                  <a:lnTo>
                    <a:pt x="1247775" y="1009650"/>
                  </a:lnTo>
                  <a:lnTo>
                    <a:pt x="1314450" y="1009650"/>
                  </a:lnTo>
                  <a:lnTo>
                    <a:pt x="1314450" y="1000125"/>
                  </a:lnTo>
                  <a:close/>
                </a:path>
                <a:path w="5991225" h="1009650">
                  <a:moveTo>
                    <a:pt x="1314450" y="495300"/>
                  </a:moveTo>
                  <a:lnTo>
                    <a:pt x="1247775" y="495300"/>
                  </a:lnTo>
                  <a:lnTo>
                    <a:pt x="1247775" y="504825"/>
                  </a:lnTo>
                  <a:lnTo>
                    <a:pt x="1314450" y="504825"/>
                  </a:lnTo>
                  <a:lnTo>
                    <a:pt x="1314450" y="495300"/>
                  </a:lnTo>
                  <a:close/>
                </a:path>
                <a:path w="5991225" h="1009650">
                  <a:moveTo>
                    <a:pt x="1314450" y="0"/>
                  </a:moveTo>
                  <a:lnTo>
                    <a:pt x="1247775" y="0"/>
                  </a:lnTo>
                  <a:lnTo>
                    <a:pt x="1247775" y="9525"/>
                  </a:lnTo>
                  <a:lnTo>
                    <a:pt x="1314450" y="9525"/>
                  </a:lnTo>
                  <a:lnTo>
                    <a:pt x="1314450" y="0"/>
                  </a:lnTo>
                  <a:close/>
                </a:path>
                <a:path w="5991225" h="1009650">
                  <a:moveTo>
                    <a:pt x="1485900" y="1000125"/>
                  </a:moveTo>
                  <a:lnTo>
                    <a:pt x="1419225" y="1000125"/>
                  </a:lnTo>
                  <a:lnTo>
                    <a:pt x="1419225" y="1009650"/>
                  </a:lnTo>
                  <a:lnTo>
                    <a:pt x="1485900" y="1009650"/>
                  </a:lnTo>
                  <a:lnTo>
                    <a:pt x="1485900" y="1000125"/>
                  </a:lnTo>
                  <a:close/>
                </a:path>
                <a:path w="5991225" h="1009650">
                  <a:moveTo>
                    <a:pt x="1485900" y="495300"/>
                  </a:moveTo>
                  <a:lnTo>
                    <a:pt x="1419225" y="495300"/>
                  </a:lnTo>
                  <a:lnTo>
                    <a:pt x="1419225" y="504825"/>
                  </a:lnTo>
                  <a:lnTo>
                    <a:pt x="1485900" y="504825"/>
                  </a:lnTo>
                  <a:lnTo>
                    <a:pt x="1485900" y="495300"/>
                  </a:lnTo>
                  <a:close/>
                </a:path>
                <a:path w="5991225" h="1009650">
                  <a:moveTo>
                    <a:pt x="1485900" y="0"/>
                  </a:moveTo>
                  <a:lnTo>
                    <a:pt x="1419225" y="0"/>
                  </a:lnTo>
                  <a:lnTo>
                    <a:pt x="1419225" y="9525"/>
                  </a:lnTo>
                  <a:lnTo>
                    <a:pt x="1485900" y="9525"/>
                  </a:lnTo>
                  <a:lnTo>
                    <a:pt x="1485900" y="0"/>
                  </a:lnTo>
                  <a:close/>
                </a:path>
                <a:path w="5991225" h="1009650">
                  <a:moveTo>
                    <a:pt x="1657350" y="1000125"/>
                  </a:moveTo>
                  <a:lnTo>
                    <a:pt x="1590675" y="1000125"/>
                  </a:lnTo>
                  <a:lnTo>
                    <a:pt x="1590675" y="1009650"/>
                  </a:lnTo>
                  <a:lnTo>
                    <a:pt x="1657350" y="1009650"/>
                  </a:lnTo>
                  <a:lnTo>
                    <a:pt x="1657350" y="1000125"/>
                  </a:lnTo>
                  <a:close/>
                </a:path>
                <a:path w="5991225" h="1009650">
                  <a:moveTo>
                    <a:pt x="1657350" y="495300"/>
                  </a:moveTo>
                  <a:lnTo>
                    <a:pt x="1590675" y="495300"/>
                  </a:lnTo>
                  <a:lnTo>
                    <a:pt x="1590675" y="504825"/>
                  </a:lnTo>
                  <a:lnTo>
                    <a:pt x="1657350" y="504825"/>
                  </a:lnTo>
                  <a:lnTo>
                    <a:pt x="1657350" y="495300"/>
                  </a:lnTo>
                  <a:close/>
                </a:path>
                <a:path w="5991225" h="1009650">
                  <a:moveTo>
                    <a:pt x="1657350" y="0"/>
                  </a:moveTo>
                  <a:lnTo>
                    <a:pt x="1590675" y="0"/>
                  </a:lnTo>
                  <a:lnTo>
                    <a:pt x="1590675" y="9525"/>
                  </a:lnTo>
                  <a:lnTo>
                    <a:pt x="1657350" y="9525"/>
                  </a:lnTo>
                  <a:lnTo>
                    <a:pt x="1657350" y="0"/>
                  </a:lnTo>
                  <a:close/>
                </a:path>
                <a:path w="5991225" h="1009650">
                  <a:moveTo>
                    <a:pt x="1828800" y="1000125"/>
                  </a:moveTo>
                  <a:lnTo>
                    <a:pt x="1762125" y="1000125"/>
                  </a:lnTo>
                  <a:lnTo>
                    <a:pt x="1762125" y="1009650"/>
                  </a:lnTo>
                  <a:lnTo>
                    <a:pt x="1828800" y="1009650"/>
                  </a:lnTo>
                  <a:lnTo>
                    <a:pt x="1828800" y="1000125"/>
                  </a:lnTo>
                  <a:close/>
                </a:path>
                <a:path w="5991225" h="1009650">
                  <a:moveTo>
                    <a:pt x="1828800" y="495300"/>
                  </a:moveTo>
                  <a:lnTo>
                    <a:pt x="1762125" y="495300"/>
                  </a:lnTo>
                  <a:lnTo>
                    <a:pt x="1762125" y="504825"/>
                  </a:lnTo>
                  <a:lnTo>
                    <a:pt x="1828800" y="504825"/>
                  </a:lnTo>
                  <a:lnTo>
                    <a:pt x="1828800" y="495300"/>
                  </a:lnTo>
                  <a:close/>
                </a:path>
                <a:path w="5991225" h="1009650">
                  <a:moveTo>
                    <a:pt x="2000250" y="1000125"/>
                  </a:moveTo>
                  <a:lnTo>
                    <a:pt x="1933575" y="1000125"/>
                  </a:lnTo>
                  <a:lnTo>
                    <a:pt x="1933575" y="1009650"/>
                  </a:lnTo>
                  <a:lnTo>
                    <a:pt x="2000250" y="1009650"/>
                  </a:lnTo>
                  <a:lnTo>
                    <a:pt x="2000250" y="1000125"/>
                  </a:lnTo>
                  <a:close/>
                </a:path>
                <a:path w="5991225" h="1009650">
                  <a:moveTo>
                    <a:pt x="2000250" y="495300"/>
                  </a:moveTo>
                  <a:lnTo>
                    <a:pt x="1933575" y="495300"/>
                  </a:lnTo>
                  <a:lnTo>
                    <a:pt x="1933575" y="504825"/>
                  </a:lnTo>
                  <a:lnTo>
                    <a:pt x="2000250" y="504825"/>
                  </a:lnTo>
                  <a:lnTo>
                    <a:pt x="2000250" y="495300"/>
                  </a:lnTo>
                  <a:close/>
                </a:path>
                <a:path w="5991225" h="1009650">
                  <a:moveTo>
                    <a:pt x="2171700" y="1000125"/>
                  </a:moveTo>
                  <a:lnTo>
                    <a:pt x="2105025" y="1000125"/>
                  </a:lnTo>
                  <a:lnTo>
                    <a:pt x="2105025" y="1009650"/>
                  </a:lnTo>
                  <a:lnTo>
                    <a:pt x="2171700" y="1009650"/>
                  </a:lnTo>
                  <a:lnTo>
                    <a:pt x="2171700" y="1000125"/>
                  </a:lnTo>
                  <a:close/>
                </a:path>
                <a:path w="5991225" h="1009650">
                  <a:moveTo>
                    <a:pt x="2171700" y="495300"/>
                  </a:moveTo>
                  <a:lnTo>
                    <a:pt x="2105025" y="495300"/>
                  </a:lnTo>
                  <a:lnTo>
                    <a:pt x="2105025" y="504825"/>
                  </a:lnTo>
                  <a:lnTo>
                    <a:pt x="2171700" y="504825"/>
                  </a:lnTo>
                  <a:lnTo>
                    <a:pt x="2171700" y="495300"/>
                  </a:lnTo>
                  <a:close/>
                </a:path>
                <a:path w="5991225" h="1009650">
                  <a:moveTo>
                    <a:pt x="2343150" y="1000125"/>
                  </a:moveTo>
                  <a:lnTo>
                    <a:pt x="2276475" y="1000125"/>
                  </a:lnTo>
                  <a:lnTo>
                    <a:pt x="2276475" y="1009650"/>
                  </a:lnTo>
                  <a:lnTo>
                    <a:pt x="2343150" y="1009650"/>
                  </a:lnTo>
                  <a:lnTo>
                    <a:pt x="2343150" y="1000125"/>
                  </a:lnTo>
                  <a:close/>
                </a:path>
                <a:path w="5991225" h="1009650">
                  <a:moveTo>
                    <a:pt x="2343150" y="495300"/>
                  </a:moveTo>
                  <a:lnTo>
                    <a:pt x="2276475" y="495300"/>
                  </a:lnTo>
                  <a:lnTo>
                    <a:pt x="2276475" y="504825"/>
                  </a:lnTo>
                  <a:lnTo>
                    <a:pt x="2343150" y="504825"/>
                  </a:lnTo>
                  <a:lnTo>
                    <a:pt x="2343150" y="495300"/>
                  </a:lnTo>
                  <a:close/>
                </a:path>
                <a:path w="5991225" h="1009650">
                  <a:moveTo>
                    <a:pt x="2514600" y="495300"/>
                  </a:moveTo>
                  <a:lnTo>
                    <a:pt x="2447925" y="495300"/>
                  </a:lnTo>
                  <a:lnTo>
                    <a:pt x="2447925" y="504825"/>
                  </a:lnTo>
                  <a:lnTo>
                    <a:pt x="2514600" y="504825"/>
                  </a:lnTo>
                  <a:lnTo>
                    <a:pt x="2514600" y="495300"/>
                  </a:lnTo>
                  <a:close/>
                </a:path>
                <a:path w="5991225" h="1009650">
                  <a:moveTo>
                    <a:pt x="2686050" y="495300"/>
                  </a:moveTo>
                  <a:lnTo>
                    <a:pt x="2619375" y="495300"/>
                  </a:lnTo>
                  <a:lnTo>
                    <a:pt x="2619375" y="504825"/>
                  </a:lnTo>
                  <a:lnTo>
                    <a:pt x="2686050" y="504825"/>
                  </a:lnTo>
                  <a:lnTo>
                    <a:pt x="2686050" y="495300"/>
                  </a:lnTo>
                  <a:close/>
                </a:path>
                <a:path w="5991225" h="1009650">
                  <a:moveTo>
                    <a:pt x="2686050" y="0"/>
                  </a:moveTo>
                  <a:lnTo>
                    <a:pt x="1762125" y="0"/>
                  </a:lnTo>
                  <a:lnTo>
                    <a:pt x="1762125" y="9525"/>
                  </a:lnTo>
                  <a:lnTo>
                    <a:pt x="2686050" y="9525"/>
                  </a:lnTo>
                  <a:lnTo>
                    <a:pt x="2686050" y="0"/>
                  </a:lnTo>
                  <a:close/>
                </a:path>
                <a:path w="5991225" h="1009650">
                  <a:moveTo>
                    <a:pt x="2857500" y="495300"/>
                  </a:moveTo>
                  <a:lnTo>
                    <a:pt x="2790825" y="495300"/>
                  </a:lnTo>
                  <a:lnTo>
                    <a:pt x="2790825" y="504825"/>
                  </a:lnTo>
                  <a:lnTo>
                    <a:pt x="2857500" y="504825"/>
                  </a:lnTo>
                  <a:lnTo>
                    <a:pt x="2857500" y="495300"/>
                  </a:lnTo>
                  <a:close/>
                </a:path>
                <a:path w="5991225" h="1009650">
                  <a:moveTo>
                    <a:pt x="2857500" y="0"/>
                  </a:moveTo>
                  <a:lnTo>
                    <a:pt x="2790825" y="0"/>
                  </a:lnTo>
                  <a:lnTo>
                    <a:pt x="2790825" y="9525"/>
                  </a:lnTo>
                  <a:lnTo>
                    <a:pt x="2857500" y="9525"/>
                  </a:lnTo>
                  <a:lnTo>
                    <a:pt x="2857500" y="0"/>
                  </a:lnTo>
                  <a:close/>
                </a:path>
                <a:path w="5991225" h="1009650">
                  <a:moveTo>
                    <a:pt x="3028950" y="1000125"/>
                  </a:moveTo>
                  <a:lnTo>
                    <a:pt x="2962275" y="1000125"/>
                  </a:lnTo>
                  <a:lnTo>
                    <a:pt x="2962275" y="1009650"/>
                  </a:lnTo>
                  <a:lnTo>
                    <a:pt x="3028950" y="1009650"/>
                  </a:lnTo>
                  <a:lnTo>
                    <a:pt x="3028950" y="1000125"/>
                  </a:lnTo>
                  <a:close/>
                </a:path>
                <a:path w="5991225" h="1009650">
                  <a:moveTo>
                    <a:pt x="3028950" y="495300"/>
                  </a:moveTo>
                  <a:lnTo>
                    <a:pt x="2962275" y="495300"/>
                  </a:lnTo>
                  <a:lnTo>
                    <a:pt x="2962275" y="504825"/>
                  </a:lnTo>
                  <a:lnTo>
                    <a:pt x="3028950" y="504825"/>
                  </a:lnTo>
                  <a:lnTo>
                    <a:pt x="3028950" y="495300"/>
                  </a:lnTo>
                  <a:close/>
                </a:path>
                <a:path w="5991225" h="1009650">
                  <a:moveTo>
                    <a:pt x="3028950" y="0"/>
                  </a:moveTo>
                  <a:lnTo>
                    <a:pt x="2962275" y="0"/>
                  </a:lnTo>
                  <a:lnTo>
                    <a:pt x="2962275" y="9525"/>
                  </a:lnTo>
                  <a:lnTo>
                    <a:pt x="3028950" y="9525"/>
                  </a:lnTo>
                  <a:lnTo>
                    <a:pt x="3028950" y="0"/>
                  </a:lnTo>
                  <a:close/>
                </a:path>
                <a:path w="5991225" h="1009650">
                  <a:moveTo>
                    <a:pt x="3200400" y="1000125"/>
                  </a:moveTo>
                  <a:lnTo>
                    <a:pt x="3133725" y="1000125"/>
                  </a:lnTo>
                  <a:lnTo>
                    <a:pt x="3133725" y="1009650"/>
                  </a:lnTo>
                  <a:lnTo>
                    <a:pt x="3200400" y="1009650"/>
                  </a:lnTo>
                  <a:lnTo>
                    <a:pt x="3200400" y="1000125"/>
                  </a:lnTo>
                  <a:close/>
                </a:path>
                <a:path w="5991225" h="1009650">
                  <a:moveTo>
                    <a:pt x="3200400" y="495300"/>
                  </a:moveTo>
                  <a:lnTo>
                    <a:pt x="3133725" y="495300"/>
                  </a:lnTo>
                  <a:lnTo>
                    <a:pt x="3133725" y="504825"/>
                  </a:lnTo>
                  <a:lnTo>
                    <a:pt x="3200400" y="504825"/>
                  </a:lnTo>
                  <a:lnTo>
                    <a:pt x="3200400" y="495300"/>
                  </a:lnTo>
                  <a:close/>
                </a:path>
                <a:path w="5991225" h="1009650">
                  <a:moveTo>
                    <a:pt x="3200400" y="0"/>
                  </a:moveTo>
                  <a:lnTo>
                    <a:pt x="3133725" y="0"/>
                  </a:lnTo>
                  <a:lnTo>
                    <a:pt x="3133725" y="9525"/>
                  </a:lnTo>
                  <a:lnTo>
                    <a:pt x="3200400" y="9525"/>
                  </a:lnTo>
                  <a:lnTo>
                    <a:pt x="3200400" y="0"/>
                  </a:lnTo>
                  <a:close/>
                </a:path>
                <a:path w="5991225" h="1009650">
                  <a:moveTo>
                    <a:pt x="3371850" y="495300"/>
                  </a:moveTo>
                  <a:lnTo>
                    <a:pt x="3305175" y="495300"/>
                  </a:lnTo>
                  <a:lnTo>
                    <a:pt x="3305175" y="504825"/>
                  </a:lnTo>
                  <a:lnTo>
                    <a:pt x="3371850" y="504825"/>
                  </a:lnTo>
                  <a:lnTo>
                    <a:pt x="3371850" y="495300"/>
                  </a:lnTo>
                  <a:close/>
                </a:path>
                <a:path w="5991225" h="1009650">
                  <a:moveTo>
                    <a:pt x="3371850" y="0"/>
                  </a:moveTo>
                  <a:lnTo>
                    <a:pt x="3305175" y="0"/>
                  </a:lnTo>
                  <a:lnTo>
                    <a:pt x="3305175" y="9525"/>
                  </a:lnTo>
                  <a:lnTo>
                    <a:pt x="3371850" y="9525"/>
                  </a:lnTo>
                  <a:lnTo>
                    <a:pt x="3371850" y="0"/>
                  </a:lnTo>
                  <a:close/>
                </a:path>
                <a:path w="5991225" h="1009650">
                  <a:moveTo>
                    <a:pt x="3543300" y="1000125"/>
                  </a:moveTo>
                  <a:lnTo>
                    <a:pt x="3476625" y="1000125"/>
                  </a:lnTo>
                  <a:lnTo>
                    <a:pt x="3476625" y="1009650"/>
                  </a:lnTo>
                  <a:lnTo>
                    <a:pt x="3543300" y="1009650"/>
                  </a:lnTo>
                  <a:lnTo>
                    <a:pt x="3543300" y="1000125"/>
                  </a:lnTo>
                  <a:close/>
                </a:path>
                <a:path w="5991225" h="1009650">
                  <a:moveTo>
                    <a:pt x="3543300" y="495300"/>
                  </a:moveTo>
                  <a:lnTo>
                    <a:pt x="3476625" y="495300"/>
                  </a:lnTo>
                  <a:lnTo>
                    <a:pt x="3476625" y="504825"/>
                  </a:lnTo>
                  <a:lnTo>
                    <a:pt x="3543300" y="504825"/>
                  </a:lnTo>
                  <a:lnTo>
                    <a:pt x="3543300" y="495300"/>
                  </a:lnTo>
                  <a:close/>
                </a:path>
                <a:path w="5991225" h="1009650">
                  <a:moveTo>
                    <a:pt x="3543300" y="0"/>
                  </a:moveTo>
                  <a:lnTo>
                    <a:pt x="3476625" y="0"/>
                  </a:lnTo>
                  <a:lnTo>
                    <a:pt x="3476625" y="9525"/>
                  </a:lnTo>
                  <a:lnTo>
                    <a:pt x="3543300" y="9525"/>
                  </a:lnTo>
                  <a:lnTo>
                    <a:pt x="3543300" y="0"/>
                  </a:lnTo>
                  <a:close/>
                </a:path>
                <a:path w="5991225" h="1009650">
                  <a:moveTo>
                    <a:pt x="3714750" y="1000125"/>
                  </a:moveTo>
                  <a:lnTo>
                    <a:pt x="3648075" y="1000125"/>
                  </a:lnTo>
                  <a:lnTo>
                    <a:pt x="3648075" y="1009650"/>
                  </a:lnTo>
                  <a:lnTo>
                    <a:pt x="3714750" y="1009650"/>
                  </a:lnTo>
                  <a:lnTo>
                    <a:pt x="3714750" y="1000125"/>
                  </a:lnTo>
                  <a:close/>
                </a:path>
                <a:path w="5991225" h="1009650">
                  <a:moveTo>
                    <a:pt x="3714750" y="495300"/>
                  </a:moveTo>
                  <a:lnTo>
                    <a:pt x="3648075" y="495300"/>
                  </a:lnTo>
                  <a:lnTo>
                    <a:pt x="3648075" y="504825"/>
                  </a:lnTo>
                  <a:lnTo>
                    <a:pt x="3714750" y="504825"/>
                  </a:lnTo>
                  <a:lnTo>
                    <a:pt x="3714750" y="495300"/>
                  </a:lnTo>
                  <a:close/>
                </a:path>
                <a:path w="5991225" h="1009650">
                  <a:moveTo>
                    <a:pt x="3886200" y="1000125"/>
                  </a:moveTo>
                  <a:lnTo>
                    <a:pt x="3819525" y="1000125"/>
                  </a:lnTo>
                  <a:lnTo>
                    <a:pt x="3819525" y="1009650"/>
                  </a:lnTo>
                  <a:lnTo>
                    <a:pt x="3886200" y="1009650"/>
                  </a:lnTo>
                  <a:lnTo>
                    <a:pt x="3886200" y="1000125"/>
                  </a:lnTo>
                  <a:close/>
                </a:path>
                <a:path w="5991225" h="1009650">
                  <a:moveTo>
                    <a:pt x="3886200" y="495300"/>
                  </a:moveTo>
                  <a:lnTo>
                    <a:pt x="3819525" y="495300"/>
                  </a:lnTo>
                  <a:lnTo>
                    <a:pt x="3819525" y="504825"/>
                  </a:lnTo>
                  <a:lnTo>
                    <a:pt x="3886200" y="504825"/>
                  </a:lnTo>
                  <a:lnTo>
                    <a:pt x="3886200" y="495300"/>
                  </a:lnTo>
                  <a:close/>
                </a:path>
                <a:path w="5991225" h="1009650">
                  <a:moveTo>
                    <a:pt x="4057650" y="1000125"/>
                  </a:moveTo>
                  <a:lnTo>
                    <a:pt x="3990975" y="1000125"/>
                  </a:lnTo>
                  <a:lnTo>
                    <a:pt x="3990975" y="1009650"/>
                  </a:lnTo>
                  <a:lnTo>
                    <a:pt x="4057650" y="1009650"/>
                  </a:lnTo>
                  <a:lnTo>
                    <a:pt x="4057650" y="1000125"/>
                  </a:lnTo>
                  <a:close/>
                </a:path>
                <a:path w="5991225" h="1009650">
                  <a:moveTo>
                    <a:pt x="4057650" y="495300"/>
                  </a:moveTo>
                  <a:lnTo>
                    <a:pt x="3990975" y="495300"/>
                  </a:lnTo>
                  <a:lnTo>
                    <a:pt x="3990975" y="504825"/>
                  </a:lnTo>
                  <a:lnTo>
                    <a:pt x="4057650" y="504825"/>
                  </a:lnTo>
                  <a:lnTo>
                    <a:pt x="4057650" y="495300"/>
                  </a:lnTo>
                  <a:close/>
                </a:path>
                <a:path w="5991225" h="1009650">
                  <a:moveTo>
                    <a:pt x="4229100" y="1000125"/>
                  </a:moveTo>
                  <a:lnTo>
                    <a:pt x="4162425" y="1000125"/>
                  </a:lnTo>
                  <a:lnTo>
                    <a:pt x="4162425" y="1009650"/>
                  </a:lnTo>
                  <a:lnTo>
                    <a:pt x="4229100" y="1009650"/>
                  </a:lnTo>
                  <a:lnTo>
                    <a:pt x="4229100" y="1000125"/>
                  </a:lnTo>
                  <a:close/>
                </a:path>
                <a:path w="5991225" h="1009650">
                  <a:moveTo>
                    <a:pt x="4229100" y="495300"/>
                  </a:moveTo>
                  <a:lnTo>
                    <a:pt x="4162425" y="495300"/>
                  </a:lnTo>
                  <a:lnTo>
                    <a:pt x="4162425" y="504825"/>
                  </a:lnTo>
                  <a:lnTo>
                    <a:pt x="4229100" y="504825"/>
                  </a:lnTo>
                  <a:lnTo>
                    <a:pt x="4229100" y="495300"/>
                  </a:lnTo>
                  <a:close/>
                </a:path>
                <a:path w="5991225" h="1009650">
                  <a:moveTo>
                    <a:pt x="4400550" y="1000125"/>
                  </a:moveTo>
                  <a:lnTo>
                    <a:pt x="4333875" y="1000125"/>
                  </a:lnTo>
                  <a:lnTo>
                    <a:pt x="4333875" y="1009650"/>
                  </a:lnTo>
                  <a:lnTo>
                    <a:pt x="4400550" y="1009650"/>
                  </a:lnTo>
                  <a:lnTo>
                    <a:pt x="4400550" y="1000125"/>
                  </a:lnTo>
                  <a:close/>
                </a:path>
                <a:path w="5991225" h="1009650">
                  <a:moveTo>
                    <a:pt x="4400550" y="495300"/>
                  </a:moveTo>
                  <a:lnTo>
                    <a:pt x="4333875" y="495300"/>
                  </a:lnTo>
                  <a:lnTo>
                    <a:pt x="4333875" y="504825"/>
                  </a:lnTo>
                  <a:lnTo>
                    <a:pt x="4400550" y="504825"/>
                  </a:lnTo>
                  <a:lnTo>
                    <a:pt x="4400550" y="495300"/>
                  </a:lnTo>
                  <a:close/>
                </a:path>
                <a:path w="5991225" h="1009650">
                  <a:moveTo>
                    <a:pt x="4572000" y="1000125"/>
                  </a:moveTo>
                  <a:lnTo>
                    <a:pt x="4505325" y="1000125"/>
                  </a:lnTo>
                  <a:lnTo>
                    <a:pt x="4505325" y="1009650"/>
                  </a:lnTo>
                  <a:lnTo>
                    <a:pt x="4572000" y="1009650"/>
                  </a:lnTo>
                  <a:lnTo>
                    <a:pt x="4572000" y="1000125"/>
                  </a:lnTo>
                  <a:close/>
                </a:path>
                <a:path w="5991225" h="1009650">
                  <a:moveTo>
                    <a:pt x="4572000" y="495300"/>
                  </a:moveTo>
                  <a:lnTo>
                    <a:pt x="4505325" y="495300"/>
                  </a:lnTo>
                  <a:lnTo>
                    <a:pt x="4505325" y="504825"/>
                  </a:lnTo>
                  <a:lnTo>
                    <a:pt x="4572000" y="504825"/>
                  </a:lnTo>
                  <a:lnTo>
                    <a:pt x="4572000" y="495300"/>
                  </a:lnTo>
                  <a:close/>
                </a:path>
                <a:path w="5991225" h="1009650">
                  <a:moveTo>
                    <a:pt x="4743450" y="1000125"/>
                  </a:moveTo>
                  <a:lnTo>
                    <a:pt x="4676775" y="1000125"/>
                  </a:lnTo>
                  <a:lnTo>
                    <a:pt x="4676775" y="1009650"/>
                  </a:lnTo>
                  <a:lnTo>
                    <a:pt x="4743450" y="1009650"/>
                  </a:lnTo>
                  <a:lnTo>
                    <a:pt x="4743450" y="1000125"/>
                  </a:lnTo>
                  <a:close/>
                </a:path>
                <a:path w="5991225" h="1009650">
                  <a:moveTo>
                    <a:pt x="4743450" y="495300"/>
                  </a:moveTo>
                  <a:lnTo>
                    <a:pt x="4676775" y="495300"/>
                  </a:lnTo>
                  <a:lnTo>
                    <a:pt x="4676775" y="504825"/>
                  </a:lnTo>
                  <a:lnTo>
                    <a:pt x="4743450" y="504825"/>
                  </a:lnTo>
                  <a:lnTo>
                    <a:pt x="4743450" y="495300"/>
                  </a:lnTo>
                  <a:close/>
                </a:path>
                <a:path w="5991225" h="1009650">
                  <a:moveTo>
                    <a:pt x="4914900" y="1000125"/>
                  </a:moveTo>
                  <a:lnTo>
                    <a:pt x="4848225" y="1000125"/>
                  </a:lnTo>
                  <a:lnTo>
                    <a:pt x="4848225" y="1009650"/>
                  </a:lnTo>
                  <a:lnTo>
                    <a:pt x="4914900" y="1009650"/>
                  </a:lnTo>
                  <a:lnTo>
                    <a:pt x="4914900" y="1000125"/>
                  </a:lnTo>
                  <a:close/>
                </a:path>
                <a:path w="5991225" h="1009650">
                  <a:moveTo>
                    <a:pt x="4914900" y="495300"/>
                  </a:moveTo>
                  <a:lnTo>
                    <a:pt x="4848225" y="495300"/>
                  </a:lnTo>
                  <a:lnTo>
                    <a:pt x="4848225" y="504825"/>
                  </a:lnTo>
                  <a:lnTo>
                    <a:pt x="4914900" y="504825"/>
                  </a:lnTo>
                  <a:lnTo>
                    <a:pt x="4914900" y="495300"/>
                  </a:lnTo>
                  <a:close/>
                </a:path>
                <a:path w="5991225" h="1009650">
                  <a:moveTo>
                    <a:pt x="5086350" y="1000125"/>
                  </a:moveTo>
                  <a:lnTo>
                    <a:pt x="5019675" y="1000125"/>
                  </a:lnTo>
                  <a:lnTo>
                    <a:pt x="5019675" y="1009650"/>
                  </a:lnTo>
                  <a:lnTo>
                    <a:pt x="5086350" y="1009650"/>
                  </a:lnTo>
                  <a:lnTo>
                    <a:pt x="5086350" y="1000125"/>
                  </a:lnTo>
                  <a:close/>
                </a:path>
                <a:path w="5991225" h="1009650">
                  <a:moveTo>
                    <a:pt x="5257800" y="1000125"/>
                  </a:moveTo>
                  <a:lnTo>
                    <a:pt x="5191125" y="1000125"/>
                  </a:lnTo>
                  <a:lnTo>
                    <a:pt x="5191125" y="1009650"/>
                  </a:lnTo>
                  <a:lnTo>
                    <a:pt x="5257800" y="1009650"/>
                  </a:lnTo>
                  <a:lnTo>
                    <a:pt x="5257800" y="1000125"/>
                  </a:lnTo>
                  <a:close/>
                </a:path>
                <a:path w="5991225" h="1009650">
                  <a:moveTo>
                    <a:pt x="5429250" y="1000125"/>
                  </a:moveTo>
                  <a:lnTo>
                    <a:pt x="5362575" y="1000125"/>
                  </a:lnTo>
                  <a:lnTo>
                    <a:pt x="5362575" y="1009650"/>
                  </a:lnTo>
                  <a:lnTo>
                    <a:pt x="5429250" y="1009650"/>
                  </a:lnTo>
                  <a:lnTo>
                    <a:pt x="5429250" y="1000125"/>
                  </a:lnTo>
                  <a:close/>
                </a:path>
                <a:path w="5991225" h="1009650">
                  <a:moveTo>
                    <a:pt x="5429250" y="495300"/>
                  </a:moveTo>
                  <a:lnTo>
                    <a:pt x="5019675" y="495300"/>
                  </a:lnTo>
                  <a:lnTo>
                    <a:pt x="5019675" y="504825"/>
                  </a:lnTo>
                  <a:lnTo>
                    <a:pt x="5429250" y="504825"/>
                  </a:lnTo>
                  <a:lnTo>
                    <a:pt x="5429250" y="495300"/>
                  </a:lnTo>
                  <a:close/>
                </a:path>
                <a:path w="5991225" h="1009650">
                  <a:moveTo>
                    <a:pt x="5600700" y="1000125"/>
                  </a:moveTo>
                  <a:lnTo>
                    <a:pt x="5534025" y="1000125"/>
                  </a:lnTo>
                  <a:lnTo>
                    <a:pt x="5534025" y="1009650"/>
                  </a:lnTo>
                  <a:lnTo>
                    <a:pt x="5600700" y="1009650"/>
                  </a:lnTo>
                  <a:lnTo>
                    <a:pt x="5600700" y="1000125"/>
                  </a:lnTo>
                  <a:close/>
                </a:path>
                <a:path w="5991225" h="1009650">
                  <a:moveTo>
                    <a:pt x="5772150" y="1000125"/>
                  </a:moveTo>
                  <a:lnTo>
                    <a:pt x="5705475" y="1000125"/>
                  </a:lnTo>
                  <a:lnTo>
                    <a:pt x="5705475" y="1009650"/>
                  </a:lnTo>
                  <a:lnTo>
                    <a:pt x="5772150" y="1009650"/>
                  </a:lnTo>
                  <a:lnTo>
                    <a:pt x="5772150" y="1000125"/>
                  </a:lnTo>
                  <a:close/>
                </a:path>
                <a:path w="5991225" h="1009650">
                  <a:moveTo>
                    <a:pt x="5991225" y="1000125"/>
                  </a:moveTo>
                  <a:lnTo>
                    <a:pt x="5876925" y="1000125"/>
                  </a:lnTo>
                  <a:lnTo>
                    <a:pt x="5876925" y="1009650"/>
                  </a:lnTo>
                  <a:lnTo>
                    <a:pt x="5991225" y="1009650"/>
                  </a:lnTo>
                  <a:lnTo>
                    <a:pt x="5991225" y="1000125"/>
                  </a:lnTo>
                  <a:close/>
                </a:path>
                <a:path w="5991225" h="1009650">
                  <a:moveTo>
                    <a:pt x="5991225" y="495300"/>
                  </a:moveTo>
                  <a:lnTo>
                    <a:pt x="5534025" y="495300"/>
                  </a:lnTo>
                  <a:lnTo>
                    <a:pt x="5534025" y="504825"/>
                  </a:lnTo>
                  <a:lnTo>
                    <a:pt x="5991225" y="504825"/>
                  </a:lnTo>
                  <a:lnTo>
                    <a:pt x="5991225" y="495300"/>
                  </a:lnTo>
                  <a:close/>
                </a:path>
                <a:path w="5991225" h="1009650">
                  <a:moveTo>
                    <a:pt x="5991225" y="0"/>
                  </a:moveTo>
                  <a:lnTo>
                    <a:pt x="3648075" y="0"/>
                  </a:lnTo>
                  <a:lnTo>
                    <a:pt x="364807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66787" y="3571874"/>
              <a:ext cx="5991225" cy="1009650"/>
            </a:xfrm>
            <a:custGeom>
              <a:avLst/>
              <a:gdLst/>
              <a:ahLst/>
              <a:cxnLst/>
              <a:rect l="l" t="t" r="r" b="b"/>
              <a:pathLst>
                <a:path w="5991225" h="1009650">
                  <a:moveTo>
                    <a:pt x="285750" y="1000125"/>
                  </a:moveTo>
                  <a:lnTo>
                    <a:pt x="0" y="1000125"/>
                  </a:lnTo>
                  <a:lnTo>
                    <a:pt x="0" y="1009650"/>
                  </a:lnTo>
                  <a:lnTo>
                    <a:pt x="285750" y="1009650"/>
                  </a:lnTo>
                  <a:lnTo>
                    <a:pt x="285750" y="1000125"/>
                  </a:lnTo>
                  <a:close/>
                </a:path>
                <a:path w="5991225" h="1009650">
                  <a:moveTo>
                    <a:pt x="285750" y="495300"/>
                  </a:moveTo>
                  <a:lnTo>
                    <a:pt x="0" y="495300"/>
                  </a:lnTo>
                  <a:lnTo>
                    <a:pt x="0" y="504825"/>
                  </a:lnTo>
                  <a:lnTo>
                    <a:pt x="285750" y="504825"/>
                  </a:lnTo>
                  <a:lnTo>
                    <a:pt x="285750" y="495300"/>
                  </a:lnTo>
                  <a:close/>
                </a:path>
                <a:path w="5991225" h="1009650">
                  <a:moveTo>
                    <a:pt x="457200" y="495300"/>
                  </a:moveTo>
                  <a:lnTo>
                    <a:pt x="390525" y="495300"/>
                  </a:lnTo>
                  <a:lnTo>
                    <a:pt x="390525" y="504825"/>
                  </a:lnTo>
                  <a:lnTo>
                    <a:pt x="457200" y="504825"/>
                  </a:lnTo>
                  <a:lnTo>
                    <a:pt x="457200" y="495300"/>
                  </a:lnTo>
                  <a:close/>
                </a:path>
                <a:path w="5991225" h="1009650">
                  <a:moveTo>
                    <a:pt x="457200" y="0"/>
                  </a:moveTo>
                  <a:lnTo>
                    <a:pt x="390525" y="0"/>
                  </a:lnTo>
                  <a:lnTo>
                    <a:pt x="390525" y="9525"/>
                  </a:lnTo>
                  <a:lnTo>
                    <a:pt x="457200" y="9525"/>
                  </a:lnTo>
                  <a:lnTo>
                    <a:pt x="457200" y="0"/>
                  </a:lnTo>
                  <a:close/>
                </a:path>
                <a:path w="5991225" h="1009650">
                  <a:moveTo>
                    <a:pt x="628650" y="495300"/>
                  </a:moveTo>
                  <a:lnTo>
                    <a:pt x="561975" y="495300"/>
                  </a:lnTo>
                  <a:lnTo>
                    <a:pt x="561975" y="504825"/>
                  </a:lnTo>
                  <a:lnTo>
                    <a:pt x="628650" y="504825"/>
                  </a:lnTo>
                  <a:lnTo>
                    <a:pt x="628650" y="495300"/>
                  </a:lnTo>
                  <a:close/>
                </a:path>
                <a:path w="5991225" h="1009650">
                  <a:moveTo>
                    <a:pt x="628650" y="0"/>
                  </a:moveTo>
                  <a:lnTo>
                    <a:pt x="561975" y="0"/>
                  </a:lnTo>
                  <a:lnTo>
                    <a:pt x="561975" y="9525"/>
                  </a:lnTo>
                  <a:lnTo>
                    <a:pt x="628650" y="9525"/>
                  </a:lnTo>
                  <a:lnTo>
                    <a:pt x="628650" y="0"/>
                  </a:lnTo>
                  <a:close/>
                </a:path>
                <a:path w="5991225" h="1009650">
                  <a:moveTo>
                    <a:pt x="800100" y="1000125"/>
                  </a:moveTo>
                  <a:lnTo>
                    <a:pt x="733425" y="1000125"/>
                  </a:lnTo>
                  <a:lnTo>
                    <a:pt x="733425" y="1009650"/>
                  </a:lnTo>
                  <a:lnTo>
                    <a:pt x="800100" y="1009650"/>
                  </a:lnTo>
                  <a:lnTo>
                    <a:pt x="800100" y="1000125"/>
                  </a:lnTo>
                  <a:close/>
                </a:path>
                <a:path w="5991225" h="1009650">
                  <a:moveTo>
                    <a:pt x="800100" y="495300"/>
                  </a:moveTo>
                  <a:lnTo>
                    <a:pt x="733425" y="495300"/>
                  </a:lnTo>
                  <a:lnTo>
                    <a:pt x="733425" y="504825"/>
                  </a:lnTo>
                  <a:lnTo>
                    <a:pt x="800100" y="504825"/>
                  </a:lnTo>
                  <a:lnTo>
                    <a:pt x="800100" y="495300"/>
                  </a:lnTo>
                  <a:close/>
                </a:path>
                <a:path w="5991225" h="1009650">
                  <a:moveTo>
                    <a:pt x="971550" y="1000125"/>
                  </a:moveTo>
                  <a:lnTo>
                    <a:pt x="904875" y="1000125"/>
                  </a:lnTo>
                  <a:lnTo>
                    <a:pt x="904875" y="1009650"/>
                  </a:lnTo>
                  <a:lnTo>
                    <a:pt x="971550" y="1009650"/>
                  </a:lnTo>
                  <a:lnTo>
                    <a:pt x="971550" y="1000125"/>
                  </a:lnTo>
                  <a:close/>
                </a:path>
                <a:path w="5991225" h="1009650">
                  <a:moveTo>
                    <a:pt x="971550" y="495300"/>
                  </a:moveTo>
                  <a:lnTo>
                    <a:pt x="904875" y="495300"/>
                  </a:lnTo>
                  <a:lnTo>
                    <a:pt x="904875" y="504825"/>
                  </a:lnTo>
                  <a:lnTo>
                    <a:pt x="971550" y="504825"/>
                  </a:lnTo>
                  <a:lnTo>
                    <a:pt x="971550" y="495300"/>
                  </a:lnTo>
                  <a:close/>
                </a:path>
                <a:path w="5991225" h="1009650">
                  <a:moveTo>
                    <a:pt x="1143000" y="1000125"/>
                  </a:moveTo>
                  <a:lnTo>
                    <a:pt x="1076325" y="1000125"/>
                  </a:lnTo>
                  <a:lnTo>
                    <a:pt x="1076325" y="1009650"/>
                  </a:lnTo>
                  <a:lnTo>
                    <a:pt x="1143000" y="1009650"/>
                  </a:lnTo>
                  <a:lnTo>
                    <a:pt x="1143000" y="1000125"/>
                  </a:lnTo>
                  <a:close/>
                </a:path>
                <a:path w="5991225" h="1009650">
                  <a:moveTo>
                    <a:pt x="1143000" y="495300"/>
                  </a:moveTo>
                  <a:lnTo>
                    <a:pt x="1076325" y="495300"/>
                  </a:lnTo>
                  <a:lnTo>
                    <a:pt x="1076325" y="504825"/>
                  </a:lnTo>
                  <a:lnTo>
                    <a:pt x="1143000" y="504825"/>
                  </a:lnTo>
                  <a:lnTo>
                    <a:pt x="1143000" y="495300"/>
                  </a:lnTo>
                  <a:close/>
                </a:path>
                <a:path w="5991225" h="1009650">
                  <a:moveTo>
                    <a:pt x="1314450" y="1000125"/>
                  </a:moveTo>
                  <a:lnTo>
                    <a:pt x="1247775" y="1000125"/>
                  </a:lnTo>
                  <a:lnTo>
                    <a:pt x="1247775" y="1009650"/>
                  </a:lnTo>
                  <a:lnTo>
                    <a:pt x="1314450" y="1009650"/>
                  </a:lnTo>
                  <a:lnTo>
                    <a:pt x="1314450" y="1000125"/>
                  </a:lnTo>
                  <a:close/>
                </a:path>
                <a:path w="5991225" h="1009650">
                  <a:moveTo>
                    <a:pt x="1314450" y="495300"/>
                  </a:moveTo>
                  <a:lnTo>
                    <a:pt x="1247775" y="495300"/>
                  </a:lnTo>
                  <a:lnTo>
                    <a:pt x="1247775" y="504825"/>
                  </a:lnTo>
                  <a:lnTo>
                    <a:pt x="1314450" y="504825"/>
                  </a:lnTo>
                  <a:lnTo>
                    <a:pt x="1314450" y="495300"/>
                  </a:lnTo>
                  <a:close/>
                </a:path>
                <a:path w="5991225" h="1009650">
                  <a:moveTo>
                    <a:pt x="1485900" y="1000125"/>
                  </a:moveTo>
                  <a:lnTo>
                    <a:pt x="1419225" y="1000125"/>
                  </a:lnTo>
                  <a:lnTo>
                    <a:pt x="1419225" y="1009650"/>
                  </a:lnTo>
                  <a:lnTo>
                    <a:pt x="1485900" y="1009650"/>
                  </a:lnTo>
                  <a:lnTo>
                    <a:pt x="1485900" y="1000125"/>
                  </a:lnTo>
                  <a:close/>
                </a:path>
                <a:path w="5991225" h="1009650">
                  <a:moveTo>
                    <a:pt x="1485900" y="495300"/>
                  </a:moveTo>
                  <a:lnTo>
                    <a:pt x="1419225" y="495300"/>
                  </a:lnTo>
                  <a:lnTo>
                    <a:pt x="1419225" y="504825"/>
                  </a:lnTo>
                  <a:lnTo>
                    <a:pt x="1485900" y="504825"/>
                  </a:lnTo>
                  <a:lnTo>
                    <a:pt x="1485900" y="495300"/>
                  </a:lnTo>
                  <a:close/>
                </a:path>
                <a:path w="5991225" h="1009650">
                  <a:moveTo>
                    <a:pt x="1657350" y="1000125"/>
                  </a:moveTo>
                  <a:lnTo>
                    <a:pt x="1590675" y="1000125"/>
                  </a:lnTo>
                  <a:lnTo>
                    <a:pt x="1590675" y="1009650"/>
                  </a:lnTo>
                  <a:lnTo>
                    <a:pt x="1657350" y="1009650"/>
                  </a:lnTo>
                  <a:lnTo>
                    <a:pt x="1657350" y="1000125"/>
                  </a:lnTo>
                  <a:close/>
                </a:path>
                <a:path w="5991225" h="1009650">
                  <a:moveTo>
                    <a:pt x="1657350" y="495300"/>
                  </a:moveTo>
                  <a:lnTo>
                    <a:pt x="1590675" y="495300"/>
                  </a:lnTo>
                  <a:lnTo>
                    <a:pt x="1590675" y="504825"/>
                  </a:lnTo>
                  <a:lnTo>
                    <a:pt x="1657350" y="504825"/>
                  </a:lnTo>
                  <a:lnTo>
                    <a:pt x="1657350" y="495300"/>
                  </a:lnTo>
                  <a:close/>
                </a:path>
                <a:path w="5991225" h="1009650">
                  <a:moveTo>
                    <a:pt x="1828800" y="1000125"/>
                  </a:moveTo>
                  <a:lnTo>
                    <a:pt x="1762125" y="1000125"/>
                  </a:lnTo>
                  <a:lnTo>
                    <a:pt x="1762125" y="1009650"/>
                  </a:lnTo>
                  <a:lnTo>
                    <a:pt x="1828800" y="1009650"/>
                  </a:lnTo>
                  <a:lnTo>
                    <a:pt x="1828800" y="1000125"/>
                  </a:lnTo>
                  <a:close/>
                </a:path>
                <a:path w="5991225" h="1009650">
                  <a:moveTo>
                    <a:pt x="1828800" y="495300"/>
                  </a:moveTo>
                  <a:lnTo>
                    <a:pt x="1762125" y="495300"/>
                  </a:lnTo>
                  <a:lnTo>
                    <a:pt x="1762125" y="504825"/>
                  </a:lnTo>
                  <a:lnTo>
                    <a:pt x="1828800" y="504825"/>
                  </a:lnTo>
                  <a:lnTo>
                    <a:pt x="1828800" y="495300"/>
                  </a:lnTo>
                  <a:close/>
                </a:path>
                <a:path w="5991225" h="1009650">
                  <a:moveTo>
                    <a:pt x="2000250" y="1000125"/>
                  </a:moveTo>
                  <a:lnTo>
                    <a:pt x="1933575" y="1000125"/>
                  </a:lnTo>
                  <a:lnTo>
                    <a:pt x="1933575" y="1009650"/>
                  </a:lnTo>
                  <a:lnTo>
                    <a:pt x="2000250" y="1009650"/>
                  </a:lnTo>
                  <a:lnTo>
                    <a:pt x="2000250" y="1000125"/>
                  </a:lnTo>
                  <a:close/>
                </a:path>
                <a:path w="5991225" h="1009650">
                  <a:moveTo>
                    <a:pt x="2000250" y="495300"/>
                  </a:moveTo>
                  <a:lnTo>
                    <a:pt x="1933575" y="495300"/>
                  </a:lnTo>
                  <a:lnTo>
                    <a:pt x="1933575" y="504825"/>
                  </a:lnTo>
                  <a:lnTo>
                    <a:pt x="2000250" y="504825"/>
                  </a:lnTo>
                  <a:lnTo>
                    <a:pt x="2000250" y="495300"/>
                  </a:lnTo>
                  <a:close/>
                </a:path>
                <a:path w="5991225" h="1009650">
                  <a:moveTo>
                    <a:pt x="2171700" y="1000125"/>
                  </a:moveTo>
                  <a:lnTo>
                    <a:pt x="2105025" y="1000125"/>
                  </a:lnTo>
                  <a:lnTo>
                    <a:pt x="2105025" y="1009650"/>
                  </a:lnTo>
                  <a:lnTo>
                    <a:pt x="2171700" y="1009650"/>
                  </a:lnTo>
                  <a:lnTo>
                    <a:pt x="2171700" y="1000125"/>
                  </a:lnTo>
                  <a:close/>
                </a:path>
                <a:path w="5991225" h="1009650">
                  <a:moveTo>
                    <a:pt x="2171700" y="495300"/>
                  </a:moveTo>
                  <a:lnTo>
                    <a:pt x="2105025" y="495300"/>
                  </a:lnTo>
                  <a:lnTo>
                    <a:pt x="2105025" y="504825"/>
                  </a:lnTo>
                  <a:lnTo>
                    <a:pt x="2171700" y="504825"/>
                  </a:lnTo>
                  <a:lnTo>
                    <a:pt x="2171700" y="495300"/>
                  </a:lnTo>
                  <a:close/>
                </a:path>
                <a:path w="5991225" h="1009650">
                  <a:moveTo>
                    <a:pt x="2343150" y="1000125"/>
                  </a:moveTo>
                  <a:lnTo>
                    <a:pt x="2276475" y="1000125"/>
                  </a:lnTo>
                  <a:lnTo>
                    <a:pt x="2276475" y="1009650"/>
                  </a:lnTo>
                  <a:lnTo>
                    <a:pt x="2343150" y="1009650"/>
                  </a:lnTo>
                  <a:lnTo>
                    <a:pt x="2343150" y="1000125"/>
                  </a:lnTo>
                  <a:close/>
                </a:path>
                <a:path w="5991225" h="1009650">
                  <a:moveTo>
                    <a:pt x="2343150" y="495300"/>
                  </a:moveTo>
                  <a:lnTo>
                    <a:pt x="2276475" y="495300"/>
                  </a:lnTo>
                  <a:lnTo>
                    <a:pt x="2276475" y="504825"/>
                  </a:lnTo>
                  <a:lnTo>
                    <a:pt x="2343150" y="504825"/>
                  </a:lnTo>
                  <a:lnTo>
                    <a:pt x="2343150" y="495300"/>
                  </a:lnTo>
                  <a:close/>
                </a:path>
                <a:path w="5991225" h="1009650">
                  <a:moveTo>
                    <a:pt x="2343150" y="0"/>
                  </a:moveTo>
                  <a:lnTo>
                    <a:pt x="2276475" y="0"/>
                  </a:lnTo>
                  <a:lnTo>
                    <a:pt x="2276475" y="9525"/>
                  </a:lnTo>
                  <a:lnTo>
                    <a:pt x="2343150" y="9525"/>
                  </a:lnTo>
                  <a:lnTo>
                    <a:pt x="2343150" y="0"/>
                  </a:lnTo>
                  <a:close/>
                </a:path>
                <a:path w="5991225" h="1009650">
                  <a:moveTo>
                    <a:pt x="2514600" y="1000125"/>
                  </a:moveTo>
                  <a:lnTo>
                    <a:pt x="2447925" y="1000125"/>
                  </a:lnTo>
                  <a:lnTo>
                    <a:pt x="2447925" y="1009650"/>
                  </a:lnTo>
                  <a:lnTo>
                    <a:pt x="2514600" y="1009650"/>
                  </a:lnTo>
                  <a:lnTo>
                    <a:pt x="2514600" y="1000125"/>
                  </a:lnTo>
                  <a:close/>
                </a:path>
                <a:path w="5991225" h="1009650">
                  <a:moveTo>
                    <a:pt x="2514600" y="495300"/>
                  </a:moveTo>
                  <a:lnTo>
                    <a:pt x="2447925" y="495300"/>
                  </a:lnTo>
                  <a:lnTo>
                    <a:pt x="2447925" y="504825"/>
                  </a:lnTo>
                  <a:lnTo>
                    <a:pt x="2514600" y="504825"/>
                  </a:lnTo>
                  <a:lnTo>
                    <a:pt x="2514600" y="495300"/>
                  </a:lnTo>
                  <a:close/>
                </a:path>
                <a:path w="5991225" h="1009650">
                  <a:moveTo>
                    <a:pt x="2514600" y="0"/>
                  </a:moveTo>
                  <a:lnTo>
                    <a:pt x="2447925" y="0"/>
                  </a:lnTo>
                  <a:lnTo>
                    <a:pt x="2447925" y="9525"/>
                  </a:lnTo>
                  <a:lnTo>
                    <a:pt x="2514600" y="9525"/>
                  </a:lnTo>
                  <a:lnTo>
                    <a:pt x="2514600" y="0"/>
                  </a:lnTo>
                  <a:close/>
                </a:path>
                <a:path w="5991225" h="1009650">
                  <a:moveTo>
                    <a:pt x="2686050" y="1000125"/>
                  </a:moveTo>
                  <a:lnTo>
                    <a:pt x="2619375" y="1000125"/>
                  </a:lnTo>
                  <a:lnTo>
                    <a:pt x="2619375" y="1009650"/>
                  </a:lnTo>
                  <a:lnTo>
                    <a:pt x="2686050" y="1009650"/>
                  </a:lnTo>
                  <a:lnTo>
                    <a:pt x="2686050" y="1000125"/>
                  </a:lnTo>
                  <a:close/>
                </a:path>
                <a:path w="5991225" h="1009650">
                  <a:moveTo>
                    <a:pt x="2686050" y="495300"/>
                  </a:moveTo>
                  <a:lnTo>
                    <a:pt x="2619375" y="495300"/>
                  </a:lnTo>
                  <a:lnTo>
                    <a:pt x="2619375" y="504825"/>
                  </a:lnTo>
                  <a:lnTo>
                    <a:pt x="2686050" y="504825"/>
                  </a:lnTo>
                  <a:lnTo>
                    <a:pt x="2686050" y="495300"/>
                  </a:lnTo>
                  <a:close/>
                </a:path>
                <a:path w="5991225" h="1009650">
                  <a:moveTo>
                    <a:pt x="2686050" y="0"/>
                  </a:moveTo>
                  <a:lnTo>
                    <a:pt x="2619375" y="0"/>
                  </a:lnTo>
                  <a:lnTo>
                    <a:pt x="2619375" y="9525"/>
                  </a:lnTo>
                  <a:lnTo>
                    <a:pt x="2686050" y="9525"/>
                  </a:lnTo>
                  <a:lnTo>
                    <a:pt x="2686050" y="0"/>
                  </a:lnTo>
                  <a:close/>
                </a:path>
                <a:path w="5991225" h="1009650">
                  <a:moveTo>
                    <a:pt x="2857500" y="1000125"/>
                  </a:moveTo>
                  <a:lnTo>
                    <a:pt x="2790825" y="1000125"/>
                  </a:lnTo>
                  <a:lnTo>
                    <a:pt x="2790825" y="1009650"/>
                  </a:lnTo>
                  <a:lnTo>
                    <a:pt x="2857500" y="1009650"/>
                  </a:lnTo>
                  <a:lnTo>
                    <a:pt x="2857500" y="1000125"/>
                  </a:lnTo>
                  <a:close/>
                </a:path>
                <a:path w="5991225" h="1009650">
                  <a:moveTo>
                    <a:pt x="2857500" y="495300"/>
                  </a:moveTo>
                  <a:lnTo>
                    <a:pt x="2790825" y="495300"/>
                  </a:lnTo>
                  <a:lnTo>
                    <a:pt x="2790825" y="504825"/>
                  </a:lnTo>
                  <a:lnTo>
                    <a:pt x="2857500" y="504825"/>
                  </a:lnTo>
                  <a:lnTo>
                    <a:pt x="2857500" y="495300"/>
                  </a:lnTo>
                  <a:close/>
                </a:path>
                <a:path w="5991225" h="1009650">
                  <a:moveTo>
                    <a:pt x="2857500" y="0"/>
                  </a:moveTo>
                  <a:lnTo>
                    <a:pt x="2790825" y="0"/>
                  </a:lnTo>
                  <a:lnTo>
                    <a:pt x="2790825" y="9525"/>
                  </a:lnTo>
                  <a:lnTo>
                    <a:pt x="2857500" y="9525"/>
                  </a:lnTo>
                  <a:lnTo>
                    <a:pt x="2857500" y="0"/>
                  </a:lnTo>
                  <a:close/>
                </a:path>
                <a:path w="5991225" h="1009650">
                  <a:moveTo>
                    <a:pt x="3028950" y="1000125"/>
                  </a:moveTo>
                  <a:lnTo>
                    <a:pt x="2962275" y="1000125"/>
                  </a:lnTo>
                  <a:lnTo>
                    <a:pt x="2962275" y="1009650"/>
                  </a:lnTo>
                  <a:lnTo>
                    <a:pt x="3028950" y="1009650"/>
                  </a:lnTo>
                  <a:lnTo>
                    <a:pt x="3028950" y="1000125"/>
                  </a:lnTo>
                  <a:close/>
                </a:path>
                <a:path w="5991225" h="1009650">
                  <a:moveTo>
                    <a:pt x="3028950" y="495300"/>
                  </a:moveTo>
                  <a:lnTo>
                    <a:pt x="2962275" y="495300"/>
                  </a:lnTo>
                  <a:lnTo>
                    <a:pt x="2962275" y="504825"/>
                  </a:lnTo>
                  <a:lnTo>
                    <a:pt x="3028950" y="504825"/>
                  </a:lnTo>
                  <a:lnTo>
                    <a:pt x="3028950" y="495300"/>
                  </a:lnTo>
                  <a:close/>
                </a:path>
                <a:path w="5991225" h="1009650">
                  <a:moveTo>
                    <a:pt x="3200400" y="1000125"/>
                  </a:moveTo>
                  <a:lnTo>
                    <a:pt x="3133725" y="1000125"/>
                  </a:lnTo>
                  <a:lnTo>
                    <a:pt x="3133725" y="1009650"/>
                  </a:lnTo>
                  <a:lnTo>
                    <a:pt x="3200400" y="1009650"/>
                  </a:lnTo>
                  <a:lnTo>
                    <a:pt x="3200400" y="1000125"/>
                  </a:lnTo>
                  <a:close/>
                </a:path>
                <a:path w="5991225" h="1009650">
                  <a:moveTo>
                    <a:pt x="3200400" y="495300"/>
                  </a:moveTo>
                  <a:lnTo>
                    <a:pt x="3133725" y="495300"/>
                  </a:lnTo>
                  <a:lnTo>
                    <a:pt x="3133725" y="504825"/>
                  </a:lnTo>
                  <a:lnTo>
                    <a:pt x="3200400" y="504825"/>
                  </a:lnTo>
                  <a:lnTo>
                    <a:pt x="3200400" y="495300"/>
                  </a:lnTo>
                  <a:close/>
                </a:path>
                <a:path w="5991225" h="1009650">
                  <a:moveTo>
                    <a:pt x="3371850" y="1000125"/>
                  </a:moveTo>
                  <a:lnTo>
                    <a:pt x="3305175" y="1000125"/>
                  </a:lnTo>
                  <a:lnTo>
                    <a:pt x="3305175" y="1009650"/>
                  </a:lnTo>
                  <a:lnTo>
                    <a:pt x="3371850" y="1009650"/>
                  </a:lnTo>
                  <a:lnTo>
                    <a:pt x="3371850" y="1000125"/>
                  </a:lnTo>
                  <a:close/>
                </a:path>
                <a:path w="5991225" h="1009650">
                  <a:moveTo>
                    <a:pt x="3371850" y="495300"/>
                  </a:moveTo>
                  <a:lnTo>
                    <a:pt x="3305175" y="495300"/>
                  </a:lnTo>
                  <a:lnTo>
                    <a:pt x="3305175" y="504825"/>
                  </a:lnTo>
                  <a:lnTo>
                    <a:pt x="3371850" y="504825"/>
                  </a:lnTo>
                  <a:lnTo>
                    <a:pt x="3371850" y="495300"/>
                  </a:lnTo>
                  <a:close/>
                </a:path>
                <a:path w="5991225" h="1009650">
                  <a:moveTo>
                    <a:pt x="3371850" y="0"/>
                  </a:moveTo>
                  <a:lnTo>
                    <a:pt x="3305175" y="0"/>
                  </a:lnTo>
                  <a:lnTo>
                    <a:pt x="3305175" y="9525"/>
                  </a:lnTo>
                  <a:lnTo>
                    <a:pt x="3371850" y="9525"/>
                  </a:lnTo>
                  <a:lnTo>
                    <a:pt x="3371850" y="0"/>
                  </a:lnTo>
                  <a:close/>
                </a:path>
                <a:path w="5991225" h="1009650">
                  <a:moveTo>
                    <a:pt x="3543300" y="1000125"/>
                  </a:moveTo>
                  <a:lnTo>
                    <a:pt x="3476625" y="1000125"/>
                  </a:lnTo>
                  <a:lnTo>
                    <a:pt x="3476625" y="1009650"/>
                  </a:lnTo>
                  <a:lnTo>
                    <a:pt x="3543300" y="1009650"/>
                  </a:lnTo>
                  <a:lnTo>
                    <a:pt x="3543300" y="1000125"/>
                  </a:lnTo>
                  <a:close/>
                </a:path>
                <a:path w="5991225" h="1009650">
                  <a:moveTo>
                    <a:pt x="3543300" y="495300"/>
                  </a:moveTo>
                  <a:lnTo>
                    <a:pt x="3476625" y="495300"/>
                  </a:lnTo>
                  <a:lnTo>
                    <a:pt x="3476625" y="504825"/>
                  </a:lnTo>
                  <a:lnTo>
                    <a:pt x="3543300" y="504825"/>
                  </a:lnTo>
                  <a:lnTo>
                    <a:pt x="3543300" y="495300"/>
                  </a:lnTo>
                  <a:close/>
                </a:path>
                <a:path w="5991225" h="1009650">
                  <a:moveTo>
                    <a:pt x="3714750" y="1000125"/>
                  </a:moveTo>
                  <a:lnTo>
                    <a:pt x="3648075" y="1000125"/>
                  </a:lnTo>
                  <a:lnTo>
                    <a:pt x="3648075" y="1009650"/>
                  </a:lnTo>
                  <a:lnTo>
                    <a:pt x="3714750" y="1009650"/>
                  </a:lnTo>
                  <a:lnTo>
                    <a:pt x="3714750" y="1000125"/>
                  </a:lnTo>
                  <a:close/>
                </a:path>
                <a:path w="5991225" h="1009650">
                  <a:moveTo>
                    <a:pt x="3714750" y="495300"/>
                  </a:moveTo>
                  <a:lnTo>
                    <a:pt x="3648075" y="495300"/>
                  </a:lnTo>
                  <a:lnTo>
                    <a:pt x="3648075" y="504825"/>
                  </a:lnTo>
                  <a:lnTo>
                    <a:pt x="3714750" y="504825"/>
                  </a:lnTo>
                  <a:lnTo>
                    <a:pt x="3714750" y="495300"/>
                  </a:lnTo>
                  <a:close/>
                </a:path>
                <a:path w="5991225" h="1009650">
                  <a:moveTo>
                    <a:pt x="3886200" y="1000125"/>
                  </a:moveTo>
                  <a:lnTo>
                    <a:pt x="3819525" y="1000125"/>
                  </a:lnTo>
                  <a:lnTo>
                    <a:pt x="3819525" y="1009650"/>
                  </a:lnTo>
                  <a:lnTo>
                    <a:pt x="3886200" y="1009650"/>
                  </a:lnTo>
                  <a:lnTo>
                    <a:pt x="3886200" y="1000125"/>
                  </a:lnTo>
                  <a:close/>
                </a:path>
                <a:path w="5991225" h="1009650">
                  <a:moveTo>
                    <a:pt x="3886200" y="495300"/>
                  </a:moveTo>
                  <a:lnTo>
                    <a:pt x="3819525" y="495300"/>
                  </a:lnTo>
                  <a:lnTo>
                    <a:pt x="3819525" y="504825"/>
                  </a:lnTo>
                  <a:lnTo>
                    <a:pt x="3886200" y="504825"/>
                  </a:lnTo>
                  <a:lnTo>
                    <a:pt x="3886200" y="495300"/>
                  </a:lnTo>
                  <a:close/>
                </a:path>
                <a:path w="5991225" h="1009650">
                  <a:moveTo>
                    <a:pt x="4057650" y="1000125"/>
                  </a:moveTo>
                  <a:lnTo>
                    <a:pt x="3990975" y="1000125"/>
                  </a:lnTo>
                  <a:lnTo>
                    <a:pt x="3990975" y="1009650"/>
                  </a:lnTo>
                  <a:lnTo>
                    <a:pt x="4057650" y="1009650"/>
                  </a:lnTo>
                  <a:lnTo>
                    <a:pt x="4057650" y="1000125"/>
                  </a:lnTo>
                  <a:close/>
                </a:path>
                <a:path w="5991225" h="1009650">
                  <a:moveTo>
                    <a:pt x="4057650" y="495300"/>
                  </a:moveTo>
                  <a:lnTo>
                    <a:pt x="3990975" y="495300"/>
                  </a:lnTo>
                  <a:lnTo>
                    <a:pt x="3990975" y="504825"/>
                  </a:lnTo>
                  <a:lnTo>
                    <a:pt x="4057650" y="504825"/>
                  </a:lnTo>
                  <a:lnTo>
                    <a:pt x="4057650" y="495300"/>
                  </a:lnTo>
                  <a:close/>
                </a:path>
                <a:path w="5991225" h="1009650">
                  <a:moveTo>
                    <a:pt x="4229100" y="1000125"/>
                  </a:moveTo>
                  <a:lnTo>
                    <a:pt x="4162425" y="1000125"/>
                  </a:lnTo>
                  <a:lnTo>
                    <a:pt x="4162425" y="1009650"/>
                  </a:lnTo>
                  <a:lnTo>
                    <a:pt x="4229100" y="1009650"/>
                  </a:lnTo>
                  <a:lnTo>
                    <a:pt x="4229100" y="1000125"/>
                  </a:lnTo>
                  <a:close/>
                </a:path>
                <a:path w="5991225" h="1009650">
                  <a:moveTo>
                    <a:pt x="4229100" y="495300"/>
                  </a:moveTo>
                  <a:lnTo>
                    <a:pt x="4162425" y="495300"/>
                  </a:lnTo>
                  <a:lnTo>
                    <a:pt x="4162425" y="504825"/>
                  </a:lnTo>
                  <a:lnTo>
                    <a:pt x="4229100" y="504825"/>
                  </a:lnTo>
                  <a:lnTo>
                    <a:pt x="4229100" y="495300"/>
                  </a:lnTo>
                  <a:close/>
                </a:path>
                <a:path w="5991225" h="1009650">
                  <a:moveTo>
                    <a:pt x="4400550" y="1000125"/>
                  </a:moveTo>
                  <a:lnTo>
                    <a:pt x="4333875" y="1000125"/>
                  </a:lnTo>
                  <a:lnTo>
                    <a:pt x="4333875" y="1009650"/>
                  </a:lnTo>
                  <a:lnTo>
                    <a:pt x="4400550" y="1009650"/>
                  </a:lnTo>
                  <a:lnTo>
                    <a:pt x="4400550" y="1000125"/>
                  </a:lnTo>
                  <a:close/>
                </a:path>
                <a:path w="5991225" h="1009650">
                  <a:moveTo>
                    <a:pt x="4400550" y="495300"/>
                  </a:moveTo>
                  <a:lnTo>
                    <a:pt x="4333875" y="495300"/>
                  </a:lnTo>
                  <a:lnTo>
                    <a:pt x="4333875" y="504825"/>
                  </a:lnTo>
                  <a:lnTo>
                    <a:pt x="4400550" y="504825"/>
                  </a:lnTo>
                  <a:lnTo>
                    <a:pt x="4400550" y="495300"/>
                  </a:lnTo>
                  <a:close/>
                </a:path>
                <a:path w="5991225" h="1009650">
                  <a:moveTo>
                    <a:pt x="4572000" y="1000125"/>
                  </a:moveTo>
                  <a:lnTo>
                    <a:pt x="4505325" y="1000125"/>
                  </a:lnTo>
                  <a:lnTo>
                    <a:pt x="4505325" y="1009650"/>
                  </a:lnTo>
                  <a:lnTo>
                    <a:pt x="4572000" y="1009650"/>
                  </a:lnTo>
                  <a:lnTo>
                    <a:pt x="4572000" y="1000125"/>
                  </a:lnTo>
                  <a:close/>
                </a:path>
                <a:path w="5991225" h="1009650">
                  <a:moveTo>
                    <a:pt x="4572000" y="495300"/>
                  </a:moveTo>
                  <a:lnTo>
                    <a:pt x="4505325" y="495300"/>
                  </a:lnTo>
                  <a:lnTo>
                    <a:pt x="4505325" y="504825"/>
                  </a:lnTo>
                  <a:lnTo>
                    <a:pt x="4572000" y="504825"/>
                  </a:lnTo>
                  <a:lnTo>
                    <a:pt x="4572000" y="495300"/>
                  </a:lnTo>
                  <a:close/>
                </a:path>
                <a:path w="5991225" h="1009650">
                  <a:moveTo>
                    <a:pt x="4743450" y="1000125"/>
                  </a:moveTo>
                  <a:lnTo>
                    <a:pt x="4676775" y="1000125"/>
                  </a:lnTo>
                  <a:lnTo>
                    <a:pt x="4676775" y="1009650"/>
                  </a:lnTo>
                  <a:lnTo>
                    <a:pt x="4743450" y="1009650"/>
                  </a:lnTo>
                  <a:lnTo>
                    <a:pt x="4743450" y="1000125"/>
                  </a:lnTo>
                  <a:close/>
                </a:path>
                <a:path w="5991225" h="1009650">
                  <a:moveTo>
                    <a:pt x="4743450" y="495300"/>
                  </a:moveTo>
                  <a:lnTo>
                    <a:pt x="4676775" y="495300"/>
                  </a:lnTo>
                  <a:lnTo>
                    <a:pt x="4676775" y="504825"/>
                  </a:lnTo>
                  <a:lnTo>
                    <a:pt x="4743450" y="504825"/>
                  </a:lnTo>
                  <a:lnTo>
                    <a:pt x="4743450" y="495300"/>
                  </a:lnTo>
                  <a:close/>
                </a:path>
                <a:path w="5991225" h="1009650">
                  <a:moveTo>
                    <a:pt x="4914900" y="1000125"/>
                  </a:moveTo>
                  <a:lnTo>
                    <a:pt x="4848225" y="1000125"/>
                  </a:lnTo>
                  <a:lnTo>
                    <a:pt x="4848225" y="1009650"/>
                  </a:lnTo>
                  <a:lnTo>
                    <a:pt x="4914900" y="1009650"/>
                  </a:lnTo>
                  <a:lnTo>
                    <a:pt x="4914900" y="1000125"/>
                  </a:lnTo>
                  <a:close/>
                </a:path>
                <a:path w="5991225" h="1009650">
                  <a:moveTo>
                    <a:pt x="4914900" y="495300"/>
                  </a:moveTo>
                  <a:lnTo>
                    <a:pt x="4848225" y="495300"/>
                  </a:lnTo>
                  <a:lnTo>
                    <a:pt x="4848225" y="504825"/>
                  </a:lnTo>
                  <a:lnTo>
                    <a:pt x="4914900" y="504825"/>
                  </a:lnTo>
                  <a:lnTo>
                    <a:pt x="4914900" y="495300"/>
                  </a:lnTo>
                  <a:close/>
                </a:path>
                <a:path w="5991225" h="1009650">
                  <a:moveTo>
                    <a:pt x="5086350" y="495300"/>
                  </a:moveTo>
                  <a:lnTo>
                    <a:pt x="5019675" y="495300"/>
                  </a:lnTo>
                  <a:lnTo>
                    <a:pt x="5019675" y="504825"/>
                  </a:lnTo>
                  <a:lnTo>
                    <a:pt x="5086350" y="504825"/>
                  </a:lnTo>
                  <a:lnTo>
                    <a:pt x="5086350" y="495300"/>
                  </a:lnTo>
                  <a:close/>
                </a:path>
                <a:path w="5991225" h="1009650">
                  <a:moveTo>
                    <a:pt x="5257800" y="1000125"/>
                  </a:moveTo>
                  <a:lnTo>
                    <a:pt x="5191125" y="1000125"/>
                  </a:lnTo>
                  <a:lnTo>
                    <a:pt x="5191125" y="1009650"/>
                  </a:lnTo>
                  <a:lnTo>
                    <a:pt x="5257800" y="1009650"/>
                  </a:lnTo>
                  <a:lnTo>
                    <a:pt x="5257800" y="1000125"/>
                  </a:lnTo>
                  <a:close/>
                </a:path>
                <a:path w="5991225" h="1009650">
                  <a:moveTo>
                    <a:pt x="5257800" y="495300"/>
                  </a:moveTo>
                  <a:lnTo>
                    <a:pt x="5191125" y="495300"/>
                  </a:lnTo>
                  <a:lnTo>
                    <a:pt x="5191125" y="504825"/>
                  </a:lnTo>
                  <a:lnTo>
                    <a:pt x="5257800" y="504825"/>
                  </a:lnTo>
                  <a:lnTo>
                    <a:pt x="5257800" y="495300"/>
                  </a:lnTo>
                  <a:close/>
                </a:path>
                <a:path w="5991225" h="1009650">
                  <a:moveTo>
                    <a:pt x="5429250" y="1000125"/>
                  </a:moveTo>
                  <a:lnTo>
                    <a:pt x="5362575" y="1000125"/>
                  </a:lnTo>
                  <a:lnTo>
                    <a:pt x="5362575" y="1009650"/>
                  </a:lnTo>
                  <a:lnTo>
                    <a:pt x="5429250" y="1009650"/>
                  </a:lnTo>
                  <a:lnTo>
                    <a:pt x="5429250" y="1000125"/>
                  </a:lnTo>
                  <a:close/>
                </a:path>
                <a:path w="5991225" h="1009650">
                  <a:moveTo>
                    <a:pt x="5429250" y="495300"/>
                  </a:moveTo>
                  <a:lnTo>
                    <a:pt x="5362575" y="495300"/>
                  </a:lnTo>
                  <a:lnTo>
                    <a:pt x="5362575" y="504825"/>
                  </a:lnTo>
                  <a:lnTo>
                    <a:pt x="5429250" y="504825"/>
                  </a:lnTo>
                  <a:lnTo>
                    <a:pt x="5429250" y="495300"/>
                  </a:lnTo>
                  <a:close/>
                </a:path>
                <a:path w="5991225" h="1009650">
                  <a:moveTo>
                    <a:pt x="5600700" y="1000125"/>
                  </a:moveTo>
                  <a:lnTo>
                    <a:pt x="5534025" y="1000125"/>
                  </a:lnTo>
                  <a:lnTo>
                    <a:pt x="5534025" y="1009650"/>
                  </a:lnTo>
                  <a:lnTo>
                    <a:pt x="5600700" y="1009650"/>
                  </a:lnTo>
                  <a:lnTo>
                    <a:pt x="5600700" y="1000125"/>
                  </a:lnTo>
                  <a:close/>
                </a:path>
                <a:path w="5991225" h="1009650">
                  <a:moveTo>
                    <a:pt x="5600700" y="495300"/>
                  </a:moveTo>
                  <a:lnTo>
                    <a:pt x="5534025" y="495300"/>
                  </a:lnTo>
                  <a:lnTo>
                    <a:pt x="5534025" y="504825"/>
                  </a:lnTo>
                  <a:lnTo>
                    <a:pt x="5600700" y="504825"/>
                  </a:lnTo>
                  <a:lnTo>
                    <a:pt x="5600700" y="495300"/>
                  </a:lnTo>
                  <a:close/>
                </a:path>
                <a:path w="5991225" h="1009650">
                  <a:moveTo>
                    <a:pt x="5772150" y="1000125"/>
                  </a:moveTo>
                  <a:lnTo>
                    <a:pt x="5705475" y="1000125"/>
                  </a:lnTo>
                  <a:lnTo>
                    <a:pt x="5705475" y="1009650"/>
                  </a:lnTo>
                  <a:lnTo>
                    <a:pt x="5772150" y="1009650"/>
                  </a:lnTo>
                  <a:lnTo>
                    <a:pt x="5772150" y="1000125"/>
                  </a:lnTo>
                  <a:close/>
                </a:path>
                <a:path w="5991225" h="1009650">
                  <a:moveTo>
                    <a:pt x="5772150" y="495300"/>
                  </a:moveTo>
                  <a:lnTo>
                    <a:pt x="5705475" y="495300"/>
                  </a:lnTo>
                  <a:lnTo>
                    <a:pt x="5705475" y="504825"/>
                  </a:lnTo>
                  <a:lnTo>
                    <a:pt x="5772150" y="504825"/>
                  </a:lnTo>
                  <a:lnTo>
                    <a:pt x="5772150" y="495300"/>
                  </a:lnTo>
                  <a:close/>
                </a:path>
                <a:path w="5991225" h="1009650">
                  <a:moveTo>
                    <a:pt x="5991225" y="495300"/>
                  </a:moveTo>
                  <a:lnTo>
                    <a:pt x="5876925" y="495300"/>
                  </a:lnTo>
                  <a:lnTo>
                    <a:pt x="5876925" y="504825"/>
                  </a:lnTo>
                  <a:lnTo>
                    <a:pt x="5991225" y="504825"/>
                  </a:lnTo>
                  <a:lnTo>
                    <a:pt x="5991225" y="49530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66787" y="4571999"/>
              <a:ext cx="5991225" cy="1009650"/>
            </a:xfrm>
            <a:custGeom>
              <a:avLst/>
              <a:gdLst/>
              <a:ahLst/>
              <a:cxnLst/>
              <a:rect l="l" t="t" r="r" b="b"/>
              <a:pathLst>
                <a:path w="5991225" h="1009650">
                  <a:moveTo>
                    <a:pt x="285750" y="495300"/>
                  </a:moveTo>
                  <a:lnTo>
                    <a:pt x="0" y="495300"/>
                  </a:lnTo>
                  <a:lnTo>
                    <a:pt x="0" y="504825"/>
                  </a:lnTo>
                  <a:lnTo>
                    <a:pt x="285750" y="504825"/>
                  </a:lnTo>
                  <a:lnTo>
                    <a:pt x="285750" y="495300"/>
                  </a:lnTo>
                  <a:close/>
                </a:path>
                <a:path w="5991225" h="1009650">
                  <a:moveTo>
                    <a:pt x="457200" y="495300"/>
                  </a:moveTo>
                  <a:lnTo>
                    <a:pt x="390525" y="495300"/>
                  </a:lnTo>
                  <a:lnTo>
                    <a:pt x="390525" y="504825"/>
                  </a:lnTo>
                  <a:lnTo>
                    <a:pt x="457200" y="504825"/>
                  </a:lnTo>
                  <a:lnTo>
                    <a:pt x="457200" y="495300"/>
                  </a:lnTo>
                  <a:close/>
                </a:path>
                <a:path w="5991225" h="1009650">
                  <a:moveTo>
                    <a:pt x="457200" y="0"/>
                  </a:moveTo>
                  <a:lnTo>
                    <a:pt x="390525" y="0"/>
                  </a:lnTo>
                  <a:lnTo>
                    <a:pt x="390525" y="9525"/>
                  </a:lnTo>
                  <a:lnTo>
                    <a:pt x="457200" y="9525"/>
                  </a:lnTo>
                  <a:lnTo>
                    <a:pt x="457200" y="0"/>
                  </a:lnTo>
                  <a:close/>
                </a:path>
                <a:path w="5991225" h="1009650">
                  <a:moveTo>
                    <a:pt x="628650" y="495300"/>
                  </a:moveTo>
                  <a:lnTo>
                    <a:pt x="561975" y="495300"/>
                  </a:lnTo>
                  <a:lnTo>
                    <a:pt x="561975" y="504825"/>
                  </a:lnTo>
                  <a:lnTo>
                    <a:pt x="628650" y="504825"/>
                  </a:lnTo>
                  <a:lnTo>
                    <a:pt x="628650" y="495300"/>
                  </a:lnTo>
                  <a:close/>
                </a:path>
                <a:path w="5991225" h="1009650">
                  <a:moveTo>
                    <a:pt x="628650" y="0"/>
                  </a:moveTo>
                  <a:lnTo>
                    <a:pt x="561975" y="0"/>
                  </a:lnTo>
                  <a:lnTo>
                    <a:pt x="561975" y="9525"/>
                  </a:lnTo>
                  <a:lnTo>
                    <a:pt x="628650" y="9525"/>
                  </a:lnTo>
                  <a:lnTo>
                    <a:pt x="628650" y="0"/>
                  </a:lnTo>
                  <a:close/>
                </a:path>
                <a:path w="5991225" h="1009650">
                  <a:moveTo>
                    <a:pt x="800100" y="495300"/>
                  </a:moveTo>
                  <a:lnTo>
                    <a:pt x="733425" y="495300"/>
                  </a:lnTo>
                  <a:lnTo>
                    <a:pt x="733425" y="504825"/>
                  </a:lnTo>
                  <a:lnTo>
                    <a:pt x="800100" y="504825"/>
                  </a:lnTo>
                  <a:lnTo>
                    <a:pt x="800100" y="495300"/>
                  </a:lnTo>
                  <a:close/>
                </a:path>
                <a:path w="5991225" h="1009650">
                  <a:moveTo>
                    <a:pt x="971550" y="495300"/>
                  </a:moveTo>
                  <a:lnTo>
                    <a:pt x="904875" y="495300"/>
                  </a:lnTo>
                  <a:lnTo>
                    <a:pt x="904875" y="504825"/>
                  </a:lnTo>
                  <a:lnTo>
                    <a:pt x="971550" y="504825"/>
                  </a:lnTo>
                  <a:lnTo>
                    <a:pt x="971550" y="495300"/>
                  </a:lnTo>
                  <a:close/>
                </a:path>
                <a:path w="5991225" h="1009650">
                  <a:moveTo>
                    <a:pt x="1143000" y="495300"/>
                  </a:moveTo>
                  <a:lnTo>
                    <a:pt x="1076325" y="495300"/>
                  </a:lnTo>
                  <a:lnTo>
                    <a:pt x="1076325" y="504825"/>
                  </a:lnTo>
                  <a:lnTo>
                    <a:pt x="1143000" y="504825"/>
                  </a:lnTo>
                  <a:lnTo>
                    <a:pt x="1143000" y="495300"/>
                  </a:lnTo>
                  <a:close/>
                </a:path>
                <a:path w="5991225" h="1009650">
                  <a:moveTo>
                    <a:pt x="1314450" y="495300"/>
                  </a:moveTo>
                  <a:lnTo>
                    <a:pt x="1247775" y="495300"/>
                  </a:lnTo>
                  <a:lnTo>
                    <a:pt x="1247775" y="504825"/>
                  </a:lnTo>
                  <a:lnTo>
                    <a:pt x="1314450" y="504825"/>
                  </a:lnTo>
                  <a:lnTo>
                    <a:pt x="1314450" y="495300"/>
                  </a:lnTo>
                  <a:close/>
                </a:path>
                <a:path w="5991225" h="1009650">
                  <a:moveTo>
                    <a:pt x="1485900" y="495300"/>
                  </a:moveTo>
                  <a:lnTo>
                    <a:pt x="1419225" y="495300"/>
                  </a:lnTo>
                  <a:lnTo>
                    <a:pt x="1419225" y="504825"/>
                  </a:lnTo>
                  <a:lnTo>
                    <a:pt x="1485900" y="504825"/>
                  </a:lnTo>
                  <a:lnTo>
                    <a:pt x="1485900" y="495300"/>
                  </a:lnTo>
                  <a:close/>
                </a:path>
                <a:path w="5991225" h="1009650">
                  <a:moveTo>
                    <a:pt x="1657350" y="495300"/>
                  </a:moveTo>
                  <a:lnTo>
                    <a:pt x="1590675" y="495300"/>
                  </a:lnTo>
                  <a:lnTo>
                    <a:pt x="1590675" y="504825"/>
                  </a:lnTo>
                  <a:lnTo>
                    <a:pt x="1657350" y="504825"/>
                  </a:lnTo>
                  <a:lnTo>
                    <a:pt x="1657350" y="495300"/>
                  </a:lnTo>
                  <a:close/>
                </a:path>
                <a:path w="5991225" h="1009650">
                  <a:moveTo>
                    <a:pt x="1828800" y="495300"/>
                  </a:moveTo>
                  <a:lnTo>
                    <a:pt x="1762125" y="495300"/>
                  </a:lnTo>
                  <a:lnTo>
                    <a:pt x="1762125" y="504825"/>
                  </a:lnTo>
                  <a:lnTo>
                    <a:pt x="1828800" y="504825"/>
                  </a:lnTo>
                  <a:lnTo>
                    <a:pt x="1828800" y="495300"/>
                  </a:lnTo>
                  <a:close/>
                </a:path>
                <a:path w="5991225" h="1009650">
                  <a:moveTo>
                    <a:pt x="2000250" y="495300"/>
                  </a:moveTo>
                  <a:lnTo>
                    <a:pt x="1933575" y="495300"/>
                  </a:lnTo>
                  <a:lnTo>
                    <a:pt x="1933575" y="504825"/>
                  </a:lnTo>
                  <a:lnTo>
                    <a:pt x="2000250" y="504825"/>
                  </a:lnTo>
                  <a:lnTo>
                    <a:pt x="2000250" y="495300"/>
                  </a:lnTo>
                  <a:close/>
                </a:path>
                <a:path w="5991225" h="1009650">
                  <a:moveTo>
                    <a:pt x="2171700" y="495300"/>
                  </a:moveTo>
                  <a:lnTo>
                    <a:pt x="2105025" y="495300"/>
                  </a:lnTo>
                  <a:lnTo>
                    <a:pt x="2105025" y="504825"/>
                  </a:lnTo>
                  <a:lnTo>
                    <a:pt x="2171700" y="504825"/>
                  </a:lnTo>
                  <a:lnTo>
                    <a:pt x="2171700" y="495300"/>
                  </a:lnTo>
                  <a:close/>
                </a:path>
                <a:path w="5991225" h="1009650">
                  <a:moveTo>
                    <a:pt x="2343150" y="495300"/>
                  </a:moveTo>
                  <a:lnTo>
                    <a:pt x="2276475" y="495300"/>
                  </a:lnTo>
                  <a:lnTo>
                    <a:pt x="2276475" y="504825"/>
                  </a:lnTo>
                  <a:lnTo>
                    <a:pt x="2343150" y="504825"/>
                  </a:lnTo>
                  <a:lnTo>
                    <a:pt x="2343150" y="495300"/>
                  </a:lnTo>
                  <a:close/>
                </a:path>
                <a:path w="5991225" h="1009650">
                  <a:moveTo>
                    <a:pt x="2514600" y="495300"/>
                  </a:moveTo>
                  <a:lnTo>
                    <a:pt x="2447925" y="495300"/>
                  </a:lnTo>
                  <a:lnTo>
                    <a:pt x="2447925" y="504825"/>
                  </a:lnTo>
                  <a:lnTo>
                    <a:pt x="2514600" y="504825"/>
                  </a:lnTo>
                  <a:lnTo>
                    <a:pt x="2514600" y="495300"/>
                  </a:lnTo>
                  <a:close/>
                </a:path>
                <a:path w="5991225" h="1009650">
                  <a:moveTo>
                    <a:pt x="2686050" y="495300"/>
                  </a:moveTo>
                  <a:lnTo>
                    <a:pt x="2619375" y="495300"/>
                  </a:lnTo>
                  <a:lnTo>
                    <a:pt x="2619375" y="504825"/>
                  </a:lnTo>
                  <a:lnTo>
                    <a:pt x="2686050" y="504825"/>
                  </a:lnTo>
                  <a:lnTo>
                    <a:pt x="2686050" y="495300"/>
                  </a:lnTo>
                  <a:close/>
                </a:path>
                <a:path w="5991225" h="1009650">
                  <a:moveTo>
                    <a:pt x="2857500" y="495300"/>
                  </a:moveTo>
                  <a:lnTo>
                    <a:pt x="2790825" y="495300"/>
                  </a:lnTo>
                  <a:lnTo>
                    <a:pt x="2790825" y="504825"/>
                  </a:lnTo>
                  <a:lnTo>
                    <a:pt x="2857500" y="504825"/>
                  </a:lnTo>
                  <a:lnTo>
                    <a:pt x="2857500" y="495300"/>
                  </a:lnTo>
                  <a:close/>
                </a:path>
                <a:path w="5991225" h="1009650">
                  <a:moveTo>
                    <a:pt x="3028950" y="495300"/>
                  </a:moveTo>
                  <a:lnTo>
                    <a:pt x="2962275" y="495300"/>
                  </a:lnTo>
                  <a:lnTo>
                    <a:pt x="2962275" y="504825"/>
                  </a:lnTo>
                  <a:lnTo>
                    <a:pt x="3028950" y="504825"/>
                  </a:lnTo>
                  <a:lnTo>
                    <a:pt x="3028950" y="495300"/>
                  </a:lnTo>
                  <a:close/>
                </a:path>
                <a:path w="5991225" h="1009650">
                  <a:moveTo>
                    <a:pt x="3200400" y="495300"/>
                  </a:moveTo>
                  <a:lnTo>
                    <a:pt x="3133725" y="495300"/>
                  </a:lnTo>
                  <a:lnTo>
                    <a:pt x="3133725" y="504825"/>
                  </a:lnTo>
                  <a:lnTo>
                    <a:pt x="3200400" y="504825"/>
                  </a:lnTo>
                  <a:lnTo>
                    <a:pt x="3200400" y="495300"/>
                  </a:lnTo>
                  <a:close/>
                </a:path>
                <a:path w="5991225" h="1009650">
                  <a:moveTo>
                    <a:pt x="3371850" y="495300"/>
                  </a:moveTo>
                  <a:lnTo>
                    <a:pt x="3305175" y="495300"/>
                  </a:lnTo>
                  <a:lnTo>
                    <a:pt x="3305175" y="504825"/>
                  </a:lnTo>
                  <a:lnTo>
                    <a:pt x="3371850" y="504825"/>
                  </a:lnTo>
                  <a:lnTo>
                    <a:pt x="3371850" y="495300"/>
                  </a:lnTo>
                  <a:close/>
                </a:path>
                <a:path w="5991225" h="1009650">
                  <a:moveTo>
                    <a:pt x="3371850" y="0"/>
                  </a:moveTo>
                  <a:lnTo>
                    <a:pt x="3305175" y="0"/>
                  </a:lnTo>
                  <a:lnTo>
                    <a:pt x="3305175" y="9525"/>
                  </a:lnTo>
                  <a:lnTo>
                    <a:pt x="3371850" y="9525"/>
                  </a:lnTo>
                  <a:lnTo>
                    <a:pt x="3371850" y="0"/>
                  </a:lnTo>
                  <a:close/>
                </a:path>
                <a:path w="5991225" h="1009650">
                  <a:moveTo>
                    <a:pt x="3543300" y="495300"/>
                  </a:moveTo>
                  <a:lnTo>
                    <a:pt x="3476625" y="495300"/>
                  </a:lnTo>
                  <a:lnTo>
                    <a:pt x="3476625" y="504825"/>
                  </a:lnTo>
                  <a:lnTo>
                    <a:pt x="3543300" y="504825"/>
                  </a:lnTo>
                  <a:lnTo>
                    <a:pt x="3543300" y="495300"/>
                  </a:lnTo>
                  <a:close/>
                </a:path>
                <a:path w="5991225" h="1009650">
                  <a:moveTo>
                    <a:pt x="3714750" y="495300"/>
                  </a:moveTo>
                  <a:lnTo>
                    <a:pt x="3648075" y="495300"/>
                  </a:lnTo>
                  <a:lnTo>
                    <a:pt x="3648075" y="504825"/>
                  </a:lnTo>
                  <a:lnTo>
                    <a:pt x="3714750" y="504825"/>
                  </a:lnTo>
                  <a:lnTo>
                    <a:pt x="3714750" y="495300"/>
                  </a:lnTo>
                  <a:close/>
                </a:path>
                <a:path w="5991225" h="1009650">
                  <a:moveTo>
                    <a:pt x="3886200" y="495300"/>
                  </a:moveTo>
                  <a:lnTo>
                    <a:pt x="3819525" y="495300"/>
                  </a:lnTo>
                  <a:lnTo>
                    <a:pt x="3819525" y="504825"/>
                  </a:lnTo>
                  <a:lnTo>
                    <a:pt x="3886200" y="504825"/>
                  </a:lnTo>
                  <a:lnTo>
                    <a:pt x="3886200" y="495300"/>
                  </a:lnTo>
                  <a:close/>
                </a:path>
                <a:path w="5991225" h="1009650">
                  <a:moveTo>
                    <a:pt x="4057650" y="495300"/>
                  </a:moveTo>
                  <a:lnTo>
                    <a:pt x="3990975" y="495300"/>
                  </a:lnTo>
                  <a:lnTo>
                    <a:pt x="3990975" y="504825"/>
                  </a:lnTo>
                  <a:lnTo>
                    <a:pt x="4057650" y="504825"/>
                  </a:lnTo>
                  <a:lnTo>
                    <a:pt x="4057650" y="495300"/>
                  </a:lnTo>
                  <a:close/>
                </a:path>
                <a:path w="5991225" h="1009650">
                  <a:moveTo>
                    <a:pt x="4229100" y="495300"/>
                  </a:moveTo>
                  <a:lnTo>
                    <a:pt x="4162425" y="495300"/>
                  </a:lnTo>
                  <a:lnTo>
                    <a:pt x="4162425" y="504825"/>
                  </a:lnTo>
                  <a:lnTo>
                    <a:pt x="4229100" y="504825"/>
                  </a:lnTo>
                  <a:lnTo>
                    <a:pt x="4229100" y="495300"/>
                  </a:lnTo>
                  <a:close/>
                </a:path>
                <a:path w="5991225" h="1009650">
                  <a:moveTo>
                    <a:pt x="4400550" y="495300"/>
                  </a:moveTo>
                  <a:lnTo>
                    <a:pt x="4333875" y="495300"/>
                  </a:lnTo>
                  <a:lnTo>
                    <a:pt x="4333875" y="504825"/>
                  </a:lnTo>
                  <a:lnTo>
                    <a:pt x="4400550" y="504825"/>
                  </a:lnTo>
                  <a:lnTo>
                    <a:pt x="4400550" y="495300"/>
                  </a:lnTo>
                  <a:close/>
                </a:path>
                <a:path w="5991225" h="1009650">
                  <a:moveTo>
                    <a:pt x="4572000" y="495300"/>
                  </a:moveTo>
                  <a:lnTo>
                    <a:pt x="4505325" y="495300"/>
                  </a:lnTo>
                  <a:lnTo>
                    <a:pt x="4505325" y="504825"/>
                  </a:lnTo>
                  <a:lnTo>
                    <a:pt x="4572000" y="504825"/>
                  </a:lnTo>
                  <a:lnTo>
                    <a:pt x="4572000" y="495300"/>
                  </a:lnTo>
                  <a:close/>
                </a:path>
                <a:path w="5991225" h="1009650">
                  <a:moveTo>
                    <a:pt x="4743450" y="495300"/>
                  </a:moveTo>
                  <a:lnTo>
                    <a:pt x="4676775" y="495300"/>
                  </a:lnTo>
                  <a:lnTo>
                    <a:pt x="4676775" y="504825"/>
                  </a:lnTo>
                  <a:lnTo>
                    <a:pt x="4743450" y="504825"/>
                  </a:lnTo>
                  <a:lnTo>
                    <a:pt x="4743450" y="495300"/>
                  </a:lnTo>
                  <a:close/>
                </a:path>
                <a:path w="5991225" h="1009650">
                  <a:moveTo>
                    <a:pt x="4914900" y="495300"/>
                  </a:moveTo>
                  <a:lnTo>
                    <a:pt x="4848225" y="495300"/>
                  </a:lnTo>
                  <a:lnTo>
                    <a:pt x="4848225" y="504825"/>
                  </a:lnTo>
                  <a:lnTo>
                    <a:pt x="4914900" y="504825"/>
                  </a:lnTo>
                  <a:lnTo>
                    <a:pt x="4914900" y="495300"/>
                  </a:lnTo>
                  <a:close/>
                </a:path>
                <a:path w="5991225" h="1009650">
                  <a:moveTo>
                    <a:pt x="5086350" y="495300"/>
                  </a:moveTo>
                  <a:lnTo>
                    <a:pt x="5019675" y="495300"/>
                  </a:lnTo>
                  <a:lnTo>
                    <a:pt x="5019675" y="504825"/>
                  </a:lnTo>
                  <a:lnTo>
                    <a:pt x="5086350" y="504825"/>
                  </a:lnTo>
                  <a:lnTo>
                    <a:pt x="5086350" y="495300"/>
                  </a:lnTo>
                  <a:close/>
                </a:path>
                <a:path w="5991225" h="1009650">
                  <a:moveTo>
                    <a:pt x="5086350" y="0"/>
                  </a:moveTo>
                  <a:lnTo>
                    <a:pt x="5019675" y="0"/>
                  </a:lnTo>
                  <a:lnTo>
                    <a:pt x="5019675" y="9525"/>
                  </a:lnTo>
                  <a:lnTo>
                    <a:pt x="5086350" y="9525"/>
                  </a:lnTo>
                  <a:lnTo>
                    <a:pt x="5086350" y="0"/>
                  </a:lnTo>
                  <a:close/>
                </a:path>
                <a:path w="5991225" h="1009650">
                  <a:moveTo>
                    <a:pt x="5257800" y="495300"/>
                  </a:moveTo>
                  <a:lnTo>
                    <a:pt x="5191125" y="495300"/>
                  </a:lnTo>
                  <a:lnTo>
                    <a:pt x="5191125" y="504825"/>
                  </a:lnTo>
                  <a:lnTo>
                    <a:pt x="5257800" y="504825"/>
                  </a:lnTo>
                  <a:lnTo>
                    <a:pt x="5257800" y="495300"/>
                  </a:lnTo>
                  <a:close/>
                </a:path>
                <a:path w="5991225" h="1009650">
                  <a:moveTo>
                    <a:pt x="5429250" y="495300"/>
                  </a:moveTo>
                  <a:lnTo>
                    <a:pt x="5362575" y="495300"/>
                  </a:lnTo>
                  <a:lnTo>
                    <a:pt x="5362575" y="504825"/>
                  </a:lnTo>
                  <a:lnTo>
                    <a:pt x="5429250" y="504825"/>
                  </a:lnTo>
                  <a:lnTo>
                    <a:pt x="5429250" y="495300"/>
                  </a:lnTo>
                  <a:close/>
                </a:path>
                <a:path w="5991225" h="1009650">
                  <a:moveTo>
                    <a:pt x="5600700" y="495300"/>
                  </a:moveTo>
                  <a:lnTo>
                    <a:pt x="5534025" y="495300"/>
                  </a:lnTo>
                  <a:lnTo>
                    <a:pt x="5534025" y="504825"/>
                  </a:lnTo>
                  <a:lnTo>
                    <a:pt x="5600700" y="504825"/>
                  </a:lnTo>
                  <a:lnTo>
                    <a:pt x="5600700" y="495300"/>
                  </a:lnTo>
                  <a:close/>
                </a:path>
                <a:path w="5991225" h="1009650">
                  <a:moveTo>
                    <a:pt x="5772150" y="495300"/>
                  </a:moveTo>
                  <a:lnTo>
                    <a:pt x="5705475" y="495300"/>
                  </a:lnTo>
                  <a:lnTo>
                    <a:pt x="5705475" y="504825"/>
                  </a:lnTo>
                  <a:lnTo>
                    <a:pt x="5772150" y="504825"/>
                  </a:lnTo>
                  <a:lnTo>
                    <a:pt x="5772150" y="495300"/>
                  </a:lnTo>
                  <a:close/>
                </a:path>
                <a:path w="5991225" h="1009650">
                  <a:moveTo>
                    <a:pt x="5991225" y="1000125"/>
                  </a:moveTo>
                  <a:lnTo>
                    <a:pt x="0" y="1000125"/>
                  </a:lnTo>
                  <a:lnTo>
                    <a:pt x="0" y="1009650"/>
                  </a:lnTo>
                  <a:lnTo>
                    <a:pt x="5991225" y="1009650"/>
                  </a:lnTo>
                  <a:lnTo>
                    <a:pt x="5991225" y="1000125"/>
                  </a:lnTo>
                  <a:close/>
                </a:path>
                <a:path w="5991225" h="1009650">
                  <a:moveTo>
                    <a:pt x="5991225" y="495300"/>
                  </a:moveTo>
                  <a:lnTo>
                    <a:pt x="5876925" y="495300"/>
                  </a:lnTo>
                  <a:lnTo>
                    <a:pt x="5876925" y="504825"/>
                  </a:lnTo>
                  <a:lnTo>
                    <a:pt x="5991225" y="504825"/>
                  </a:lnTo>
                  <a:lnTo>
                    <a:pt x="5991225" y="495300"/>
                  </a:lnTo>
                  <a:close/>
                </a:path>
                <a:path w="5991225" h="1009650">
                  <a:moveTo>
                    <a:pt x="5991225" y="0"/>
                  </a:moveTo>
                  <a:lnTo>
                    <a:pt x="5876925" y="0"/>
                  </a:lnTo>
                  <a:lnTo>
                    <a:pt x="587692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 rot="18900000">
            <a:off x="11844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4" name="object 14"/>
          <p:cNvSpPr txBox="1"/>
          <p:nvPr/>
        </p:nvSpPr>
        <p:spPr>
          <a:xfrm rot="18900000">
            <a:off x="13558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5" name="object 15"/>
          <p:cNvSpPr txBox="1"/>
          <p:nvPr/>
        </p:nvSpPr>
        <p:spPr>
          <a:xfrm rot="18900000">
            <a:off x="15273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6" name="object 16"/>
          <p:cNvSpPr txBox="1"/>
          <p:nvPr/>
        </p:nvSpPr>
        <p:spPr>
          <a:xfrm rot="18900000">
            <a:off x="16987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18702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20416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9" name="object 19"/>
          <p:cNvSpPr txBox="1"/>
          <p:nvPr/>
        </p:nvSpPr>
        <p:spPr>
          <a:xfrm rot="18900000">
            <a:off x="22131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0" name="object 20"/>
          <p:cNvSpPr txBox="1"/>
          <p:nvPr/>
        </p:nvSpPr>
        <p:spPr>
          <a:xfrm rot="18900000">
            <a:off x="23845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25560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" name="object 22"/>
          <p:cNvSpPr txBox="1"/>
          <p:nvPr/>
        </p:nvSpPr>
        <p:spPr>
          <a:xfrm rot="18900000">
            <a:off x="27274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" name="object 23"/>
          <p:cNvSpPr txBox="1"/>
          <p:nvPr/>
        </p:nvSpPr>
        <p:spPr>
          <a:xfrm rot="18900000">
            <a:off x="28989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" name="object 24"/>
          <p:cNvSpPr txBox="1"/>
          <p:nvPr/>
        </p:nvSpPr>
        <p:spPr>
          <a:xfrm rot="18900000">
            <a:off x="30703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32418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" name="object 26"/>
          <p:cNvSpPr txBox="1"/>
          <p:nvPr/>
        </p:nvSpPr>
        <p:spPr>
          <a:xfrm rot="18900000">
            <a:off x="34132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35847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8" name="object 28"/>
          <p:cNvSpPr txBox="1"/>
          <p:nvPr/>
        </p:nvSpPr>
        <p:spPr>
          <a:xfrm rot="18900000">
            <a:off x="37561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39276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40990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1" name="object 31"/>
          <p:cNvSpPr txBox="1"/>
          <p:nvPr/>
        </p:nvSpPr>
        <p:spPr>
          <a:xfrm rot="18900000">
            <a:off x="42705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" name="object 32"/>
          <p:cNvSpPr txBox="1"/>
          <p:nvPr/>
        </p:nvSpPr>
        <p:spPr>
          <a:xfrm rot="18900000">
            <a:off x="44419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" name="object 33"/>
          <p:cNvSpPr txBox="1"/>
          <p:nvPr/>
        </p:nvSpPr>
        <p:spPr>
          <a:xfrm rot="18900000">
            <a:off x="46134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" name="object 34"/>
          <p:cNvSpPr txBox="1"/>
          <p:nvPr/>
        </p:nvSpPr>
        <p:spPr>
          <a:xfrm rot="18900000">
            <a:off x="47848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" name="object 35"/>
          <p:cNvSpPr txBox="1"/>
          <p:nvPr/>
        </p:nvSpPr>
        <p:spPr>
          <a:xfrm rot="18900000">
            <a:off x="49563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" name="object 36"/>
          <p:cNvSpPr txBox="1"/>
          <p:nvPr/>
        </p:nvSpPr>
        <p:spPr>
          <a:xfrm rot="18900000">
            <a:off x="51277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" name="object 37"/>
          <p:cNvSpPr txBox="1"/>
          <p:nvPr/>
        </p:nvSpPr>
        <p:spPr>
          <a:xfrm rot="18900000">
            <a:off x="52992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8" name="object 38"/>
          <p:cNvSpPr txBox="1"/>
          <p:nvPr/>
        </p:nvSpPr>
        <p:spPr>
          <a:xfrm rot="18900000">
            <a:off x="54706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9" name="object 39"/>
          <p:cNvSpPr txBox="1"/>
          <p:nvPr/>
        </p:nvSpPr>
        <p:spPr>
          <a:xfrm rot="18900000">
            <a:off x="56421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0" name="object 40"/>
          <p:cNvSpPr txBox="1"/>
          <p:nvPr/>
        </p:nvSpPr>
        <p:spPr>
          <a:xfrm rot="18900000">
            <a:off x="58135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" name="object 41"/>
          <p:cNvSpPr txBox="1"/>
          <p:nvPr/>
        </p:nvSpPr>
        <p:spPr>
          <a:xfrm rot="18900000">
            <a:off x="59850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2" name="object 42"/>
          <p:cNvSpPr txBox="1"/>
          <p:nvPr/>
        </p:nvSpPr>
        <p:spPr>
          <a:xfrm rot="18900000">
            <a:off x="61564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3" name="object 43"/>
          <p:cNvSpPr txBox="1"/>
          <p:nvPr/>
        </p:nvSpPr>
        <p:spPr>
          <a:xfrm rot="18900000">
            <a:off x="6327917" y="57151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4" name="object 44"/>
          <p:cNvSpPr txBox="1"/>
          <p:nvPr/>
        </p:nvSpPr>
        <p:spPr>
          <a:xfrm rot="18900000">
            <a:off x="64993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5" name="object 45"/>
          <p:cNvSpPr txBox="1"/>
          <p:nvPr/>
        </p:nvSpPr>
        <p:spPr>
          <a:xfrm rot="18900000">
            <a:off x="66708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1066800" y="2209799"/>
            <a:ext cx="5991225" cy="4248150"/>
            <a:chOff x="1066800" y="2209799"/>
            <a:chExt cx="5991225" cy="4248150"/>
          </a:xfrm>
        </p:grpSpPr>
        <p:sp>
          <p:nvSpPr>
            <p:cNvPr id="47" name="object 47"/>
            <p:cNvSpPr/>
            <p:nvPr/>
          </p:nvSpPr>
          <p:spPr>
            <a:xfrm>
              <a:off x="1066800" y="5572124"/>
              <a:ext cx="5991225" cy="19050"/>
            </a:xfrm>
            <a:custGeom>
              <a:avLst/>
              <a:gdLst/>
              <a:ahLst/>
              <a:cxnLst/>
              <a:rect l="l" t="t" r="r" b="b"/>
              <a:pathLst>
                <a:path w="5991225" h="19050">
                  <a:moveTo>
                    <a:pt x="599122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5991224" y="0"/>
                  </a:lnTo>
                  <a:lnTo>
                    <a:pt x="599122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352549" y="3524249"/>
              <a:ext cx="104775" cy="2047875"/>
            </a:xfrm>
            <a:custGeom>
              <a:avLst/>
              <a:gdLst/>
              <a:ahLst/>
              <a:cxnLst/>
              <a:rect l="l" t="t" r="r" b="b"/>
              <a:pathLst>
                <a:path w="104775" h="2047875">
                  <a:moveTo>
                    <a:pt x="104774" y="2047874"/>
                  </a:moveTo>
                  <a:lnTo>
                    <a:pt x="0" y="2047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47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352549" y="2790824"/>
              <a:ext cx="104775" cy="733425"/>
            </a:xfrm>
            <a:custGeom>
              <a:avLst/>
              <a:gdLst/>
              <a:ahLst/>
              <a:cxnLst/>
              <a:rect l="l" t="t" r="r" b="b"/>
              <a:pathLst>
                <a:path w="104775" h="733425">
                  <a:moveTo>
                    <a:pt x="104774" y="733424"/>
                  </a:moveTo>
                  <a:lnTo>
                    <a:pt x="0" y="733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334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352549" y="2371724"/>
              <a:ext cx="104775" cy="419100"/>
            </a:xfrm>
            <a:custGeom>
              <a:avLst/>
              <a:gdLst/>
              <a:ahLst/>
              <a:cxnLst/>
              <a:rect l="l" t="t" r="r" b="b"/>
              <a:pathLst>
                <a:path w="104775" h="419100">
                  <a:moveTo>
                    <a:pt x="104774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19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352549" y="2314574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352549" y="229552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523999" y="3590924"/>
              <a:ext cx="104775" cy="1981200"/>
            </a:xfrm>
            <a:custGeom>
              <a:avLst/>
              <a:gdLst/>
              <a:ahLst/>
              <a:cxnLst/>
              <a:rect l="l" t="t" r="r" b="b"/>
              <a:pathLst>
                <a:path w="104775" h="1981200">
                  <a:moveTo>
                    <a:pt x="104774" y="1981199"/>
                  </a:moveTo>
                  <a:lnTo>
                    <a:pt x="0" y="1981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81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523999" y="2857499"/>
              <a:ext cx="104775" cy="733425"/>
            </a:xfrm>
            <a:custGeom>
              <a:avLst/>
              <a:gdLst/>
              <a:ahLst/>
              <a:cxnLst/>
              <a:rect l="l" t="t" r="r" b="b"/>
              <a:pathLst>
                <a:path w="104775" h="733425">
                  <a:moveTo>
                    <a:pt x="104774" y="733424"/>
                  </a:moveTo>
                  <a:lnTo>
                    <a:pt x="0" y="733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334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523999" y="2352674"/>
              <a:ext cx="104775" cy="504825"/>
            </a:xfrm>
            <a:custGeom>
              <a:avLst/>
              <a:gdLst/>
              <a:ahLst/>
              <a:cxnLst/>
              <a:rect l="l" t="t" r="r" b="b"/>
              <a:pathLst>
                <a:path w="104775" h="504825">
                  <a:moveTo>
                    <a:pt x="104774" y="504824"/>
                  </a:moveTo>
                  <a:lnTo>
                    <a:pt x="0" y="504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048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523999" y="2285999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523999" y="227647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695449" y="3771899"/>
              <a:ext cx="104775" cy="1800225"/>
            </a:xfrm>
            <a:custGeom>
              <a:avLst/>
              <a:gdLst/>
              <a:ahLst/>
              <a:cxnLst/>
              <a:rect l="l" t="t" r="r" b="b"/>
              <a:pathLst>
                <a:path w="104775" h="1800225">
                  <a:moveTo>
                    <a:pt x="104774" y="1800224"/>
                  </a:moveTo>
                  <a:lnTo>
                    <a:pt x="0" y="18002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02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695449" y="3114674"/>
              <a:ext cx="104775" cy="657225"/>
            </a:xfrm>
            <a:custGeom>
              <a:avLst/>
              <a:gdLst/>
              <a:ahLst/>
              <a:cxnLst/>
              <a:rect l="l" t="t" r="r" b="b"/>
              <a:pathLst>
                <a:path w="104775" h="657225">
                  <a:moveTo>
                    <a:pt x="104774" y="657224"/>
                  </a:moveTo>
                  <a:lnTo>
                    <a:pt x="0" y="6572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572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695449" y="2714624"/>
              <a:ext cx="104775" cy="400050"/>
            </a:xfrm>
            <a:custGeom>
              <a:avLst/>
              <a:gdLst/>
              <a:ahLst/>
              <a:cxnLst/>
              <a:rect l="l" t="t" r="r" b="b"/>
              <a:pathLst>
                <a:path w="104775" h="400050">
                  <a:moveTo>
                    <a:pt x="104774" y="400049"/>
                  </a:moveTo>
                  <a:lnTo>
                    <a:pt x="0" y="400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00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695449" y="26669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866899" y="3695699"/>
              <a:ext cx="104775" cy="1876425"/>
            </a:xfrm>
            <a:custGeom>
              <a:avLst/>
              <a:gdLst/>
              <a:ahLst/>
              <a:cxnLst/>
              <a:rect l="l" t="t" r="r" b="b"/>
              <a:pathLst>
                <a:path w="104775" h="1876425">
                  <a:moveTo>
                    <a:pt x="104774" y="1876424"/>
                  </a:moveTo>
                  <a:lnTo>
                    <a:pt x="0" y="1876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76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866899" y="3009899"/>
              <a:ext cx="104775" cy="685800"/>
            </a:xfrm>
            <a:custGeom>
              <a:avLst/>
              <a:gdLst/>
              <a:ahLst/>
              <a:cxnLst/>
              <a:rect l="l" t="t" r="r" b="b"/>
              <a:pathLst>
                <a:path w="104775" h="685800">
                  <a:moveTo>
                    <a:pt x="104774" y="685799"/>
                  </a:moveTo>
                  <a:lnTo>
                    <a:pt x="0" y="685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85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866899" y="2628899"/>
              <a:ext cx="104775" cy="381000"/>
            </a:xfrm>
            <a:custGeom>
              <a:avLst/>
              <a:gdLst/>
              <a:ahLst/>
              <a:cxnLst/>
              <a:rect l="l" t="t" r="r" b="b"/>
              <a:pathLst>
                <a:path w="104775" h="381000">
                  <a:moveTo>
                    <a:pt x="104774" y="380999"/>
                  </a:moveTo>
                  <a:lnTo>
                    <a:pt x="0" y="3809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866899" y="258127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866899" y="2571749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2038349" y="3895724"/>
              <a:ext cx="104775" cy="1676400"/>
            </a:xfrm>
            <a:custGeom>
              <a:avLst/>
              <a:gdLst/>
              <a:ahLst/>
              <a:cxnLst/>
              <a:rect l="l" t="t" r="r" b="b"/>
              <a:pathLst>
                <a:path w="104775" h="1676400">
                  <a:moveTo>
                    <a:pt x="104774" y="1676399"/>
                  </a:moveTo>
                  <a:lnTo>
                    <a:pt x="0" y="1676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763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2038349" y="3267074"/>
              <a:ext cx="104775" cy="628650"/>
            </a:xfrm>
            <a:custGeom>
              <a:avLst/>
              <a:gdLst/>
              <a:ahLst/>
              <a:cxnLst/>
              <a:rect l="l" t="t" r="r" b="b"/>
              <a:pathLst>
                <a:path w="104775" h="628650">
                  <a:moveTo>
                    <a:pt x="104774" y="628649"/>
                  </a:moveTo>
                  <a:lnTo>
                    <a:pt x="0" y="628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28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2038349" y="2857499"/>
              <a:ext cx="104775" cy="409575"/>
            </a:xfrm>
            <a:custGeom>
              <a:avLst/>
              <a:gdLst/>
              <a:ahLst/>
              <a:cxnLst/>
              <a:rect l="l" t="t" r="r" b="b"/>
              <a:pathLst>
                <a:path w="104775" h="409575">
                  <a:moveTo>
                    <a:pt x="104774" y="409574"/>
                  </a:moveTo>
                  <a:lnTo>
                    <a:pt x="0" y="409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09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2038349" y="280034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038349" y="27908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209799" y="3733799"/>
              <a:ext cx="104775" cy="1838325"/>
            </a:xfrm>
            <a:custGeom>
              <a:avLst/>
              <a:gdLst/>
              <a:ahLst/>
              <a:cxnLst/>
              <a:rect l="l" t="t" r="r" b="b"/>
              <a:pathLst>
                <a:path w="104775" h="1838325">
                  <a:moveTo>
                    <a:pt x="104774" y="1838324"/>
                  </a:moveTo>
                  <a:lnTo>
                    <a:pt x="0" y="1838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383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209799" y="3038474"/>
              <a:ext cx="104775" cy="695325"/>
            </a:xfrm>
            <a:custGeom>
              <a:avLst/>
              <a:gdLst/>
              <a:ahLst/>
              <a:cxnLst/>
              <a:rect l="l" t="t" r="r" b="b"/>
              <a:pathLst>
                <a:path w="104775" h="695325">
                  <a:moveTo>
                    <a:pt x="104774" y="695324"/>
                  </a:moveTo>
                  <a:lnTo>
                    <a:pt x="0" y="695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953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209799" y="2562224"/>
              <a:ext cx="104775" cy="476250"/>
            </a:xfrm>
            <a:custGeom>
              <a:avLst/>
              <a:gdLst/>
              <a:ahLst/>
              <a:cxnLst/>
              <a:rect l="l" t="t" r="r" b="b"/>
              <a:pathLst>
                <a:path w="104775" h="476250">
                  <a:moveTo>
                    <a:pt x="104774" y="476249"/>
                  </a:moveTo>
                  <a:lnTo>
                    <a:pt x="0" y="476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209799" y="25145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209799" y="250507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2381249" y="3752849"/>
              <a:ext cx="104775" cy="1819275"/>
            </a:xfrm>
            <a:custGeom>
              <a:avLst/>
              <a:gdLst/>
              <a:ahLst/>
              <a:cxnLst/>
              <a:rect l="l" t="t" r="r" b="b"/>
              <a:pathLst>
                <a:path w="104775" h="1819275">
                  <a:moveTo>
                    <a:pt x="104774" y="1819274"/>
                  </a:moveTo>
                  <a:lnTo>
                    <a:pt x="0" y="1819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19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2381249" y="3028949"/>
              <a:ext cx="104775" cy="723900"/>
            </a:xfrm>
            <a:custGeom>
              <a:avLst/>
              <a:gdLst/>
              <a:ahLst/>
              <a:cxnLst/>
              <a:rect l="l" t="t" r="r" b="b"/>
              <a:pathLst>
                <a:path w="104775" h="723900">
                  <a:moveTo>
                    <a:pt x="104774" y="723899"/>
                  </a:moveTo>
                  <a:lnTo>
                    <a:pt x="0" y="723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238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2381249" y="2562224"/>
              <a:ext cx="104775" cy="466725"/>
            </a:xfrm>
            <a:custGeom>
              <a:avLst/>
              <a:gdLst/>
              <a:ahLst/>
              <a:cxnLst/>
              <a:rect l="l" t="t" r="r" b="b"/>
              <a:pathLst>
                <a:path w="104775" h="466725">
                  <a:moveTo>
                    <a:pt x="1047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667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381249" y="25145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381249" y="249554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552699" y="3781424"/>
              <a:ext cx="104775" cy="1790700"/>
            </a:xfrm>
            <a:custGeom>
              <a:avLst/>
              <a:gdLst/>
              <a:ahLst/>
              <a:cxnLst/>
              <a:rect l="l" t="t" r="r" b="b"/>
              <a:pathLst>
                <a:path w="104775" h="1790700">
                  <a:moveTo>
                    <a:pt x="104774" y="1790699"/>
                  </a:moveTo>
                  <a:lnTo>
                    <a:pt x="0" y="17906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906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552699" y="3095624"/>
              <a:ext cx="104775" cy="685800"/>
            </a:xfrm>
            <a:custGeom>
              <a:avLst/>
              <a:gdLst/>
              <a:ahLst/>
              <a:cxnLst/>
              <a:rect l="l" t="t" r="r" b="b"/>
              <a:pathLst>
                <a:path w="104775" h="685800">
                  <a:moveTo>
                    <a:pt x="104774" y="685799"/>
                  </a:moveTo>
                  <a:lnTo>
                    <a:pt x="0" y="685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85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552699" y="2495549"/>
              <a:ext cx="104775" cy="600075"/>
            </a:xfrm>
            <a:custGeom>
              <a:avLst/>
              <a:gdLst/>
              <a:ahLst/>
              <a:cxnLst/>
              <a:rect l="l" t="t" r="r" b="b"/>
              <a:pathLst>
                <a:path w="104775" h="600075">
                  <a:moveTo>
                    <a:pt x="104774" y="600074"/>
                  </a:moveTo>
                  <a:lnTo>
                    <a:pt x="0" y="600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0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2552699" y="24383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552699" y="24098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2724149" y="3838574"/>
              <a:ext cx="104775" cy="1733550"/>
            </a:xfrm>
            <a:custGeom>
              <a:avLst/>
              <a:gdLst/>
              <a:ahLst/>
              <a:cxnLst/>
              <a:rect l="l" t="t" r="r" b="b"/>
              <a:pathLst>
                <a:path w="104775" h="1733550">
                  <a:moveTo>
                    <a:pt x="104774" y="1733549"/>
                  </a:moveTo>
                  <a:lnTo>
                    <a:pt x="0" y="1733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335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2724149" y="3162299"/>
              <a:ext cx="104775" cy="676275"/>
            </a:xfrm>
            <a:custGeom>
              <a:avLst/>
              <a:gdLst/>
              <a:ahLst/>
              <a:cxnLst/>
              <a:rect l="l" t="t" r="r" b="b"/>
              <a:pathLst>
                <a:path w="104775" h="676275">
                  <a:moveTo>
                    <a:pt x="1047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76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2724149" y="2619374"/>
              <a:ext cx="104775" cy="542925"/>
            </a:xfrm>
            <a:custGeom>
              <a:avLst/>
              <a:gdLst/>
              <a:ahLst/>
              <a:cxnLst/>
              <a:rect l="l" t="t" r="r" b="b"/>
              <a:pathLst>
                <a:path w="104775" h="542925">
                  <a:moveTo>
                    <a:pt x="104774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42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2724149" y="2562224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2724149" y="254317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2895599" y="3829049"/>
              <a:ext cx="104775" cy="1743075"/>
            </a:xfrm>
            <a:custGeom>
              <a:avLst/>
              <a:gdLst/>
              <a:ahLst/>
              <a:cxnLst/>
              <a:rect l="l" t="t" r="r" b="b"/>
              <a:pathLst>
                <a:path w="104775" h="1743075">
                  <a:moveTo>
                    <a:pt x="104774" y="1743074"/>
                  </a:moveTo>
                  <a:lnTo>
                    <a:pt x="0" y="1743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43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2895599" y="3133724"/>
              <a:ext cx="104775" cy="695325"/>
            </a:xfrm>
            <a:custGeom>
              <a:avLst/>
              <a:gdLst/>
              <a:ahLst/>
              <a:cxnLst/>
              <a:rect l="l" t="t" r="r" b="b"/>
              <a:pathLst>
                <a:path w="104775" h="695325">
                  <a:moveTo>
                    <a:pt x="104774" y="695324"/>
                  </a:moveTo>
                  <a:lnTo>
                    <a:pt x="0" y="695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953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2895599" y="2666999"/>
              <a:ext cx="104775" cy="466725"/>
            </a:xfrm>
            <a:custGeom>
              <a:avLst/>
              <a:gdLst/>
              <a:ahLst/>
              <a:cxnLst/>
              <a:rect l="l" t="t" r="r" b="b"/>
              <a:pathLst>
                <a:path w="104775" h="466725">
                  <a:moveTo>
                    <a:pt x="1047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667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2895599" y="261937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2895599" y="2609849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3067049" y="3876674"/>
              <a:ext cx="104775" cy="1695450"/>
            </a:xfrm>
            <a:custGeom>
              <a:avLst/>
              <a:gdLst/>
              <a:ahLst/>
              <a:cxnLst/>
              <a:rect l="l" t="t" r="r" b="b"/>
              <a:pathLst>
                <a:path w="104775" h="1695450">
                  <a:moveTo>
                    <a:pt x="104774" y="1695449"/>
                  </a:moveTo>
                  <a:lnTo>
                    <a:pt x="0" y="1695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95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3067049" y="3200399"/>
              <a:ext cx="104775" cy="676275"/>
            </a:xfrm>
            <a:custGeom>
              <a:avLst/>
              <a:gdLst/>
              <a:ahLst/>
              <a:cxnLst/>
              <a:rect l="l" t="t" r="r" b="b"/>
              <a:pathLst>
                <a:path w="104775" h="676275">
                  <a:moveTo>
                    <a:pt x="1047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76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3067049" y="2790824"/>
              <a:ext cx="104775" cy="409575"/>
            </a:xfrm>
            <a:custGeom>
              <a:avLst/>
              <a:gdLst/>
              <a:ahLst/>
              <a:cxnLst/>
              <a:rect l="l" t="t" r="r" b="b"/>
              <a:pathLst>
                <a:path w="104775" h="409575">
                  <a:moveTo>
                    <a:pt x="104774" y="409574"/>
                  </a:moveTo>
                  <a:lnTo>
                    <a:pt x="0" y="409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09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3067049" y="27527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3067049" y="273367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3238499" y="3981449"/>
              <a:ext cx="104775" cy="1590675"/>
            </a:xfrm>
            <a:custGeom>
              <a:avLst/>
              <a:gdLst/>
              <a:ahLst/>
              <a:cxnLst/>
              <a:rect l="l" t="t" r="r" b="b"/>
              <a:pathLst>
                <a:path w="104775" h="1590675">
                  <a:moveTo>
                    <a:pt x="104774" y="1590674"/>
                  </a:moveTo>
                  <a:lnTo>
                    <a:pt x="0" y="1590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90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238499" y="3381374"/>
              <a:ext cx="104775" cy="600075"/>
            </a:xfrm>
            <a:custGeom>
              <a:avLst/>
              <a:gdLst/>
              <a:ahLst/>
              <a:cxnLst/>
              <a:rect l="l" t="t" r="r" b="b"/>
              <a:pathLst>
                <a:path w="104775" h="600075">
                  <a:moveTo>
                    <a:pt x="104774" y="600074"/>
                  </a:moveTo>
                  <a:lnTo>
                    <a:pt x="0" y="600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0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3238499" y="2819399"/>
              <a:ext cx="104775" cy="561975"/>
            </a:xfrm>
            <a:custGeom>
              <a:avLst/>
              <a:gdLst/>
              <a:ahLst/>
              <a:cxnLst/>
              <a:rect l="l" t="t" r="r" b="b"/>
              <a:pathLst>
                <a:path w="104775" h="561975">
                  <a:moveTo>
                    <a:pt x="104774" y="561974"/>
                  </a:moveTo>
                  <a:lnTo>
                    <a:pt x="0" y="561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61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3238499" y="277177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3238499" y="272414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3409949" y="4029074"/>
              <a:ext cx="104775" cy="1543050"/>
            </a:xfrm>
            <a:custGeom>
              <a:avLst/>
              <a:gdLst/>
              <a:ahLst/>
              <a:cxnLst/>
              <a:rect l="l" t="t" r="r" b="b"/>
              <a:pathLst>
                <a:path w="104775" h="1543050">
                  <a:moveTo>
                    <a:pt x="104774" y="1543049"/>
                  </a:moveTo>
                  <a:lnTo>
                    <a:pt x="0" y="1543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43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3409949" y="3438524"/>
              <a:ext cx="104775" cy="590550"/>
            </a:xfrm>
            <a:custGeom>
              <a:avLst/>
              <a:gdLst/>
              <a:ahLst/>
              <a:cxnLst/>
              <a:rect l="l" t="t" r="r" b="b"/>
              <a:pathLst>
                <a:path w="104775" h="590550">
                  <a:moveTo>
                    <a:pt x="104774" y="590549"/>
                  </a:moveTo>
                  <a:lnTo>
                    <a:pt x="0" y="590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90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3409949" y="2619374"/>
              <a:ext cx="104775" cy="819150"/>
            </a:xfrm>
            <a:custGeom>
              <a:avLst/>
              <a:gdLst/>
              <a:ahLst/>
              <a:cxnLst/>
              <a:rect l="l" t="t" r="r" b="b"/>
              <a:pathLst>
                <a:path w="104775" h="819150">
                  <a:moveTo>
                    <a:pt x="104774" y="819149"/>
                  </a:moveTo>
                  <a:lnTo>
                    <a:pt x="0" y="819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191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3409949" y="257174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3409949" y="25145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3581399" y="4038599"/>
              <a:ext cx="104775" cy="1533525"/>
            </a:xfrm>
            <a:custGeom>
              <a:avLst/>
              <a:gdLst/>
              <a:ahLst/>
              <a:cxnLst/>
              <a:rect l="l" t="t" r="r" b="b"/>
              <a:pathLst>
                <a:path w="104775" h="1533525">
                  <a:moveTo>
                    <a:pt x="104774" y="1533524"/>
                  </a:moveTo>
                  <a:lnTo>
                    <a:pt x="0" y="1533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33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3581399" y="3448049"/>
              <a:ext cx="104775" cy="590550"/>
            </a:xfrm>
            <a:custGeom>
              <a:avLst/>
              <a:gdLst/>
              <a:ahLst/>
              <a:cxnLst/>
              <a:rect l="l" t="t" r="r" b="b"/>
              <a:pathLst>
                <a:path w="104775" h="590550">
                  <a:moveTo>
                    <a:pt x="104774" y="590549"/>
                  </a:moveTo>
                  <a:lnTo>
                    <a:pt x="0" y="590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90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3581399" y="2800349"/>
              <a:ext cx="104775" cy="647700"/>
            </a:xfrm>
            <a:custGeom>
              <a:avLst/>
              <a:gdLst/>
              <a:ahLst/>
              <a:cxnLst/>
              <a:rect l="l" t="t" r="r" b="b"/>
              <a:pathLst>
                <a:path w="104775" h="647700">
                  <a:moveTo>
                    <a:pt x="104774" y="647699"/>
                  </a:moveTo>
                  <a:lnTo>
                    <a:pt x="0" y="6476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476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3581399" y="27527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3581399" y="27050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3752849" y="4038599"/>
              <a:ext cx="104775" cy="1533525"/>
            </a:xfrm>
            <a:custGeom>
              <a:avLst/>
              <a:gdLst/>
              <a:ahLst/>
              <a:cxnLst/>
              <a:rect l="l" t="t" r="r" b="b"/>
              <a:pathLst>
                <a:path w="104775" h="1533525">
                  <a:moveTo>
                    <a:pt x="104774" y="1533524"/>
                  </a:moveTo>
                  <a:lnTo>
                    <a:pt x="0" y="1533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33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3752849" y="3467099"/>
              <a:ext cx="104775" cy="571500"/>
            </a:xfrm>
            <a:custGeom>
              <a:avLst/>
              <a:gdLst/>
              <a:ahLst/>
              <a:cxnLst/>
              <a:rect l="l" t="t" r="r" b="b"/>
              <a:pathLst>
                <a:path w="104775" h="571500">
                  <a:moveTo>
                    <a:pt x="104774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752849" y="2343149"/>
              <a:ext cx="104775" cy="1123950"/>
            </a:xfrm>
            <a:custGeom>
              <a:avLst/>
              <a:gdLst/>
              <a:ahLst/>
              <a:cxnLst/>
              <a:rect l="l" t="t" r="r" b="b"/>
              <a:pathLst>
                <a:path w="104775" h="1123950">
                  <a:moveTo>
                    <a:pt x="104774" y="1123949"/>
                  </a:moveTo>
                  <a:lnTo>
                    <a:pt x="0" y="1123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23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3752849" y="22955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3752849" y="2209799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3924299" y="4076699"/>
              <a:ext cx="104775" cy="1495425"/>
            </a:xfrm>
            <a:custGeom>
              <a:avLst/>
              <a:gdLst/>
              <a:ahLst/>
              <a:cxnLst/>
              <a:rect l="l" t="t" r="r" b="b"/>
              <a:pathLst>
                <a:path w="104775" h="1495425">
                  <a:moveTo>
                    <a:pt x="104774" y="1495424"/>
                  </a:moveTo>
                  <a:lnTo>
                    <a:pt x="0" y="1495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95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3924299" y="3505199"/>
              <a:ext cx="104775" cy="571500"/>
            </a:xfrm>
            <a:custGeom>
              <a:avLst/>
              <a:gdLst/>
              <a:ahLst/>
              <a:cxnLst/>
              <a:rect l="l" t="t" r="r" b="b"/>
              <a:pathLst>
                <a:path w="104775" h="571500">
                  <a:moveTo>
                    <a:pt x="104774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3924299" y="2457449"/>
              <a:ext cx="104775" cy="1047750"/>
            </a:xfrm>
            <a:custGeom>
              <a:avLst/>
              <a:gdLst/>
              <a:ahLst/>
              <a:cxnLst/>
              <a:rect l="l" t="t" r="r" b="b"/>
              <a:pathLst>
                <a:path w="104775" h="1047750">
                  <a:moveTo>
                    <a:pt x="104774" y="1047749"/>
                  </a:moveTo>
                  <a:lnTo>
                    <a:pt x="0" y="10477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3924299" y="24002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3924299" y="233362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4095749" y="4048124"/>
              <a:ext cx="104775" cy="1524000"/>
            </a:xfrm>
            <a:custGeom>
              <a:avLst/>
              <a:gdLst/>
              <a:ahLst/>
              <a:cxnLst/>
              <a:rect l="l" t="t" r="r" b="b"/>
              <a:pathLst>
                <a:path w="104775" h="1524000">
                  <a:moveTo>
                    <a:pt x="104774" y="1523999"/>
                  </a:moveTo>
                  <a:lnTo>
                    <a:pt x="0" y="15239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4095749" y="3476624"/>
              <a:ext cx="104775" cy="571500"/>
            </a:xfrm>
            <a:custGeom>
              <a:avLst/>
              <a:gdLst/>
              <a:ahLst/>
              <a:cxnLst/>
              <a:rect l="l" t="t" r="r" b="b"/>
              <a:pathLst>
                <a:path w="104775" h="571500">
                  <a:moveTo>
                    <a:pt x="104774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4095749" y="2457449"/>
              <a:ext cx="104775" cy="1019175"/>
            </a:xfrm>
            <a:custGeom>
              <a:avLst/>
              <a:gdLst/>
              <a:ahLst/>
              <a:cxnLst/>
              <a:rect l="l" t="t" r="r" b="b"/>
              <a:pathLst>
                <a:path w="104775" h="1019175">
                  <a:moveTo>
                    <a:pt x="104774" y="1019174"/>
                  </a:moveTo>
                  <a:lnTo>
                    <a:pt x="0" y="1019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191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4095749" y="24002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4095749" y="233362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4267199" y="4076699"/>
              <a:ext cx="104775" cy="1495425"/>
            </a:xfrm>
            <a:custGeom>
              <a:avLst/>
              <a:gdLst/>
              <a:ahLst/>
              <a:cxnLst/>
              <a:rect l="l" t="t" r="r" b="b"/>
              <a:pathLst>
                <a:path w="104775" h="1495425">
                  <a:moveTo>
                    <a:pt x="104774" y="1495424"/>
                  </a:moveTo>
                  <a:lnTo>
                    <a:pt x="0" y="1495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95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4267199" y="3505199"/>
              <a:ext cx="104775" cy="571500"/>
            </a:xfrm>
            <a:custGeom>
              <a:avLst/>
              <a:gdLst/>
              <a:ahLst/>
              <a:cxnLst/>
              <a:rect l="l" t="t" r="r" b="b"/>
              <a:pathLst>
                <a:path w="104775" h="571500">
                  <a:moveTo>
                    <a:pt x="104774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4267199" y="2381249"/>
              <a:ext cx="104775" cy="1123950"/>
            </a:xfrm>
            <a:custGeom>
              <a:avLst/>
              <a:gdLst/>
              <a:ahLst/>
              <a:cxnLst/>
              <a:rect l="l" t="t" r="r" b="b"/>
              <a:pathLst>
                <a:path w="104775" h="1123950">
                  <a:moveTo>
                    <a:pt x="104774" y="1123949"/>
                  </a:moveTo>
                  <a:lnTo>
                    <a:pt x="0" y="1123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23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4267199" y="23240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4267199" y="225742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4438649" y="4124324"/>
              <a:ext cx="104775" cy="1447800"/>
            </a:xfrm>
            <a:custGeom>
              <a:avLst/>
              <a:gdLst/>
              <a:ahLst/>
              <a:cxnLst/>
              <a:rect l="l" t="t" r="r" b="b"/>
              <a:pathLst>
                <a:path w="104775" h="1447800">
                  <a:moveTo>
                    <a:pt x="104774" y="1447799"/>
                  </a:moveTo>
                  <a:lnTo>
                    <a:pt x="0" y="1447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477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4438649" y="3581399"/>
              <a:ext cx="104775" cy="542925"/>
            </a:xfrm>
            <a:custGeom>
              <a:avLst/>
              <a:gdLst/>
              <a:ahLst/>
              <a:cxnLst/>
              <a:rect l="l" t="t" r="r" b="b"/>
              <a:pathLst>
                <a:path w="104775" h="542925">
                  <a:moveTo>
                    <a:pt x="104774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42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4438649" y="2514599"/>
              <a:ext cx="104775" cy="1066800"/>
            </a:xfrm>
            <a:custGeom>
              <a:avLst/>
              <a:gdLst/>
              <a:ahLst/>
              <a:cxnLst/>
              <a:rect l="l" t="t" r="r" b="b"/>
              <a:pathLst>
                <a:path w="104775" h="1066800">
                  <a:moveTo>
                    <a:pt x="104774" y="1066799"/>
                  </a:moveTo>
                  <a:lnTo>
                    <a:pt x="0" y="1066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667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4438649" y="245744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4438649" y="238124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4610099" y="4200524"/>
              <a:ext cx="104775" cy="1371600"/>
            </a:xfrm>
            <a:custGeom>
              <a:avLst/>
              <a:gdLst/>
              <a:ahLst/>
              <a:cxnLst/>
              <a:rect l="l" t="t" r="r" b="b"/>
              <a:pathLst>
                <a:path w="104775" h="1371600">
                  <a:moveTo>
                    <a:pt x="104774" y="1371599"/>
                  </a:moveTo>
                  <a:lnTo>
                    <a:pt x="0" y="1371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715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4610099" y="3676649"/>
              <a:ext cx="104775" cy="523875"/>
            </a:xfrm>
            <a:custGeom>
              <a:avLst/>
              <a:gdLst/>
              <a:ahLst/>
              <a:cxnLst/>
              <a:rect l="l" t="t" r="r" b="b"/>
              <a:pathLst>
                <a:path w="104775" h="523875">
                  <a:moveTo>
                    <a:pt x="104774" y="523874"/>
                  </a:moveTo>
                  <a:lnTo>
                    <a:pt x="0" y="523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23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4610099" y="2390774"/>
              <a:ext cx="104775" cy="1285875"/>
            </a:xfrm>
            <a:custGeom>
              <a:avLst/>
              <a:gdLst/>
              <a:ahLst/>
              <a:cxnLst/>
              <a:rect l="l" t="t" r="r" b="b"/>
              <a:pathLst>
                <a:path w="104775" h="1285875">
                  <a:moveTo>
                    <a:pt x="104774" y="1285874"/>
                  </a:moveTo>
                  <a:lnTo>
                    <a:pt x="0" y="1285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858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4610099" y="234314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4610099" y="226694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4781549" y="4276724"/>
              <a:ext cx="104775" cy="1295400"/>
            </a:xfrm>
            <a:custGeom>
              <a:avLst/>
              <a:gdLst/>
              <a:ahLst/>
              <a:cxnLst/>
              <a:rect l="l" t="t" r="r" b="b"/>
              <a:pathLst>
                <a:path w="104775" h="1295400">
                  <a:moveTo>
                    <a:pt x="104774" y="1295399"/>
                  </a:moveTo>
                  <a:lnTo>
                    <a:pt x="0" y="1295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953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4781549" y="3781424"/>
              <a:ext cx="104775" cy="495300"/>
            </a:xfrm>
            <a:custGeom>
              <a:avLst/>
              <a:gdLst/>
              <a:ahLst/>
              <a:cxnLst/>
              <a:rect l="l" t="t" r="r" b="b"/>
              <a:pathLst>
                <a:path w="104775" h="495300">
                  <a:moveTo>
                    <a:pt x="104774" y="495299"/>
                  </a:moveTo>
                  <a:lnTo>
                    <a:pt x="0" y="495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952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4781549" y="2895599"/>
              <a:ext cx="104775" cy="885825"/>
            </a:xfrm>
            <a:custGeom>
              <a:avLst/>
              <a:gdLst/>
              <a:ahLst/>
              <a:cxnLst/>
              <a:rect l="l" t="t" r="r" b="b"/>
              <a:pathLst>
                <a:path w="104775" h="885825">
                  <a:moveTo>
                    <a:pt x="104774" y="885824"/>
                  </a:moveTo>
                  <a:lnTo>
                    <a:pt x="0" y="885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858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4781549" y="283844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4781549" y="27908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4952999" y="4286249"/>
              <a:ext cx="104775" cy="1285875"/>
            </a:xfrm>
            <a:custGeom>
              <a:avLst/>
              <a:gdLst/>
              <a:ahLst/>
              <a:cxnLst/>
              <a:rect l="l" t="t" r="r" b="b"/>
              <a:pathLst>
                <a:path w="104775" h="1285875">
                  <a:moveTo>
                    <a:pt x="104774" y="1285874"/>
                  </a:moveTo>
                  <a:lnTo>
                    <a:pt x="0" y="1285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85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4952999" y="3809999"/>
              <a:ext cx="104775" cy="476250"/>
            </a:xfrm>
            <a:custGeom>
              <a:avLst/>
              <a:gdLst/>
              <a:ahLst/>
              <a:cxnLst/>
              <a:rect l="l" t="t" r="r" b="b"/>
              <a:pathLst>
                <a:path w="104775" h="476250">
                  <a:moveTo>
                    <a:pt x="104774" y="476249"/>
                  </a:moveTo>
                  <a:lnTo>
                    <a:pt x="0" y="476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4952999" y="2847974"/>
              <a:ext cx="104775" cy="962025"/>
            </a:xfrm>
            <a:custGeom>
              <a:avLst/>
              <a:gdLst/>
              <a:ahLst/>
              <a:cxnLst/>
              <a:rect l="l" t="t" r="r" b="b"/>
              <a:pathLst>
                <a:path w="104775" h="962025">
                  <a:moveTo>
                    <a:pt x="104774" y="962024"/>
                  </a:moveTo>
                  <a:lnTo>
                    <a:pt x="0" y="962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62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4952999" y="2790824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4952999" y="27431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5124449" y="4286249"/>
              <a:ext cx="104775" cy="1285875"/>
            </a:xfrm>
            <a:custGeom>
              <a:avLst/>
              <a:gdLst/>
              <a:ahLst/>
              <a:cxnLst/>
              <a:rect l="l" t="t" r="r" b="b"/>
              <a:pathLst>
                <a:path w="104775" h="1285875">
                  <a:moveTo>
                    <a:pt x="104774" y="1285874"/>
                  </a:moveTo>
                  <a:lnTo>
                    <a:pt x="0" y="1285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85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5124449" y="3819524"/>
              <a:ext cx="104775" cy="466725"/>
            </a:xfrm>
            <a:custGeom>
              <a:avLst/>
              <a:gdLst/>
              <a:ahLst/>
              <a:cxnLst/>
              <a:rect l="l" t="t" r="r" b="b"/>
              <a:pathLst>
                <a:path w="104775" h="466725">
                  <a:moveTo>
                    <a:pt x="1047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667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5124449" y="2609849"/>
              <a:ext cx="104775" cy="1209675"/>
            </a:xfrm>
            <a:custGeom>
              <a:avLst/>
              <a:gdLst/>
              <a:ahLst/>
              <a:cxnLst/>
              <a:rect l="l" t="t" r="r" b="b"/>
              <a:pathLst>
                <a:path w="104775" h="1209675">
                  <a:moveTo>
                    <a:pt x="104774" y="1209674"/>
                  </a:moveTo>
                  <a:lnTo>
                    <a:pt x="0" y="1209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096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5124449" y="25622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5124449" y="25145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5295899" y="4314824"/>
              <a:ext cx="104775" cy="1257300"/>
            </a:xfrm>
            <a:custGeom>
              <a:avLst/>
              <a:gdLst/>
              <a:ahLst/>
              <a:cxnLst/>
              <a:rect l="l" t="t" r="r" b="b"/>
              <a:pathLst>
                <a:path w="104775" h="1257300">
                  <a:moveTo>
                    <a:pt x="104774" y="1257299"/>
                  </a:moveTo>
                  <a:lnTo>
                    <a:pt x="0" y="1257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57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295899" y="3848099"/>
              <a:ext cx="104775" cy="466725"/>
            </a:xfrm>
            <a:custGeom>
              <a:avLst/>
              <a:gdLst/>
              <a:ahLst/>
              <a:cxnLst/>
              <a:rect l="l" t="t" r="r" b="b"/>
              <a:pathLst>
                <a:path w="104775" h="466725">
                  <a:moveTo>
                    <a:pt x="1047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667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295899" y="2686049"/>
              <a:ext cx="104775" cy="1162050"/>
            </a:xfrm>
            <a:custGeom>
              <a:avLst/>
              <a:gdLst/>
              <a:ahLst/>
              <a:cxnLst/>
              <a:rect l="l" t="t" r="r" b="b"/>
              <a:pathLst>
                <a:path w="104775" h="1162050">
                  <a:moveTo>
                    <a:pt x="104774" y="1162049"/>
                  </a:moveTo>
                  <a:lnTo>
                    <a:pt x="0" y="1162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62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5295899" y="26384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295899" y="26003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5467349" y="4286249"/>
              <a:ext cx="104775" cy="1285875"/>
            </a:xfrm>
            <a:custGeom>
              <a:avLst/>
              <a:gdLst/>
              <a:ahLst/>
              <a:cxnLst/>
              <a:rect l="l" t="t" r="r" b="b"/>
              <a:pathLst>
                <a:path w="104775" h="1285875">
                  <a:moveTo>
                    <a:pt x="104774" y="1285874"/>
                  </a:moveTo>
                  <a:lnTo>
                    <a:pt x="0" y="1285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85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5467349" y="3800474"/>
              <a:ext cx="104775" cy="485775"/>
            </a:xfrm>
            <a:custGeom>
              <a:avLst/>
              <a:gdLst/>
              <a:ahLst/>
              <a:cxnLst/>
              <a:rect l="l" t="t" r="r" b="b"/>
              <a:pathLst>
                <a:path w="104775" h="485775">
                  <a:moveTo>
                    <a:pt x="104774" y="485774"/>
                  </a:moveTo>
                  <a:lnTo>
                    <a:pt x="0" y="485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857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5467349" y="2886074"/>
              <a:ext cx="104775" cy="914400"/>
            </a:xfrm>
            <a:custGeom>
              <a:avLst/>
              <a:gdLst/>
              <a:ahLst/>
              <a:cxnLst/>
              <a:rect l="l" t="t" r="r" b="b"/>
              <a:pathLst>
                <a:path w="104775" h="914400">
                  <a:moveTo>
                    <a:pt x="104774" y="914399"/>
                  </a:moveTo>
                  <a:lnTo>
                    <a:pt x="0" y="914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14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5467349" y="283844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5467349" y="27908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5638799" y="4286249"/>
              <a:ext cx="104775" cy="1285875"/>
            </a:xfrm>
            <a:custGeom>
              <a:avLst/>
              <a:gdLst/>
              <a:ahLst/>
              <a:cxnLst/>
              <a:rect l="l" t="t" r="r" b="b"/>
              <a:pathLst>
                <a:path w="104775" h="1285875">
                  <a:moveTo>
                    <a:pt x="104774" y="1285874"/>
                  </a:moveTo>
                  <a:lnTo>
                    <a:pt x="0" y="1285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85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5638799" y="3800474"/>
              <a:ext cx="104775" cy="485775"/>
            </a:xfrm>
            <a:custGeom>
              <a:avLst/>
              <a:gdLst/>
              <a:ahLst/>
              <a:cxnLst/>
              <a:rect l="l" t="t" r="r" b="b"/>
              <a:pathLst>
                <a:path w="104775" h="485775">
                  <a:moveTo>
                    <a:pt x="104774" y="485774"/>
                  </a:moveTo>
                  <a:lnTo>
                    <a:pt x="0" y="485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857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5638799" y="2905124"/>
              <a:ext cx="104775" cy="895350"/>
            </a:xfrm>
            <a:custGeom>
              <a:avLst/>
              <a:gdLst/>
              <a:ahLst/>
              <a:cxnLst/>
              <a:rect l="l" t="t" r="r" b="b"/>
              <a:pathLst>
                <a:path w="104775" h="895350">
                  <a:moveTo>
                    <a:pt x="104774" y="895349"/>
                  </a:moveTo>
                  <a:lnTo>
                    <a:pt x="0" y="895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953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5638799" y="28574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5638799" y="279082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5810249" y="4333874"/>
              <a:ext cx="104775" cy="1238250"/>
            </a:xfrm>
            <a:custGeom>
              <a:avLst/>
              <a:gdLst/>
              <a:ahLst/>
              <a:cxnLst/>
              <a:rect l="l" t="t" r="r" b="b"/>
              <a:pathLst>
                <a:path w="104775" h="1238250">
                  <a:moveTo>
                    <a:pt x="104774" y="1238249"/>
                  </a:moveTo>
                  <a:lnTo>
                    <a:pt x="0" y="1238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5810249" y="3886199"/>
              <a:ext cx="104775" cy="447675"/>
            </a:xfrm>
            <a:custGeom>
              <a:avLst/>
              <a:gdLst/>
              <a:ahLst/>
              <a:cxnLst/>
              <a:rect l="l" t="t" r="r" b="b"/>
              <a:pathLst>
                <a:path w="104775" h="447675">
                  <a:moveTo>
                    <a:pt x="104774" y="447674"/>
                  </a:moveTo>
                  <a:lnTo>
                    <a:pt x="0" y="447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476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5810249" y="2781299"/>
              <a:ext cx="104775" cy="1104900"/>
            </a:xfrm>
            <a:custGeom>
              <a:avLst/>
              <a:gdLst/>
              <a:ahLst/>
              <a:cxnLst/>
              <a:rect l="l" t="t" r="r" b="b"/>
              <a:pathLst>
                <a:path w="104775" h="1104900">
                  <a:moveTo>
                    <a:pt x="104774" y="1104899"/>
                  </a:moveTo>
                  <a:lnTo>
                    <a:pt x="0" y="1104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04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5810249" y="273367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5810249" y="2600324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5981699" y="4324349"/>
              <a:ext cx="104775" cy="1247775"/>
            </a:xfrm>
            <a:custGeom>
              <a:avLst/>
              <a:gdLst/>
              <a:ahLst/>
              <a:cxnLst/>
              <a:rect l="l" t="t" r="r" b="b"/>
              <a:pathLst>
                <a:path w="104775" h="1247775">
                  <a:moveTo>
                    <a:pt x="104774" y="1247774"/>
                  </a:moveTo>
                  <a:lnTo>
                    <a:pt x="0" y="1247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47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5981699" y="3886199"/>
              <a:ext cx="104775" cy="438150"/>
            </a:xfrm>
            <a:custGeom>
              <a:avLst/>
              <a:gdLst/>
              <a:ahLst/>
              <a:cxnLst/>
              <a:rect l="l" t="t" r="r" b="b"/>
              <a:pathLst>
                <a:path w="104775" h="438150">
                  <a:moveTo>
                    <a:pt x="1047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38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5981699" y="2905124"/>
              <a:ext cx="104775" cy="981075"/>
            </a:xfrm>
            <a:custGeom>
              <a:avLst/>
              <a:gdLst/>
              <a:ahLst/>
              <a:cxnLst/>
              <a:rect l="l" t="t" r="r" b="b"/>
              <a:pathLst>
                <a:path w="104775" h="981075">
                  <a:moveTo>
                    <a:pt x="1047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81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5981699" y="28670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5981699" y="275272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6153149" y="4343399"/>
              <a:ext cx="104775" cy="1228725"/>
            </a:xfrm>
            <a:custGeom>
              <a:avLst/>
              <a:gdLst/>
              <a:ahLst/>
              <a:cxnLst/>
              <a:rect l="l" t="t" r="r" b="b"/>
              <a:pathLst>
                <a:path w="104775" h="1228725">
                  <a:moveTo>
                    <a:pt x="104774" y="1228724"/>
                  </a:moveTo>
                  <a:lnTo>
                    <a:pt x="0" y="1228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28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6153149" y="3876674"/>
              <a:ext cx="104775" cy="466725"/>
            </a:xfrm>
            <a:custGeom>
              <a:avLst/>
              <a:gdLst/>
              <a:ahLst/>
              <a:cxnLst/>
              <a:rect l="l" t="t" r="r" b="b"/>
              <a:pathLst>
                <a:path w="104775" h="466725">
                  <a:moveTo>
                    <a:pt x="1047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667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6153149" y="3095624"/>
              <a:ext cx="104775" cy="781050"/>
            </a:xfrm>
            <a:custGeom>
              <a:avLst/>
              <a:gdLst/>
              <a:ahLst/>
              <a:cxnLst/>
              <a:rect l="l" t="t" r="r" b="b"/>
              <a:pathLst>
                <a:path w="104775" h="781050">
                  <a:moveTo>
                    <a:pt x="104774" y="781049"/>
                  </a:moveTo>
                  <a:lnTo>
                    <a:pt x="0" y="781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81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6153149" y="30479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6153149" y="300989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6324599" y="4333874"/>
              <a:ext cx="104775" cy="1238250"/>
            </a:xfrm>
            <a:custGeom>
              <a:avLst/>
              <a:gdLst/>
              <a:ahLst/>
              <a:cxnLst/>
              <a:rect l="l" t="t" r="r" b="b"/>
              <a:pathLst>
                <a:path w="104775" h="1238250">
                  <a:moveTo>
                    <a:pt x="104774" y="1238249"/>
                  </a:moveTo>
                  <a:lnTo>
                    <a:pt x="0" y="1238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6324599" y="3876674"/>
              <a:ext cx="104775" cy="457200"/>
            </a:xfrm>
            <a:custGeom>
              <a:avLst/>
              <a:gdLst/>
              <a:ahLst/>
              <a:cxnLst/>
              <a:rect l="l" t="t" r="r" b="b"/>
              <a:pathLst>
                <a:path w="104775" h="457200">
                  <a:moveTo>
                    <a:pt x="104774" y="457199"/>
                  </a:moveTo>
                  <a:lnTo>
                    <a:pt x="0" y="457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571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6324599" y="3105149"/>
              <a:ext cx="104775" cy="771525"/>
            </a:xfrm>
            <a:custGeom>
              <a:avLst/>
              <a:gdLst/>
              <a:ahLst/>
              <a:cxnLst/>
              <a:rect l="l" t="t" r="r" b="b"/>
              <a:pathLst>
                <a:path w="104775" h="771525">
                  <a:moveTo>
                    <a:pt x="1047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71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6324599" y="30575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6324599" y="2971799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6496049" y="4333874"/>
              <a:ext cx="104775" cy="1238250"/>
            </a:xfrm>
            <a:custGeom>
              <a:avLst/>
              <a:gdLst/>
              <a:ahLst/>
              <a:cxnLst/>
              <a:rect l="l" t="t" r="r" b="b"/>
              <a:pathLst>
                <a:path w="104775" h="1238250">
                  <a:moveTo>
                    <a:pt x="104774" y="1238249"/>
                  </a:moveTo>
                  <a:lnTo>
                    <a:pt x="0" y="1238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6496049" y="3886199"/>
              <a:ext cx="104775" cy="447675"/>
            </a:xfrm>
            <a:custGeom>
              <a:avLst/>
              <a:gdLst/>
              <a:ahLst/>
              <a:cxnLst/>
              <a:rect l="l" t="t" r="r" b="b"/>
              <a:pathLst>
                <a:path w="104775" h="447675">
                  <a:moveTo>
                    <a:pt x="104774" y="447674"/>
                  </a:moveTo>
                  <a:lnTo>
                    <a:pt x="0" y="447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476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6496049" y="2924174"/>
              <a:ext cx="104775" cy="962025"/>
            </a:xfrm>
            <a:custGeom>
              <a:avLst/>
              <a:gdLst/>
              <a:ahLst/>
              <a:cxnLst/>
              <a:rect l="l" t="t" r="r" b="b"/>
              <a:pathLst>
                <a:path w="104775" h="962025">
                  <a:moveTo>
                    <a:pt x="104774" y="962024"/>
                  </a:moveTo>
                  <a:lnTo>
                    <a:pt x="0" y="962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62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6496049" y="287654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6496049" y="276224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6667499" y="4371974"/>
              <a:ext cx="104775" cy="1200150"/>
            </a:xfrm>
            <a:custGeom>
              <a:avLst/>
              <a:gdLst/>
              <a:ahLst/>
              <a:cxnLst/>
              <a:rect l="l" t="t" r="r" b="b"/>
              <a:pathLst>
                <a:path w="104775" h="1200150">
                  <a:moveTo>
                    <a:pt x="104774" y="1200149"/>
                  </a:moveTo>
                  <a:lnTo>
                    <a:pt x="0" y="1200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00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6667499" y="3933824"/>
              <a:ext cx="104775" cy="438150"/>
            </a:xfrm>
            <a:custGeom>
              <a:avLst/>
              <a:gdLst/>
              <a:ahLst/>
              <a:cxnLst/>
              <a:rect l="l" t="t" r="r" b="b"/>
              <a:pathLst>
                <a:path w="104775" h="438150">
                  <a:moveTo>
                    <a:pt x="1047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38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6667499" y="3314699"/>
              <a:ext cx="104775" cy="619125"/>
            </a:xfrm>
            <a:custGeom>
              <a:avLst/>
              <a:gdLst/>
              <a:ahLst/>
              <a:cxnLst/>
              <a:rect l="l" t="t" r="r" b="b"/>
              <a:pathLst>
                <a:path w="104775" h="619125">
                  <a:moveTo>
                    <a:pt x="104774" y="619124"/>
                  </a:moveTo>
                  <a:lnTo>
                    <a:pt x="0" y="619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19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6667499" y="326707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6667499" y="3200399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6838949" y="4438649"/>
              <a:ext cx="104775" cy="1133475"/>
            </a:xfrm>
            <a:custGeom>
              <a:avLst/>
              <a:gdLst/>
              <a:ahLst/>
              <a:cxnLst/>
              <a:rect l="l" t="t" r="r" b="b"/>
              <a:pathLst>
                <a:path w="104775" h="1133475">
                  <a:moveTo>
                    <a:pt x="104774" y="1133474"/>
                  </a:moveTo>
                  <a:lnTo>
                    <a:pt x="0" y="11334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334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6838949" y="4000499"/>
              <a:ext cx="104775" cy="438150"/>
            </a:xfrm>
            <a:custGeom>
              <a:avLst/>
              <a:gdLst/>
              <a:ahLst/>
              <a:cxnLst/>
              <a:rect l="l" t="t" r="r" b="b"/>
              <a:pathLst>
                <a:path w="104775" h="438150">
                  <a:moveTo>
                    <a:pt x="1047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38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6838949" y="3286124"/>
              <a:ext cx="104775" cy="714375"/>
            </a:xfrm>
            <a:custGeom>
              <a:avLst/>
              <a:gdLst/>
              <a:ahLst/>
              <a:cxnLst/>
              <a:rect l="l" t="t" r="r" b="b"/>
              <a:pathLst>
                <a:path w="104775" h="714375">
                  <a:moveTo>
                    <a:pt x="104774" y="714374"/>
                  </a:moveTo>
                  <a:lnTo>
                    <a:pt x="0" y="7143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143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6838949" y="3238499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6838949" y="3133724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104775" h="104775">
                  <a:moveTo>
                    <a:pt x="1047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2" name="object 2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47874" y="6038849"/>
              <a:ext cx="152400" cy="152399"/>
            </a:xfrm>
            <a:prstGeom prst="rect">
              <a:avLst/>
            </a:prstGeom>
          </p:spPr>
        </p:pic>
        <p:pic>
          <p:nvPicPr>
            <p:cNvPr id="213" name="object 2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76624" y="6038849"/>
              <a:ext cx="152399" cy="152399"/>
            </a:xfrm>
            <a:prstGeom prst="rect">
              <a:avLst/>
            </a:prstGeom>
          </p:spPr>
        </p:pic>
        <p:pic>
          <p:nvPicPr>
            <p:cNvPr id="214" name="object 2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43474" y="6038849"/>
              <a:ext cx="152400" cy="152399"/>
            </a:xfrm>
            <a:prstGeom prst="rect">
              <a:avLst/>
            </a:prstGeom>
          </p:spPr>
        </p:pic>
        <p:pic>
          <p:nvPicPr>
            <p:cNvPr id="215" name="object 2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52674" y="6305549"/>
              <a:ext cx="152399" cy="152399"/>
            </a:xfrm>
            <a:prstGeom prst="rect">
              <a:avLst/>
            </a:prstGeom>
          </p:spPr>
        </p:pic>
      </p:grpSp>
      <p:sp>
        <p:nvSpPr>
          <p:cNvPr id="216" name="object 216"/>
          <p:cNvSpPr txBox="1"/>
          <p:nvPr/>
        </p:nvSpPr>
        <p:spPr>
          <a:xfrm>
            <a:off x="2278360" y="6016624"/>
            <a:ext cx="2580005" cy="43665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  <a:tabLst>
                <a:tab pos="1428115" algn="l"/>
              </a:tabLst>
            </a:pPr>
            <a:r>
              <a:rPr lang="sr-Cyrl-RS" sz="800" dirty="0" err="1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Ентерична</a:t>
            </a:r>
            <a:r>
              <a:rPr lang="sr-Cyrl-RS" sz="8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ферментација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	</a:t>
            </a:r>
            <a:r>
              <a:rPr lang="sr-Cyrl-RS" sz="8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Управљање стајњаком</a:t>
            </a:r>
            <a:endParaRPr sz="800" dirty="0">
              <a:latin typeface="Tahoma" panose="020B0604030504040204"/>
              <a:cs typeface="Tahoma" panose="020B0604030504040204"/>
            </a:endParaRPr>
          </a:p>
          <a:p>
            <a:pPr marL="20955" algn="ctr">
              <a:lnSpc>
                <a:spcPct val="100000"/>
              </a:lnSpc>
              <a:spcBef>
                <a:spcPts val="960"/>
              </a:spcBef>
            </a:pPr>
            <a:r>
              <a:rPr lang="sr-Cyrl-RS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Спаљивање пољопривредних остатака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pic>
        <p:nvPicPr>
          <p:cNvPr id="217" name="object 2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657724" y="6305549"/>
            <a:ext cx="152399" cy="152399"/>
          </a:xfrm>
          <a:prstGeom prst="rect">
            <a:avLst/>
          </a:prstGeom>
        </p:spPr>
      </p:pic>
      <p:sp>
        <p:nvSpPr>
          <p:cNvPr id="218" name="object 218"/>
          <p:cNvSpPr txBox="1"/>
          <p:nvPr/>
        </p:nvSpPr>
        <p:spPr>
          <a:xfrm>
            <a:off x="4888805" y="6016624"/>
            <a:ext cx="1205230" cy="5366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99085">
              <a:lnSpc>
                <a:spcPct val="100000"/>
              </a:lnSpc>
              <a:spcBef>
                <a:spcPts val="125"/>
              </a:spcBef>
            </a:pPr>
            <a:r>
              <a:rPr lang="sr-Cyrl-RS" sz="8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Пољопривредна земљишта</a:t>
            </a:r>
            <a:endParaRPr sz="800" dirty="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lang="sr-Cyrl-RS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Примена </a:t>
            </a:r>
            <a:r>
              <a:rPr lang="sr-Cyrl-RS" sz="950" dirty="0" err="1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урее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9" name="object 219"/>
          <p:cNvSpPr txBox="1">
            <a:spLocks noGrp="1"/>
          </p:cNvSpPr>
          <p:nvPr>
            <p:ph type="title"/>
          </p:nvPr>
        </p:nvSpPr>
        <p:spPr>
          <a:xfrm>
            <a:off x="1428750" y="406400"/>
            <a:ext cx="11430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spc="55" dirty="0"/>
              <a:t>Емисије гасова стаклене баште/ Србија</a:t>
            </a:r>
            <a:endParaRPr sz="4000" spc="-25" dirty="0"/>
          </a:p>
        </p:txBody>
      </p:sp>
      <p:sp>
        <p:nvSpPr>
          <p:cNvPr id="220" name="object 220"/>
          <p:cNvSpPr txBox="1"/>
          <p:nvPr/>
        </p:nvSpPr>
        <p:spPr>
          <a:xfrm>
            <a:off x="958850" y="7064375"/>
            <a:ext cx="1988820" cy="2927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Извор</a:t>
            </a: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: </a:t>
            </a:r>
            <a:r>
              <a:rPr sz="180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NIR,</a:t>
            </a: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80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2024</a:t>
            </a:r>
            <a:endParaRPr sz="18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1053972" y="1892300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u="sng" spc="-240" dirty="0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950" spc="1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7M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7140575" y="2235200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80%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7140575" y="2578100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7140575" y="2930525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7140575" y="3273424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7140575" y="3616324"/>
            <a:ext cx="18923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7140575" y="3959224"/>
            <a:ext cx="30099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-</a:t>
            </a: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7140575" y="4302124"/>
            <a:ext cx="30099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-</a:t>
            </a: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7140575" y="4654550"/>
            <a:ext cx="30099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-</a:t>
            </a: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7140575" y="4997450"/>
            <a:ext cx="30099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-</a:t>
            </a: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80%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7140575" y="5340350"/>
            <a:ext cx="36830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-</a:t>
            </a: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232" name="object 232"/>
          <p:cNvGrpSpPr/>
          <p:nvPr/>
        </p:nvGrpSpPr>
        <p:grpSpPr>
          <a:xfrm>
            <a:off x="7153275" y="2066924"/>
            <a:ext cx="6334125" cy="3457575"/>
            <a:chOff x="7153275" y="2066924"/>
            <a:chExt cx="6334125" cy="3457575"/>
          </a:xfrm>
        </p:grpSpPr>
        <p:sp>
          <p:nvSpPr>
            <p:cNvPr id="233" name="object 233"/>
            <p:cNvSpPr/>
            <p:nvPr/>
          </p:nvSpPr>
          <p:spPr>
            <a:xfrm>
              <a:off x="7153262" y="2066924"/>
              <a:ext cx="6334125" cy="695325"/>
            </a:xfrm>
            <a:custGeom>
              <a:avLst/>
              <a:gdLst/>
              <a:ahLst/>
              <a:cxnLst/>
              <a:rect l="l" t="t" r="r" b="b"/>
              <a:pathLst>
                <a:path w="6334125" h="695325">
                  <a:moveTo>
                    <a:pt x="390525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390525" y="352425"/>
                  </a:lnTo>
                  <a:lnTo>
                    <a:pt x="390525" y="342900"/>
                  </a:lnTo>
                  <a:close/>
                </a:path>
                <a:path w="6334125" h="695325">
                  <a:moveTo>
                    <a:pt x="39052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390525" y="9525"/>
                  </a:lnTo>
                  <a:lnTo>
                    <a:pt x="390525" y="0"/>
                  </a:lnTo>
                  <a:close/>
                </a:path>
                <a:path w="6334125" h="695325">
                  <a:moveTo>
                    <a:pt x="571500" y="685800"/>
                  </a:moveTo>
                  <a:lnTo>
                    <a:pt x="495300" y="685800"/>
                  </a:lnTo>
                  <a:lnTo>
                    <a:pt x="495300" y="695325"/>
                  </a:lnTo>
                  <a:lnTo>
                    <a:pt x="571500" y="695325"/>
                  </a:lnTo>
                  <a:lnTo>
                    <a:pt x="571500" y="685800"/>
                  </a:lnTo>
                  <a:close/>
                </a:path>
                <a:path w="6334125" h="695325">
                  <a:moveTo>
                    <a:pt x="571500" y="342900"/>
                  </a:moveTo>
                  <a:lnTo>
                    <a:pt x="495300" y="342900"/>
                  </a:lnTo>
                  <a:lnTo>
                    <a:pt x="495300" y="352425"/>
                  </a:lnTo>
                  <a:lnTo>
                    <a:pt x="571500" y="352425"/>
                  </a:lnTo>
                  <a:lnTo>
                    <a:pt x="571500" y="342900"/>
                  </a:lnTo>
                  <a:close/>
                </a:path>
                <a:path w="6334125" h="695325">
                  <a:moveTo>
                    <a:pt x="571500" y="0"/>
                  </a:moveTo>
                  <a:lnTo>
                    <a:pt x="495300" y="0"/>
                  </a:lnTo>
                  <a:lnTo>
                    <a:pt x="495300" y="9525"/>
                  </a:lnTo>
                  <a:lnTo>
                    <a:pt x="571500" y="9525"/>
                  </a:lnTo>
                  <a:lnTo>
                    <a:pt x="571500" y="0"/>
                  </a:lnTo>
                  <a:close/>
                </a:path>
                <a:path w="6334125" h="695325">
                  <a:moveTo>
                    <a:pt x="752475" y="685800"/>
                  </a:moveTo>
                  <a:lnTo>
                    <a:pt x="676275" y="685800"/>
                  </a:lnTo>
                  <a:lnTo>
                    <a:pt x="676275" y="695325"/>
                  </a:lnTo>
                  <a:lnTo>
                    <a:pt x="752475" y="695325"/>
                  </a:lnTo>
                  <a:lnTo>
                    <a:pt x="752475" y="685800"/>
                  </a:lnTo>
                  <a:close/>
                </a:path>
                <a:path w="6334125" h="695325">
                  <a:moveTo>
                    <a:pt x="752475" y="342900"/>
                  </a:moveTo>
                  <a:lnTo>
                    <a:pt x="676275" y="342900"/>
                  </a:lnTo>
                  <a:lnTo>
                    <a:pt x="676275" y="352425"/>
                  </a:lnTo>
                  <a:lnTo>
                    <a:pt x="752475" y="352425"/>
                  </a:lnTo>
                  <a:lnTo>
                    <a:pt x="752475" y="342900"/>
                  </a:lnTo>
                  <a:close/>
                </a:path>
                <a:path w="6334125" h="695325">
                  <a:moveTo>
                    <a:pt x="752475" y="0"/>
                  </a:moveTo>
                  <a:lnTo>
                    <a:pt x="676275" y="0"/>
                  </a:lnTo>
                  <a:lnTo>
                    <a:pt x="676275" y="9525"/>
                  </a:lnTo>
                  <a:lnTo>
                    <a:pt x="752475" y="9525"/>
                  </a:lnTo>
                  <a:lnTo>
                    <a:pt x="752475" y="0"/>
                  </a:lnTo>
                  <a:close/>
                </a:path>
                <a:path w="6334125" h="695325">
                  <a:moveTo>
                    <a:pt x="933450" y="342900"/>
                  </a:moveTo>
                  <a:lnTo>
                    <a:pt x="857250" y="342900"/>
                  </a:lnTo>
                  <a:lnTo>
                    <a:pt x="857250" y="352425"/>
                  </a:lnTo>
                  <a:lnTo>
                    <a:pt x="933450" y="352425"/>
                  </a:lnTo>
                  <a:lnTo>
                    <a:pt x="933450" y="342900"/>
                  </a:lnTo>
                  <a:close/>
                </a:path>
                <a:path w="6334125" h="695325">
                  <a:moveTo>
                    <a:pt x="1114425" y="342900"/>
                  </a:moveTo>
                  <a:lnTo>
                    <a:pt x="1038225" y="342900"/>
                  </a:lnTo>
                  <a:lnTo>
                    <a:pt x="1038225" y="352425"/>
                  </a:lnTo>
                  <a:lnTo>
                    <a:pt x="1114425" y="352425"/>
                  </a:lnTo>
                  <a:lnTo>
                    <a:pt x="1114425" y="342900"/>
                  </a:lnTo>
                  <a:close/>
                </a:path>
                <a:path w="6334125" h="695325">
                  <a:moveTo>
                    <a:pt x="1114425" y="0"/>
                  </a:moveTo>
                  <a:lnTo>
                    <a:pt x="857250" y="0"/>
                  </a:lnTo>
                  <a:lnTo>
                    <a:pt x="857250" y="9525"/>
                  </a:lnTo>
                  <a:lnTo>
                    <a:pt x="1114425" y="9525"/>
                  </a:lnTo>
                  <a:lnTo>
                    <a:pt x="1114425" y="0"/>
                  </a:lnTo>
                  <a:close/>
                </a:path>
                <a:path w="6334125" h="695325">
                  <a:moveTo>
                    <a:pt x="1295400" y="342900"/>
                  </a:moveTo>
                  <a:lnTo>
                    <a:pt x="1219200" y="342900"/>
                  </a:lnTo>
                  <a:lnTo>
                    <a:pt x="1219200" y="352425"/>
                  </a:lnTo>
                  <a:lnTo>
                    <a:pt x="1295400" y="352425"/>
                  </a:lnTo>
                  <a:lnTo>
                    <a:pt x="1295400" y="342900"/>
                  </a:lnTo>
                  <a:close/>
                </a:path>
                <a:path w="6334125" h="695325">
                  <a:moveTo>
                    <a:pt x="1295400" y="0"/>
                  </a:moveTo>
                  <a:lnTo>
                    <a:pt x="1219200" y="0"/>
                  </a:lnTo>
                  <a:lnTo>
                    <a:pt x="12192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695325">
                  <a:moveTo>
                    <a:pt x="1476375" y="685800"/>
                  </a:moveTo>
                  <a:lnTo>
                    <a:pt x="1400175" y="685800"/>
                  </a:lnTo>
                  <a:lnTo>
                    <a:pt x="1400175" y="695325"/>
                  </a:lnTo>
                  <a:lnTo>
                    <a:pt x="1476375" y="695325"/>
                  </a:lnTo>
                  <a:lnTo>
                    <a:pt x="1476375" y="685800"/>
                  </a:lnTo>
                  <a:close/>
                </a:path>
                <a:path w="6334125" h="695325">
                  <a:moveTo>
                    <a:pt x="1476375" y="342900"/>
                  </a:moveTo>
                  <a:lnTo>
                    <a:pt x="1400175" y="342900"/>
                  </a:lnTo>
                  <a:lnTo>
                    <a:pt x="1400175" y="352425"/>
                  </a:lnTo>
                  <a:lnTo>
                    <a:pt x="1476375" y="352425"/>
                  </a:lnTo>
                  <a:lnTo>
                    <a:pt x="1476375" y="342900"/>
                  </a:lnTo>
                  <a:close/>
                </a:path>
                <a:path w="6334125" h="695325">
                  <a:moveTo>
                    <a:pt x="1657350" y="342900"/>
                  </a:moveTo>
                  <a:lnTo>
                    <a:pt x="1581150" y="342900"/>
                  </a:lnTo>
                  <a:lnTo>
                    <a:pt x="1581150" y="352425"/>
                  </a:lnTo>
                  <a:lnTo>
                    <a:pt x="1657350" y="352425"/>
                  </a:lnTo>
                  <a:lnTo>
                    <a:pt x="1657350" y="342900"/>
                  </a:lnTo>
                  <a:close/>
                </a:path>
                <a:path w="6334125" h="695325">
                  <a:moveTo>
                    <a:pt x="1657350" y="0"/>
                  </a:moveTo>
                  <a:lnTo>
                    <a:pt x="1400175" y="0"/>
                  </a:lnTo>
                  <a:lnTo>
                    <a:pt x="1400175" y="9525"/>
                  </a:lnTo>
                  <a:lnTo>
                    <a:pt x="1657350" y="9525"/>
                  </a:lnTo>
                  <a:lnTo>
                    <a:pt x="1657350" y="0"/>
                  </a:lnTo>
                  <a:close/>
                </a:path>
                <a:path w="6334125" h="695325">
                  <a:moveTo>
                    <a:pt x="1838325" y="342900"/>
                  </a:moveTo>
                  <a:lnTo>
                    <a:pt x="1762125" y="342900"/>
                  </a:lnTo>
                  <a:lnTo>
                    <a:pt x="1762125" y="352425"/>
                  </a:lnTo>
                  <a:lnTo>
                    <a:pt x="1838325" y="352425"/>
                  </a:lnTo>
                  <a:lnTo>
                    <a:pt x="1838325" y="342900"/>
                  </a:lnTo>
                  <a:close/>
                </a:path>
                <a:path w="6334125" h="695325">
                  <a:moveTo>
                    <a:pt x="2019300" y="685800"/>
                  </a:moveTo>
                  <a:lnTo>
                    <a:pt x="1943100" y="685800"/>
                  </a:lnTo>
                  <a:lnTo>
                    <a:pt x="1943100" y="695325"/>
                  </a:lnTo>
                  <a:lnTo>
                    <a:pt x="2019300" y="695325"/>
                  </a:lnTo>
                  <a:lnTo>
                    <a:pt x="2019300" y="685800"/>
                  </a:lnTo>
                  <a:close/>
                </a:path>
                <a:path w="6334125" h="695325">
                  <a:moveTo>
                    <a:pt x="2019300" y="342900"/>
                  </a:moveTo>
                  <a:lnTo>
                    <a:pt x="1943100" y="342900"/>
                  </a:lnTo>
                  <a:lnTo>
                    <a:pt x="1943100" y="352425"/>
                  </a:lnTo>
                  <a:lnTo>
                    <a:pt x="2019300" y="352425"/>
                  </a:lnTo>
                  <a:lnTo>
                    <a:pt x="2019300" y="342900"/>
                  </a:lnTo>
                  <a:close/>
                </a:path>
                <a:path w="6334125" h="695325">
                  <a:moveTo>
                    <a:pt x="2019300" y="0"/>
                  </a:moveTo>
                  <a:lnTo>
                    <a:pt x="1762125" y="0"/>
                  </a:lnTo>
                  <a:lnTo>
                    <a:pt x="1762125" y="9525"/>
                  </a:lnTo>
                  <a:lnTo>
                    <a:pt x="2019300" y="9525"/>
                  </a:lnTo>
                  <a:lnTo>
                    <a:pt x="2019300" y="0"/>
                  </a:lnTo>
                  <a:close/>
                </a:path>
                <a:path w="6334125" h="695325">
                  <a:moveTo>
                    <a:pt x="2200275" y="342900"/>
                  </a:moveTo>
                  <a:lnTo>
                    <a:pt x="2124075" y="342900"/>
                  </a:lnTo>
                  <a:lnTo>
                    <a:pt x="2124075" y="352425"/>
                  </a:lnTo>
                  <a:lnTo>
                    <a:pt x="2200275" y="352425"/>
                  </a:lnTo>
                  <a:lnTo>
                    <a:pt x="2200275" y="342900"/>
                  </a:lnTo>
                  <a:close/>
                </a:path>
                <a:path w="6334125" h="695325">
                  <a:moveTo>
                    <a:pt x="2381250" y="342900"/>
                  </a:moveTo>
                  <a:lnTo>
                    <a:pt x="2305050" y="342900"/>
                  </a:lnTo>
                  <a:lnTo>
                    <a:pt x="2305050" y="352425"/>
                  </a:lnTo>
                  <a:lnTo>
                    <a:pt x="2381250" y="352425"/>
                  </a:lnTo>
                  <a:lnTo>
                    <a:pt x="2381250" y="342900"/>
                  </a:lnTo>
                  <a:close/>
                </a:path>
                <a:path w="6334125" h="695325">
                  <a:moveTo>
                    <a:pt x="2562225" y="342900"/>
                  </a:moveTo>
                  <a:lnTo>
                    <a:pt x="2486025" y="342900"/>
                  </a:lnTo>
                  <a:lnTo>
                    <a:pt x="2486025" y="352425"/>
                  </a:lnTo>
                  <a:lnTo>
                    <a:pt x="2562225" y="352425"/>
                  </a:lnTo>
                  <a:lnTo>
                    <a:pt x="2562225" y="342900"/>
                  </a:lnTo>
                  <a:close/>
                </a:path>
                <a:path w="6334125" h="695325">
                  <a:moveTo>
                    <a:pt x="2743200" y="342900"/>
                  </a:moveTo>
                  <a:lnTo>
                    <a:pt x="2667000" y="342900"/>
                  </a:lnTo>
                  <a:lnTo>
                    <a:pt x="2667000" y="352425"/>
                  </a:lnTo>
                  <a:lnTo>
                    <a:pt x="2743200" y="352425"/>
                  </a:lnTo>
                  <a:lnTo>
                    <a:pt x="2743200" y="342900"/>
                  </a:lnTo>
                  <a:close/>
                </a:path>
                <a:path w="6334125" h="695325">
                  <a:moveTo>
                    <a:pt x="2924175" y="685800"/>
                  </a:moveTo>
                  <a:lnTo>
                    <a:pt x="2847975" y="685800"/>
                  </a:lnTo>
                  <a:lnTo>
                    <a:pt x="2847975" y="695325"/>
                  </a:lnTo>
                  <a:lnTo>
                    <a:pt x="2924175" y="695325"/>
                  </a:lnTo>
                  <a:lnTo>
                    <a:pt x="2924175" y="685800"/>
                  </a:lnTo>
                  <a:close/>
                </a:path>
                <a:path w="6334125" h="695325">
                  <a:moveTo>
                    <a:pt x="2924175" y="342900"/>
                  </a:moveTo>
                  <a:lnTo>
                    <a:pt x="2847975" y="342900"/>
                  </a:lnTo>
                  <a:lnTo>
                    <a:pt x="2847975" y="352425"/>
                  </a:lnTo>
                  <a:lnTo>
                    <a:pt x="2924175" y="352425"/>
                  </a:lnTo>
                  <a:lnTo>
                    <a:pt x="2924175" y="342900"/>
                  </a:lnTo>
                  <a:close/>
                </a:path>
                <a:path w="6334125" h="695325">
                  <a:moveTo>
                    <a:pt x="3105150" y="685800"/>
                  </a:moveTo>
                  <a:lnTo>
                    <a:pt x="3028950" y="685800"/>
                  </a:lnTo>
                  <a:lnTo>
                    <a:pt x="3028950" y="695325"/>
                  </a:lnTo>
                  <a:lnTo>
                    <a:pt x="3105150" y="695325"/>
                  </a:lnTo>
                  <a:lnTo>
                    <a:pt x="3105150" y="685800"/>
                  </a:lnTo>
                  <a:close/>
                </a:path>
                <a:path w="6334125" h="695325">
                  <a:moveTo>
                    <a:pt x="3105150" y="342900"/>
                  </a:moveTo>
                  <a:lnTo>
                    <a:pt x="3028950" y="342900"/>
                  </a:lnTo>
                  <a:lnTo>
                    <a:pt x="3028950" y="352425"/>
                  </a:lnTo>
                  <a:lnTo>
                    <a:pt x="3105150" y="352425"/>
                  </a:lnTo>
                  <a:lnTo>
                    <a:pt x="3105150" y="342900"/>
                  </a:lnTo>
                  <a:close/>
                </a:path>
                <a:path w="6334125" h="695325">
                  <a:moveTo>
                    <a:pt x="3286125" y="685800"/>
                  </a:moveTo>
                  <a:lnTo>
                    <a:pt x="3209925" y="685800"/>
                  </a:lnTo>
                  <a:lnTo>
                    <a:pt x="3209925" y="695325"/>
                  </a:lnTo>
                  <a:lnTo>
                    <a:pt x="3286125" y="695325"/>
                  </a:lnTo>
                  <a:lnTo>
                    <a:pt x="3286125" y="685800"/>
                  </a:lnTo>
                  <a:close/>
                </a:path>
                <a:path w="6334125" h="695325">
                  <a:moveTo>
                    <a:pt x="3286125" y="342900"/>
                  </a:moveTo>
                  <a:lnTo>
                    <a:pt x="3209925" y="342900"/>
                  </a:lnTo>
                  <a:lnTo>
                    <a:pt x="3209925" y="352425"/>
                  </a:lnTo>
                  <a:lnTo>
                    <a:pt x="3286125" y="352425"/>
                  </a:lnTo>
                  <a:lnTo>
                    <a:pt x="3286125" y="342900"/>
                  </a:lnTo>
                  <a:close/>
                </a:path>
                <a:path w="6334125" h="695325">
                  <a:moveTo>
                    <a:pt x="3467100" y="685800"/>
                  </a:moveTo>
                  <a:lnTo>
                    <a:pt x="3390900" y="685800"/>
                  </a:lnTo>
                  <a:lnTo>
                    <a:pt x="3390900" y="695325"/>
                  </a:lnTo>
                  <a:lnTo>
                    <a:pt x="3467100" y="695325"/>
                  </a:lnTo>
                  <a:lnTo>
                    <a:pt x="3467100" y="685800"/>
                  </a:lnTo>
                  <a:close/>
                </a:path>
                <a:path w="6334125" h="695325">
                  <a:moveTo>
                    <a:pt x="3467100" y="342900"/>
                  </a:moveTo>
                  <a:lnTo>
                    <a:pt x="3390900" y="342900"/>
                  </a:lnTo>
                  <a:lnTo>
                    <a:pt x="3390900" y="352425"/>
                  </a:lnTo>
                  <a:lnTo>
                    <a:pt x="3467100" y="352425"/>
                  </a:lnTo>
                  <a:lnTo>
                    <a:pt x="3467100" y="342900"/>
                  </a:lnTo>
                  <a:close/>
                </a:path>
                <a:path w="6334125" h="695325">
                  <a:moveTo>
                    <a:pt x="3467100" y="0"/>
                  </a:moveTo>
                  <a:lnTo>
                    <a:pt x="2124075" y="0"/>
                  </a:lnTo>
                  <a:lnTo>
                    <a:pt x="2124075" y="9525"/>
                  </a:lnTo>
                  <a:lnTo>
                    <a:pt x="3467100" y="9525"/>
                  </a:lnTo>
                  <a:lnTo>
                    <a:pt x="3467100" y="0"/>
                  </a:lnTo>
                  <a:close/>
                </a:path>
                <a:path w="6334125" h="695325">
                  <a:moveTo>
                    <a:pt x="3648075" y="342900"/>
                  </a:moveTo>
                  <a:lnTo>
                    <a:pt x="3571875" y="342900"/>
                  </a:lnTo>
                  <a:lnTo>
                    <a:pt x="3571875" y="352425"/>
                  </a:lnTo>
                  <a:lnTo>
                    <a:pt x="3648075" y="352425"/>
                  </a:lnTo>
                  <a:lnTo>
                    <a:pt x="3648075" y="342900"/>
                  </a:lnTo>
                  <a:close/>
                </a:path>
                <a:path w="6334125" h="695325">
                  <a:moveTo>
                    <a:pt x="3648075" y="0"/>
                  </a:moveTo>
                  <a:lnTo>
                    <a:pt x="3571875" y="0"/>
                  </a:lnTo>
                  <a:lnTo>
                    <a:pt x="3571875" y="9525"/>
                  </a:lnTo>
                  <a:lnTo>
                    <a:pt x="3648075" y="9525"/>
                  </a:lnTo>
                  <a:lnTo>
                    <a:pt x="3648075" y="0"/>
                  </a:lnTo>
                  <a:close/>
                </a:path>
                <a:path w="6334125" h="695325">
                  <a:moveTo>
                    <a:pt x="3829050" y="685800"/>
                  </a:moveTo>
                  <a:lnTo>
                    <a:pt x="3752850" y="685800"/>
                  </a:lnTo>
                  <a:lnTo>
                    <a:pt x="3752850" y="695325"/>
                  </a:lnTo>
                  <a:lnTo>
                    <a:pt x="3829050" y="695325"/>
                  </a:lnTo>
                  <a:lnTo>
                    <a:pt x="3829050" y="685800"/>
                  </a:lnTo>
                  <a:close/>
                </a:path>
                <a:path w="6334125" h="695325">
                  <a:moveTo>
                    <a:pt x="3829050" y="342900"/>
                  </a:moveTo>
                  <a:lnTo>
                    <a:pt x="3752850" y="342900"/>
                  </a:lnTo>
                  <a:lnTo>
                    <a:pt x="3752850" y="352425"/>
                  </a:lnTo>
                  <a:lnTo>
                    <a:pt x="3829050" y="352425"/>
                  </a:lnTo>
                  <a:lnTo>
                    <a:pt x="3829050" y="342900"/>
                  </a:lnTo>
                  <a:close/>
                </a:path>
                <a:path w="6334125" h="695325">
                  <a:moveTo>
                    <a:pt x="3829050" y="0"/>
                  </a:moveTo>
                  <a:lnTo>
                    <a:pt x="3752850" y="0"/>
                  </a:lnTo>
                  <a:lnTo>
                    <a:pt x="3752850" y="9525"/>
                  </a:lnTo>
                  <a:lnTo>
                    <a:pt x="3829050" y="9525"/>
                  </a:lnTo>
                  <a:lnTo>
                    <a:pt x="3829050" y="0"/>
                  </a:lnTo>
                  <a:close/>
                </a:path>
                <a:path w="6334125" h="695325">
                  <a:moveTo>
                    <a:pt x="4010025" y="342900"/>
                  </a:moveTo>
                  <a:lnTo>
                    <a:pt x="3933825" y="342900"/>
                  </a:lnTo>
                  <a:lnTo>
                    <a:pt x="3933825" y="352425"/>
                  </a:lnTo>
                  <a:lnTo>
                    <a:pt x="4010025" y="352425"/>
                  </a:lnTo>
                  <a:lnTo>
                    <a:pt x="4010025" y="342900"/>
                  </a:lnTo>
                  <a:close/>
                </a:path>
                <a:path w="6334125" h="695325">
                  <a:moveTo>
                    <a:pt x="4010025" y="0"/>
                  </a:moveTo>
                  <a:lnTo>
                    <a:pt x="3933825" y="0"/>
                  </a:lnTo>
                  <a:lnTo>
                    <a:pt x="3933825" y="9525"/>
                  </a:lnTo>
                  <a:lnTo>
                    <a:pt x="4010025" y="9525"/>
                  </a:lnTo>
                  <a:lnTo>
                    <a:pt x="4010025" y="0"/>
                  </a:lnTo>
                  <a:close/>
                </a:path>
                <a:path w="6334125" h="695325">
                  <a:moveTo>
                    <a:pt x="4191000" y="342900"/>
                  </a:moveTo>
                  <a:lnTo>
                    <a:pt x="4114800" y="342900"/>
                  </a:lnTo>
                  <a:lnTo>
                    <a:pt x="4114800" y="352425"/>
                  </a:lnTo>
                  <a:lnTo>
                    <a:pt x="4191000" y="352425"/>
                  </a:lnTo>
                  <a:lnTo>
                    <a:pt x="4191000" y="342900"/>
                  </a:lnTo>
                  <a:close/>
                </a:path>
                <a:path w="6334125" h="695325">
                  <a:moveTo>
                    <a:pt x="4191000" y="0"/>
                  </a:moveTo>
                  <a:lnTo>
                    <a:pt x="4114800" y="0"/>
                  </a:lnTo>
                  <a:lnTo>
                    <a:pt x="4114800" y="9525"/>
                  </a:lnTo>
                  <a:lnTo>
                    <a:pt x="4191000" y="9525"/>
                  </a:lnTo>
                  <a:lnTo>
                    <a:pt x="4191000" y="0"/>
                  </a:lnTo>
                  <a:close/>
                </a:path>
                <a:path w="6334125" h="695325">
                  <a:moveTo>
                    <a:pt x="4371975" y="342900"/>
                  </a:moveTo>
                  <a:lnTo>
                    <a:pt x="4295775" y="342900"/>
                  </a:lnTo>
                  <a:lnTo>
                    <a:pt x="4295775" y="352425"/>
                  </a:lnTo>
                  <a:lnTo>
                    <a:pt x="4371975" y="352425"/>
                  </a:lnTo>
                  <a:lnTo>
                    <a:pt x="4371975" y="342900"/>
                  </a:lnTo>
                  <a:close/>
                </a:path>
                <a:path w="6334125" h="695325">
                  <a:moveTo>
                    <a:pt x="43719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71975" y="9525"/>
                  </a:lnTo>
                  <a:lnTo>
                    <a:pt x="4371975" y="0"/>
                  </a:lnTo>
                  <a:close/>
                </a:path>
                <a:path w="6334125" h="695325">
                  <a:moveTo>
                    <a:pt x="4552950" y="342900"/>
                  </a:moveTo>
                  <a:lnTo>
                    <a:pt x="4476750" y="342900"/>
                  </a:lnTo>
                  <a:lnTo>
                    <a:pt x="4476750" y="352425"/>
                  </a:lnTo>
                  <a:lnTo>
                    <a:pt x="4552950" y="352425"/>
                  </a:lnTo>
                  <a:lnTo>
                    <a:pt x="4552950" y="342900"/>
                  </a:lnTo>
                  <a:close/>
                </a:path>
                <a:path w="6334125" h="695325">
                  <a:moveTo>
                    <a:pt x="4552950" y="0"/>
                  </a:moveTo>
                  <a:lnTo>
                    <a:pt x="4476750" y="0"/>
                  </a:lnTo>
                  <a:lnTo>
                    <a:pt x="4476750" y="9525"/>
                  </a:lnTo>
                  <a:lnTo>
                    <a:pt x="4552950" y="9525"/>
                  </a:lnTo>
                  <a:lnTo>
                    <a:pt x="4552950" y="0"/>
                  </a:lnTo>
                  <a:close/>
                </a:path>
                <a:path w="6334125" h="695325">
                  <a:moveTo>
                    <a:pt x="4733925" y="685800"/>
                  </a:moveTo>
                  <a:lnTo>
                    <a:pt x="4657725" y="685800"/>
                  </a:lnTo>
                  <a:lnTo>
                    <a:pt x="4657725" y="695325"/>
                  </a:lnTo>
                  <a:lnTo>
                    <a:pt x="4733925" y="695325"/>
                  </a:lnTo>
                  <a:lnTo>
                    <a:pt x="4733925" y="685800"/>
                  </a:lnTo>
                  <a:close/>
                </a:path>
                <a:path w="6334125" h="695325">
                  <a:moveTo>
                    <a:pt x="4733925" y="342900"/>
                  </a:moveTo>
                  <a:lnTo>
                    <a:pt x="4657725" y="342900"/>
                  </a:lnTo>
                  <a:lnTo>
                    <a:pt x="4657725" y="352425"/>
                  </a:lnTo>
                  <a:lnTo>
                    <a:pt x="4733925" y="352425"/>
                  </a:lnTo>
                  <a:lnTo>
                    <a:pt x="4733925" y="342900"/>
                  </a:lnTo>
                  <a:close/>
                </a:path>
                <a:path w="6334125" h="695325">
                  <a:moveTo>
                    <a:pt x="4733925" y="0"/>
                  </a:moveTo>
                  <a:lnTo>
                    <a:pt x="4657725" y="0"/>
                  </a:lnTo>
                  <a:lnTo>
                    <a:pt x="4657725" y="9525"/>
                  </a:lnTo>
                  <a:lnTo>
                    <a:pt x="4733925" y="9525"/>
                  </a:lnTo>
                  <a:lnTo>
                    <a:pt x="4733925" y="0"/>
                  </a:lnTo>
                  <a:close/>
                </a:path>
                <a:path w="6334125" h="695325">
                  <a:moveTo>
                    <a:pt x="4914900" y="342900"/>
                  </a:moveTo>
                  <a:lnTo>
                    <a:pt x="4838700" y="342900"/>
                  </a:lnTo>
                  <a:lnTo>
                    <a:pt x="4838700" y="352425"/>
                  </a:lnTo>
                  <a:lnTo>
                    <a:pt x="4914900" y="352425"/>
                  </a:lnTo>
                  <a:lnTo>
                    <a:pt x="4914900" y="342900"/>
                  </a:lnTo>
                  <a:close/>
                </a:path>
                <a:path w="6334125" h="695325">
                  <a:moveTo>
                    <a:pt x="4914900" y="0"/>
                  </a:moveTo>
                  <a:lnTo>
                    <a:pt x="4838700" y="0"/>
                  </a:lnTo>
                  <a:lnTo>
                    <a:pt x="4838700" y="9525"/>
                  </a:lnTo>
                  <a:lnTo>
                    <a:pt x="4914900" y="9525"/>
                  </a:lnTo>
                  <a:lnTo>
                    <a:pt x="4914900" y="0"/>
                  </a:lnTo>
                  <a:close/>
                </a:path>
                <a:path w="6334125" h="695325">
                  <a:moveTo>
                    <a:pt x="5095875" y="342900"/>
                  </a:moveTo>
                  <a:lnTo>
                    <a:pt x="5019675" y="342900"/>
                  </a:lnTo>
                  <a:lnTo>
                    <a:pt x="5019675" y="352425"/>
                  </a:lnTo>
                  <a:lnTo>
                    <a:pt x="5095875" y="352425"/>
                  </a:lnTo>
                  <a:lnTo>
                    <a:pt x="5095875" y="342900"/>
                  </a:lnTo>
                  <a:close/>
                </a:path>
                <a:path w="6334125" h="695325">
                  <a:moveTo>
                    <a:pt x="5095875" y="0"/>
                  </a:moveTo>
                  <a:lnTo>
                    <a:pt x="5019675" y="0"/>
                  </a:lnTo>
                  <a:lnTo>
                    <a:pt x="5019675" y="9525"/>
                  </a:lnTo>
                  <a:lnTo>
                    <a:pt x="5095875" y="9525"/>
                  </a:lnTo>
                  <a:lnTo>
                    <a:pt x="5095875" y="0"/>
                  </a:lnTo>
                  <a:close/>
                </a:path>
                <a:path w="6334125" h="695325">
                  <a:moveTo>
                    <a:pt x="5276850" y="342900"/>
                  </a:moveTo>
                  <a:lnTo>
                    <a:pt x="5200650" y="342900"/>
                  </a:lnTo>
                  <a:lnTo>
                    <a:pt x="5200650" y="352425"/>
                  </a:lnTo>
                  <a:lnTo>
                    <a:pt x="5276850" y="352425"/>
                  </a:lnTo>
                  <a:lnTo>
                    <a:pt x="5276850" y="342900"/>
                  </a:lnTo>
                  <a:close/>
                </a:path>
                <a:path w="6334125" h="695325">
                  <a:moveTo>
                    <a:pt x="5276850" y="0"/>
                  </a:moveTo>
                  <a:lnTo>
                    <a:pt x="5200650" y="0"/>
                  </a:lnTo>
                  <a:lnTo>
                    <a:pt x="52006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695325">
                  <a:moveTo>
                    <a:pt x="5457825" y="685800"/>
                  </a:moveTo>
                  <a:lnTo>
                    <a:pt x="5381625" y="685800"/>
                  </a:lnTo>
                  <a:lnTo>
                    <a:pt x="5381625" y="695325"/>
                  </a:lnTo>
                  <a:lnTo>
                    <a:pt x="5457825" y="695325"/>
                  </a:lnTo>
                  <a:lnTo>
                    <a:pt x="5457825" y="685800"/>
                  </a:lnTo>
                  <a:close/>
                </a:path>
                <a:path w="6334125" h="695325">
                  <a:moveTo>
                    <a:pt x="5457825" y="342900"/>
                  </a:moveTo>
                  <a:lnTo>
                    <a:pt x="5381625" y="342900"/>
                  </a:lnTo>
                  <a:lnTo>
                    <a:pt x="5381625" y="352425"/>
                  </a:lnTo>
                  <a:lnTo>
                    <a:pt x="5457825" y="352425"/>
                  </a:lnTo>
                  <a:lnTo>
                    <a:pt x="5457825" y="342900"/>
                  </a:lnTo>
                  <a:close/>
                </a:path>
                <a:path w="6334125" h="695325">
                  <a:moveTo>
                    <a:pt x="5457825" y="0"/>
                  </a:moveTo>
                  <a:lnTo>
                    <a:pt x="5381625" y="0"/>
                  </a:lnTo>
                  <a:lnTo>
                    <a:pt x="5381625" y="9525"/>
                  </a:lnTo>
                  <a:lnTo>
                    <a:pt x="5457825" y="9525"/>
                  </a:lnTo>
                  <a:lnTo>
                    <a:pt x="5457825" y="0"/>
                  </a:lnTo>
                  <a:close/>
                </a:path>
                <a:path w="6334125" h="695325">
                  <a:moveTo>
                    <a:pt x="5638800" y="342900"/>
                  </a:moveTo>
                  <a:lnTo>
                    <a:pt x="5562600" y="342900"/>
                  </a:lnTo>
                  <a:lnTo>
                    <a:pt x="5562600" y="352425"/>
                  </a:lnTo>
                  <a:lnTo>
                    <a:pt x="5638800" y="352425"/>
                  </a:lnTo>
                  <a:lnTo>
                    <a:pt x="5638800" y="342900"/>
                  </a:lnTo>
                  <a:close/>
                </a:path>
                <a:path w="6334125" h="695325">
                  <a:moveTo>
                    <a:pt x="5638800" y="0"/>
                  </a:moveTo>
                  <a:lnTo>
                    <a:pt x="5562600" y="0"/>
                  </a:lnTo>
                  <a:lnTo>
                    <a:pt x="5562600" y="9525"/>
                  </a:lnTo>
                  <a:lnTo>
                    <a:pt x="5638800" y="9525"/>
                  </a:lnTo>
                  <a:lnTo>
                    <a:pt x="5638800" y="0"/>
                  </a:lnTo>
                  <a:close/>
                </a:path>
                <a:path w="6334125" h="695325">
                  <a:moveTo>
                    <a:pt x="5819775" y="342900"/>
                  </a:moveTo>
                  <a:lnTo>
                    <a:pt x="5743575" y="342900"/>
                  </a:lnTo>
                  <a:lnTo>
                    <a:pt x="5743575" y="352425"/>
                  </a:lnTo>
                  <a:lnTo>
                    <a:pt x="5819775" y="352425"/>
                  </a:lnTo>
                  <a:lnTo>
                    <a:pt x="5819775" y="342900"/>
                  </a:lnTo>
                  <a:close/>
                </a:path>
                <a:path w="6334125" h="695325">
                  <a:moveTo>
                    <a:pt x="5819775" y="0"/>
                  </a:moveTo>
                  <a:lnTo>
                    <a:pt x="5743575" y="0"/>
                  </a:lnTo>
                  <a:lnTo>
                    <a:pt x="5743575" y="9525"/>
                  </a:lnTo>
                  <a:lnTo>
                    <a:pt x="5819775" y="9525"/>
                  </a:lnTo>
                  <a:lnTo>
                    <a:pt x="5819775" y="0"/>
                  </a:lnTo>
                  <a:close/>
                </a:path>
                <a:path w="6334125" h="695325">
                  <a:moveTo>
                    <a:pt x="6000750" y="685800"/>
                  </a:moveTo>
                  <a:lnTo>
                    <a:pt x="5924550" y="685800"/>
                  </a:lnTo>
                  <a:lnTo>
                    <a:pt x="5924550" y="695325"/>
                  </a:lnTo>
                  <a:lnTo>
                    <a:pt x="6000750" y="695325"/>
                  </a:lnTo>
                  <a:lnTo>
                    <a:pt x="6000750" y="685800"/>
                  </a:lnTo>
                  <a:close/>
                </a:path>
                <a:path w="6334125" h="695325">
                  <a:moveTo>
                    <a:pt x="6000750" y="342900"/>
                  </a:moveTo>
                  <a:lnTo>
                    <a:pt x="5924550" y="342900"/>
                  </a:lnTo>
                  <a:lnTo>
                    <a:pt x="5924550" y="352425"/>
                  </a:lnTo>
                  <a:lnTo>
                    <a:pt x="6000750" y="352425"/>
                  </a:lnTo>
                  <a:lnTo>
                    <a:pt x="6000750" y="342900"/>
                  </a:lnTo>
                  <a:close/>
                </a:path>
                <a:path w="6334125" h="695325">
                  <a:moveTo>
                    <a:pt x="6000750" y="0"/>
                  </a:moveTo>
                  <a:lnTo>
                    <a:pt x="5924550" y="0"/>
                  </a:lnTo>
                  <a:lnTo>
                    <a:pt x="5924550" y="9525"/>
                  </a:lnTo>
                  <a:lnTo>
                    <a:pt x="6000750" y="9525"/>
                  </a:lnTo>
                  <a:lnTo>
                    <a:pt x="6000750" y="0"/>
                  </a:lnTo>
                  <a:close/>
                </a:path>
                <a:path w="6334125" h="695325">
                  <a:moveTo>
                    <a:pt x="6181725" y="342900"/>
                  </a:moveTo>
                  <a:lnTo>
                    <a:pt x="6105525" y="342900"/>
                  </a:lnTo>
                  <a:lnTo>
                    <a:pt x="6105525" y="352425"/>
                  </a:lnTo>
                  <a:lnTo>
                    <a:pt x="6181725" y="352425"/>
                  </a:lnTo>
                  <a:lnTo>
                    <a:pt x="6181725" y="342900"/>
                  </a:lnTo>
                  <a:close/>
                </a:path>
                <a:path w="6334125" h="695325">
                  <a:moveTo>
                    <a:pt x="6181725" y="0"/>
                  </a:moveTo>
                  <a:lnTo>
                    <a:pt x="6105525" y="0"/>
                  </a:lnTo>
                  <a:lnTo>
                    <a:pt x="6105525" y="9525"/>
                  </a:lnTo>
                  <a:lnTo>
                    <a:pt x="6181725" y="9525"/>
                  </a:lnTo>
                  <a:lnTo>
                    <a:pt x="6181725" y="0"/>
                  </a:lnTo>
                  <a:close/>
                </a:path>
                <a:path w="6334125" h="695325">
                  <a:moveTo>
                    <a:pt x="6334125" y="685800"/>
                  </a:moveTo>
                  <a:lnTo>
                    <a:pt x="6286500" y="685800"/>
                  </a:lnTo>
                  <a:lnTo>
                    <a:pt x="6286500" y="695325"/>
                  </a:lnTo>
                  <a:lnTo>
                    <a:pt x="6334125" y="695325"/>
                  </a:lnTo>
                  <a:lnTo>
                    <a:pt x="6334125" y="685800"/>
                  </a:lnTo>
                  <a:close/>
                </a:path>
                <a:path w="6334125" h="695325">
                  <a:moveTo>
                    <a:pt x="6334125" y="342900"/>
                  </a:moveTo>
                  <a:lnTo>
                    <a:pt x="6286500" y="342900"/>
                  </a:lnTo>
                  <a:lnTo>
                    <a:pt x="6286500" y="352425"/>
                  </a:lnTo>
                  <a:lnTo>
                    <a:pt x="6334125" y="352425"/>
                  </a:lnTo>
                  <a:lnTo>
                    <a:pt x="6334125" y="342900"/>
                  </a:lnTo>
                  <a:close/>
                </a:path>
                <a:path w="6334125" h="695325">
                  <a:moveTo>
                    <a:pt x="6334125" y="0"/>
                  </a:moveTo>
                  <a:lnTo>
                    <a:pt x="6286500" y="0"/>
                  </a:lnTo>
                  <a:lnTo>
                    <a:pt x="628650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7153262" y="2752724"/>
              <a:ext cx="6334125" cy="704850"/>
            </a:xfrm>
            <a:custGeom>
              <a:avLst/>
              <a:gdLst/>
              <a:ahLst/>
              <a:cxnLst/>
              <a:rect l="l" t="t" r="r" b="b"/>
              <a:pathLst>
                <a:path w="6334125" h="704850">
                  <a:moveTo>
                    <a:pt x="390525" y="352425"/>
                  </a:moveTo>
                  <a:lnTo>
                    <a:pt x="0" y="352425"/>
                  </a:lnTo>
                  <a:lnTo>
                    <a:pt x="0" y="361950"/>
                  </a:lnTo>
                  <a:lnTo>
                    <a:pt x="390525" y="361950"/>
                  </a:lnTo>
                  <a:lnTo>
                    <a:pt x="390525" y="352425"/>
                  </a:lnTo>
                  <a:close/>
                </a:path>
                <a:path w="6334125" h="704850">
                  <a:moveTo>
                    <a:pt x="39052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390525" y="9525"/>
                  </a:lnTo>
                  <a:lnTo>
                    <a:pt x="390525" y="0"/>
                  </a:lnTo>
                  <a:close/>
                </a:path>
                <a:path w="6334125" h="704850">
                  <a:moveTo>
                    <a:pt x="571500" y="352425"/>
                  </a:moveTo>
                  <a:lnTo>
                    <a:pt x="495300" y="352425"/>
                  </a:lnTo>
                  <a:lnTo>
                    <a:pt x="495300" y="361950"/>
                  </a:lnTo>
                  <a:lnTo>
                    <a:pt x="571500" y="361950"/>
                  </a:lnTo>
                  <a:lnTo>
                    <a:pt x="571500" y="352425"/>
                  </a:lnTo>
                  <a:close/>
                </a:path>
                <a:path w="6334125" h="704850">
                  <a:moveTo>
                    <a:pt x="752475" y="695325"/>
                  </a:moveTo>
                  <a:lnTo>
                    <a:pt x="676275" y="695325"/>
                  </a:lnTo>
                  <a:lnTo>
                    <a:pt x="676275" y="704850"/>
                  </a:lnTo>
                  <a:lnTo>
                    <a:pt x="752475" y="704850"/>
                  </a:lnTo>
                  <a:lnTo>
                    <a:pt x="752475" y="695325"/>
                  </a:lnTo>
                  <a:close/>
                </a:path>
                <a:path w="6334125" h="704850">
                  <a:moveTo>
                    <a:pt x="752475" y="352425"/>
                  </a:moveTo>
                  <a:lnTo>
                    <a:pt x="676275" y="352425"/>
                  </a:lnTo>
                  <a:lnTo>
                    <a:pt x="676275" y="361950"/>
                  </a:lnTo>
                  <a:lnTo>
                    <a:pt x="752475" y="361950"/>
                  </a:lnTo>
                  <a:lnTo>
                    <a:pt x="752475" y="352425"/>
                  </a:lnTo>
                  <a:close/>
                </a:path>
                <a:path w="6334125" h="704850">
                  <a:moveTo>
                    <a:pt x="933450" y="352425"/>
                  </a:moveTo>
                  <a:lnTo>
                    <a:pt x="857250" y="352425"/>
                  </a:lnTo>
                  <a:lnTo>
                    <a:pt x="857250" y="361950"/>
                  </a:lnTo>
                  <a:lnTo>
                    <a:pt x="933450" y="361950"/>
                  </a:lnTo>
                  <a:lnTo>
                    <a:pt x="933450" y="352425"/>
                  </a:lnTo>
                  <a:close/>
                </a:path>
                <a:path w="6334125" h="704850">
                  <a:moveTo>
                    <a:pt x="933450" y="0"/>
                  </a:moveTo>
                  <a:lnTo>
                    <a:pt x="857250" y="0"/>
                  </a:lnTo>
                  <a:lnTo>
                    <a:pt x="857250" y="9525"/>
                  </a:lnTo>
                  <a:lnTo>
                    <a:pt x="933450" y="9525"/>
                  </a:lnTo>
                  <a:lnTo>
                    <a:pt x="933450" y="0"/>
                  </a:lnTo>
                  <a:close/>
                </a:path>
                <a:path w="6334125" h="704850">
                  <a:moveTo>
                    <a:pt x="1114425" y="695325"/>
                  </a:moveTo>
                  <a:lnTo>
                    <a:pt x="1038225" y="695325"/>
                  </a:lnTo>
                  <a:lnTo>
                    <a:pt x="1038225" y="704850"/>
                  </a:lnTo>
                  <a:lnTo>
                    <a:pt x="1114425" y="704850"/>
                  </a:lnTo>
                  <a:lnTo>
                    <a:pt x="1114425" y="695325"/>
                  </a:lnTo>
                  <a:close/>
                </a:path>
                <a:path w="6334125" h="704850">
                  <a:moveTo>
                    <a:pt x="1114425" y="352425"/>
                  </a:moveTo>
                  <a:lnTo>
                    <a:pt x="1038225" y="352425"/>
                  </a:lnTo>
                  <a:lnTo>
                    <a:pt x="1038225" y="361950"/>
                  </a:lnTo>
                  <a:lnTo>
                    <a:pt x="1114425" y="361950"/>
                  </a:lnTo>
                  <a:lnTo>
                    <a:pt x="1114425" y="352425"/>
                  </a:lnTo>
                  <a:close/>
                </a:path>
                <a:path w="6334125" h="704850">
                  <a:moveTo>
                    <a:pt x="1114425" y="0"/>
                  </a:moveTo>
                  <a:lnTo>
                    <a:pt x="1038225" y="0"/>
                  </a:lnTo>
                  <a:lnTo>
                    <a:pt x="1038225" y="9525"/>
                  </a:lnTo>
                  <a:lnTo>
                    <a:pt x="1114425" y="9525"/>
                  </a:lnTo>
                  <a:lnTo>
                    <a:pt x="1114425" y="0"/>
                  </a:lnTo>
                  <a:close/>
                </a:path>
                <a:path w="6334125" h="704850">
                  <a:moveTo>
                    <a:pt x="1295400" y="352425"/>
                  </a:moveTo>
                  <a:lnTo>
                    <a:pt x="1219200" y="352425"/>
                  </a:lnTo>
                  <a:lnTo>
                    <a:pt x="1219200" y="361950"/>
                  </a:lnTo>
                  <a:lnTo>
                    <a:pt x="1295400" y="361950"/>
                  </a:lnTo>
                  <a:lnTo>
                    <a:pt x="1295400" y="352425"/>
                  </a:lnTo>
                  <a:close/>
                </a:path>
                <a:path w="6334125" h="704850">
                  <a:moveTo>
                    <a:pt x="1295400" y="0"/>
                  </a:moveTo>
                  <a:lnTo>
                    <a:pt x="1219200" y="0"/>
                  </a:lnTo>
                  <a:lnTo>
                    <a:pt x="12192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704850">
                  <a:moveTo>
                    <a:pt x="1476375" y="695325"/>
                  </a:moveTo>
                  <a:lnTo>
                    <a:pt x="1400175" y="695325"/>
                  </a:lnTo>
                  <a:lnTo>
                    <a:pt x="1400175" y="704850"/>
                  </a:lnTo>
                  <a:lnTo>
                    <a:pt x="1476375" y="704850"/>
                  </a:lnTo>
                  <a:lnTo>
                    <a:pt x="1476375" y="695325"/>
                  </a:lnTo>
                  <a:close/>
                </a:path>
                <a:path w="6334125" h="704850">
                  <a:moveTo>
                    <a:pt x="1476375" y="352425"/>
                  </a:moveTo>
                  <a:lnTo>
                    <a:pt x="1400175" y="352425"/>
                  </a:lnTo>
                  <a:lnTo>
                    <a:pt x="1400175" y="361950"/>
                  </a:lnTo>
                  <a:lnTo>
                    <a:pt x="1476375" y="361950"/>
                  </a:lnTo>
                  <a:lnTo>
                    <a:pt x="1476375" y="352425"/>
                  </a:lnTo>
                  <a:close/>
                </a:path>
                <a:path w="6334125" h="704850">
                  <a:moveTo>
                    <a:pt x="1657350" y="352425"/>
                  </a:moveTo>
                  <a:lnTo>
                    <a:pt x="1581150" y="352425"/>
                  </a:lnTo>
                  <a:lnTo>
                    <a:pt x="1581150" y="361950"/>
                  </a:lnTo>
                  <a:lnTo>
                    <a:pt x="1657350" y="361950"/>
                  </a:lnTo>
                  <a:lnTo>
                    <a:pt x="1657350" y="352425"/>
                  </a:lnTo>
                  <a:close/>
                </a:path>
                <a:path w="6334125" h="704850">
                  <a:moveTo>
                    <a:pt x="1657350" y="0"/>
                  </a:moveTo>
                  <a:lnTo>
                    <a:pt x="1581150" y="0"/>
                  </a:lnTo>
                  <a:lnTo>
                    <a:pt x="1581150" y="9525"/>
                  </a:lnTo>
                  <a:lnTo>
                    <a:pt x="1657350" y="9525"/>
                  </a:lnTo>
                  <a:lnTo>
                    <a:pt x="1657350" y="0"/>
                  </a:lnTo>
                  <a:close/>
                </a:path>
                <a:path w="6334125" h="704850">
                  <a:moveTo>
                    <a:pt x="1838325" y="352425"/>
                  </a:moveTo>
                  <a:lnTo>
                    <a:pt x="1762125" y="352425"/>
                  </a:lnTo>
                  <a:lnTo>
                    <a:pt x="1762125" y="361950"/>
                  </a:lnTo>
                  <a:lnTo>
                    <a:pt x="1838325" y="361950"/>
                  </a:lnTo>
                  <a:lnTo>
                    <a:pt x="1838325" y="352425"/>
                  </a:lnTo>
                  <a:close/>
                </a:path>
                <a:path w="6334125" h="704850">
                  <a:moveTo>
                    <a:pt x="1838325" y="0"/>
                  </a:moveTo>
                  <a:lnTo>
                    <a:pt x="1762125" y="0"/>
                  </a:lnTo>
                  <a:lnTo>
                    <a:pt x="1762125" y="9525"/>
                  </a:lnTo>
                  <a:lnTo>
                    <a:pt x="1838325" y="9525"/>
                  </a:lnTo>
                  <a:lnTo>
                    <a:pt x="1838325" y="0"/>
                  </a:lnTo>
                  <a:close/>
                </a:path>
                <a:path w="6334125" h="704850">
                  <a:moveTo>
                    <a:pt x="2019300" y="695325"/>
                  </a:moveTo>
                  <a:lnTo>
                    <a:pt x="1943100" y="695325"/>
                  </a:lnTo>
                  <a:lnTo>
                    <a:pt x="1943100" y="704850"/>
                  </a:lnTo>
                  <a:lnTo>
                    <a:pt x="2019300" y="704850"/>
                  </a:lnTo>
                  <a:lnTo>
                    <a:pt x="2019300" y="695325"/>
                  </a:lnTo>
                  <a:close/>
                </a:path>
                <a:path w="6334125" h="704850">
                  <a:moveTo>
                    <a:pt x="2019300" y="352425"/>
                  </a:moveTo>
                  <a:lnTo>
                    <a:pt x="1943100" y="352425"/>
                  </a:lnTo>
                  <a:lnTo>
                    <a:pt x="1943100" y="361950"/>
                  </a:lnTo>
                  <a:lnTo>
                    <a:pt x="2019300" y="361950"/>
                  </a:lnTo>
                  <a:lnTo>
                    <a:pt x="2019300" y="352425"/>
                  </a:lnTo>
                  <a:close/>
                </a:path>
                <a:path w="6334125" h="704850">
                  <a:moveTo>
                    <a:pt x="2200275" y="695325"/>
                  </a:moveTo>
                  <a:lnTo>
                    <a:pt x="2124075" y="695325"/>
                  </a:lnTo>
                  <a:lnTo>
                    <a:pt x="2124075" y="704850"/>
                  </a:lnTo>
                  <a:lnTo>
                    <a:pt x="2200275" y="704850"/>
                  </a:lnTo>
                  <a:lnTo>
                    <a:pt x="2200275" y="695325"/>
                  </a:lnTo>
                  <a:close/>
                </a:path>
                <a:path w="6334125" h="704850">
                  <a:moveTo>
                    <a:pt x="2200275" y="352425"/>
                  </a:moveTo>
                  <a:lnTo>
                    <a:pt x="2124075" y="352425"/>
                  </a:lnTo>
                  <a:lnTo>
                    <a:pt x="2124075" y="361950"/>
                  </a:lnTo>
                  <a:lnTo>
                    <a:pt x="2200275" y="361950"/>
                  </a:lnTo>
                  <a:lnTo>
                    <a:pt x="2200275" y="352425"/>
                  </a:lnTo>
                  <a:close/>
                </a:path>
                <a:path w="6334125" h="704850">
                  <a:moveTo>
                    <a:pt x="2200275" y="0"/>
                  </a:moveTo>
                  <a:lnTo>
                    <a:pt x="2124075" y="0"/>
                  </a:lnTo>
                  <a:lnTo>
                    <a:pt x="2124075" y="9525"/>
                  </a:lnTo>
                  <a:lnTo>
                    <a:pt x="2200275" y="9525"/>
                  </a:lnTo>
                  <a:lnTo>
                    <a:pt x="2200275" y="0"/>
                  </a:lnTo>
                  <a:close/>
                </a:path>
                <a:path w="6334125" h="704850">
                  <a:moveTo>
                    <a:pt x="2381250" y="352425"/>
                  </a:moveTo>
                  <a:lnTo>
                    <a:pt x="2305050" y="352425"/>
                  </a:lnTo>
                  <a:lnTo>
                    <a:pt x="2305050" y="361950"/>
                  </a:lnTo>
                  <a:lnTo>
                    <a:pt x="2381250" y="361950"/>
                  </a:lnTo>
                  <a:lnTo>
                    <a:pt x="2381250" y="352425"/>
                  </a:lnTo>
                  <a:close/>
                </a:path>
                <a:path w="6334125" h="704850">
                  <a:moveTo>
                    <a:pt x="23812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81250" y="9525"/>
                  </a:lnTo>
                  <a:lnTo>
                    <a:pt x="2381250" y="0"/>
                  </a:lnTo>
                  <a:close/>
                </a:path>
                <a:path w="6334125" h="704850">
                  <a:moveTo>
                    <a:pt x="2562225" y="695325"/>
                  </a:moveTo>
                  <a:lnTo>
                    <a:pt x="2486025" y="695325"/>
                  </a:lnTo>
                  <a:lnTo>
                    <a:pt x="2486025" y="704850"/>
                  </a:lnTo>
                  <a:lnTo>
                    <a:pt x="2562225" y="704850"/>
                  </a:lnTo>
                  <a:lnTo>
                    <a:pt x="2562225" y="695325"/>
                  </a:lnTo>
                  <a:close/>
                </a:path>
                <a:path w="6334125" h="704850">
                  <a:moveTo>
                    <a:pt x="2562225" y="352425"/>
                  </a:moveTo>
                  <a:lnTo>
                    <a:pt x="2486025" y="352425"/>
                  </a:lnTo>
                  <a:lnTo>
                    <a:pt x="2486025" y="361950"/>
                  </a:lnTo>
                  <a:lnTo>
                    <a:pt x="2562225" y="361950"/>
                  </a:lnTo>
                  <a:lnTo>
                    <a:pt x="2562225" y="352425"/>
                  </a:lnTo>
                  <a:close/>
                </a:path>
                <a:path w="6334125" h="704850">
                  <a:moveTo>
                    <a:pt x="2562225" y="0"/>
                  </a:moveTo>
                  <a:lnTo>
                    <a:pt x="2486025" y="0"/>
                  </a:lnTo>
                  <a:lnTo>
                    <a:pt x="2486025" y="9525"/>
                  </a:lnTo>
                  <a:lnTo>
                    <a:pt x="2562225" y="9525"/>
                  </a:lnTo>
                  <a:lnTo>
                    <a:pt x="2562225" y="0"/>
                  </a:lnTo>
                  <a:close/>
                </a:path>
                <a:path w="6334125" h="704850">
                  <a:moveTo>
                    <a:pt x="2743200" y="695325"/>
                  </a:moveTo>
                  <a:lnTo>
                    <a:pt x="2667000" y="695325"/>
                  </a:lnTo>
                  <a:lnTo>
                    <a:pt x="2667000" y="704850"/>
                  </a:lnTo>
                  <a:lnTo>
                    <a:pt x="2743200" y="704850"/>
                  </a:lnTo>
                  <a:lnTo>
                    <a:pt x="2743200" y="695325"/>
                  </a:lnTo>
                  <a:close/>
                </a:path>
                <a:path w="6334125" h="704850">
                  <a:moveTo>
                    <a:pt x="2743200" y="352425"/>
                  </a:moveTo>
                  <a:lnTo>
                    <a:pt x="2667000" y="352425"/>
                  </a:lnTo>
                  <a:lnTo>
                    <a:pt x="2667000" y="361950"/>
                  </a:lnTo>
                  <a:lnTo>
                    <a:pt x="2743200" y="361950"/>
                  </a:lnTo>
                  <a:lnTo>
                    <a:pt x="2743200" y="352425"/>
                  </a:lnTo>
                  <a:close/>
                </a:path>
                <a:path w="6334125" h="704850">
                  <a:moveTo>
                    <a:pt x="2743200" y="0"/>
                  </a:moveTo>
                  <a:lnTo>
                    <a:pt x="2667000" y="0"/>
                  </a:lnTo>
                  <a:lnTo>
                    <a:pt x="2667000" y="9525"/>
                  </a:lnTo>
                  <a:lnTo>
                    <a:pt x="2743200" y="9525"/>
                  </a:lnTo>
                  <a:lnTo>
                    <a:pt x="2743200" y="0"/>
                  </a:lnTo>
                  <a:close/>
                </a:path>
                <a:path w="6334125" h="704850">
                  <a:moveTo>
                    <a:pt x="2924175" y="695325"/>
                  </a:moveTo>
                  <a:lnTo>
                    <a:pt x="2847975" y="695325"/>
                  </a:lnTo>
                  <a:lnTo>
                    <a:pt x="2847975" y="704850"/>
                  </a:lnTo>
                  <a:lnTo>
                    <a:pt x="2924175" y="704850"/>
                  </a:lnTo>
                  <a:lnTo>
                    <a:pt x="2924175" y="695325"/>
                  </a:lnTo>
                  <a:close/>
                </a:path>
                <a:path w="6334125" h="704850">
                  <a:moveTo>
                    <a:pt x="2924175" y="352425"/>
                  </a:moveTo>
                  <a:lnTo>
                    <a:pt x="2847975" y="352425"/>
                  </a:lnTo>
                  <a:lnTo>
                    <a:pt x="2847975" y="361950"/>
                  </a:lnTo>
                  <a:lnTo>
                    <a:pt x="2924175" y="361950"/>
                  </a:lnTo>
                  <a:lnTo>
                    <a:pt x="2924175" y="352425"/>
                  </a:lnTo>
                  <a:close/>
                </a:path>
                <a:path w="6334125" h="704850">
                  <a:moveTo>
                    <a:pt x="3105150" y="352425"/>
                  </a:moveTo>
                  <a:lnTo>
                    <a:pt x="3028950" y="352425"/>
                  </a:lnTo>
                  <a:lnTo>
                    <a:pt x="3028950" y="361950"/>
                  </a:lnTo>
                  <a:lnTo>
                    <a:pt x="3105150" y="361950"/>
                  </a:lnTo>
                  <a:lnTo>
                    <a:pt x="3105150" y="352425"/>
                  </a:lnTo>
                  <a:close/>
                </a:path>
                <a:path w="6334125" h="704850">
                  <a:moveTo>
                    <a:pt x="3286125" y="695325"/>
                  </a:moveTo>
                  <a:lnTo>
                    <a:pt x="3209925" y="695325"/>
                  </a:lnTo>
                  <a:lnTo>
                    <a:pt x="3209925" y="704850"/>
                  </a:lnTo>
                  <a:lnTo>
                    <a:pt x="3286125" y="704850"/>
                  </a:lnTo>
                  <a:lnTo>
                    <a:pt x="3286125" y="695325"/>
                  </a:lnTo>
                  <a:close/>
                </a:path>
                <a:path w="6334125" h="704850">
                  <a:moveTo>
                    <a:pt x="3286125" y="352425"/>
                  </a:moveTo>
                  <a:lnTo>
                    <a:pt x="3209925" y="352425"/>
                  </a:lnTo>
                  <a:lnTo>
                    <a:pt x="3209925" y="361950"/>
                  </a:lnTo>
                  <a:lnTo>
                    <a:pt x="3286125" y="361950"/>
                  </a:lnTo>
                  <a:lnTo>
                    <a:pt x="3286125" y="352425"/>
                  </a:lnTo>
                  <a:close/>
                </a:path>
                <a:path w="6334125" h="704850">
                  <a:moveTo>
                    <a:pt x="3286125" y="0"/>
                  </a:moveTo>
                  <a:lnTo>
                    <a:pt x="3209925" y="0"/>
                  </a:lnTo>
                  <a:lnTo>
                    <a:pt x="3209925" y="9525"/>
                  </a:lnTo>
                  <a:lnTo>
                    <a:pt x="3286125" y="9525"/>
                  </a:lnTo>
                  <a:lnTo>
                    <a:pt x="3286125" y="0"/>
                  </a:lnTo>
                  <a:close/>
                </a:path>
                <a:path w="6334125" h="704850">
                  <a:moveTo>
                    <a:pt x="3467100" y="695325"/>
                  </a:moveTo>
                  <a:lnTo>
                    <a:pt x="3390900" y="695325"/>
                  </a:lnTo>
                  <a:lnTo>
                    <a:pt x="3390900" y="704850"/>
                  </a:lnTo>
                  <a:lnTo>
                    <a:pt x="3467100" y="704850"/>
                  </a:lnTo>
                  <a:lnTo>
                    <a:pt x="3467100" y="695325"/>
                  </a:lnTo>
                  <a:close/>
                </a:path>
                <a:path w="6334125" h="704850">
                  <a:moveTo>
                    <a:pt x="3467100" y="352425"/>
                  </a:moveTo>
                  <a:lnTo>
                    <a:pt x="3390900" y="352425"/>
                  </a:lnTo>
                  <a:lnTo>
                    <a:pt x="3390900" y="361950"/>
                  </a:lnTo>
                  <a:lnTo>
                    <a:pt x="3467100" y="361950"/>
                  </a:lnTo>
                  <a:lnTo>
                    <a:pt x="3467100" y="352425"/>
                  </a:lnTo>
                  <a:close/>
                </a:path>
                <a:path w="6334125" h="704850">
                  <a:moveTo>
                    <a:pt x="3648075" y="352425"/>
                  </a:moveTo>
                  <a:lnTo>
                    <a:pt x="3571875" y="352425"/>
                  </a:lnTo>
                  <a:lnTo>
                    <a:pt x="3571875" y="361950"/>
                  </a:lnTo>
                  <a:lnTo>
                    <a:pt x="3648075" y="361950"/>
                  </a:lnTo>
                  <a:lnTo>
                    <a:pt x="3648075" y="352425"/>
                  </a:lnTo>
                  <a:close/>
                </a:path>
                <a:path w="6334125" h="704850">
                  <a:moveTo>
                    <a:pt x="3648075" y="0"/>
                  </a:moveTo>
                  <a:lnTo>
                    <a:pt x="3571875" y="0"/>
                  </a:lnTo>
                  <a:lnTo>
                    <a:pt x="3571875" y="9525"/>
                  </a:lnTo>
                  <a:lnTo>
                    <a:pt x="3648075" y="9525"/>
                  </a:lnTo>
                  <a:lnTo>
                    <a:pt x="3648075" y="0"/>
                  </a:lnTo>
                  <a:close/>
                </a:path>
                <a:path w="6334125" h="704850">
                  <a:moveTo>
                    <a:pt x="3829050" y="352425"/>
                  </a:moveTo>
                  <a:lnTo>
                    <a:pt x="3752850" y="352425"/>
                  </a:lnTo>
                  <a:lnTo>
                    <a:pt x="3752850" y="361950"/>
                  </a:lnTo>
                  <a:lnTo>
                    <a:pt x="3829050" y="361950"/>
                  </a:lnTo>
                  <a:lnTo>
                    <a:pt x="3829050" y="352425"/>
                  </a:lnTo>
                  <a:close/>
                </a:path>
                <a:path w="6334125" h="704850">
                  <a:moveTo>
                    <a:pt x="4010025" y="352425"/>
                  </a:moveTo>
                  <a:lnTo>
                    <a:pt x="3933825" y="352425"/>
                  </a:lnTo>
                  <a:lnTo>
                    <a:pt x="3933825" y="361950"/>
                  </a:lnTo>
                  <a:lnTo>
                    <a:pt x="4010025" y="361950"/>
                  </a:lnTo>
                  <a:lnTo>
                    <a:pt x="4010025" y="352425"/>
                  </a:lnTo>
                  <a:close/>
                </a:path>
                <a:path w="6334125" h="704850">
                  <a:moveTo>
                    <a:pt x="4010025" y="0"/>
                  </a:moveTo>
                  <a:lnTo>
                    <a:pt x="3933825" y="0"/>
                  </a:lnTo>
                  <a:lnTo>
                    <a:pt x="3933825" y="9525"/>
                  </a:lnTo>
                  <a:lnTo>
                    <a:pt x="4010025" y="9525"/>
                  </a:lnTo>
                  <a:lnTo>
                    <a:pt x="4010025" y="0"/>
                  </a:lnTo>
                  <a:close/>
                </a:path>
                <a:path w="6334125" h="704850">
                  <a:moveTo>
                    <a:pt x="4191000" y="695325"/>
                  </a:moveTo>
                  <a:lnTo>
                    <a:pt x="4114800" y="695325"/>
                  </a:lnTo>
                  <a:lnTo>
                    <a:pt x="4114800" y="704850"/>
                  </a:lnTo>
                  <a:lnTo>
                    <a:pt x="4191000" y="704850"/>
                  </a:lnTo>
                  <a:lnTo>
                    <a:pt x="4191000" y="695325"/>
                  </a:lnTo>
                  <a:close/>
                </a:path>
                <a:path w="6334125" h="704850">
                  <a:moveTo>
                    <a:pt x="4191000" y="352425"/>
                  </a:moveTo>
                  <a:lnTo>
                    <a:pt x="4114800" y="352425"/>
                  </a:lnTo>
                  <a:lnTo>
                    <a:pt x="4114800" y="361950"/>
                  </a:lnTo>
                  <a:lnTo>
                    <a:pt x="4191000" y="361950"/>
                  </a:lnTo>
                  <a:lnTo>
                    <a:pt x="4191000" y="352425"/>
                  </a:lnTo>
                  <a:close/>
                </a:path>
                <a:path w="6334125" h="704850">
                  <a:moveTo>
                    <a:pt x="4191000" y="0"/>
                  </a:moveTo>
                  <a:lnTo>
                    <a:pt x="4114800" y="0"/>
                  </a:lnTo>
                  <a:lnTo>
                    <a:pt x="4114800" y="9525"/>
                  </a:lnTo>
                  <a:lnTo>
                    <a:pt x="4191000" y="9525"/>
                  </a:lnTo>
                  <a:lnTo>
                    <a:pt x="4191000" y="0"/>
                  </a:lnTo>
                  <a:close/>
                </a:path>
                <a:path w="6334125" h="704850">
                  <a:moveTo>
                    <a:pt x="4371975" y="695325"/>
                  </a:moveTo>
                  <a:lnTo>
                    <a:pt x="4295775" y="695325"/>
                  </a:lnTo>
                  <a:lnTo>
                    <a:pt x="4295775" y="704850"/>
                  </a:lnTo>
                  <a:lnTo>
                    <a:pt x="4371975" y="704850"/>
                  </a:lnTo>
                  <a:lnTo>
                    <a:pt x="4371975" y="695325"/>
                  </a:lnTo>
                  <a:close/>
                </a:path>
                <a:path w="6334125" h="704850">
                  <a:moveTo>
                    <a:pt x="4371975" y="352425"/>
                  </a:moveTo>
                  <a:lnTo>
                    <a:pt x="4295775" y="352425"/>
                  </a:lnTo>
                  <a:lnTo>
                    <a:pt x="4295775" y="361950"/>
                  </a:lnTo>
                  <a:lnTo>
                    <a:pt x="4371975" y="361950"/>
                  </a:lnTo>
                  <a:lnTo>
                    <a:pt x="4371975" y="352425"/>
                  </a:lnTo>
                  <a:close/>
                </a:path>
                <a:path w="6334125" h="704850">
                  <a:moveTo>
                    <a:pt x="43719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71975" y="9525"/>
                  </a:lnTo>
                  <a:lnTo>
                    <a:pt x="4371975" y="0"/>
                  </a:lnTo>
                  <a:close/>
                </a:path>
                <a:path w="6334125" h="704850">
                  <a:moveTo>
                    <a:pt x="4552950" y="352425"/>
                  </a:moveTo>
                  <a:lnTo>
                    <a:pt x="4476750" y="352425"/>
                  </a:lnTo>
                  <a:lnTo>
                    <a:pt x="4476750" y="361950"/>
                  </a:lnTo>
                  <a:lnTo>
                    <a:pt x="4552950" y="361950"/>
                  </a:lnTo>
                  <a:lnTo>
                    <a:pt x="4552950" y="352425"/>
                  </a:lnTo>
                  <a:close/>
                </a:path>
                <a:path w="6334125" h="704850">
                  <a:moveTo>
                    <a:pt x="4552950" y="0"/>
                  </a:moveTo>
                  <a:lnTo>
                    <a:pt x="4476750" y="0"/>
                  </a:lnTo>
                  <a:lnTo>
                    <a:pt x="4476750" y="9525"/>
                  </a:lnTo>
                  <a:lnTo>
                    <a:pt x="4552950" y="9525"/>
                  </a:lnTo>
                  <a:lnTo>
                    <a:pt x="4552950" y="0"/>
                  </a:lnTo>
                  <a:close/>
                </a:path>
                <a:path w="6334125" h="704850">
                  <a:moveTo>
                    <a:pt x="4733925" y="695325"/>
                  </a:moveTo>
                  <a:lnTo>
                    <a:pt x="4657725" y="695325"/>
                  </a:lnTo>
                  <a:lnTo>
                    <a:pt x="4657725" y="704850"/>
                  </a:lnTo>
                  <a:lnTo>
                    <a:pt x="4733925" y="704850"/>
                  </a:lnTo>
                  <a:lnTo>
                    <a:pt x="4733925" y="695325"/>
                  </a:lnTo>
                  <a:close/>
                </a:path>
                <a:path w="6334125" h="704850">
                  <a:moveTo>
                    <a:pt x="4733925" y="352425"/>
                  </a:moveTo>
                  <a:lnTo>
                    <a:pt x="4657725" y="352425"/>
                  </a:lnTo>
                  <a:lnTo>
                    <a:pt x="4657725" y="361950"/>
                  </a:lnTo>
                  <a:lnTo>
                    <a:pt x="4733925" y="361950"/>
                  </a:lnTo>
                  <a:lnTo>
                    <a:pt x="4733925" y="352425"/>
                  </a:lnTo>
                  <a:close/>
                </a:path>
                <a:path w="6334125" h="704850">
                  <a:moveTo>
                    <a:pt x="4914900" y="352425"/>
                  </a:moveTo>
                  <a:lnTo>
                    <a:pt x="4838700" y="352425"/>
                  </a:lnTo>
                  <a:lnTo>
                    <a:pt x="4838700" y="361950"/>
                  </a:lnTo>
                  <a:lnTo>
                    <a:pt x="4914900" y="361950"/>
                  </a:lnTo>
                  <a:lnTo>
                    <a:pt x="4914900" y="352425"/>
                  </a:lnTo>
                  <a:close/>
                </a:path>
                <a:path w="6334125" h="704850">
                  <a:moveTo>
                    <a:pt x="4914900" y="0"/>
                  </a:moveTo>
                  <a:lnTo>
                    <a:pt x="4838700" y="0"/>
                  </a:lnTo>
                  <a:lnTo>
                    <a:pt x="4838700" y="9525"/>
                  </a:lnTo>
                  <a:lnTo>
                    <a:pt x="4914900" y="9525"/>
                  </a:lnTo>
                  <a:lnTo>
                    <a:pt x="4914900" y="0"/>
                  </a:lnTo>
                  <a:close/>
                </a:path>
                <a:path w="6334125" h="704850">
                  <a:moveTo>
                    <a:pt x="5095875" y="352425"/>
                  </a:moveTo>
                  <a:lnTo>
                    <a:pt x="5019675" y="352425"/>
                  </a:lnTo>
                  <a:lnTo>
                    <a:pt x="5019675" y="361950"/>
                  </a:lnTo>
                  <a:lnTo>
                    <a:pt x="5095875" y="361950"/>
                  </a:lnTo>
                  <a:lnTo>
                    <a:pt x="5095875" y="352425"/>
                  </a:lnTo>
                  <a:close/>
                </a:path>
                <a:path w="6334125" h="704850">
                  <a:moveTo>
                    <a:pt x="5095875" y="0"/>
                  </a:moveTo>
                  <a:lnTo>
                    <a:pt x="5019675" y="0"/>
                  </a:lnTo>
                  <a:lnTo>
                    <a:pt x="5019675" y="9525"/>
                  </a:lnTo>
                  <a:lnTo>
                    <a:pt x="5095875" y="9525"/>
                  </a:lnTo>
                  <a:lnTo>
                    <a:pt x="5095875" y="0"/>
                  </a:lnTo>
                  <a:close/>
                </a:path>
                <a:path w="6334125" h="704850">
                  <a:moveTo>
                    <a:pt x="5276850" y="352425"/>
                  </a:moveTo>
                  <a:lnTo>
                    <a:pt x="5200650" y="352425"/>
                  </a:lnTo>
                  <a:lnTo>
                    <a:pt x="5200650" y="361950"/>
                  </a:lnTo>
                  <a:lnTo>
                    <a:pt x="5276850" y="361950"/>
                  </a:lnTo>
                  <a:lnTo>
                    <a:pt x="5276850" y="352425"/>
                  </a:lnTo>
                  <a:close/>
                </a:path>
                <a:path w="6334125" h="704850">
                  <a:moveTo>
                    <a:pt x="5276850" y="0"/>
                  </a:moveTo>
                  <a:lnTo>
                    <a:pt x="5200650" y="0"/>
                  </a:lnTo>
                  <a:lnTo>
                    <a:pt x="52006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704850">
                  <a:moveTo>
                    <a:pt x="5457825" y="695325"/>
                  </a:moveTo>
                  <a:lnTo>
                    <a:pt x="5381625" y="695325"/>
                  </a:lnTo>
                  <a:lnTo>
                    <a:pt x="5381625" y="704850"/>
                  </a:lnTo>
                  <a:lnTo>
                    <a:pt x="5457825" y="704850"/>
                  </a:lnTo>
                  <a:lnTo>
                    <a:pt x="5457825" y="695325"/>
                  </a:lnTo>
                  <a:close/>
                </a:path>
                <a:path w="6334125" h="704850">
                  <a:moveTo>
                    <a:pt x="5457825" y="352425"/>
                  </a:moveTo>
                  <a:lnTo>
                    <a:pt x="5381625" y="352425"/>
                  </a:lnTo>
                  <a:lnTo>
                    <a:pt x="5381625" y="361950"/>
                  </a:lnTo>
                  <a:lnTo>
                    <a:pt x="5457825" y="361950"/>
                  </a:lnTo>
                  <a:lnTo>
                    <a:pt x="5457825" y="352425"/>
                  </a:lnTo>
                  <a:close/>
                </a:path>
                <a:path w="6334125" h="704850">
                  <a:moveTo>
                    <a:pt x="5638800" y="695325"/>
                  </a:moveTo>
                  <a:lnTo>
                    <a:pt x="5562600" y="695325"/>
                  </a:lnTo>
                  <a:lnTo>
                    <a:pt x="5562600" y="704850"/>
                  </a:lnTo>
                  <a:lnTo>
                    <a:pt x="5638800" y="704850"/>
                  </a:lnTo>
                  <a:lnTo>
                    <a:pt x="5638800" y="695325"/>
                  </a:lnTo>
                  <a:close/>
                </a:path>
                <a:path w="6334125" h="704850">
                  <a:moveTo>
                    <a:pt x="5638800" y="352425"/>
                  </a:moveTo>
                  <a:lnTo>
                    <a:pt x="5562600" y="352425"/>
                  </a:lnTo>
                  <a:lnTo>
                    <a:pt x="5562600" y="361950"/>
                  </a:lnTo>
                  <a:lnTo>
                    <a:pt x="5638800" y="361950"/>
                  </a:lnTo>
                  <a:lnTo>
                    <a:pt x="5638800" y="352425"/>
                  </a:lnTo>
                  <a:close/>
                </a:path>
                <a:path w="6334125" h="704850">
                  <a:moveTo>
                    <a:pt x="5638800" y="0"/>
                  </a:moveTo>
                  <a:lnTo>
                    <a:pt x="5562600" y="0"/>
                  </a:lnTo>
                  <a:lnTo>
                    <a:pt x="5562600" y="9525"/>
                  </a:lnTo>
                  <a:lnTo>
                    <a:pt x="5638800" y="9525"/>
                  </a:lnTo>
                  <a:lnTo>
                    <a:pt x="5638800" y="0"/>
                  </a:lnTo>
                  <a:close/>
                </a:path>
                <a:path w="6334125" h="704850">
                  <a:moveTo>
                    <a:pt x="5819775" y="352425"/>
                  </a:moveTo>
                  <a:lnTo>
                    <a:pt x="5743575" y="352425"/>
                  </a:lnTo>
                  <a:lnTo>
                    <a:pt x="5743575" y="361950"/>
                  </a:lnTo>
                  <a:lnTo>
                    <a:pt x="5819775" y="361950"/>
                  </a:lnTo>
                  <a:lnTo>
                    <a:pt x="5819775" y="352425"/>
                  </a:lnTo>
                  <a:close/>
                </a:path>
                <a:path w="6334125" h="704850">
                  <a:moveTo>
                    <a:pt x="5819775" y="0"/>
                  </a:moveTo>
                  <a:lnTo>
                    <a:pt x="5743575" y="0"/>
                  </a:lnTo>
                  <a:lnTo>
                    <a:pt x="5743575" y="9525"/>
                  </a:lnTo>
                  <a:lnTo>
                    <a:pt x="5819775" y="9525"/>
                  </a:lnTo>
                  <a:lnTo>
                    <a:pt x="5819775" y="0"/>
                  </a:lnTo>
                  <a:close/>
                </a:path>
                <a:path w="6334125" h="704850">
                  <a:moveTo>
                    <a:pt x="6000750" y="352425"/>
                  </a:moveTo>
                  <a:lnTo>
                    <a:pt x="5924550" y="352425"/>
                  </a:lnTo>
                  <a:lnTo>
                    <a:pt x="5924550" y="361950"/>
                  </a:lnTo>
                  <a:lnTo>
                    <a:pt x="6000750" y="361950"/>
                  </a:lnTo>
                  <a:lnTo>
                    <a:pt x="6000750" y="352425"/>
                  </a:lnTo>
                  <a:close/>
                </a:path>
                <a:path w="6334125" h="704850">
                  <a:moveTo>
                    <a:pt x="6181725" y="352425"/>
                  </a:moveTo>
                  <a:lnTo>
                    <a:pt x="6105525" y="352425"/>
                  </a:lnTo>
                  <a:lnTo>
                    <a:pt x="6105525" y="361950"/>
                  </a:lnTo>
                  <a:lnTo>
                    <a:pt x="6181725" y="361950"/>
                  </a:lnTo>
                  <a:lnTo>
                    <a:pt x="6181725" y="352425"/>
                  </a:lnTo>
                  <a:close/>
                </a:path>
                <a:path w="6334125" h="704850">
                  <a:moveTo>
                    <a:pt x="6181725" y="0"/>
                  </a:moveTo>
                  <a:lnTo>
                    <a:pt x="6105525" y="0"/>
                  </a:lnTo>
                  <a:lnTo>
                    <a:pt x="6105525" y="9525"/>
                  </a:lnTo>
                  <a:lnTo>
                    <a:pt x="6181725" y="9525"/>
                  </a:lnTo>
                  <a:lnTo>
                    <a:pt x="6181725" y="0"/>
                  </a:lnTo>
                  <a:close/>
                </a:path>
                <a:path w="6334125" h="704850">
                  <a:moveTo>
                    <a:pt x="6334125" y="352425"/>
                  </a:moveTo>
                  <a:lnTo>
                    <a:pt x="6286500" y="352425"/>
                  </a:lnTo>
                  <a:lnTo>
                    <a:pt x="6286500" y="361950"/>
                  </a:lnTo>
                  <a:lnTo>
                    <a:pt x="6334125" y="361950"/>
                  </a:lnTo>
                  <a:lnTo>
                    <a:pt x="6334125" y="352425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7153262" y="3448049"/>
              <a:ext cx="6334125" cy="1038225"/>
            </a:xfrm>
            <a:custGeom>
              <a:avLst/>
              <a:gdLst/>
              <a:ahLst/>
              <a:cxnLst/>
              <a:rect l="l" t="t" r="r" b="b"/>
              <a:pathLst>
                <a:path w="6334125" h="1038225">
                  <a:moveTo>
                    <a:pt x="390525" y="1028700"/>
                  </a:moveTo>
                  <a:lnTo>
                    <a:pt x="0" y="1028700"/>
                  </a:lnTo>
                  <a:lnTo>
                    <a:pt x="0" y="1038225"/>
                  </a:lnTo>
                  <a:lnTo>
                    <a:pt x="390525" y="1038225"/>
                  </a:lnTo>
                  <a:lnTo>
                    <a:pt x="390525" y="1028700"/>
                  </a:lnTo>
                  <a:close/>
                </a:path>
                <a:path w="6334125" h="1038225">
                  <a:moveTo>
                    <a:pt x="390525" y="685800"/>
                  </a:moveTo>
                  <a:lnTo>
                    <a:pt x="0" y="685800"/>
                  </a:lnTo>
                  <a:lnTo>
                    <a:pt x="0" y="695325"/>
                  </a:lnTo>
                  <a:lnTo>
                    <a:pt x="390525" y="695325"/>
                  </a:lnTo>
                  <a:lnTo>
                    <a:pt x="390525" y="685800"/>
                  </a:lnTo>
                  <a:close/>
                </a:path>
                <a:path w="6334125" h="1038225">
                  <a:moveTo>
                    <a:pt x="39052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390525" y="9525"/>
                  </a:lnTo>
                  <a:lnTo>
                    <a:pt x="390525" y="0"/>
                  </a:lnTo>
                  <a:close/>
                </a:path>
                <a:path w="6334125" h="1038225">
                  <a:moveTo>
                    <a:pt x="571500" y="685800"/>
                  </a:moveTo>
                  <a:lnTo>
                    <a:pt x="495300" y="685800"/>
                  </a:lnTo>
                  <a:lnTo>
                    <a:pt x="495300" y="695325"/>
                  </a:lnTo>
                  <a:lnTo>
                    <a:pt x="571500" y="695325"/>
                  </a:lnTo>
                  <a:lnTo>
                    <a:pt x="571500" y="685800"/>
                  </a:lnTo>
                  <a:close/>
                </a:path>
                <a:path w="6334125" h="1038225">
                  <a:moveTo>
                    <a:pt x="571500" y="0"/>
                  </a:moveTo>
                  <a:lnTo>
                    <a:pt x="495300" y="0"/>
                  </a:lnTo>
                  <a:lnTo>
                    <a:pt x="495300" y="9525"/>
                  </a:lnTo>
                  <a:lnTo>
                    <a:pt x="571500" y="9525"/>
                  </a:lnTo>
                  <a:lnTo>
                    <a:pt x="571500" y="0"/>
                  </a:lnTo>
                  <a:close/>
                </a:path>
                <a:path w="6334125" h="1038225">
                  <a:moveTo>
                    <a:pt x="752475" y="1028700"/>
                  </a:moveTo>
                  <a:lnTo>
                    <a:pt x="676275" y="1028700"/>
                  </a:lnTo>
                  <a:lnTo>
                    <a:pt x="676275" y="1038225"/>
                  </a:lnTo>
                  <a:lnTo>
                    <a:pt x="752475" y="1038225"/>
                  </a:lnTo>
                  <a:lnTo>
                    <a:pt x="752475" y="1028700"/>
                  </a:lnTo>
                  <a:close/>
                </a:path>
                <a:path w="6334125" h="1038225">
                  <a:moveTo>
                    <a:pt x="752475" y="685800"/>
                  </a:moveTo>
                  <a:lnTo>
                    <a:pt x="676275" y="685800"/>
                  </a:lnTo>
                  <a:lnTo>
                    <a:pt x="676275" y="695325"/>
                  </a:lnTo>
                  <a:lnTo>
                    <a:pt x="752475" y="695325"/>
                  </a:lnTo>
                  <a:lnTo>
                    <a:pt x="752475" y="685800"/>
                  </a:lnTo>
                  <a:close/>
                </a:path>
                <a:path w="6334125" h="1038225">
                  <a:moveTo>
                    <a:pt x="933450" y="685800"/>
                  </a:moveTo>
                  <a:lnTo>
                    <a:pt x="857250" y="685800"/>
                  </a:lnTo>
                  <a:lnTo>
                    <a:pt x="857250" y="695325"/>
                  </a:lnTo>
                  <a:lnTo>
                    <a:pt x="933450" y="695325"/>
                  </a:lnTo>
                  <a:lnTo>
                    <a:pt x="933450" y="685800"/>
                  </a:lnTo>
                  <a:close/>
                </a:path>
                <a:path w="6334125" h="1038225">
                  <a:moveTo>
                    <a:pt x="933450" y="0"/>
                  </a:moveTo>
                  <a:lnTo>
                    <a:pt x="857250" y="0"/>
                  </a:lnTo>
                  <a:lnTo>
                    <a:pt x="857250" y="9525"/>
                  </a:lnTo>
                  <a:lnTo>
                    <a:pt x="933450" y="9525"/>
                  </a:lnTo>
                  <a:lnTo>
                    <a:pt x="933450" y="0"/>
                  </a:lnTo>
                  <a:close/>
                </a:path>
                <a:path w="6334125" h="1038225">
                  <a:moveTo>
                    <a:pt x="1114425" y="1028700"/>
                  </a:moveTo>
                  <a:lnTo>
                    <a:pt x="1038225" y="1028700"/>
                  </a:lnTo>
                  <a:lnTo>
                    <a:pt x="1038225" y="1038225"/>
                  </a:lnTo>
                  <a:lnTo>
                    <a:pt x="1114425" y="1038225"/>
                  </a:lnTo>
                  <a:lnTo>
                    <a:pt x="1114425" y="1028700"/>
                  </a:lnTo>
                  <a:close/>
                </a:path>
                <a:path w="6334125" h="1038225">
                  <a:moveTo>
                    <a:pt x="1114425" y="685800"/>
                  </a:moveTo>
                  <a:lnTo>
                    <a:pt x="1038225" y="685800"/>
                  </a:lnTo>
                  <a:lnTo>
                    <a:pt x="1038225" y="695325"/>
                  </a:lnTo>
                  <a:lnTo>
                    <a:pt x="1114425" y="695325"/>
                  </a:lnTo>
                  <a:lnTo>
                    <a:pt x="1114425" y="685800"/>
                  </a:lnTo>
                  <a:close/>
                </a:path>
                <a:path w="6334125" h="1038225">
                  <a:moveTo>
                    <a:pt x="1295400" y="1028700"/>
                  </a:moveTo>
                  <a:lnTo>
                    <a:pt x="1219200" y="1028700"/>
                  </a:lnTo>
                  <a:lnTo>
                    <a:pt x="1219200" y="1038225"/>
                  </a:lnTo>
                  <a:lnTo>
                    <a:pt x="1295400" y="1038225"/>
                  </a:lnTo>
                  <a:lnTo>
                    <a:pt x="1295400" y="1028700"/>
                  </a:lnTo>
                  <a:close/>
                </a:path>
                <a:path w="6334125" h="1038225">
                  <a:moveTo>
                    <a:pt x="1295400" y="685800"/>
                  </a:moveTo>
                  <a:lnTo>
                    <a:pt x="1219200" y="685800"/>
                  </a:lnTo>
                  <a:lnTo>
                    <a:pt x="1219200" y="695325"/>
                  </a:lnTo>
                  <a:lnTo>
                    <a:pt x="1295400" y="695325"/>
                  </a:lnTo>
                  <a:lnTo>
                    <a:pt x="1295400" y="685800"/>
                  </a:lnTo>
                  <a:close/>
                </a:path>
                <a:path w="6334125" h="1038225">
                  <a:moveTo>
                    <a:pt x="1295400" y="0"/>
                  </a:moveTo>
                  <a:lnTo>
                    <a:pt x="1219200" y="0"/>
                  </a:lnTo>
                  <a:lnTo>
                    <a:pt x="12192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1038225">
                  <a:moveTo>
                    <a:pt x="1476375" y="685800"/>
                  </a:moveTo>
                  <a:lnTo>
                    <a:pt x="1400175" y="685800"/>
                  </a:lnTo>
                  <a:lnTo>
                    <a:pt x="1400175" y="695325"/>
                  </a:lnTo>
                  <a:lnTo>
                    <a:pt x="1476375" y="695325"/>
                  </a:lnTo>
                  <a:lnTo>
                    <a:pt x="1476375" y="685800"/>
                  </a:lnTo>
                  <a:close/>
                </a:path>
                <a:path w="6334125" h="1038225">
                  <a:moveTo>
                    <a:pt x="1657350" y="685800"/>
                  </a:moveTo>
                  <a:lnTo>
                    <a:pt x="1581150" y="685800"/>
                  </a:lnTo>
                  <a:lnTo>
                    <a:pt x="1581150" y="695325"/>
                  </a:lnTo>
                  <a:lnTo>
                    <a:pt x="1657350" y="695325"/>
                  </a:lnTo>
                  <a:lnTo>
                    <a:pt x="1657350" y="685800"/>
                  </a:lnTo>
                  <a:close/>
                </a:path>
                <a:path w="6334125" h="1038225">
                  <a:moveTo>
                    <a:pt x="1657350" y="0"/>
                  </a:moveTo>
                  <a:lnTo>
                    <a:pt x="1581150" y="0"/>
                  </a:lnTo>
                  <a:lnTo>
                    <a:pt x="1581150" y="9525"/>
                  </a:lnTo>
                  <a:lnTo>
                    <a:pt x="1657350" y="9525"/>
                  </a:lnTo>
                  <a:lnTo>
                    <a:pt x="1657350" y="0"/>
                  </a:lnTo>
                  <a:close/>
                </a:path>
                <a:path w="6334125" h="1038225">
                  <a:moveTo>
                    <a:pt x="1838325" y="685800"/>
                  </a:moveTo>
                  <a:lnTo>
                    <a:pt x="1762125" y="685800"/>
                  </a:lnTo>
                  <a:lnTo>
                    <a:pt x="1762125" y="695325"/>
                  </a:lnTo>
                  <a:lnTo>
                    <a:pt x="1838325" y="695325"/>
                  </a:lnTo>
                  <a:lnTo>
                    <a:pt x="1838325" y="685800"/>
                  </a:lnTo>
                  <a:close/>
                </a:path>
                <a:path w="6334125" h="1038225">
                  <a:moveTo>
                    <a:pt x="1838325" y="0"/>
                  </a:moveTo>
                  <a:lnTo>
                    <a:pt x="1762125" y="0"/>
                  </a:lnTo>
                  <a:lnTo>
                    <a:pt x="1762125" y="9525"/>
                  </a:lnTo>
                  <a:lnTo>
                    <a:pt x="1838325" y="9525"/>
                  </a:lnTo>
                  <a:lnTo>
                    <a:pt x="1838325" y="0"/>
                  </a:lnTo>
                  <a:close/>
                </a:path>
                <a:path w="6334125" h="1038225">
                  <a:moveTo>
                    <a:pt x="2019300" y="685800"/>
                  </a:moveTo>
                  <a:lnTo>
                    <a:pt x="1943100" y="685800"/>
                  </a:lnTo>
                  <a:lnTo>
                    <a:pt x="1943100" y="695325"/>
                  </a:lnTo>
                  <a:lnTo>
                    <a:pt x="2019300" y="695325"/>
                  </a:lnTo>
                  <a:lnTo>
                    <a:pt x="2019300" y="685800"/>
                  </a:lnTo>
                  <a:close/>
                </a:path>
                <a:path w="6334125" h="1038225">
                  <a:moveTo>
                    <a:pt x="2019300" y="0"/>
                  </a:moveTo>
                  <a:lnTo>
                    <a:pt x="1943100" y="0"/>
                  </a:lnTo>
                  <a:lnTo>
                    <a:pt x="1943100" y="9525"/>
                  </a:lnTo>
                  <a:lnTo>
                    <a:pt x="2019300" y="9525"/>
                  </a:lnTo>
                  <a:lnTo>
                    <a:pt x="2019300" y="0"/>
                  </a:lnTo>
                  <a:close/>
                </a:path>
                <a:path w="6334125" h="1038225">
                  <a:moveTo>
                    <a:pt x="2200275" y="1028700"/>
                  </a:moveTo>
                  <a:lnTo>
                    <a:pt x="2124075" y="1028700"/>
                  </a:lnTo>
                  <a:lnTo>
                    <a:pt x="2124075" y="1038225"/>
                  </a:lnTo>
                  <a:lnTo>
                    <a:pt x="2200275" y="1038225"/>
                  </a:lnTo>
                  <a:lnTo>
                    <a:pt x="2200275" y="1028700"/>
                  </a:lnTo>
                  <a:close/>
                </a:path>
                <a:path w="6334125" h="1038225">
                  <a:moveTo>
                    <a:pt x="2200275" y="685800"/>
                  </a:moveTo>
                  <a:lnTo>
                    <a:pt x="2124075" y="685800"/>
                  </a:lnTo>
                  <a:lnTo>
                    <a:pt x="2124075" y="695325"/>
                  </a:lnTo>
                  <a:lnTo>
                    <a:pt x="2200275" y="695325"/>
                  </a:lnTo>
                  <a:lnTo>
                    <a:pt x="2200275" y="685800"/>
                  </a:lnTo>
                  <a:close/>
                </a:path>
                <a:path w="6334125" h="1038225">
                  <a:moveTo>
                    <a:pt x="2381250" y="1028700"/>
                  </a:moveTo>
                  <a:lnTo>
                    <a:pt x="2305050" y="1028700"/>
                  </a:lnTo>
                  <a:lnTo>
                    <a:pt x="2305050" y="1038225"/>
                  </a:lnTo>
                  <a:lnTo>
                    <a:pt x="2381250" y="1038225"/>
                  </a:lnTo>
                  <a:lnTo>
                    <a:pt x="2381250" y="1028700"/>
                  </a:lnTo>
                  <a:close/>
                </a:path>
                <a:path w="6334125" h="1038225">
                  <a:moveTo>
                    <a:pt x="2381250" y="685800"/>
                  </a:moveTo>
                  <a:lnTo>
                    <a:pt x="2305050" y="685800"/>
                  </a:lnTo>
                  <a:lnTo>
                    <a:pt x="2305050" y="695325"/>
                  </a:lnTo>
                  <a:lnTo>
                    <a:pt x="2381250" y="695325"/>
                  </a:lnTo>
                  <a:lnTo>
                    <a:pt x="2381250" y="685800"/>
                  </a:lnTo>
                  <a:close/>
                </a:path>
                <a:path w="6334125" h="1038225">
                  <a:moveTo>
                    <a:pt x="23812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81250" y="9525"/>
                  </a:lnTo>
                  <a:lnTo>
                    <a:pt x="2381250" y="0"/>
                  </a:lnTo>
                  <a:close/>
                </a:path>
                <a:path w="6334125" h="1038225">
                  <a:moveTo>
                    <a:pt x="2562225" y="685800"/>
                  </a:moveTo>
                  <a:lnTo>
                    <a:pt x="2486025" y="685800"/>
                  </a:lnTo>
                  <a:lnTo>
                    <a:pt x="2486025" y="695325"/>
                  </a:lnTo>
                  <a:lnTo>
                    <a:pt x="2562225" y="695325"/>
                  </a:lnTo>
                  <a:lnTo>
                    <a:pt x="2562225" y="685800"/>
                  </a:lnTo>
                  <a:close/>
                </a:path>
                <a:path w="6334125" h="1038225">
                  <a:moveTo>
                    <a:pt x="2743200" y="685800"/>
                  </a:moveTo>
                  <a:lnTo>
                    <a:pt x="2667000" y="685800"/>
                  </a:lnTo>
                  <a:lnTo>
                    <a:pt x="2667000" y="695325"/>
                  </a:lnTo>
                  <a:lnTo>
                    <a:pt x="2743200" y="695325"/>
                  </a:lnTo>
                  <a:lnTo>
                    <a:pt x="2743200" y="685800"/>
                  </a:lnTo>
                  <a:close/>
                </a:path>
                <a:path w="6334125" h="1038225">
                  <a:moveTo>
                    <a:pt x="2924175" y="1028700"/>
                  </a:moveTo>
                  <a:lnTo>
                    <a:pt x="2847975" y="1028700"/>
                  </a:lnTo>
                  <a:lnTo>
                    <a:pt x="2847975" y="1038225"/>
                  </a:lnTo>
                  <a:lnTo>
                    <a:pt x="2924175" y="1038225"/>
                  </a:lnTo>
                  <a:lnTo>
                    <a:pt x="2924175" y="1028700"/>
                  </a:lnTo>
                  <a:close/>
                </a:path>
                <a:path w="6334125" h="1038225">
                  <a:moveTo>
                    <a:pt x="2924175" y="685800"/>
                  </a:moveTo>
                  <a:lnTo>
                    <a:pt x="2847975" y="685800"/>
                  </a:lnTo>
                  <a:lnTo>
                    <a:pt x="2847975" y="695325"/>
                  </a:lnTo>
                  <a:lnTo>
                    <a:pt x="2924175" y="695325"/>
                  </a:lnTo>
                  <a:lnTo>
                    <a:pt x="2924175" y="685800"/>
                  </a:lnTo>
                  <a:close/>
                </a:path>
                <a:path w="6334125" h="1038225">
                  <a:moveTo>
                    <a:pt x="3105150" y="1028700"/>
                  </a:moveTo>
                  <a:lnTo>
                    <a:pt x="3028950" y="1028700"/>
                  </a:lnTo>
                  <a:lnTo>
                    <a:pt x="3028950" y="1038225"/>
                  </a:lnTo>
                  <a:lnTo>
                    <a:pt x="3105150" y="1038225"/>
                  </a:lnTo>
                  <a:lnTo>
                    <a:pt x="3105150" y="1028700"/>
                  </a:lnTo>
                  <a:close/>
                </a:path>
                <a:path w="6334125" h="1038225">
                  <a:moveTo>
                    <a:pt x="3105150" y="685800"/>
                  </a:moveTo>
                  <a:lnTo>
                    <a:pt x="3028950" y="685800"/>
                  </a:lnTo>
                  <a:lnTo>
                    <a:pt x="3028950" y="695325"/>
                  </a:lnTo>
                  <a:lnTo>
                    <a:pt x="3105150" y="695325"/>
                  </a:lnTo>
                  <a:lnTo>
                    <a:pt x="3105150" y="685800"/>
                  </a:lnTo>
                  <a:close/>
                </a:path>
                <a:path w="6334125" h="1038225">
                  <a:moveTo>
                    <a:pt x="3105150" y="0"/>
                  </a:moveTo>
                  <a:lnTo>
                    <a:pt x="3028950" y="0"/>
                  </a:lnTo>
                  <a:lnTo>
                    <a:pt x="3028950" y="9525"/>
                  </a:lnTo>
                  <a:lnTo>
                    <a:pt x="3105150" y="9525"/>
                  </a:lnTo>
                  <a:lnTo>
                    <a:pt x="3105150" y="0"/>
                  </a:lnTo>
                  <a:close/>
                </a:path>
                <a:path w="6334125" h="1038225">
                  <a:moveTo>
                    <a:pt x="3286125" y="1028700"/>
                  </a:moveTo>
                  <a:lnTo>
                    <a:pt x="3209925" y="1028700"/>
                  </a:lnTo>
                  <a:lnTo>
                    <a:pt x="3209925" y="1038225"/>
                  </a:lnTo>
                  <a:lnTo>
                    <a:pt x="3286125" y="1038225"/>
                  </a:lnTo>
                  <a:lnTo>
                    <a:pt x="3286125" y="1028700"/>
                  </a:lnTo>
                  <a:close/>
                </a:path>
                <a:path w="6334125" h="1038225">
                  <a:moveTo>
                    <a:pt x="3286125" y="685800"/>
                  </a:moveTo>
                  <a:lnTo>
                    <a:pt x="3209925" y="685800"/>
                  </a:lnTo>
                  <a:lnTo>
                    <a:pt x="3209925" y="695325"/>
                  </a:lnTo>
                  <a:lnTo>
                    <a:pt x="3286125" y="695325"/>
                  </a:lnTo>
                  <a:lnTo>
                    <a:pt x="3286125" y="685800"/>
                  </a:lnTo>
                  <a:close/>
                </a:path>
                <a:path w="6334125" h="1038225">
                  <a:moveTo>
                    <a:pt x="3467100" y="685800"/>
                  </a:moveTo>
                  <a:lnTo>
                    <a:pt x="3390900" y="685800"/>
                  </a:lnTo>
                  <a:lnTo>
                    <a:pt x="3390900" y="695325"/>
                  </a:lnTo>
                  <a:lnTo>
                    <a:pt x="3467100" y="695325"/>
                  </a:lnTo>
                  <a:lnTo>
                    <a:pt x="3467100" y="685800"/>
                  </a:lnTo>
                  <a:close/>
                </a:path>
                <a:path w="6334125" h="1038225">
                  <a:moveTo>
                    <a:pt x="3648075" y="685800"/>
                  </a:moveTo>
                  <a:lnTo>
                    <a:pt x="3571875" y="685800"/>
                  </a:lnTo>
                  <a:lnTo>
                    <a:pt x="3571875" y="695325"/>
                  </a:lnTo>
                  <a:lnTo>
                    <a:pt x="3648075" y="695325"/>
                  </a:lnTo>
                  <a:lnTo>
                    <a:pt x="3648075" y="685800"/>
                  </a:lnTo>
                  <a:close/>
                </a:path>
                <a:path w="6334125" h="1038225">
                  <a:moveTo>
                    <a:pt x="3648075" y="0"/>
                  </a:moveTo>
                  <a:lnTo>
                    <a:pt x="3571875" y="0"/>
                  </a:lnTo>
                  <a:lnTo>
                    <a:pt x="3571875" y="9525"/>
                  </a:lnTo>
                  <a:lnTo>
                    <a:pt x="3648075" y="9525"/>
                  </a:lnTo>
                  <a:lnTo>
                    <a:pt x="3648075" y="0"/>
                  </a:lnTo>
                  <a:close/>
                </a:path>
                <a:path w="6334125" h="1038225">
                  <a:moveTo>
                    <a:pt x="3829050" y="685800"/>
                  </a:moveTo>
                  <a:lnTo>
                    <a:pt x="3752850" y="685800"/>
                  </a:lnTo>
                  <a:lnTo>
                    <a:pt x="3752850" y="695325"/>
                  </a:lnTo>
                  <a:lnTo>
                    <a:pt x="3829050" y="695325"/>
                  </a:lnTo>
                  <a:lnTo>
                    <a:pt x="3829050" y="685800"/>
                  </a:lnTo>
                  <a:close/>
                </a:path>
                <a:path w="6334125" h="1038225">
                  <a:moveTo>
                    <a:pt x="3829050" y="0"/>
                  </a:moveTo>
                  <a:lnTo>
                    <a:pt x="3752850" y="0"/>
                  </a:lnTo>
                  <a:lnTo>
                    <a:pt x="3752850" y="9525"/>
                  </a:lnTo>
                  <a:lnTo>
                    <a:pt x="3829050" y="9525"/>
                  </a:lnTo>
                  <a:lnTo>
                    <a:pt x="3829050" y="0"/>
                  </a:lnTo>
                  <a:close/>
                </a:path>
                <a:path w="6334125" h="1038225">
                  <a:moveTo>
                    <a:pt x="4010025" y="685800"/>
                  </a:moveTo>
                  <a:lnTo>
                    <a:pt x="3933825" y="685800"/>
                  </a:lnTo>
                  <a:lnTo>
                    <a:pt x="3933825" y="695325"/>
                  </a:lnTo>
                  <a:lnTo>
                    <a:pt x="4010025" y="695325"/>
                  </a:lnTo>
                  <a:lnTo>
                    <a:pt x="4010025" y="685800"/>
                  </a:lnTo>
                  <a:close/>
                </a:path>
                <a:path w="6334125" h="1038225">
                  <a:moveTo>
                    <a:pt x="4010025" y="0"/>
                  </a:moveTo>
                  <a:lnTo>
                    <a:pt x="3933825" y="0"/>
                  </a:lnTo>
                  <a:lnTo>
                    <a:pt x="3933825" y="9525"/>
                  </a:lnTo>
                  <a:lnTo>
                    <a:pt x="4010025" y="9525"/>
                  </a:lnTo>
                  <a:lnTo>
                    <a:pt x="4010025" y="0"/>
                  </a:lnTo>
                  <a:close/>
                </a:path>
                <a:path w="6334125" h="1038225">
                  <a:moveTo>
                    <a:pt x="4191000" y="1028700"/>
                  </a:moveTo>
                  <a:lnTo>
                    <a:pt x="4114800" y="1028700"/>
                  </a:lnTo>
                  <a:lnTo>
                    <a:pt x="4114800" y="1038225"/>
                  </a:lnTo>
                  <a:lnTo>
                    <a:pt x="4191000" y="1038225"/>
                  </a:lnTo>
                  <a:lnTo>
                    <a:pt x="4191000" y="1028700"/>
                  </a:lnTo>
                  <a:close/>
                </a:path>
                <a:path w="6334125" h="1038225">
                  <a:moveTo>
                    <a:pt x="4191000" y="685800"/>
                  </a:moveTo>
                  <a:lnTo>
                    <a:pt x="4114800" y="685800"/>
                  </a:lnTo>
                  <a:lnTo>
                    <a:pt x="4114800" y="695325"/>
                  </a:lnTo>
                  <a:lnTo>
                    <a:pt x="4191000" y="695325"/>
                  </a:lnTo>
                  <a:lnTo>
                    <a:pt x="4191000" y="685800"/>
                  </a:lnTo>
                  <a:close/>
                </a:path>
                <a:path w="6334125" h="1038225">
                  <a:moveTo>
                    <a:pt x="4371975" y="685800"/>
                  </a:moveTo>
                  <a:lnTo>
                    <a:pt x="4295775" y="685800"/>
                  </a:lnTo>
                  <a:lnTo>
                    <a:pt x="4295775" y="695325"/>
                  </a:lnTo>
                  <a:lnTo>
                    <a:pt x="4371975" y="695325"/>
                  </a:lnTo>
                  <a:lnTo>
                    <a:pt x="4371975" y="685800"/>
                  </a:lnTo>
                  <a:close/>
                </a:path>
                <a:path w="6334125" h="1038225">
                  <a:moveTo>
                    <a:pt x="4552950" y="685800"/>
                  </a:moveTo>
                  <a:lnTo>
                    <a:pt x="4476750" y="685800"/>
                  </a:lnTo>
                  <a:lnTo>
                    <a:pt x="4476750" y="695325"/>
                  </a:lnTo>
                  <a:lnTo>
                    <a:pt x="4552950" y="695325"/>
                  </a:lnTo>
                  <a:lnTo>
                    <a:pt x="4552950" y="685800"/>
                  </a:lnTo>
                  <a:close/>
                </a:path>
                <a:path w="6334125" h="1038225">
                  <a:moveTo>
                    <a:pt x="4552950" y="0"/>
                  </a:moveTo>
                  <a:lnTo>
                    <a:pt x="4476750" y="0"/>
                  </a:lnTo>
                  <a:lnTo>
                    <a:pt x="4476750" y="9525"/>
                  </a:lnTo>
                  <a:lnTo>
                    <a:pt x="4552950" y="9525"/>
                  </a:lnTo>
                  <a:lnTo>
                    <a:pt x="4552950" y="0"/>
                  </a:lnTo>
                  <a:close/>
                </a:path>
                <a:path w="6334125" h="1038225">
                  <a:moveTo>
                    <a:pt x="4733925" y="1028700"/>
                  </a:moveTo>
                  <a:lnTo>
                    <a:pt x="4657725" y="1028700"/>
                  </a:lnTo>
                  <a:lnTo>
                    <a:pt x="4657725" y="1038225"/>
                  </a:lnTo>
                  <a:lnTo>
                    <a:pt x="4733925" y="1038225"/>
                  </a:lnTo>
                  <a:lnTo>
                    <a:pt x="4733925" y="1028700"/>
                  </a:lnTo>
                  <a:close/>
                </a:path>
                <a:path w="6334125" h="1038225">
                  <a:moveTo>
                    <a:pt x="4733925" y="685800"/>
                  </a:moveTo>
                  <a:lnTo>
                    <a:pt x="4657725" y="685800"/>
                  </a:lnTo>
                  <a:lnTo>
                    <a:pt x="4657725" y="695325"/>
                  </a:lnTo>
                  <a:lnTo>
                    <a:pt x="4733925" y="695325"/>
                  </a:lnTo>
                  <a:lnTo>
                    <a:pt x="4733925" y="685800"/>
                  </a:lnTo>
                  <a:close/>
                </a:path>
                <a:path w="6334125" h="1038225">
                  <a:moveTo>
                    <a:pt x="4914900" y="1028700"/>
                  </a:moveTo>
                  <a:lnTo>
                    <a:pt x="4838700" y="1028700"/>
                  </a:lnTo>
                  <a:lnTo>
                    <a:pt x="4838700" y="1038225"/>
                  </a:lnTo>
                  <a:lnTo>
                    <a:pt x="4914900" y="1038225"/>
                  </a:lnTo>
                  <a:lnTo>
                    <a:pt x="4914900" y="1028700"/>
                  </a:lnTo>
                  <a:close/>
                </a:path>
                <a:path w="6334125" h="1038225">
                  <a:moveTo>
                    <a:pt x="4914900" y="685800"/>
                  </a:moveTo>
                  <a:lnTo>
                    <a:pt x="4838700" y="685800"/>
                  </a:lnTo>
                  <a:lnTo>
                    <a:pt x="4838700" y="695325"/>
                  </a:lnTo>
                  <a:lnTo>
                    <a:pt x="4914900" y="695325"/>
                  </a:lnTo>
                  <a:lnTo>
                    <a:pt x="4914900" y="685800"/>
                  </a:lnTo>
                  <a:close/>
                </a:path>
                <a:path w="6334125" h="1038225">
                  <a:moveTo>
                    <a:pt x="4914900" y="0"/>
                  </a:moveTo>
                  <a:lnTo>
                    <a:pt x="4838700" y="0"/>
                  </a:lnTo>
                  <a:lnTo>
                    <a:pt x="4838700" y="9525"/>
                  </a:lnTo>
                  <a:lnTo>
                    <a:pt x="4914900" y="9525"/>
                  </a:lnTo>
                  <a:lnTo>
                    <a:pt x="4914900" y="0"/>
                  </a:lnTo>
                  <a:close/>
                </a:path>
                <a:path w="6334125" h="1038225">
                  <a:moveTo>
                    <a:pt x="5095875" y="685800"/>
                  </a:moveTo>
                  <a:lnTo>
                    <a:pt x="5019675" y="685800"/>
                  </a:lnTo>
                  <a:lnTo>
                    <a:pt x="5019675" y="695325"/>
                  </a:lnTo>
                  <a:lnTo>
                    <a:pt x="5095875" y="695325"/>
                  </a:lnTo>
                  <a:lnTo>
                    <a:pt x="5095875" y="685800"/>
                  </a:lnTo>
                  <a:close/>
                </a:path>
                <a:path w="6334125" h="1038225">
                  <a:moveTo>
                    <a:pt x="5095875" y="0"/>
                  </a:moveTo>
                  <a:lnTo>
                    <a:pt x="5019675" y="0"/>
                  </a:lnTo>
                  <a:lnTo>
                    <a:pt x="5019675" y="9525"/>
                  </a:lnTo>
                  <a:lnTo>
                    <a:pt x="5095875" y="9525"/>
                  </a:lnTo>
                  <a:lnTo>
                    <a:pt x="5095875" y="0"/>
                  </a:lnTo>
                  <a:close/>
                </a:path>
                <a:path w="6334125" h="1038225">
                  <a:moveTo>
                    <a:pt x="5276850" y="685800"/>
                  </a:moveTo>
                  <a:lnTo>
                    <a:pt x="5200650" y="685800"/>
                  </a:lnTo>
                  <a:lnTo>
                    <a:pt x="5200650" y="695325"/>
                  </a:lnTo>
                  <a:lnTo>
                    <a:pt x="5276850" y="695325"/>
                  </a:lnTo>
                  <a:lnTo>
                    <a:pt x="5276850" y="685800"/>
                  </a:lnTo>
                  <a:close/>
                </a:path>
                <a:path w="6334125" h="1038225">
                  <a:moveTo>
                    <a:pt x="5276850" y="0"/>
                  </a:moveTo>
                  <a:lnTo>
                    <a:pt x="5200650" y="0"/>
                  </a:lnTo>
                  <a:lnTo>
                    <a:pt x="52006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1038225">
                  <a:moveTo>
                    <a:pt x="5457825" y="1028700"/>
                  </a:moveTo>
                  <a:lnTo>
                    <a:pt x="5381625" y="1028700"/>
                  </a:lnTo>
                  <a:lnTo>
                    <a:pt x="5381625" y="1038225"/>
                  </a:lnTo>
                  <a:lnTo>
                    <a:pt x="5457825" y="1038225"/>
                  </a:lnTo>
                  <a:lnTo>
                    <a:pt x="5457825" y="1028700"/>
                  </a:lnTo>
                  <a:close/>
                </a:path>
                <a:path w="6334125" h="1038225">
                  <a:moveTo>
                    <a:pt x="5457825" y="685800"/>
                  </a:moveTo>
                  <a:lnTo>
                    <a:pt x="5381625" y="685800"/>
                  </a:lnTo>
                  <a:lnTo>
                    <a:pt x="5381625" y="695325"/>
                  </a:lnTo>
                  <a:lnTo>
                    <a:pt x="5457825" y="695325"/>
                  </a:lnTo>
                  <a:lnTo>
                    <a:pt x="5457825" y="685800"/>
                  </a:lnTo>
                  <a:close/>
                </a:path>
                <a:path w="6334125" h="1038225">
                  <a:moveTo>
                    <a:pt x="5638800" y="1028700"/>
                  </a:moveTo>
                  <a:lnTo>
                    <a:pt x="5562600" y="1028700"/>
                  </a:lnTo>
                  <a:lnTo>
                    <a:pt x="5562600" y="1038225"/>
                  </a:lnTo>
                  <a:lnTo>
                    <a:pt x="5638800" y="1038225"/>
                  </a:lnTo>
                  <a:lnTo>
                    <a:pt x="5638800" y="1028700"/>
                  </a:lnTo>
                  <a:close/>
                </a:path>
                <a:path w="6334125" h="1038225">
                  <a:moveTo>
                    <a:pt x="5638800" y="685800"/>
                  </a:moveTo>
                  <a:lnTo>
                    <a:pt x="5562600" y="685800"/>
                  </a:lnTo>
                  <a:lnTo>
                    <a:pt x="5562600" y="695325"/>
                  </a:lnTo>
                  <a:lnTo>
                    <a:pt x="5638800" y="695325"/>
                  </a:lnTo>
                  <a:lnTo>
                    <a:pt x="5638800" y="685800"/>
                  </a:lnTo>
                  <a:close/>
                </a:path>
                <a:path w="6334125" h="1038225">
                  <a:moveTo>
                    <a:pt x="5819775" y="1028700"/>
                  </a:moveTo>
                  <a:lnTo>
                    <a:pt x="5743575" y="1028700"/>
                  </a:lnTo>
                  <a:lnTo>
                    <a:pt x="5743575" y="1038225"/>
                  </a:lnTo>
                  <a:lnTo>
                    <a:pt x="5819775" y="1038225"/>
                  </a:lnTo>
                  <a:lnTo>
                    <a:pt x="5819775" y="1028700"/>
                  </a:lnTo>
                  <a:close/>
                </a:path>
                <a:path w="6334125" h="1038225">
                  <a:moveTo>
                    <a:pt x="5819775" y="685800"/>
                  </a:moveTo>
                  <a:lnTo>
                    <a:pt x="5743575" y="685800"/>
                  </a:lnTo>
                  <a:lnTo>
                    <a:pt x="5743575" y="695325"/>
                  </a:lnTo>
                  <a:lnTo>
                    <a:pt x="5819775" y="695325"/>
                  </a:lnTo>
                  <a:lnTo>
                    <a:pt x="5819775" y="685800"/>
                  </a:lnTo>
                  <a:close/>
                </a:path>
                <a:path w="6334125" h="1038225">
                  <a:moveTo>
                    <a:pt x="5819775" y="0"/>
                  </a:moveTo>
                  <a:lnTo>
                    <a:pt x="5743575" y="0"/>
                  </a:lnTo>
                  <a:lnTo>
                    <a:pt x="5743575" y="9525"/>
                  </a:lnTo>
                  <a:lnTo>
                    <a:pt x="5819775" y="9525"/>
                  </a:lnTo>
                  <a:lnTo>
                    <a:pt x="5819775" y="0"/>
                  </a:lnTo>
                  <a:close/>
                </a:path>
                <a:path w="6334125" h="1038225">
                  <a:moveTo>
                    <a:pt x="6000750" y="685800"/>
                  </a:moveTo>
                  <a:lnTo>
                    <a:pt x="5924550" y="685800"/>
                  </a:lnTo>
                  <a:lnTo>
                    <a:pt x="5924550" y="695325"/>
                  </a:lnTo>
                  <a:lnTo>
                    <a:pt x="6000750" y="695325"/>
                  </a:lnTo>
                  <a:lnTo>
                    <a:pt x="6000750" y="685800"/>
                  </a:lnTo>
                  <a:close/>
                </a:path>
                <a:path w="6334125" h="1038225">
                  <a:moveTo>
                    <a:pt x="6000750" y="0"/>
                  </a:moveTo>
                  <a:lnTo>
                    <a:pt x="5924550" y="0"/>
                  </a:lnTo>
                  <a:lnTo>
                    <a:pt x="5924550" y="9525"/>
                  </a:lnTo>
                  <a:lnTo>
                    <a:pt x="6000750" y="9525"/>
                  </a:lnTo>
                  <a:lnTo>
                    <a:pt x="6000750" y="0"/>
                  </a:lnTo>
                  <a:close/>
                </a:path>
                <a:path w="6334125" h="1038225">
                  <a:moveTo>
                    <a:pt x="6181725" y="1028700"/>
                  </a:moveTo>
                  <a:lnTo>
                    <a:pt x="6105525" y="1028700"/>
                  </a:lnTo>
                  <a:lnTo>
                    <a:pt x="6105525" y="1038225"/>
                  </a:lnTo>
                  <a:lnTo>
                    <a:pt x="6181725" y="1038225"/>
                  </a:lnTo>
                  <a:lnTo>
                    <a:pt x="6181725" y="1028700"/>
                  </a:lnTo>
                  <a:close/>
                </a:path>
                <a:path w="6334125" h="1038225">
                  <a:moveTo>
                    <a:pt x="6181725" y="685800"/>
                  </a:moveTo>
                  <a:lnTo>
                    <a:pt x="6105525" y="685800"/>
                  </a:lnTo>
                  <a:lnTo>
                    <a:pt x="6105525" y="695325"/>
                  </a:lnTo>
                  <a:lnTo>
                    <a:pt x="6181725" y="695325"/>
                  </a:lnTo>
                  <a:lnTo>
                    <a:pt x="6181725" y="685800"/>
                  </a:lnTo>
                  <a:close/>
                </a:path>
                <a:path w="6334125" h="1038225">
                  <a:moveTo>
                    <a:pt x="6181725" y="0"/>
                  </a:moveTo>
                  <a:lnTo>
                    <a:pt x="6105525" y="0"/>
                  </a:lnTo>
                  <a:lnTo>
                    <a:pt x="6105525" y="9525"/>
                  </a:lnTo>
                  <a:lnTo>
                    <a:pt x="6181725" y="9525"/>
                  </a:lnTo>
                  <a:lnTo>
                    <a:pt x="6181725" y="0"/>
                  </a:lnTo>
                  <a:close/>
                </a:path>
                <a:path w="6334125" h="1038225">
                  <a:moveTo>
                    <a:pt x="6334125" y="685800"/>
                  </a:moveTo>
                  <a:lnTo>
                    <a:pt x="6286500" y="685800"/>
                  </a:lnTo>
                  <a:lnTo>
                    <a:pt x="6286500" y="695325"/>
                  </a:lnTo>
                  <a:lnTo>
                    <a:pt x="6334125" y="695325"/>
                  </a:lnTo>
                  <a:lnTo>
                    <a:pt x="6334125" y="685800"/>
                  </a:lnTo>
                  <a:close/>
                </a:path>
                <a:path w="6334125" h="1038225">
                  <a:moveTo>
                    <a:pt x="6334125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6334125" y="352425"/>
                  </a:lnTo>
                  <a:lnTo>
                    <a:pt x="6334125" y="342900"/>
                  </a:lnTo>
                  <a:close/>
                </a:path>
                <a:path w="6334125" h="1038225">
                  <a:moveTo>
                    <a:pt x="6334125" y="0"/>
                  </a:moveTo>
                  <a:lnTo>
                    <a:pt x="6286500" y="0"/>
                  </a:lnTo>
                  <a:lnTo>
                    <a:pt x="628650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7153262" y="4476749"/>
              <a:ext cx="6334125" cy="704850"/>
            </a:xfrm>
            <a:custGeom>
              <a:avLst/>
              <a:gdLst/>
              <a:ahLst/>
              <a:cxnLst/>
              <a:rect l="l" t="t" r="r" b="b"/>
              <a:pathLst>
                <a:path w="6334125" h="704850">
                  <a:moveTo>
                    <a:pt x="390525" y="695325"/>
                  </a:moveTo>
                  <a:lnTo>
                    <a:pt x="0" y="695325"/>
                  </a:lnTo>
                  <a:lnTo>
                    <a:pt x="0" y="704850"/>
                  </a:lnTo>
                  <a:lnTo>
                    <a:pt x="390525" y="704850"/>
                  </a:lnTo>
                  <a:lnTo>
                    <a:pt x="390525" y="695325"/>
                  </a:lnTo>
                  <a:close/>
                </a:path>
                <a:path w="6334125" h="704850">
                  <a:moveTo>
                    <a:pt x="390525" y="352425"/>
                  </a:moveTo>
                  <a:lnTo>
                    <a:pt x="0" y="352425"/>
                  </a:lnTo>
                  <a:lnTo>
                    <a:pt x="0" y="361950"/>
                  </a:lnTo>
                  <a:lnTo>
                    <a:pt x="390525" y="361950"/>
                  </a:lnTo>
                  <a:lnTo>
                    <a:pt x="390525" y="352425"/>
                  </a:lnTo>
                  <a:close/>
                </a:path>
                <a:path w="6334125" h="704850">
                  <a:moveTo>
                    <a:pt x="571500" y="352425"/>
                  </a:moveTo>
                  <a:lnTo>
                    <a:pt x="495300" y="352425"/>
                  </a:lnTo>
                  <a:lnTo>
                    <a:pt x="495300" y="361950"/>
                  </a:lnTo>
                  <a:lnTo>
                    <a:pt x="571500" y="361950"/>
                  </a:lnTo>
                  <a:lnTo>
                    <a:pt x="571500" y="352425"/>
                  </a:lnTo>
                  <a:close/>
                </a:path>
                <a:path w="6334125" h="704850">
                  <a:moveTo>
                    <a:pt x="571500" y="0"/>
                  </a:moveTo>
                  <a:lnTo>
                    <a:pt x="495300" y="0"/>
                  </a:lnTo>
                  <a:lnTo>
                    <a:pt x="495300" y="9525"/>
                  </a:lnTo>
                  <a:lnTo>
                    <a:pt x="571500" y="9525"/>
                  </a:lnTo>
                  <a:lnTo>
                    <a:pt x="571500" y="0"/>
                  </a:lnTo>
                  <a:close/>
                </a:path>
                <a:path w="6334125" h="704850">
                  <a:moveTo>
                    <a:pt x="752475" y="352425"/>
                  </a:moveTo>
                  <a:lnTo>
                    <a:pt x="676275" y="352425"/>
                  </a:lnTo>
                  <a:lnTo>
                    <a:pt x="676275" y="361950"/>
                  </a:lnTo>
                  <a:lnTo>
                    <a:pt x="752475" y="361950"/>
                  </a:lnTo>
                  <a:lnTo>
                    <a:pt x="752475" y="352425"/>
                  </a:lnTo>
                  <a:close/>
                </a:path>
                <a:path w="6334125" h="704850">
                  <a:moveTo>
                    <a:pt x="933450" y="695325"/>
                  </a:moveTo>
                  <a:lnTo>
                    <a:pt x="857250" y="695325"/>
                  </a:lnTo>
                  <a:lnTo>
                    <a:pt x="857250" y="704850"/>
                  </a:lnTo>
                  <a:lnTo>
                    <a:pt x="933450" y="704850"/>
                  </a:lnTo>
                  <a:lnTo>
                    <a:pt x="933450" y="695325"/>
                  </a:lnTo>
                  <a:close/>
                </a:path>
                <a:path w="6334125" h="704850">
                  <a:moveTo>
                    <a:pt x="933450" y="352425"/>
                  </a:moveTo>
                  <a:lnTo>
                    <a:pt x="857250" y="352425"/>
                  </a:lnTo>
                  <a:lnTo>
                    <a:pt x="857250" y="361950"/>
                  </a:lnTo>
                  <a:lnTo>
                    <a:pt x="933450" y="361950"/>
                  </a:lnTo>
                  <a:lnTo>
                    <a:pt x="933450" y="352425"/>
                  </a:lnTo>
                  <a:close/>
                </a:path>
                <a:path w="6334125" h="704850">
                  <a:moveTo>
                    <a:pt x="933450" y="0"/>
                  </a:moveTo>
                  <a:lnTo>
                    <a:pt x="857250" y="0"/>
                  </a:lnTo>
                  <a:lnTo>
                    <a:pt x="857250" y="9525"/>
                  </a:lnTo>
                  <a:lnTo>
                    <a:pt x="933450" y="9525"/>
                  </a:lnTo>
                  <a:lnTo>
                    <a:pt x="933450" y="0"/>
                  </a:lnTo>
                  <a:close/>
                </a:path>
                <a:path w="6334125" h="704850">
                  <a:moveTo>
                    <a:pt x="1114425" y="695325"/>
                  </a:moveTo>
                  <a:lnTo>
                    <a:pt x="1038225" y="695325"/>
                  </a:lnTo>
                  <a:lnTo>
                    <a:pt x="1038225" y="704850"/>
                  </a:lnTo>
                  <a:lnTo>
                    <a:pt x="1114425" y="704850"/>
                  </a:lnTo>
                  <a:lnTo>
                    <a:pt x="1114425" y="695325"/>
                  </a:lnTo>
                  <a:close/>
                </a:path>
                <a:path w="6334125" h="704850">
                  <a:moveTo>
                    <a:pt x="1114425" y="352425"/>
                  </a:moveTo>
                  <a:lnTo>
                    <a:pt x="1038225" y="352425"/>
                  </a:lnTo>
                  <a:lnTo>
                    <a:pt x="1038225" y="361950"/>
                  </a:lnTo>
                  <a:lnTo>
                    <a:pt x="1114425" y="361950"/>
                  </a:lnTo>
                  <a:lnTo>
                    <a:pt x="1114425" y="352425"/>
                  </a:lnTo>
                  <a:close/>
                </a:path>
                <a:path w="6334125" h="704850">
                  <a:moveTo>
                    <a:pt x="1295400" y="352425"/>
                  </a:moveTo>
                  <a:lnTo>
                    <a:pt x="1219200" y="352425"/>
                  </a:lnTo>
                  <a:lnTo>
                    <a:pt x="1219200" y="361950"/>
                  </a:lnTo>
                  <a:lnTo>
                    <a:pt x="1295400" y="361950"/>
                  </a:lnTo>
                  <a:lnTo>
                    <a:pt x="1295400" y="352425"/>
                  </a:lnTo>
                  <a:close/>
                </a:path>
                <a:path w="6334125" h="704850">
                  <a:moveTo>
                    <a:pt x="1476375" y="695325"/>
                  </a:moveTo>
                  <a:lnTo>
                    <a:pt x="1400175" y="695325"/>
                  </a:lnTo>
                  <a:lnTo>
                    <a:pt x="1400175" y="704850"/>
                  </a:lnTo>
                  <a:lnTo>
                    <a:pt x="1476375" y="704850"/>
                  </a:lnTo>
                  <a:lnTo>
                    <a:pt x="1476375" y="695325"/>
                  </a:lnTo>
                  <a:close/>
                </a:path>
                <a:path w="6334125" h="704850">
                  <a:moveTo>
                    <a:pt x="1476375" y="352425"/>
                  </a:moveTo>
                  <a:lnTo>
                    <a:pt x="1400175" y="352425"/>
                  </a:lnTo>
                  <a:lnTo>
                    <a:pt x="1400175" y="361950"/>
                  </a:lnTo>
                  <a:lnTo>
                    <a:pt x="1476375" y="361950"/>
                  </a:lnTo>
                  <a:lnTo>
                    <a:pt x="1476375" y="352425"/>
                  </a:lnTo>
                  <a:close/>
                </a:path>
                <a:path w="6334125" h="704850">
                  <a:moveTo>
                    <a:pt x="1476375" y="0"/>
                  </a:moveTo>
                  <a:lnTo>
                    <a:pt x="1400175" y="0"/>
                  </a:lnTo>
                  <a:lnTo>
                    <a:pt x="1400175" y="9525"/>
                  </a:lnTo>
                  <a:lnTo>
                    <a:pt x="1476375" y="9525"/>
                  </a:lnTo>
                  <a:lnTo>
                    <a:pt x="1476375" y="0"/>
                  </a:lnTo>
                  <a:close/>
                </a:path>
                <a:path w="6334125" h="704850">
                  <a:moveTo>
                    <a:pt x="1657350" y="352425"/>
                  </a:moveTo>
                  <a:lnTo>
                    <a:pt x="1581150" y="352425"/>
                  </a:lnTo>
                  <a:lnTo>
                    <a:pt x="1581150" y="361950"/>
                  </a:lnTo>
                  <a:lnTo>
                    <a:pt x="1657350" y="361950"/>
                  </a:lnTo>
                  <a:lnTo>
                    <a:pt x="1657350" y="352425"/>
                  </a:lnTo>
                  <a:close/>
                </a:path>
                <a:path w="6334125" h="704850">
                  <a:moveTo>
                    <a:pt x="1657350" y="0"/>
                  </a:moveTo>
                  <a:lnTo>
                    <a:pt x="1581150" y="0"/>
                  </a:lnTo>
                  <a:lnTo>
                    <a:pt x="1581150" y="9525"/>
                  </a:lnTo>
                  <a:lnTo>
                    <a:pt x="1657350" y="9525"/>
                  </a:lnTo>
                  <a:lnTo>
                    <a:pt x="1657350" y="0"/>
                  </a:lnTo>
                  <a:close/>
                </a:path>
                <a:path w="6334125" h="704850">
                  <a:moveTo>
                    <a:pt x="1838325" y="352425"/>
                  </a:moveTo>
                  <a:lnTo>
                    <a:pt x="1762125" y="352425"/>
                  </a:lnTo>
                  <a:lnTo>
                    <a:pt x="1762125" y="361950"/>
                  </a:lnTo>
                  <a:lnTo>
                    <a:pt x="1838325" y="361950"/>
                  </a:lnTo>
                  <a:lnTo>
                    <a:pt x="1838325" y="352425"/>
                  </a:lnTo>
                  <a:close/>
                </a:path>
                <a:path w="6334125" h="704850">
                  <a:moveTo>
                    <a:pt x="1838325" y="0"/>
                  </a:moveTo>
                  <a:lnTo>
                    <a:pt x="1762125" y="0"/>
                  </a:lnTo>
                  <a:lnTo>
                    <a:pt x="1762125" y="9525"/>
                  </a:lnTo>
                  <a:lnTo>
                    <a:pt x="1838325" y="9525"/>
                  </a:lnTo>
                  <a:lnTo>
                    <a:pt x="1838325" y="0"/>
                  </a:lnTo>
                  <a:close/>
                </a:path>
                <a:path w="6334125" h="704850">
                  <a:moveTo>
                    <a:pt x="2019300" y="695325"/>
                  </a:moveTo>
                  <a:lnTo>
                    <a:pt x="1943100" y="695325"/>
                  </a:lnTo>
                  <a:lnTo>
                    <a:pt x="1943100" y="704850"/>
                  </a:lnTo>
                  <a:lnTo>
                    <a:pt x="2019300" y="704850"/>
                  </a:lnTo>
                  <a:lnTo>
                    <a:pt x="2019300" y="695325"/>
                  </a:lnTo>
                  <a:close/>
                </a:path>
                <a:path w="6334125" h="704850">
                  <a:moveTo>
                    <a:pt x="2019300" y="352425"/>
                  </a:moveTo>
                  <a:lnTo>
                    <a:pt x="1943100" y="352425"/>
                  </a:lnTo>
                  <a:lnTo>
                    <a:pt x="1943100" y="361950"/>
                  </a:lnTo>
                  <a:lnTo>
                    <a:pt x="2019300" y="361950"/>
                  </a:lnTo>
                  <a:lnTo>
                    <a:pt x="2019300" y="352425"/>
                  </a:lnTo>
                  <a:close/>
                </a:path>
                <a:path w="6334125" h="704850">
                  <a:moveTo>
                    <a:pt x="2019300" y="0"/>
                  </a:moveTo>
                  <a:lnTo>
                    <a:pt x="1943100" y="0"/>
                  </a:lnTo>
                  <a:lnTo>
                    <a:pt x="1943100" y="9525"/>
                  </a:lnTo>
                  <a:lnTo>
                    <a:pt x="2019300" y="9525"/>
                  </a:lnTo>
                  <a:lnTo>
                    <a:pt x="2019300" y="0"/>
                  </a:lnTo>
                  <a:close/>
                </a:path>
                <a:path w="6334125" h="704850">
                  <a:moveTo>
                    <a:pt x="2200275" y="352425"/>
                  </a:moveTo>
                  <a:lnTo>
                    <a:pt x="2124075" y="352425"/>
                  </a:lnTo>
                  <a:lnTo>
                    <a:pt x="2124075" y="361950"/>
                  </a:lnTo>
                  <a:lnTo>
                    <a:pt x="2200275" y="361950"/>
                  </a:lnTo>
                  <a:lnTo>
                    <a:pt x="2200275" y="352425"/>
                  </a:lnTo>
                  <a:close/>
                </a:path>
                <a:path w="6334125" h="704850">
                  <a:moveTo>
                    <a:pt x="2381250" y="352425"/>
                  </a:moveTo>
                  <a:lnTo>
                    <a:pt x="2305050" y="352425"/>
                  </a:lnTo>
                  <a:lnTo>
                    <a:pt x="2305050" y="361950"/>
                  </a:lnTo>
                  <a:lnTo>
                    <a:pt x="2381250" y="361950"/>
                  </a:lnTo>
                  <a:lnTo>
                    <a:pt x="2381250" y="352425"/>
                  </a:lnTo>
                  <a:close/>
                </a:path>
                <a:path w="6334125" h="704850">
                  <a:moveTo>
                    <a:pt x="2562225" y="695325"/>
                  </a:moveTo>
                  <a:lnTo>
                    <a:pt x="2486025" y="695325"/>
                  </a:lnTo>
                  <a:lnTo>
                    <a:pt x="2486025" y="704850"/>
                  </a:lnTo>
                  <a:lnTo>
                    <a:pt x="2562225" y="704850"/>
                  </a:lnTo>
                  <a:lnTo>
                    <a:pt x="2562225" y="695325"/>
                  </a:lnTo>
                  <a:close/>
                </a:path>
                <a:path w="6334125" h="704850">
                  <a:moveTo>
                    <a:pt x="2562225" y="352425"/>
                  </a:moveTo>
                  <a:lnTo>
                    <a:pt x="2486025" y="352425"/>
                  </a:lnTo>
                  <a:lnTo>
                    <a:pt x="2486025" y="361950"/>
                  </a:lnTo>
                  <a:lnTo>
                    <a:pt x="2562225" y="361950"/>
                  </a:lnTo>
                  <a:lnTo>
                    <a:pt x="2562225" y="352425"/>
                  </a:lnTo>
                  <a:close/>
                </a:path>
                <a:path w="6334125" h="704850">
                  <a:moveTo>
                    <a:pt x="2562225" y="0"/>
                  </a:moveTo>
                  <a:lnTo>
                    <a:pt x="2486025" y="0"/>
                  </a:lnTo>
                  <a:lnTo>
                    <a:pt x="2486025" y="9525"/>
                  </a:lnTo>
                  <a:lnTo>
                    <a:pt x="2562225" y="9525"/>
                  </a:lnTo>
                  <a:lnTo>
                    <a:pt x="2562225" y="0"/>
                  </a:lnTo>
                  <a:close/>
                </a:path>
                <a:path w="6334125" h="704850">
                  <a:moveTo>
                    <a:pt x="2743200" y="695325"/>
                  </a:moveTo>
                  <a:lnTo>
                    <a:pt x="2667000" y="695325"/>
                  </a:lnTo>
                  <a:lnTo>
                    <a:pt x="2667000" y="704850"/>
                  </a:lnTo>
                  <a:lnTo>
                    <a:pt x="2743200" y="704850"/>
                  </a:lnTo>
                  <a:lnTo>
                    <a:pt x="2743200" y="695325"/>
                  </a:lnTo>
                  <a:close/>
                </a:path>
                <a:path w="6334125" h="704850">
                  <a:moveTo>
                    <a:pt x="2743200" y="352425"/>
                  </a:moveTo>
                  <a:lnTo>
                    <a:pt x="2667000" y="352425"/>
                  </a:lnTo>
                  <a:lnTo>
                    <a:pt x="2667000" y="361950"/>
                  </a:lnTo>
                  <a:lnTo>
                    <a:pt x="2743200" y="361950"/>
                  </a:lnTo>
                  <a:lnTo>
                    <a:pt x="2743200" y="352425"/>
                  </a:lnTo>
                  <a:close/>
                </a:path>
                <a:path w="6334125" h="704850">
                  <a:moveTo>
                    <a:pt x="2743200" y="0"/>
                  </a:moveTo>
                  <a:lnTo>
                    <a:pt x="2667000" y="0"/>
                  </a:lnTo>
                  <a:lnTo>
                    <a:pt x="2667000" y="9525"/>
                  </a:lnTo>
                  <a:lnTo>
                    <a:pt x="2743200" y="9525"/>
                  </a:lnTo>
                  <a:lnTo>
                    <a:pt x="2743200" y="0"/>
                  </a:lnTo>
                  <a:close/>
                </a:path>
                <a:path w="6334125" h="704850">
                  <a:moveTo>
                    <a:pt x="2924175" y="695325"/>
                  </a:moveTo>
                  <a:lnTo>
                    <a:pt x="2847975" y="695325"/>
                  </a:lnTo>
                  <a:lnTo>
                    <a:pt x="2847975" y="704850"/>
                  </a:lnTo>
                  <a:lnTo>
                    <a:pt x="2924175" y="704850"/>
                  </a:lnTo>
                  <a:lnTo>
                    <a:pt x="2924175" y="695325"/>
                  </a:lnTo>
                  <a:close/>
                </a:path>
                <a:path w="6334125" h="704850">
                  <a:moveTo>
                    <a:pt x="2924175" y="352425"/>
                  </a:moveTo>
                  <a:lnTo>
                    <a:pt x="2847975" y="352425"/>
                  </a:lnTo>
                  <a:lnTo>
                    <a:pt x="2847975" y="361950"/>
                  </a:lnTo>
                  <a:lnTo>
                    <a:pt x="2924175" y="361950"/>
                  </a:lnTo>
                  <a:lnTo>
                    <a:pt x="2924175" y="352425"/>
                  </a:lnTo>
                  <a:close/>
                </a:path>
                <a:path w="6334125" h="704850">
                  <a:moveTo>
                    <a:pt x="3105150" y="352425"/>
                  </a:moveTo>
                  <a:lnTo>
                    <a:pt x="3028950" y="352425"/>
                  </a:lnTo>
                  <a:lnTo>
                    <a:pt x="3028950" y="361950"/>
                  </a:lnTo>
                  <a:lnTo>
                    <a:pt x="3105150" y="361950"/>
                  </a:lnTo>
                  <a:lnTo>
                    <a:pt x="3105150" y="352425"/>
                  </a:lnTo>
                  <a:close/>
                </a:path>
                <a:path w="6334125" h="704850">
                  <a:moveTo>
                    <a:pt x="3286125" y="695325"/>
                  </a:moveTo>
                  <a:lnTo>
                    <a:pt x="3209925" y="695325"/>
                  </a:lnTo>
                  <a:lnTo>
                    <a:pt x="3209925" y="704850"/>
                  </a:lnTo>
                  <a:lnTo>
                    <a:pt x="3286125" y="704850"/>
                  </a:lnTo>
                  <a:lnTo>
                    <a:pt x="3286125" y="695325"/>
                  </a:lnTo>
                  <a:close/>
                </a:path>
                <a:path w="6334125" h="704850">
                  <a:moveTo>
                    <a:pt x="3286125" y="352425"/>
                  </a:moveTo>
                  <a:lnTo>
                    <a:pt x="3209925" y="352425"/>
                  </a:lnTo>
                  <a:lnTo>
                    <a:pt x="3209925" y="361950"/>
                  </a:lnTo>
                  <a:lnTo>
                    <a:pt x="3286125" y="361950"/>
                  </a:lnTo>
                  <a:lnTo>
                    <a:pt x="3286125" y="352425"/>
                  </a:lnTo>
                  <a:close/>
                </a:path>
                <a:path w="6334125" h="704850">
                  <a:moveTo>
                    <a:pt x="3467100" y="695325"/>
                  </a:moveTo>
                  <a:lnTo>
                    <a:pt x="3390900" y="695325"/>
                  </a:lnTo>
                  <a:lnTo>
                    <a:pt x="3390900" y="704850"/>
                  </a:lnTo>
                  <a:lnTo>
                    <a:pt x="3467100" y="704850"/>
                  </a:lnTo>
                  <a:lnTo>
                    <a:pt x="3467100" y="695325"/>
                  </a:lnTo>
                  <a:close/>
                </a:path>
                <a:path w="6334125" h="704850">
                  <a:moveTo>
                    <a:pt x="3467100" y="352425"/>
                  </a:moveTo>
                  <a:lnTo>
                    <a:pt x="3390900" y="352425"/>
                  </a:lnTo>
                  <a:lnTo>
                    <a:pt x="3390900" y="361950"/>
                  </a:lnTo>
                  <a:lnTo>
                    <a:pt x="3467100" y="361950"/>
                  </a:lnTo>
                  <a:lnTo>
                    <a:pt x="3467100" y="352425"/>
                  </a:lnTo>
                  <a:close/>
                </a:path>
                <a:path w="6334125" h="704850">
                  <a:moveTo>
                    <a:pt x="3467100" y="0"/>
                  </a:moveTo>
                  <a:lnTo>
                    <a:pt x="3390900" y="0"/>
                  </a:lnTo>
                  <a:lnTo>
                    <a:pt x="3390900" y="9525"/>
                  </a:lnTo>
                  <a:lnTo>
                    <a:pt x="3467100" y="9525"/>
                  </a:lnTo>
                  <a:lnTo>
                    <a:pt x="3467100" y="0"/>
                  </a:lnTo>
                  <a:close/>
                </a:path>
                <a:path w="6334125" h="704850">
                  <a:moveTo>
                    <a:pt x="3648075" y="352425"/>
                  </a:moveTo>
                  <a:lnTo>
                    <a:pt x="3571875" y="352425"/>
                  </a:lnTo>
                  <a:lnTo>
                    <a:pt x="3571875" y="361950"/>
                  </a:lnTo>
                  <a:lnTo>
                    <a:pt x="3648075" y="361950"/>
                  </a:lnTo>
                  <a:lnTo>
                    <a:pt x="3648075" y="352425"/>
                  </a:lnTo>
                  <a:close/>
                </a:path>
                <a:path w="6334125" h="704850">
                  <a:moveTo>
                    <a:pt x="3648075" y="0"/>
                  </a:moveTo>
                  <a:lnTo>
                    <a:pt x="3571875" y="0"/>
                  </a:lnTo>
                  <a:lnTo>
                    <a:pt x="3571875" y="9525"/>
                  </a:lnTo>
                  <a:lnTo>
                    <a:pt x="3648075" y="9525"/>
                  </a:lnTo>
                  <a:lnTo>
                    <a:pt x="3648075" y="0"/>
                  </a:lnTo>
                  <a:close/>
                </a:path>
                <a:path w="6334125" h="704850">
                  <a:moveTo>
                    <a:pt x="3829050" y="352425"/>
                  </a:moveTo>
                  <a:lnTo>
                    <a:pt x="3752850" y="352425"/>
                  </a:lnTo>
                  <a:lnTo>
                    <a:pt x="3752850" y="361950"/>
                  </a:lnTo>
                  <a:lnTo>
                    <a:pt x="3829050" y="361950"/>
                  </a:lnTo>
                  <a:lnTo>
                    <a:pt x="3829050" y="352425"/>
                  </a:lnTo>
                  <a:close/>
                </a:path>
                <a:path w="6334125" h="704850">
                  <a:moveTo>
                    <a:pt x="3829050" y="0"/>
                  </a:moveTo>
                  <a:lnTo>
                    <a:pt x="3752850" y="0"/>
                  </a:lnTo>
                  <a:lnTo>
                    <a:pt x="3752850" y="9525"/>
                  </a:lnTo>
                  <a:lnTo>
                    <a:pt x="3829050" y="9525"/>
                  </a:lnTo>
                  <a:lnTo>
                    <a:pt x="3829050" y="0"/>
                  </a:lnTo>
                  <a:close/>
                </a:path>
                <a:path w="6334125" h="704850">
                  <a:moveTo>
                    <a:pt x="4010025" y="695325"/>
                  </a:moveTo>
                  <a:lnTo>
                    <a:pt x="3933825" y="695325"/>
                  </a:lnTo>
                  <a:lnTo>
                    <a:pt x="3933825" y="704850"/>
                  </a:lnTo>
                  <a:lnTo>
                    <a:pt x="4010025" y="704850"/>
                  </a:lnTo>
                  <a:lnTo>
                    <a:pt x="4010025" y="695325"/>
                  </a:lnTo>
                  <a:close/>
                </a:path>
                <a:path w="6334125" h="704850">
                  <a:moveTo>
                    <a:pt x="4010025" y="352425"/>
                  </a:moveTo>
                  <a:lnTo>
                    <a:pt x="3933825" y="352425"/>
                  </a:lnTo>
                  <a:lnTo>
                    <a:pt x="3933825" y="361950"/>
                  </a:lnTo>
                  <a:lnTo>
                    <a:pt x="4010025" y="361950"/>
                  </a:lnTo>
                  <a:lnTo>
                    <a:pt x="4010025" y="352425"/>
                  </a:lnTo>
                  <a:close/>
                </a:path>
                <a:path w="6334125" h="704850">
                  <a:moveTo>
                    <a:pt x="4010025" y="0"/>
                  </a:moveTo>
                  <a:lnTo>
                    <a:pt x="3933825" y="0"/>
                  </a:lnTo>
                  <a:lnTo>
                    <a:pt x="3933825" y="9525"/>
                  </a:lnTo>
                  <a:lnTo>
                    <a:pt x="4010025" y="9525"/>
                  </a:lnTo>
                  <a:lnTo>
                    <a:pt x="4010025" y="0"/>
                  </a:lnTo>
                  <a:close/>
                </a:path>
                <a:path w="6334125" h="704850">
                  <a:moveTo>
                    <a:pt x="4191000" y="695325"/>
                  </a:moveTo>
                  <a:lnTo>
                    <a:pt x="4114800" y="695325"/>
                  </a:lnTo>
                  <a:lnTo>
                    <a:pt x="4114800" y="704850"/>
                  </a:lnTo>
                  <a:lnTo>
                    <a:pt x="4191000" y="704850"/>
                  </a:lnTo>
                  <a:lnTo>
                    <a:pt x="4191000" y="695325"/>
                  </a:lnTo>
                  <a:close/>
                </a:path>
                <a:path w="6334125" h="704850">
                  <a:moveTo>
                    <a:pt x="4191000" y="352425"/>
                  </a:moveTo>
                  <a:lnTo>
                    <a:pt x="4114800" y="352425"/>
                  </a:lnTo>
                  <a:lnTo>
                    <a:pt x="4114800" y="361950"/>
                  </a:lnTo>
                  <a:lnTo>
                    <a:pt x="4191000" y="361950"/>
                  </a:lnTo>
                  <a:lnTo>
                    <a:pt x="4191000" y="352425"/>
                  </a:lnTo>
                  <a:close/>
                </a:path>
                <a:path w="6334125" h="704850">
                  <a:moveTo>
                    <a:pt x="4371975" y="352425"/>
                  </a:moveTo>
                  <a:lnTo>
                    <a:pt x="4295775" y="352425"/>
                  </a:lnTo>
                  <a:lnTo>
                    <a:pt x="4295775" y="361950"/>
                  </a:lnTo>
                  <a:lnTo>
                    <a:pt x="4371975" y="361950"/>
                  </a:lnTo>
                  <a:lnTo>
                    <a:pt x="4371975" y="352425"/>
                  </a:lnTo>
                  <a:close/>
                </a:path>
                <a:path w="6334125" h="704850">
                  <a:moveTo>
                    <a:pt x="43719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71975" y="9525"/>
                  </a:lnTo>
                  <a:lnTo>
                    <a:pt x="4371975" y="0"/>
                  </a:lnTo>
                  <a:close/>
                </a:path>
                <a:path w="6334125" h="704850">
                  <a:moveTo>
                    <a:pt x="4552950" y="695325"/>
                  </a:moveTo>
                  <a:lnTo>
                    <a:pt x="4476750" y="695325"/>
                  </a:lnTo>
                  <a:lnTo>
                    <a:pt x="4476750" y="704850"/>
                  </a:lnTo>
                  <a:lnTo>
                    <a:pt x="4552950" y="704850"/>
                  </a:lnTo>
                  <a:lnTo>
                    <a:pt x="4552950" y="695325"/>
                  </a:lnTo>
                  <a:close/>
                </a:path>
                <a:path w="6334125" h="704850">
                  <a:moveTo>
                    <a:pt x="4552950" y="352425"/>
                  </a:moveTo>
                  <a:lnTo>
                    <a:pt x="4476750" y="352425"/>
                  </a:lnTo>
                  <a:lnTo>
                    <a:pt x="4476750" y="361950"/>
                  </a:lnTo>
                  <a:lnTo>
                    <a:pt x="4552950" y="361950"/>
                  </a:lnTo>
                  <a:lnTo>
                    <a:pt x="4552950" y="352425"/>
                  </a:lnTo>
                  <a:close/>
                </a:path>
                <a:path w="6334125" h="704850">
                  <a:moveTo>
                    <a:pt x="4552950" y="0"/>
                  </a:moveTo>
                  <a:lnTo>
                    <a:pt x="4476750" y="0"/>
                  </a:lnTo>
                  <a:lnTo>
                    <a:pt x="4476750" y="9525"/>
                  </a:lnTo>
                  <a:lnTo>
                    <a:pt x="4552950" y="9525"/>
                  </a:lnTo>
                  <a:lnTo>
                    <a:pt x="4552950" y="0"/>
                  </a:lnTo>
                  <a:close/>
                </a:path>
                <a:path w="6334125" h="704850">
                  <a:moveTo>
                    <a:pt x="4733925" y="352425"/>
                  </a:moveTo>
                  <a:lnTo>
                    <a:pt x="4657725" y="352425"/>
                  </a:lnTo>
                  <a:lnTo>
                    <a:pt x="4657725" y="361950"/>
                  </a:lnTo>
                  <a:lnTo>
                    <a:pt x="4733925" y="361950"/>
                  </a:lnTo>
                  <a:lnTo>
                    <a:pt x="4733925" y="352425"/>
                  </a:lnTo>
                  <a:close/>
                </a:path>
                <a:path w="6334125" h="704850">
                  <a:moveTo>
                    <a:pt x="4733925" y="0"/>
                  </a:moveTo>
                  <a:lnTo>
                    <a:pt x="4657725" y="0"/>
                  </a:lnTo>
                  <a:lnTo>
                    <a:pt x="4657725" y="9525"/>
                  </a:lnTo>
                  <a:lnTo>
                    <a:pt x="4733925" y="9525"/>
                  </a:lnTo>
                  <a:lnTo>
                    <a:pt x="4733925" y="0"/>
                  </a:lnTo>
                  <a:close/>
                </a:path>
                <a:path w="6334125" h="704850">
                  <a:moveTo>
                    <a:pt x="4914900" y="352425"/>
                  </a:moveTo>
                  <a:lnTo>
                    <a:pt x="4838700" y="352425"/>
                  </a:lnTo>
                  <a:lnTo>
                    <a:pt x="4838700" y="361950"/>
                  </a:lnTo>
                  <a:lnTo>
                    <a:pt x="4914900" y="361950"/>
                  </a:lnTo>
                  <a:lnTo>
                    <a:pt x="4914900" y="352425"/>
                  </a:lnTo>
                  <a:close/>
                </a:path>
                <a:path w="6334125" h="704850">
                  <a:moveTo>
                    <a:pt x="5095875" y="695325"/>
                  </a:moveTo>
                  <a:lnTo>
                    <a:pt x="5019675" y="695325"/>
                  </a:lnTo>
                  <a:lnTo>
                    <a:pt x="5019675" y="704850"/>
                  </a:lnTo>
                  <a:lnTo>
                    <a:pt x="5095875" y="704850"/>
                  </a:lnTo>
                  <a:lnTo>
                    <a:pt x="5095875" y="695325"/>
                  </a:lnTo>
                  <a:close/>
                </a:path>
                <a:path w="6334125" h="704850">
                  <a:moveTo>
                    <a:pt x="5095875" y="352425"/>
                  </a:moveTo>
                  <a:lnTo>
                    <a:pt x="5019675" y="352425"/>
                  </a:lnTo>
                  <a:lnTo>
                    <a:pt x="5019675" y="361950"/>
                  </a:lnTo>
                  <a:lnTo>
                    <a:pt x="5095875" y="361950"/>
                  </a:lnTo>
                  <a:lnTo>
                    <a:pt x="5095875" y="352425"/>
                  </a:lnTo>
                  <a:close/>
                </a:path>
                <a:path w="6334125" h="704850">
                  <a:moveTo>
                    <a:pt x="5095875" y="0"/>
                  </a:moveTo>
                  <a:lnTo>
                    <a:pt x="5019675" y="0"/>
                  </a:lnTo>
                  <a:lnTo>
                    <a:pt x="5019675" y="9525"/>
                  </a:lnTo>
                  <a:lnTo>
                    <a:pt x="5095875" y="9525"/>
                  </a:lnTo>
                  <a:lnTo>
                    <a:pt x="5095875" y="0"/>
                  </a:lnTo>
                  <a:close/>
                </a:path>
                <a:path w="6334125" h="704850">
                  <a:moveTo>
                    <a:pt x="5276850" y="352425"/>
                  </a:moveTo>
                  <a:lnTo>
                    <a:pt x="5200650" y="352425"/>
                  </a:lnTo>
                  <a:lnTo>
                    <a:pt x="5200650" y="361950"/>
                  </a:lnTo>
                  <a:lnTo>
                    <a:pt x="5276850" y="361950"/>
                  </a:lnTo>
                  <a:lnTo>
                    <a:pt x="5276850" y="352425"/>
                  </a:lnTo>
                  <a:close/>
                </a:path>
                <a:path w="6334125" h="704850">
                  <a:moveTo>
                    <a:pt x="5276850" y="0"/>
                  </a:moveTo>
                  <a:lnTo>
                    <a:pt x="5200650" y="0"/>
                  </a:lnTo>
                  <a:lnTo>
                    <a:pt x="52006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704850">
                  <a:moveTo>
                    <a:pt x="5457825" y="695325"/>
                  </a:moveTo>
                  <a:lnTo>
                    <a:pt x="5381625" y="695325"/>
                  </a:lnTo>
                  <a:lnTo>
                    <a:pt x="5381625" y="704850"/>
                  </a:lnTo>
                  <a:lnTo>
                    <a:pt x="5457825" y="704850"/>
                  </a:lnTo>
                  <a:lnTo>
                    <a:pt x="5457825" y="695325"/>
                  </a:lnTo>
                  <a:close/>
                </a:path>
                <a:path w="6334125" h="704850">
                  <a:moveTo>
                    <a:pt x="5457825" y="352425"/>
                  </a:moveTo>
                  <a:lnTo>
                    <a:pt x="5381625" y="352425"/>
                  </a:lnTo>
                  <a:lnTo>
                    <a:pt x="5381625" y="361950"/>
                  </a:lnTo>
                  <a:lnTo>
                    <a:pt x="5457825" y="361950"/>
                  </a:lnTo>
                  <a:lnTo>
                    <a:pt x="5457825" y="352425"/>
                  </a:lnTo>
                  <a:close/>
                </a:path>
                <a:path w="6334125" h="704850">
                  <a:moveTo>
                    <a:pt x="5638800" y="695325"/>
                  </a:moveTo>
                  <a:lnTo>
                    <a:pt x="5562600" y="695325"/>
                  </a:lnTo>
                  <a:lnTo>
                    <a:pt x="5562600" y="704850"/>
                  </a:lnTo>
                  <a:lnTo>
                    <a:pt x="5638800" y="704850"/>
                  </a:lnTo>
                  <a:lnTo>
                    <a:pt x="5638800" y="695325"/>
                  </a:lnTo>
                  <a:close/>
                </a:path>
                <a:path w="6334125" h="704850">
                  <a:moveTo>
                    <a:pt x="5638800" y="352425"/>
                  </a:moveTo>
                  <a:lnTo>
                    <a:pt x="5562600" y="352425"/>
                  </a:lnTo>
                  <a:lnTo>
                    <a:pt x="5562600" y="361950"/>
                  </a:lnTo>
                  <a:lnTo>
                    <a:pt x="5638800" y="361950"/>
                  </a:lnTo>
                  <a:lnTo>
                    <a:pt x="5638800" y="352425"/>
                  </a:lnTo>
                  <a:close/>
                </a:path>
                <a:path w="6334125" h="704850">
                  <a:moveTo>
                    <a:pt x="5819775" y="695325"/>
                  </a:moveTo>
                  <a:lnTo>
                    <a:pt x="5743575" y="695325"/>
                  </a:lnTo>
                  <a:lnTo>
                    <a:pt x="5743575" y="704850"/>
                  </a:lnTo>
                  <a:lnTo>
                    <a:pt x="5819775" y="704850"/>
                  </a:lnTo>
                  <a:lnTo>
                    <a:pt x="5819775" y="695325"/>
                  </a:lnTo>
                  <a:close/>
                </a:path>
                <a:path w="6334125" h="704850">
                  <a:moveTo>
                    <a:pt x="5819775" y="352425"/>
                  </a:moveTo>
                  <a:lnTo>
                    <a:pt x="5743575" y="352425"/>
                  </a:lnTo>
                  <a:lnTo>
                    <a:pt x="5743575" y="361950"/>
                  </a:lnTo>
                  <a:lnTo>
                    <a:pt x="5819775" y="361950"/>
                  </a:lnTo>
                  <a:lnTo>
                    <a:pt x="5819775" y="352425"/>
                  </a:lnTo>
                  <a:close/>
                </a:path>
                <a:path w="6334125" h="704850">
                  <a:moveTo>
                    <a:pt x="6000750" y="695325"/>
                  </a:moveTo>
                  <a:lnTo>
                    <a:pt x="5924550" y="695325"/>
                  </a:lnTo>
                  <a:lnTo>
                    <a:pt x="5924550" y="704850"/>
                  </a:lnTo>
                  <a:lnTo>
                    <a:pt x="6000750" y="704850"/>
                  </a:lnTo>
                  <a:lnTo>
                    <a:pt x="6000750" y="695325"/>
                  </a:lnTo>
                  <a:close/>
                </a:path>
                <a:path w="6334125" h="704850">
                  <a:moveTo>
                    <a:pt x="6000750" y="352425"/>
                  </a:moveTo>
                  <a:lnTo>
                    <a:pt x="5924550" y="352425"/>
                  </a:lnTo>
                  <a:lnTo>
                    <a:pt x="5924550" y="361950"/>
                  </a:lnTo>
                  <a:lnTo>
                    <a:pt x="6000750" y="361950"/>
                  </a:lnTo>
                  <a:lnTo>
                    <a:pt x="6000750" y="352425"/>
                  </a:lnTo>
                  <a:close/>
                </a:path>
                <a:path w="6334125" h="704850">
                  <a:moveTo>
                    <a:pt x="6000750" y="0"/>
                  </a:moveTo>
                  <a:lnTo>
                    <a:pt x="5924550" y="0"/>
                  </a:lnTo>
                  <a:lnTo>
                    <a:pt x="5924550" y="9525"/>
                  </a:lnTo>
                  <a:lnTo>
                    <a:pt x="6000750" y="9525"/>
                  </a:lnTo>
                  <a:lnTo>
                    <a:pt x="6000750" y="0"/>
                  </a:lnTo>
                  <a:close/>
                </a:path>
                <a:path w="6334125" h="704850">
                  <a:moveTo>
                    <a:pt x="6181725" y="352425"/>
                  </a:moveTo>
                  <a:lnTo>
                    <a:pt x="6105525" y="352425"/>
                  </a:lnTo>
                  <a:lnTo>
                    <a:pt x="6105525" y="361950"/>
                  </a:lnTo>
                  <a:lnTo>
                    <a:pt x="6181725" y="361950"/>
                  </a:lnTo>
                  <a:lnTo>
                    <a:pt x="6181725" y="352425"/>
                  </a:lnTo>
                  <a:close/>
                </a:path>
                <a:path w="6334125" h="704850">
                  <a:moveTo>
                    <a:pt x="6334125" y="352425"/>
                  </a:moveTo>
                  <a:lnTo>
                    <a:pt x="6286500" y="352425"/>
                  </a:lnTo>
                  <a:lnTo>
                    <a:pt x="6286500" y="361950"/>
                  </a:lnTo>
                  <a:lnTo>
                    <a:pt x="6334125" y="361950"/>
                  </a:lnTo>
                  <a:lnTo>
                    <a:pt x="6334125" y="352425"/>
                  </a:lnTo>
                  <a:close/>
                </a:path>
                <a:path w="6334125" h="704850">
                  <a:moveTo>
                    <a:pt x="6334125" y="0"/>
                  </a:moveTo>
                  <a:lnTo>
                    <a:pt x="6286500" y="0"/>
                  </a:lnTo>
                  <a:lnTo>
                    <a:pt x="628650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7153262" y="5172074"/>
              <a:ext cx="6334125" cy="352425"/>
            </a:xfrm>
            <a:custGeom>
              <a:avLst/>
              <a:gdLst/>
              <a:ahLst/>
              <a:cxnLst/>
              <a:rect l="l" t="t" r="r" b="b"/>
              <a:pathLst>
                <a:path w="6334125" h="352425">
                  <a:moveTo>
                    <a:pt x="571500" y="0"/>
                  </a:moveTo>
                  <a:lnTo>
                    <a:pt x="495300" y="0"/>
                  </a:lnTo>
                  <a:lnTo>
                    <a:pt x="495300" y="9525"/>
                  </a:lnTo>
                  <a:lnTo>
                    <a:pt x="571500" y="9525"/>
                  </a:lnTo>
                  <a:lnTo>
                    <a:pt x="571500" y="0"/>
                  </a:lnTo>
                  <a:close/>
                </a:path>
                <a:path w="6334125" h="352425">
                  <a:moveTo>
                    <a:pt x="752475" y="0"/>
                  </a:moveTo>
                  <a:lnTo>
                    <a:pt x="676275" y="0"/>
                  </a:lnTo>
                  <a:lnTo>
                    <a:pt x="676275" y="9525"/>
                  </a:lnTo>
                  <a:lnTo>
                    <a:pt x="752475" y="9525"/>
                  </a:lnTo>
                  <a:lnTo>
                    <a:pt x="752475" y="0"/>
                  </a:lnTo>
                  <a:close/>
                </a:path>
                <a:path w="6334125" h="352425">
                  <a:moveTo>
                    <a:pt x="933450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933450" y="352425"/>
                  </a:lnTo>
                  <a:lnTo>
                    <a:pt x="933450" y="342900"/>
                  </a:lnTo>
                  <a:close/>
                </a:path>
                <a:path w="6334125" h="352425">
                  <a:moveTo>
                    <a:pt x="1114425" y="342900"/>
                  </a:moveTo>
                  <a:lnTo>
                    <a:pt x="1038225" y="342900"/>
                  </a:lnTo>
                  <a:lnTo>
                    <a:pt x="1038225" y="352425"/>
                  </a:lnTo>
                  <a:lnTo>
                    <a:pt x="1114425" y="352425"/>
                  </a:lnTo>
                  <a:lnTo>
                    <a:pt x="1114425" y="342900"/>
                  </a:lnTo>
                  <a:close/>
                </a:path>
                <a:path w="6334125" h="352425">
                  <a:moveTo>
                    <a:pt x="1295400" y="342900"/>
                  </a:moveTo>
                  <a:lnTo>
                    <a:pt x="1219200" y="342900"/>
                  </a:lnTo>
                  <a:lnTo>
                    <a:pt x="1219200" y="352425"/>
                  </a:lnTo>
                  <a:lnTo>
                    <a:pt x="1295400" y="352425"/>
                  </a:lnTo>
                  <a:lnTo>
                    <a:pt x="1295400" y="342900"/>
                  </a:lnTo>
                  <a:close/>
                </a:path>
                <a:path w="6334125" h="352425">
                  <a:moveTo>
                    <a:pt x="1295400" y="0"/>
                  </a:moveTo>
                  <a:lnTo>
                    <a:pt x="1219200" y="0"/>
                  </a:lnTo>
                  <a:lnTo>
                    <a:pt x="12192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352425">
                  <a:moveTo>
                    <a:pt x="1476375" y="342900"/>
                  </a:moveTo>
                  <a:lnTo>
                    <a:pt x="1400175" y="342900"/>
                  </a:lnTo>
                  <a:lnTo>
                    <a:pt x="1400175" y="352425"/>
                  </a:lnTo>
                  <a:lnTo>
                    <a:pt x="1476375" y="352425"/>
                  </a:lnTo>
                  <a:lnTo>
                    <a:pt x="1476375" y="342900"/>
                  </a:lnTo>
                  <a:close/>
                </a:path>
                <a:path w="6334125" h="352425">
                  <a:moveTo>
                    <a:pt x="1657350" y="0"/>
                  </a:moveTo>
                  <a:lnTo>
                    <a:pt x="1581150" y="0"/>
                  </a:lnTo>
                  <a:lnTo>
                    <a:pt x="1581150" y="9525"/>
                  </a:lnTo>
                  <a:lnTo>
                    <a:pt x="1657350" y="9525"/>
                  </a:lnTo>
                  <a:lnTo>
                    <a:pt x="1657350" y="0"/>
                  </a:lnTo>
                  <a:close/>
                </a:path>
                <a:path w="6334125" h="352425">
                  <a:moveTo>
                    <a:pt x="1838325" y="342900"/>
                  </a:moveTo>
                  <a:lnTo>
                    <a:pt x="1581150" y="342900"/>
                  </a:lnTo>
                  <a:lnTo>
                    <a:pt x="1581150" y="352425"/>
                  </a:lnTo>
                  <a:lnTo>
                    <a:pt x="1838325" y="352425"/>
                  </a:lnTo>
                  <a:lnTo>
                    <a:pt x="1838325" y="342900"/>
                  </a:lnTo>
                  <a:close/>
                </a:path>
                <a:path w="6334125" h="352425">
                  <a:moveTo>
                    <a:pt x="1838325" y="0"/>
                  </a:moveTo>
                  <a:lnTo>
                    <a:pt x="1762125" y="0"/>
                  </a:lnTo>
                  <a:lnTo>
                    <a:pt x="1762125" y="9525"/>
                  </a:lnTo>
                  <a:lnTo>
                    <a:pt x="1838325" y="9525"/>
                  </a:lnTo>
                  <a:lnTo>
                    <a:pt x="1838325" y="0"/>
                  </a:lnTo>
                  <a:close/>
                </a:path>
                <a:path w="6334125" h="352425">
                  <a:moveTo>
                    <a:pt x="2200275" y="0"/>
                  </a:moveTo>
                  <a:lnTo>
                    <a:pt x="2124075" y="0"/>
                  </a:lnTo>
                  <a:lnTo>
                    <a:pt x="2124075" y="9525"/>
                  </a:lnTo>
                  <a:lnTo>
                    <a:pt x="2200275" y="9525"/>
                  </a:lnTo>
                  <a:lnTo>
                    <a:pt x="2200275" y="0"/>
                  </a:lnTo>
                  <a:close/>
                </a:path>
                <a:path w="6334125" h="352425">
                  <a:moveTo>
                    <a:pt x="23812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81250" y="9525"/>
                  </a:lnTo>
                  <a:lnTo>
                    <a:pt x="2381250" y="0"/>
                  </a:lnTo>
                  <a:close/>
                </a:path>
                <a:path w="6334125" h="352425">
                  <a:moveTo>
                    <a:pt x="2562225" y="0"/>
                  </a:moveTo>
                  <a:lnTo>
                    <a:pt x="2486025" y="0"/>
                  </a:lnTo>
                  <a:lnTo>
                    <a:pt x="2486025" y="9525"/>
                  </a:lnTo>
                  <a:lnTo>
                    <a:pt x="2562225" y="9525"/>
                  </a:lnTo>
                  <a:lnTo>
                    <a:pt x="2562225" y="0"/>
                  </a:lnTo>
                  <a:close/>
                </a:path>
                <a:path w="6334125" h="352425">
                  <a:moveTo>
                    <a:pt x="3105150" y="0"/>
                  </a:moveTo>
                  <a:lnTo>
                    <a:pt x="3028950" y="0"/>
                  </a:lnTo>
                  <a:lnTo>
                    <a:pt x="3028950" y="9525"/>
                  </a:lnTo>
                  <a:lnTo>
                    <a:pt x="3105150" y="9525"/>
                  </a:lnTo>
                  <a:lnTo>
                    <a:pt x="3105150" y="0"/>
                  </a:lnTo>
                  <a:close/>
                </a:path>
                <a:path w="6334125" h="352425">
                  <a:moveTo>
                    <a:pt x="3648075" y="342900"/>
                  </a:moveTo>
                  <a:lnTo>
                    <a:pt x="1943100" y="342900"/>
                  </a:lnTo>
                  <a:lnTo>
                    <a:pt x="1943100" y="352425"/>
                  </a:lnTo>
                  <a:lnTo>
                    <a:pt x="3648075" y="352425"/>
                  </a:lnTo>
                  <a:lnTo>
                    <a:pt x="3648075" y="342900"/>
                  </a:lnTo>
                  <a:close/>
                </a:path>
                <a:path w="6334125" h="352425">
                  <a:moveTo>
                    <a:pt x="3648075" y="0"/>
                  </a:moveTo>
                  <a:lnTo>
                    <a:pt x="3571875" y="0"/>
                  </a:lnTo>
                  <a:lnTo>
                    <a:pt x="3571875" y="9525"/>
                  </a:lnTo>
                  <a:lnTo>
                    <a:pt x="3648075" y="9525"/>
                  </a:lnTo>
                  <a:lnTo>
                    <a:pt x="3648075" y="0"/>
                  </a:lnTo>
                  <a:close/>
                </a:path>
                <a:path w="6334125" h="352425">
                  <a:moveTo>
                    <a:pt x="3829050" y="342900"/>
                  </a:moveTo>
                  <a:lnTo>
                    <a:pt x="3752850" y="342900"/>
                  </a:lnTo>
                  <a:lnTo>
                    <a:pt x="3752850" y="352425"/>
                  </a:lnTo>
                  <a:lnTo>
                    <a:pt x="3829050" y="352425"/>
                  </a:lnTo>
                  <a:lnTo>
                    <a:pt x="3829050" y="342900"/>
                  </a:lnTo>
                  <a:close/>
                </a:path>
                <a:path w="6334125" h="352425">
                  <a:moveTo>
                    <a:pt x="3829050" y="0"/>
                  </a:moveTo>
                  <a:lnTo>
                    <a:pt x="3752850" y="0"/>
                  </a:lnTo>
                  <a:lnTo>
                    <a:pt x="3752850" y="9525"/>
                  </a:lnTo>
                  <a:lnTo>
                    <a:pt x="3829050" y="9525"/>
                  </a:lnTo>
                  <a:lnTo>
                    <a:pt x="3829050" y="0"/>
                  </a:lnTo>
                  <a:close/>
                </a:path>
                <a:path w="6334125" h="352425">
                  <a:moveTo>
                    <a:pt x="4010025" y="342900"/>
                  </a:moveTo>
                  <a:lnTo>
                    <a:pt x="3933825" y="342900"/>
                  </a:lnTo>
                  <a:lnTo>
                    <a:pt x="3933825" y="352425"/>
                  </a:lnTo>
                  <a:lnTo>
                    <a:pt x="4010025" y="352425"/>
                  </a:lnTo>
                  <a:lnTo>
                    <a:pt x="4010025" y="342900"/>
                  </a:lnTo>
                  <a:close/>
                </a:path>
                <a:path w="6334125" h="352425">
                  <a:moveTo>
                    <a:pt x="4191000" y="342900"/>
                  </a:moveTo>
                  <a:lnTo>
                    <a:pt x="4114800" y="342900"/>
                  </a:lnTo>
                  <a:lnTo>
                    <a:pt x="4114800" y="352425"/>
                  </a:lnTo>
                  <a:lnTo>
                    <a:pt x="4191000" y="352425"/>
                  </a:lnTo>
                  <a:lnTo>
                    <a:pt x="4191000" y="342900"/>
                  </a:lnTo>
                  <a:close/>
                </a:path>
                <a:path w="6334125" h="352425">
                  <a:moveTo>
                    <a:pt x="4371975" y="342900"/>
                  </a:moveTo>
                  <a:lnTo>
                    <a:pt x="4295775" y="342900"/>
                  </a:lnTo>
                  <a:lnTo>
                    <a:pt x="4295775" y="352425"/>
                  </a:lnTo>
                  <a:lnTo>
                    <a:pt x="4371975" y="352425"/>
                  </a:lnTo>
                  <a:lnTo>
                    <a:pt x="4371975" y="342900"/>
                  </a:lnTo>
                  <a:close/>
                </a:path>
                <a:path w="6334125" h="352425">
                  <a:moveTo>
                    <a:pt x="43719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71975" y="9525"/>
                  </a:lnTo>
                  <a:lnTo>
                    <a:pt x="4371975" y="0"/>
                  </a:lnTo>
                  <a:close/>
                </a:path>
                <a:path w="6334125" h="352425">
                  <a:moveTo>
                    <a:pt x="4552950" y="342900"/>
                  </a:moveTo>
                  <a:lnTo>
                    <a:pt x="4476750" y="342900"/>
                  </a:lnTo>
                  <a:lnTo>
                    <a:pt x="4476750" y="352425"/>
                  </a:lnTo>
                  <a:lnTo>
                    <a:pt x="4552950" y="352425"/>
                  </a:lnTo>
                  <a:lnTo>
                    <a:pt x="4552950" y="342900"/>
                  </a:lnTo>
                  <a:close/>
                </a:path>
                <a:path w="6334125" h="352425">
                  <a:moveTo>
                    <a:pt x="4733925" y="342900"/>
                  </a:moveTo>
                  <a:lnTo>
                    <a:pt x="4657725" y="342900"/>
                  </a:lnTo>
                  <a:lnTo>
                    <a:pt x="4657725" y="352425"/>
                  </a:lnTo>
                  <a:lnTo>
                    <a:pt x="4733925" y="352425"/>
                  </a:lnTo>
                  <a:lnTo>
                    <a:pt x="4733925" y="342900"/>
                  </a:lnTo>
                  <a:close/>
                </a:path>
                <a:path w="6334125" h="352425">
                  <a:moveTo>
                    <a:pt x="4733925" y="0"/>
                  </a:moveTo>
                  <a:lnTo>
                    <a:pt x="4657725" y="0"/>
                  </a:lnTo>
                  <a:lnTo>
                    <a:pt x="4657725" y="9525"/>
                  </a:lnTo>
                  <a:lnTo>
                    <a:pt x="4733925" y="9525"/>
                  </a:lnTo>
                  <a:lnTo>
                    <a:pt x="4733925" y="0"/>
                  </a:lnTo>
                  <a:close/>
                </a:path>
                <a:path w="6334125" h="352425">
                  <a:moveTo>
                    <a:pt x="4914900" y="342900"/>
                  </a:moveTo>
                  <a:lnTo>
                    <a:pt x="4838700" y="342900"/>
                  </a:lnTo>
                  <a:lnTo>
                    <a:pt x="4838700" y="352425"/>
                  </a:lnTo>
                  <a:lnTo>
                    <a:pt x="4914900" y="352425"/>
                  </a:lnTo>
                  <a:lnTo>
                    <a:pt x="4914900" y="342900"/>
                  </a:lnTo>
                  <a:close/>
                </a:path>
                <a:path w="6334125" h="352425">
                  <a:moveTo>
                    <a:pt x="4914900" y="0"/>
                  </a:moveTo>
                  <a:lnTo>
                    <a:pt x="4838700" y="0"/>
                  </a:lnTo>
                  <a:lnTo>
                    <a:pt x="4838700" y="9525"/>
                  </a:lnTo>
                  <a:lnTo>
                    <a:pt x="4914900" y="9525"/>
                  </a:lnTo>
                  <a:lnTo>
                    <a:pt x="4914900" y="0"/>
                  </a:lnTo>
                  <a:close/>
                </a:path>
                <a:path w="6334125" h="352425">
                  <a:moveTo>
                    <a:pt x="5095875" y="342900"/>
                  </a:moveTo>
                  <a:lnTo>
                    <a:pt x="5019675" y="342900"/>
                  </a:lnTo>
                  <a:lnTo>
                    <a:pt x="5019675" y="352425"/>
                  </a:lnTo>
                  <a:lnTo>
                    <a:pt x="5095875" y="352425"/>
                  </a:lnTo>
                  <a:lnTo>
                    <a:pt x="5095875" y="342900"/>
                  </a:lnTo>
                  <a:close/>
                </a:path>
                <a:path w="6334125" h="352425">
                  <a:moveTo>
                    <a:pt x="5276850" y="342900"/>
                  </a:moveTo>
                  <a:lnTo>
                    <a:pt x="5200650" y="342900"/>
                  </a:lnTo>
                  <a:lnTo>
                    <a:pt x="5200650" y="352425"/>
                  </a:lnTo>
                  <a:lnTo>
                    <a:pt x="5276850" y="352425"/>
                  </a:lnTo>
                  <a:lnTo>
                    <a:pt x="5276850" y="342900"/>
                  </a:lnTo>
                  <a:close/>
                </a:path>
                <a:path w="6334125" h="352425">
                  <a:moveTo>
                    <a:pt x="5276850" y="0"/>
                  </a:moveTo>
                  <a:lnTo>
                    <a:pt x="5200650" y="0"/>
                  </a:lnTo>
                  <a:lnTo>
                    <a:pt x="52006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352425">
                  <a:moveTo>
                    <a:pt x="5457825" y="342900"/>
                  </a:moveTo>
                  <a:lnTo>
                    <a:pt x="5381625" y="342900"/>
                  </a:lnTo>
                  <a:lnTo>
                    <a:pt x="5381625" y="352425"/>
                  </a:lnTo>
                  <a:lnTo>
                    <a:pt x="5457825" y="352425"/>
                  </a:lnTo>
                  <a:lnTo>
                    <a:pt x="5457825" y="342900"/>
                  </a:lnTo>
                  <a:close/>
                </a:path>
                <a:path w="6334125" h="352425">
                  <a:moveTo>
                    <a:pt x="5638800" y="342900"/>
                  </a:moveTo>
                  <a:lnTo>
                    <a:pt x="5562600" y="342900"/>
                  </a:lnTo>
                  <a:lnTo>
                    <a:pt x="5562600" y="352425"/>
                  </a:lnTo>
                  <a:lnTo>
                    <a:pt x="5638800" y="352425"/>
                  </a:lnTo>
                  <a:lnTo>
                    <a:pt x="5638800" y="342900"/>
                  </a:lnTo>
                  <a:close/>
                </a:path>
                <a:path w="6334125" h="352425">
                  <a:moveTo>
                    <a:pt x="5819775" y="342900"/>
                  </a:moveTo>
                  <a:lnTo>
                    <a:pt x="5743575" y="342900"/>
                  </a:lnTo>
                  <a:lnTo>
                    <a:pt x="5743575" y="352425"/>
                  </a:lnTo>
                  <a:lnTo>
                    <a:pt x="5819775" y="352425"/>
                  </a:lnTo>
                  <a:lnTo>
                    <a:pt x="5819775" y="342900"/>
                  </a:lnTo>
                  <a:close/>
                </a:path>
                <a:path w="6334125" h="352425">
                  <a:moveTo>
                    <a:pt x="6000750" y="342900"/>
                  </a:moveTo>
                  <a:lnTo>
                    <a:pt x="5924550" y="342900"/>
                  </a:lnTo>
                  <a:lnTo>
                    <a:pt x="5924550" y="352425"/>
                  </a:lnTo>
                  <a:lnTo>
                    <a:pt x="6000750" y="352425"/>
                  </a:lnTo>
                  <a:lnTo>
                    <a:pt x="6000750" y="342900"/>
                  </a:lnTo>
                  <a:close/>
                </a:path>
                <a:path w="6334125" h="352425">
                  <a:moveTo>
                    <a:pt x="6181725" y="342900"/>
                  </a:moveTo>
                  <a:lnTo>
                    <a:pt x="6105525" y="342900"/>
                  </a:lnTo>
                  <a:lnTo>
                    <a:pt x="6105525" y="352425"/>
                  </a:lnTo>
                  <a:lnTo>
                    <a:pt x="6181725" y="352425"/>
                  </a:lnTo>
                  <a:lnTo>
                    <a:pt x="6181725" y="342900"/>
                  </a:lnTo>
                  <a:close/>
                </a:path>
                <a:path w="6334125" h="352425">
                  <a:moveTo>
                    <a:pt x="6181725" y="0"/>
                  </a:moveTo>
                  <a:lnTo>
                    <a:pt x="6105525" y="0"/>
                  </a:lnTo>
                  <a:lnTo>
                    <a:pt x="6105525" y="9525"/>
                  </a:lnTo>
                  <a:lnTo>
                    <a:pt x="6181725" y="9525"/>
                  </a:lnTo>
                  <a:lnTo>
                    <a:pt x="6181725" y="0"/>
                  </a:lnTo>
                  <a:close/>
                </a:path>
                <a:path w="6334125" h="352425">
                  <a:moveTo>
                    <a:pt x="6334125" y="342900"/>
                  </a:moveTo>
                  <a:lnTo>
                    <a:pt x="6286500" y="342900"/>
                  </a:lnTo>
                  <a:lnTo>
                    <a:pt x="6286500" y="352425"/>
                  </a:lnTo>
                  <a:lnTo>
                    <a:pt x="6334125" y="352425"/>
                  </a:lnTo>
                  <a:lnTo>
                    <a:pt x="6334125" y="342900"/>
                  </a:lnTo>
                  <a:close/>
                </a:path>
                <a:path w="6334125" h="352425">
                  <a:moveTo>
                    <a:pt x="6334125" y="0"/>
                  </a:moveTo>
                  <a:lnTo>
                    <a:pt x="6286500" y="0"/>
                  </a:lnTo>
                  <a:lnTo>
                    <a:pt x="628650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8" name="object 238"/>
          <p:cNvSpPr txBox="1"/>
          <p:nvPr/>
        </p:nvSpPr>
        <p:spPr>
          <a:xfrm rot="18900000">
            <a:off x="73756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9" name="object 239"/>
          <p:cNvSpPr txBox="1"/>
          <p:nvPr/>
        </p:nvSpPr>
        <p:spPr>
          <a:xfrm rot="18900000">
            <a:off x="755664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0" name="object 240"/>
          <p:cNvSpPr txBox="1"/>
          <p:nvPr/>
        </p:nvSpPr>
        <p:spPr>
          <a:xfrm rot="18900000">
            <a:off x="7737616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1" name="object 241"/>
          <p:cNvSpPr txBox="1"/>
          <p:nvPr/>
        </p:nvSpPr>
        <p:spPr>
          <a:xfrm rot="18900000">
            <a:off x="79185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2" name="object 242"/>
          <p:cNvSpPr txBox="1"/>
          <p:nvPr/>
        </p:nvSpPr>
        <p:spPr>
          <a:xfrm rot="18900000">
            <a:off x="80995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3" name="object 243"/>
          <p:cNvSpPr txBox="1"/>
          <p:nvPr/>
        </p:nvSpPr>
        <p:spPr>
          <a:xfrm rot="18900000">
            <a:off x="828054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4" name="object 244"/>
          <p:cNvSpPr txBox="1"/>
          <p:nvPr/>
        </p:nvSpPr>
        <p:spPr>
          <a:xfrm rot="18900000">
            <a:off x="84615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5" name="object 245"/>
          <p:cNvSpPr txBox="1"/>
          <p:nvPr/>
        </p:nvSpPr>
        <p:spPr>
          <a:xfrm rot="18900000">
            <a:off x="86424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6" name="object 246"/>
          <p:cNvSpPr txBox="1"/>
          <p:nvPr/>
        </p:nvSpPr>
        <p:spPr>
          <a:xfrm rot="18900000">
            <a:off x="88234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7" name="object 247"/>
          <p:cNvSpPr txBox="1"/>
          <p:nvPr/>
        </p:nvSpPr>
        <p:spPr>
          <a:xfrm rot="18900000">
            <a:off x="900444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8" name="object 248"/>
          <p:cNvSpPr txBox="1"/>
          <p:nvPr/>
        </p:nvSpPr>
        <p:spPr>
          <a:xfrm rot="18900000">
            <a:off x="91854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9" name="object 249"/>
          <p:cNvSpPr txBox="1"/>
          <p:nvPr/>
        </p:nvSpPr>
        <p:spPr>
          <a:xfrm rot="18900000">
            <a:off x="93663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0" name="object 250"/>
          <p:cNvSpPr txBox="1"/>
          <p:nvPr/>
        </p:nvSpPr>
        <p:spPr>
          <a:xfrm rot="18900000">
            <a:off x="95473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1" name="object 251"/>
          <p:cNvSpPr txBox="1"/>
          <p:nvPr/>
        </p:nvSpPr>
        <p:spPr>
          <a:xfrm rot="18900000">
            <a:off x="972834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2" name="object 252"/>
          <p:cNvSpPr txBox="1"/>
          <p:nvPr/>
        </p:nvSpPr>
        <p:spPr>
          <a:xfrm rot="18900000">
            <a:off x="99093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3" name="object 253"/>
          <p:cNvSpPr txBox="1"/>
          <p:nvPr/>
        </p:nvSpPr>
        <p:spPr>
          <a:xfrm rot="18900000">
            <a:off x="100902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4" name="object 254"/>
          <p:cNvSpPr txBox="1"/>
          <p:nvPr/>
        </p:nvSpPr>
        <p:spPr>
          <a:xfrm rot="18900000">
            <a:off x="102712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5" name="object 255"/>
          <p:cNvSpPr txBox="1"/>
          <p:nvPr/>
        </p:nvSpPr>
        <p:spPr>
          <a:xfrm rot="18900000">
            <a:off x="1045224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6" name="object 256"/>
          <p:cNvSpPr txBox="1"/>
          <p:nvPr/>
        </p:nvSpPr>
        <p:spPr>
          <a:xfrm rot="18900000">
            <a:off x="106332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7" name="object 257"/>
          <p:cNvSpPr txBox="1"/>
          <p:nvPr/>
        </p:nvSpPr>
        <p:spPr>
          <a:xfrm rot="18900000">
            <a:off x="108141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8" name="object 258"/>
          <p:cNvSpPr txBox="1"/>
          <p:nvPr/>
        </p:nvSpPr>
        <p:spPr>
          <a:xfrm rot="18900000">
            <a:off x="109951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9" name="object 259"/>
          <p:cNvSpPr txBox="1"/>
          <p:nvPr/>
        </p:nvSpPr>
        <p:spPr>
          <a:xfrm rot="18900000">
            <a:off x="11176142" y="57151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0" name="object 260"/>
          <p:cNvSpPr txBox="1"/>
          <p:nvPr/>
        </p:nvSpPr>
        <p:spPr>
          <a:xfrm rot="18900000">
            <a:off x="113571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1" name="object 261"/>
          <p:cNvSpPr txBox="1"/>
          <p:nvPr/>
        </p:nvSpPr>
        <p:spPr>
          <a:xfrm rot="18900000">
            <a:off x="115380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2" name="object 262"/>
          <p:cNvSpPr txBox="1"/>
          <p:nvPr/>
        </p:nvSpPr>
        <p:spPr>
          <a:xfrm rot="18900000">
            <a:off x="117190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3" name="object 263"/>
          <p:cNvSpPr txBox="1"/>
          <p:nvPr/>
        </p:nvSpPr>
        <p:spPr>
          <a:xfrm rot="18900000">
            <a:off x="1190004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4" name="object 264"/>
          <p:cNvSpPr txBox="1"/>
          <p:nvPr/>
        </p:nvSpPr>
        <p:spPr>
          <a:xfrm rot="18900000">
            <a:off x="12081016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5" name="object 265"/>
          <p:cNvSpPr txBox="1"/>
          <p:nvPr/>
        </p:nvSpPr>
        <p:spPr>
          <a:xfrm rot="18900000">
            <a:off x="122619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6" name="object 266"/>
          <p:cNvSpPr txBox="1"/>
          <p:nvPr/>
        </p:nvSpPr>
        <p:spPr>
          <a:xfrm rot="18900000">
            <a:off x="1244296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7" name="object 267"/>
          <p:cNvSpPr txBox="1"/>
          <p:nvPr/>
        </p:nvSpPr>
        <p:spPr>
          <a:xfrm rot="18900000">
            <a:off x="1262394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8" name="object 268"/>
          <p:cNvSpPr txBox="1"/>
          <p:nvPr/>
        </p:nvSpPr>
        <p:spPr>
          <a:xfrm rot="18900000">
            <a:off x="12804917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9" name="object 269"/>
          <p:cNvSpPr txBox="1"/>
          <p:nvPr/>
        </p:nvSpPr>
        <p:spPr>
          <a:xfrm rot="18900000">
            <a:off x="12985892" y="57151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0" name="object 270"/>
          <p:cNvSpPr txBox="1"/>
          <p:nvPr/>
        </p:nvSpPr>
        <p:spPr>
          <a:xfrm rot="18900000">
            <a:off x="13166867" y="57151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271" name="object 271"/>
          <p:cNvGrpSpPr/>
          <p:nvPr/>
        </p:nvGrpSpPr>
        <p:grpSpPr>
          <a:xfrm>
            <a:off x="7153275" y="2066924"/>
            <a:ext cx="6334125" cy="4391025"/>
            <a:chOff x="7153275" y="2066924"/>
            <a:chExt cx="6334125" cy="4391025"/>
          </a:xfrm>
        </p:grpSpPr>
        <p:sp>
          <p:nvSpPr>
            <p:cNvPr id="272" name="object 272"/>
            <p:cNvSpPr/>
            <p:nvPr/>
          </p:nvSpPr>
          <p:spPr>
            <a:xfrm>
              <a:off x="7153275" y="5572124"/>
              <a:ext cx="6334125" cy="19050"/>
            </a:xfrm>
            <a:custGeom>
              <a:avLst/>
              <a:gdLst/>
              <a:ahLst/>
              <a:cxnLst/>
              <a:rect l="l" t="t" r="r" b="b"/>
              <a:pathLst>
                <a:path w="6334125" h="19050">
                  <a:moveTo>
                    <a:pt x="633412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334124" y="0"/>
                  </a:lnTo>
                  <a:lnTo>
                    <a:pt x="633412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7543799" y="3800474"/>
              <a:ext cx="104775" cy="1685925"/>
            </a:xfrm>
            <a:custGeom>
              <a:avLst/>
              <a:gdLst/>
              <a:ahLst/>
              <a:cxnLst/>
              <a:rect l="l" t="t" r="r" b="b"/>
              <a:pathLst>
                <a:path w="104775" h="1685925">
                  <a:moveTo>
                    <a:pt x="104774" y="1685924"/>
                  </a:moveTo>
                  <a:lnTo>
                    <a:pt x="0" y="1685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859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7543799" y="37433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7543799" y="2800349"/>
              <a:ext cx="104775" cy="942975"/>
            </a:xfrm>
            <a:custGeom>
              <a:avLst/>
              <a:gdLst/>
              <a:ahLst/>
              <a:cxnLst/>
              <a:rect l="l" t="t" r="r" b="b"/>
              <a:pathLst>
                <a:path w="104775" h="942975">
                  <a:moveTo>
                    <a:pt x="104774" y="942974"/>
                  </a:moveTo>
                  <a:lnTo>
                    <a:pt x="0" y="942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42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7543799" y="2324099"/>
              <a:ext cx="104775" cy="476250"/>
            </a:xfrm>
            <a:custGeom>
              <a:avLst/>
              <a:gdLst/>
              <a:ahLst/>
              <a:cxnLst/>
              <a:rect l="l" t="t" r="r" b="b"/>
              <a:pathLst>
                <a:path w="104775" h="476250">
                  <a:moveTo>
                    <a:pt x="104774" y="476249"/>
                  </a:moveTo>
                  <a:lnTo>
                    <a:pt x="0" y="476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7543799" y="2133599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7543799" y="206692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7543799" y="548639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7724774" y="3800474"/>
              <a:ext cx="104775" cy="1676400"/>
            </a:xfrm>
            <a:custGeom>
              <a:avLst/>
              <a:gdLst/>
              <a:ahLst/>
              <a:cxnLst/>
              <a:rect l="l" t="t" r="r" b="b"/>
              <a:pathLst>
                <a:path w="104775" h="1676400">
                  <a:moveTo>
                    <a:pt x="104774" y="1676399"/>
                  </a:moveTo>
                  <a:lnTo>
                    <a:pt x="0" y="1676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76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7724774" y="37337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7724774" y="2924174"/>
              <a:ext cx="104775" cy="809625"/>
            </a:xfrm>
            <a:custGeom>
              <a:avLst/>
              <a:gdLst/>
              <a:ahLst/>
              <a:cxnLst/>
              <a:rect l="l" t="t" r="r" b="b"/>
              <a:pathLst>
                <a:path w="104775" h="809625">
                  <a:moveTo>
                    <a:pt x="104774" y="809624"/>
                  </a:moveTo>
                  <a:lnTo>
                    <a:pt x="0" y="809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096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7724774" y="2371724"/>
              <a:ext cx="104775" cy="552450"/>
            </a:xfrm>
            <a:custGeom>
              <a:avLst/>
              <a:gdLst/>
              <a:ahLst/>
              <a:cxnLst/>
              <a:rect l="l" t="t" r="r" b="b"/>
              <a:pathLst>
                <a:path w="104775" h="552450">
                  <a:moveTo>
                    <a:pt x="104774" y="552449"/>
                  </a:moveTo>
                  <a:lnTo>
                    <a:pt x="0" y="552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52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7724774" y="21431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7724774" y="2066924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7724774" y="547687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7905749" y="3800474"/>
              <a:ext cx="104775" cy="1714500"/>
            </a:xfrm>
            <a:custGeom>
              <a:avLst/>
              <a:gdLst/>
              <a:ahLst/>
              <a:cxnLst/>
              <a:rect l="l" t="t" r="r" b="b"/>
              <a:pathLst>
                <a:path w="104775" h="1714500">
                  <a:moveTo>
                    <a:pt x="104774" y="1714499"/>
                  </a:moveTo>
                  <a:lnTo>
                    <a:pt x="0" y="1714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7905749" y="37337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7905749" y="2952749"/>
              <a:ext cx="104775" cy="781050"/>
            </a:xfrm>
            <a:custGeom>
              <a:avLst/>
              <a:gdLst/>
              <a:ahLst/>
              <a:cxnLst/>
              <a:rect l="l" t="t" r="r" b="b"/>
              <a:pathLst>
                <a:path w="104775" h="781050">
                  <a:moveTo>
                    <a:pt x="104774" y="781049"/>
                  </a:moveTo>
                  <a:lnTo>
                    <a:pt x="0" y="781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81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7905749" y="2381249"/>
              <a:ext cx="104775" cy="571500"/>
            </a:xfrm>
            <a:custGeom>
              <a:avLst/>
              <a:gdLst/>
              <a:ahLst/>
              <a:cxnLst/>
              <a:rect l="l" t="t" r="r" b="b"/>
              <a:pathLst>
                <a:path w="104775" h="571500">
                  <a:moveTo>
                    <a:pt x="104774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7905749" y="214312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7905749" y="2066924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7905749" y="551497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8086724" y="3800474"/>
              <a:ext cx="104775" cy="1666875"/>
            </a:xfrm>
            <a:custGeom>
              <a:avLst/>
              <a:gdLst/>
              <a:ahLst/>
              <a:cxnLst/>
              <a:rect l="l" t="t" r="r" b="b"/>
              <a:pathLst>
                <a:path w="104775" h="1666875">
                  <a:moveTo>
                    <a:pt x="104774" y="1666874"/>
                  </a:moveTo>
                  <a:lnTo>
                    <a:pt x="0" y="1666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66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8086724" y="375284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8086724" y="2609849"/>
              <a:ext cx="104775" cy="1143000"/>
            </a:xfrm>
            <a:custGeom>
              <a:avLst/>
              <a:gdLst/>
              <a:ahLst/>
              <a:cxnLst/>
              <a:rect l="l" t="t" r="r" b="b"/>
              <a:pathLst>
                <a:path w="104775" h="1143000">
                  <a:moveTo>
                    <a:pt x="104774" y="1142999"/>
                  </a:moveTo>
                  <a:lnTo>
                    <a:pt x="0" y="11429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8086724" y="2257424"/>
              <a:ext cx="104775" cy="352425"/>
            </a:xfrm>
            <a:custGeom>
              <a:avLst/>
              <a:gdLst/>
              <a:ahLst/>
              <a:cxnLst/>
              <a:rect l="l" t="t" r="r" b="b"/>
              <a:pathLst>
                <a:path w="104775" h="352425">
                  <a:moveTo>
                    <a:pt x="104774" y="352424"/>
                  </a:moveTo>
                  <a:lnTo>
                    <a:pt x="0" y="352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52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8086724" y="2114549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8086724" y="20669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8086724" y="546734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8267699" y="3800474"/>
              <a:ext cx="104775" cy="1724025"/>
            </a:xfrm>
            <a:custGeom>
              <a:avLst/>
              <a:gdLst/>
              <a:ahLst/>
              <a:cxnLst/>
              <a:rect l="l" t="t" r="r" b="b"/>
              <a:pathLst>
                <a:path w="104775" h="1724025">
                  <a:moveTo>
                    <a:pt x="104774" y="1724024"/>
                  </a:moveTo>
                  <a:lnTo>
                    <a:pt x="0" y="1724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24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8267699" y="37337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8267699" y="2943224"/>
              <a:ext cx="104775" cy="790575"/>
            </a:xfrm>
            <a:custGeom>
              <a:avLst/>
              <a:gdLst/>
              <a:ahLst/>
              <a:cxnLst/>
              <a:rect l="l" t="t" r="r" b="b"/>
              <a:pathLst>
                <a:path w="104775" h="790575">
                  <a:moveTo>
                    <a:pt x="104774" y="790574"/>
                  </a:moveTo>
                  <a:lnTo>
                    <a:pt x="0" y="790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90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8267699" y="2438399"/>
              <a:ext cx="104775" cy="504825"/>
            </a:xfrm>
            <a:custGeom>
              <a:avLst/>
              <a:gdLst/>
              <a:ahLst/>
              <a:cxnLst/>
              <a:rect l="l" t="t" r="r" b="b"/>
              <a:pathLst>
                <a:path w="104775" h="504825">
                  <a:moveTo>
                    <a:pt x="104774" y="504824"/>
                  </a:moveTo>
                  <a:lnTo>
                    <a:pt x="0" y="504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048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8267699" y="222884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8267699" y="215264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8267699" y="2066924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8448674" y="3800474"/>
              <a:ext cx="104775" cy="1724025"/>
            </a:xfrm>
            <a:custGeom>
              <a:avLst/>
              <a:gdLst/>
              <a:ahLst/>
              <a:cxnLst/>
              <a:rect l="l" t="t" r="r" b="b"/>
              <a:pathLst>
                <a:path w="104775" h="1724025">
                  <a:moveTo>
                    <a:pt x="104774" y="1724024"/>
                  </a:moveTo>
                  <a:lnTo>
                    <a:pt x="0" y="1724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24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8448674" y="37337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8448674" y="3028949"/>
              <a:ext cx="104775" cy="704850"/>
            </a:xfrm>
            <a:custGeom>
              <a:avLst/>
              <a:gdLst/>
              <a:ahLst/>
              <a:cxnLst/>
              <a:rect l="l" t="t" r="r" b="b"/>
              <a:pathLst>
                <a:path w="104775" h="704850">
                  <a:moveTo>
                    <a:pt x="104774" y="704849"/>
                  </a:moveTo>
                  <a:lnTo>
                    <a:pt x="0" y="7048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048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8448674" y="2486024"/>
              <a:ext cx="104775" cy="542925"/>
            </a:xfrm>
            <a:custGeom>
              <a:avLst/>
              <a:gdLst/>
              <a:ahLst/>
              <a:cxnLst/>
              <a:rect l="l" t="t" r="r" b="b"/>
              <a:pathLst>
                <a:path w="104775" h="542925">
                  <a:moveTo>
                    <a:pt x="104774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429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8448674" y="22574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8448674" y="2181224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8448674" y="206692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8629649" y="3800474"/>
              <a:ext cx="104775" cy="1724025"/>
            </a:xfrm>
            <a:custGeom>
              <a:avLst/>
              <a:gdLst/>
              <a:ahLst/>
              <a:cxnLst/>
              <a:rect l="l" t="t" r="r" b="b"/>
              <a:pathLst>
                <a:path w="104775" h="1724025">
                  <a:moveTo>
                    <a:pt x="104774" y="1724024"/>
                  </a:moveTo>
                  <a:lnTo>
                    <a:pt x="0" y="1724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24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8629649" y="375284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8629649" y="2857499"/>
              <a:ext cx="104775" cy="895350"/>
            </a:xfrm>
            <a:custGeom>
              <a:avLst/>
              <a:gdLst/>
              <a:ahLst/>
              <a:cxnLst/>
              <a:rect l="l" t="t" r="r" b="b"/>
              <a:pathLst>
                <a:path w="104775" h="895350">
                  <a:moveTo>
                    <a:pt x="104774" y="895349"/>
                  </a:moveTo>
                  <a:lnTo>
                    <a:pt x="0" y="895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953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8629649" y="2362199"/>
              <a:ext cx="104775" cy="495300"/>
            </a:xfrm>
            <a:custGeom>
              <a:avLst/>
              <a:gdLst/>
              <a:ahLst/>
              <a:cxnLst/>
              <a:rect l="l" t="t" r="r" b="b"/>
              <a:pathLst>
                <a:path w="104775" h="495300">
                  <a:moveTo>
                    <a:pt x="104774" y="495299"/>
                  </a:moveTo>
                  <a:lnTo>
                    <a:pt x="0" y="495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95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8629649" y="215264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8629649" y="208597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8629649" y="206692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8810624" y="3800474"/>
              <a:ext cx="104775" cy="1714500"/>
            </a:xfrm>
            <a:custGeom>
              <a:avLst/>
              <a:gdLst/>
              <a:ahLst/>
              <a:cxnLst/>
              <a:rect l="l" t="t" r="r" b="b"/>
              <a:pathLst>
                <a:path w="104775" h="1714500">
                  <a:moveTo>
                    <a:pt x="104774" y="1714499"/>
                  </a:moveTo>
                  <a:lnTo>
                    <a:pt x="0" y="1714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8810624" y="375284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8810624" y="2943224"/>
              <a:ext cx="104775" cy="809625"/>
            </a:xfrm>
            <a:custGeom>
              <a:avLst/>
              <a:gdLst/>
              <a:ahLst/>
              <a:cxnLst/>
              <a:rect l="l" t="t" r="r" b="b"/>
              <a:pathLst>
                <a:path w="104775" h="809625">
                  <a:moveTo>
                    <a:pt x="104774" y="809624"/>
                  </a:moveTo>
                  <a:lnTo>
                    <a:pt x="0" y="809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096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8810624" y="2381249"/>
              <a:ext cx="104775" cy="561975"/>
            </a:xfrm>
            <a:custGeom>
              <a:avLst/>
              <a:gdLst/>
              <a:ahLst/>
              <a:cxnLst/>
              <a:rect l="l" t="t" r="r" b="b"/>
              <a:pathLst>
                <a:path w="104775" h="561975">
                  <a:moveTo>
                    <a:pt x="104774" y="561974"/>
                  </a:moveTo>
                  <a:lnTo>
                    <a:pt x="0" y="561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61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8810624" y="214312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8810624" y="2066924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8810624" y="551497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8991599" y="3800474"/>
              <a:ext cx="104775" cy="1724025"/>
            </a:xfrm>
            <a:custGeom>
              <a:avLst/>
              <a:gdLst/>
              <a:ahLst/>
              <a:cxnLst/>
              <a:rect l="l" t="t" r="r" b="b"/>
              <a:pathLst>
                <a:path w="104775" h="1724025">
                  <a:moveTo>
                    <a:pt x="104774" y="1724024"/>
                  </a:moveTo>
                  <a:lnTo>
                    <a:pt x="0" y="1724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24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8991599" y="375284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8991599" y="2828924"/>
              <a:ext cx="104775" cy="923925"/>
            </a:xfrm>
            <a:custGeom>
              <a:avLst/>
              <a:gdLst/>
              <a:ahLst/>
              <a:cxnLst/>
              <a:rect l="l" t="t" r="r" b="b"/>
              <a:pathLst>
                <a:path w="104775" h="923925">
                  <a:moveTo>
                    <a:pt x="104774" y="923924"/>
                  </a:moveTo>
                  <a:lnTo>
                    <a:pt x="0" y="923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23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8991599" y="2305049"/>
              <a:ext cx="104775" cy="523875"/>
            </a:xfrm>
            <a:custGeom>
              <a:avLst/>
              <a:gdLst/>
              <a:ahLst/>
              <a:cxnLst/>
              <a:rect l="l" t="t" r="r" b="b"/>
              <a:pathLst>
                <a:path w="104775" h="523875">
                  <a:moveTo>
                    <a:pt x="104774" y="523874"/>
                  </a:moveTo>
                  <a:lnTo>
                    <a:pt x="0" y="523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23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8991599" y="2162174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8991599" y="2095499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8991599" y="20669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9172574" y="3800474"/>
              <a:ext cx="104775" cy="1676400"/>
            </a:xfrm>
            <a:custGeom>
              <a:avLst/>
              <a:gdLst/>
              <a:ahLst/>
              <a:cxnLst/>
              <a:rect l="l" t="t" r="r" b="b"/>
              <a:pathLst>
                <a:path w="104775" h="1676400">
                  <a:moveTo>
                    <a:pt x="104774" y="1676399"/>
                  </a:moveTo>
                  <a:lnTo>
                    <a:pt x="0" y="1676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76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9172574" y="37433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9172574" y="3057524"/>
              <a:ext cx="104775" cy="685800"/>
            </a:xfrm>
            <a:custGeom>
              <a:avLst/>
              <a:gdLst/>
              <a:ahLst/>
              <a:cxnLst/>
              <a:rect l="l" t="t" r="r" b="b"/>
              <a:pathLst>
                <a:path w="104775" h="685800">
                  <a:moveTo>
                    <a:pt x="104774" y="685799"/>
                  </a:moveTo>
                  <a:lnTo>
                    <a:pt x="0" y="685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857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9172574" y="2419349"/>
              <a:ext cx="104775" cy="638175"/>
            </a:xfrm>
            <a:custGeom>
              <a:avLst/>
              <a:gdLst/>
              <a:ahLst/>
              <a:cxnLst/>
              <a:rect l="l" t="t" r="r" b="b"/>
              <a:pathLst>
                <a:path w="104775" h="638175">
                  <a:moveTo>
                    <a:pt x="104774" y="638174"/>
                  </a:moveTo>
                  <a:lnTo>
                    <a:pt x="0" y="638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381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9172574" y="2152649"/>
              <a:ext cx="104775" cy="266700"/>
            </a:xfrm>
            <a:custGeom>
              <a:avLst/>
              <a:gdLst/>
              <a:ahLst/>
              <a:cxnLst/>
              <a:rect l="l" t="t" r="r" b="b"/>
              <a:pathLst>
                <a:path w="104775" h="266700">
                  <a:moveTo>
                    <a:pt x="104774" y="266699"/>
                  </a:moveTo>
                  <a:lnTo>
                    <a:pt x="0" y="2666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666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9172574" y="2066924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9172574" y="547687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9353549" y="3800474"/>
              <a:ext cx="104775" cy="1714500"/>
            </a:xfrm>
            <a:custGeom>
              <a:avLst/>
              <a:gdLst/>
              <a:ahLst/>
              <a:cxnLst/>
              <a:rect l="l" t="t" r="r" b="b"/>
              <a:pathLst>
                <a:path w="104775" h="1714500">
                  <a:moveTo>
                    <a:pt x="104774" y="1714499"/>
                  </a:moveTo>
                  <a:lnTo>
                    <a:pt x="0" y="1714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9353549" y="377189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9353549" y="2381249"/>
              <a:ext cx="104775" cy="1390650"/>
            </a:xfrm>
            <a:custGeom>
              <a:avLst/>
              <a:gdLst/>
              <a:ahLst/>
              <a:cxnLst/>
              <a:rect l="l" t="t" r="r" b="b"/>
              <a:pathLst>
                <a:path w="104775" h="1390650">
                  <a:moveTo>
                    <a:pt x="104774" y="1390649"/>
                  </a:moveTo>
                  <a:lnTo>
                    <a:pt x="0" y="1390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90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9353549" y="2181224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9353549" y="2095499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9353549" y="20669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9353549" y="551497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9534524" y="3800474"/>
              <a:ext cx="104775" cy="1676400"/>
            </a:xfrm>
            <a:custGeom>
              <a:avLst/>
              <a:gdLst/>
              <a:ahLst/>
              <a:cxnLst/>
              <a:rect l="l" t="t" r="r" b="b"/>
              <a:pathLst>
                <a:path w="104775" h="1676400">
                  <a:moveTo>
                    <a:pt x="104774" y="1676399"/>
                  </a:moveTo>
                  <a:lnTo>
                    <a:pt x="0" y="1676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76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9534524" y="3486149"/>
              <a:ext cx="104775" cy="304800"/>
            </a:xfrm>
            <a:custGeom>
              <a:avLst/>
              <a:gdLst/>
              <a:ahLst/>
              <a:cxnLst/>
              <a:rect l="l" t="t" r="r" b="b"/>
              <a:pathLst>
                <a:path w="104775" h="304800">
                  <a:moveTo>
                    <a:pt x="104774" y="304799"/>
                  </a:moveTo>
                  <a:lnTo>
                    <a:pt x="0" y="304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4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9534524" y="547687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9534524" y="2724149"/>
              <a:ext cx="104775" cy="762000"/>
            </a:xfrm>
            <a:custGeom>
              <a:avLst/>
              <a:gdLst/>
              <a:ahLst/>
              <a:cxnLst/>
              <a:rect l="l" t="t" r="r" b="b"/>
              <a:pathLst>
                <a:path w="104775" h="762000">
                  <a:moveTo>
                    <a:pt x="104774" y="761999"/>
                  </a:moveTo>
                  <a:lnTo>
                    <a:pt x="0" y="7619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9534524" y="2105024"/>
              <a:ext cx="104775" cy="619125"/>
            </a:xfrm>
            <a:custGeom>
              <a:avLst/>
              <a:gdLst/>
              <a:ahLst/>
              <a:cxnLst/>
              <a:rect l="l" t="t" r="r" b="b"/>
              <a:pathLst>
                <a:path w="104775" h="619125">
                  <a:moveTo>
                    <a:pt x="104774" y="619124"/>
                  </a:moveTo>
                  <a:lnTo>
                    <a:pt x="0" y="619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191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9534524" y="20669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9534524" y="54959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9715499" y="3800474"/>
              <a:ext cx="104775" cy="1704975"/>
            </a:xfrm>
            <a:custGeom>
              <a:avLst/>
              <a:gdLst/>
              <a:ahLst/>
              <a:cxnLst/>
              <a:rect l="l" t="t" r="r" b="b"/>
              <a:pathLst>
                <a:path w="104775" h="1704975">
                  <a:moveTo>
                    <a:pt x="104774" y="1704974"/>
                  </a:moveTo>
                  <a:lnTo>
                    <a:pt x="0" y="1704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04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9715499" y="3543299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9715499" y="3105149"/>
              <a:ext cx="104775" cy="438150"/>
            </a:xfrm>
            <a:custGeom>
              <a:avLst/>
              <a:gdLst/>
              <a:ahLst/>
              <a:cxnLst/>
              <a:rect l="l" t="t" r="r" b="b"/>
              <a:pathLst>
                <a:path w="104775" h="438150">
                  <a:moveTo>
                    <a:pt x="1047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381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9715499" y="2552699"/>
              <a:ext cx="104775" cy="552450"/>
            </a:xfrm>
            <a:custGeom>
              <a:avLst/>
              <a:gdLst/>
              <a:ahLst/>
              <a:cxnLst/>
              <a:rect l="l" t="t" r="r" b="b"/>
              <a:pathLst>
                <a:path w="104775" h="552450">
                  <a:moveTo>
                    <a:pt x="104774" y="552449"/>
                  </a:moveTo>
                  <a:lnTo>
                    <a:pt x="0" y="552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52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9715499" y="2095499"/>
              <a:ext cx="104775" cy="457200"/>
            </a:xfrm>
            <a:custGeom>
              <a:avLst/>
              <a:gdLst/>
              <a:ahLst/>
              <a:cxnLst/>
              <a:rect l="l" t="t" r="r" b="b"/>
              <a:pathLst>
                <a:path w="104775" h="457200">
                  <a:moveTo>
                    <a:pt x="104774" y="457199"/>
                  </a:moveTo>
                  <a:lnTo>
                    <a:pt x="0" y="457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571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9715499" y="20669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9715499" y="550544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9896474" y="3800474"/>
              <a:ext cx="104775" cy="1657350"/>
            </a:xfrm>
            <a:custGeom>
              <a:avLst/>
              <a:gdLst/>
              <a:ahLst/>
              <a:cxnLst/>
              <a:rect l="l" t="t" r="r" b="b"/>
              <a:pathLst>
                <a:path w="104775" h="1657350">
                  <a:moveTo>
                    <a:pt x="104774" y="1657349"/>
                  </a:moveTo>
                  <a:lnTo>
                    <a:pt x="0" y="1657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573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9896474" y="3438524"/>
              <a:ext cx="104775" cy="352425"/>
            </a:xfrm>
            <a:custGeom>
              <a:avLst/>
              <a:gdLst/>
              <a:ahLst/>
              <a:cxnLst/>
              <a:rect l="l" t="t" r="r" b="b"/>
              <a:pathLst>
                <a:path w="104775" h="352425">
                  <a:moveTo>
                    <a:pt x="104774" y="352424"/>
                  </a:moveTo>
                  <a:lnTo>
                    <a:pt x="0" y="352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524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9896474" y="54578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9896474" y="2714624"/>
              <a:ext cx="104775" cy="723900"/>
            </a:xfrm>
            <a:custGeom>
              <a:avLst/>
              <a:gdLst/>
              <a:ahLst/>
              <a:cxnLst/>
              <a:rect l="l" t="t" r="r" b="b"/>
              <a:pathLst>
                <a:path w="104775" h="723900">
                  <a:moveTo>
                    <a:pt x="104774" y="723899"/>
                  </a:moveTo>
                  <a:lnTo>
                    <a:pt x="0" y="723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23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9896474" y="2105024"/>
              <a:ext cx="104775" cy="609600"/>
            </a:xfrm>
            <a:custGeom>
              <a:avLst/>
              <a:gdLst/>
              <a:ahLst/>
              <a:cxnLst/>
              <a:rect l="l" t="t" r="r" b="b"/>
              <a:pathLst>
                <a:path w="104775" h="609600">
                  <a:moveTo>
                    <a:pt x="104774" y="609599"/>
                  </a:moveTo>
                  <a:lnTo>
                    <a:pt x="0" y="609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95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9896474" y="20669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9896474" y="54959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10077449" y="3800474"/>
              <a:ext cx="104775" cy="1666875"/>
            </a:xfrm>
            <a:custGeom>
              <a:avLst/>
              <a:gdLst/>
              <a:ahLst/>
              <a:cxnLst/>
              <a:rect l="l" t="t" r="r" b="b"/>
              <a:pathLst>
                <a:path w="104775" h="1666875">
                  <a:moveTo>
                    <a:pt x="104774" y="1666874"/>
                  </a:moveTo>
                  <a:lnTo>
                    <a:pt x="0" y="1666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66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10077449" y="3419474"/>
              <a:ext cx="104775" cy="371475"/>
            </a:xfrm>
            <a:custGeom>
              <a:avLst/>
              <a:gdLst/>
              <a:ahLst/>
              <a:cxnLst/>
              <a:rect l="l" t="t" r="r" b="b"/>
              <a:pathLst>
                <a:path w="104775" h="371475">
                  <a:moveTo>
                    <a:pt x="1047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714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10077449" y="546734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10077449" y="2705099"/>
              <a:ext cx="104775" cy="714375"/>
            </a:xfrm>
            <a:custGeom>
              <a:avLst/>
              <a:gdLst/>
              <a:ahLst/>
              <a:cxnLst/>
              <a:rect l="l" t="t" r="r" b="b"/>
              <a:pathLst>
                <a:path w="104775" h="714375">
                  <a:moveTo>
                    <a:pt x="104774" y="714374"/>
                  </a:moveTo>
                  <a:lnTo>
                    <a:pt x="0" y="7143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143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10077449" y="2105024"/>
              <a:ext cx="104775" cy="600075"/>
            </a:xfrm>
            <a:custGeom>
              <a:avLst/>
              <a:gdLst/>
              <a:ahLst/>
              <a:cxnLst/>
              <a:rect l="l" t="t" r="r" b="b"/>
              <a:pathLst>
                <a:path w="104775" h="600075">
                  <a:moveTo>
                    <a:pt x="104774" y="600074"/>
                  </a:moveTo>
                  <a:lnTo>
                    <a:pt x="0" y="600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00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10077449" y="20669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10077449" y="550544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10258424" y="3800474"/>
              <a:ext cx="104775" cy="1647825"/>
            </a:xfrm>
            <a:custGeom>
              <a:avLst/>
              <a:gdLst/>
              <a:ahLst/>
              <a:cxnLst/>
              <a:rect l="l" t="t" r="r" b="b"/>
              <a:pathLst>
                <a:path w="104775" h="1647825">
                  <a:moveTo>
                    <a:pt x="104774" y="1647824"/>
                  </a:moveTo>
                  <a:lnTo>
                    <a:pt x="0" y="1647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47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10258424" y="3400424"/>
              <a:ext cx="104775" cy="390525"/>
            </a:xfrm>
            <a:custGeom>
              <a:avLst/>
              <a:gdLst/>
              <a:ahLst/>
              <a:cxnLst/>
              <a:rect l="l" t="t" r="r" b="b"/>
              <a:pathLst>
                <a:path w="104775" h="390525">
                  <a:moveTo>
                    <a:pt x="104774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90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10258424" y="544829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10258424" y="2705099"/>
              <a:ext cx="104775" cy="695325"/>
            </a:xfrm>
            <a:custGeom>
              <a:avLst/>
              <a:gdLst/>
              <a:ahLst/>
              <a:cxnLst/>
              <a:rect l="l" t="t" r="r" b="b"/>
              <a:pathLst>
                <a:path w="104775" h="695325">
                  <a:moveTo>
                    <a:pt x="104774" y="695324"/>
                  </a:moveTo>
                  <a:lnTo>
                    <a:pt x="0" y="695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953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0258424" y="2105024"/>
              <a:ext cx="104775" cy="600075"/>
            </a:xfrm>
            <a:custGeom>
              <a:avLst/>
              <a:gdLst/>
              <a:ahLst/>
              <a:cxnLst/>
              <a:rect l="l" t="t" r="r" b="b"/>
              <a:pathLst>
                <a:path w="104775" h="600075">
                  <a:moveTo>
                    <a:pt x="104774" y="600074"/>
                  </a:moveTo>
                  <a:lnTo>
                    <a:pt x="0" y="600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00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0258424" y="20669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0258424" y="548639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10439399" y="3800474"/>
              <a:ext cx="104775" cy="1676400"/>
            </a:xfrm>
            <a:custGeom>
              <a:avLst/>
              <a:gdLst/>
              <a:ahLst/>
              <a:cxnLst/>
              <a:rect l="l" t="t" r="r" b="b"/>
              <a:pathLst>
                <a:path w="104775" h="1676400">
                  <a:moveTo>
                    <a:pt x="104774" y="1676399"/>
                  </a:moveTo>
                  <a:lnTo>
                    <a:pt x="0" y="1676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76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0439399" y="3600449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0439399" y="547687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0439399" y="2857499"/>
              <a:ext cx="104775" cy="742950"/>
            </a:xfrm>
            <a:custGeom>
              <a:avLst/>
              <a:gdLst/>
              <a:ahLst/>
              <a:cxnLst/>
              <a:rect l="l" t="t" r="r" b="b"/>
              <a:pathLst>
                <a:path w="104775" h="742950">
                  <a:moveTo>
                    <a:pt x="104774" y="742949"/>
                  </a:moveTo>
                  <a:lnTo>
                    <a:pt x="0" y="742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429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0439399" y="2105024"/>
              <a:ext cx="104775" cy="752475"/>
            </a:xfrm>
            <a:custGeom>
              <a:avLst/>
              <a:gdLst/>
              <a:ahLst/>
              <a:cxnLst/>
              <a:rect l="l" t="t" r="r" b="b"/>
              <a:pathLst>
                <a:path w="104775" h="752475">
                  <a:moveTo>
                    <a:pt x="104774" y="752474"/>
                  </a:moveTo>
                  <a:lnTo>
                    <a:pt x="0" y="7524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524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10439399" y="20669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10439399" y="548639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10620374" y="3800474"/>
              <a:ext cx="104775" cy="1685925"/>
            </a:xfrm>
            <a:custGeom>
              <a:avLst/>
              <a:gdLst/>
              <a:ahLst/>
              <a:cxnLst/>
              <a:rect l="l" t="t" r="r" b="b"/>
              <a:pathLst>
                <a:path w="104775" h="1685925">
                  <a:moveTo>
                    <a:pt x="104774" y="1685924"/>
                  </a:moveTo>
                  <a:lnTo>
                    <a:pt x="0" y="1685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859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0620374" y="37814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0620374" y="2362199"/>
              <a:ext cx="104775" cy="1419225"/>
            </a:xfrm>
            <a:custGeom>
              <a:avLst/>
              <a:gdLst/>
              <a:ahLst/>
              <a:cxnLst/>
              <a:rect l="l" t="t" r="r" b="b"/>
              <a:pathLst>
                <a:path w="104775" h="1419225">
                  <a:moveTo>
                    <a:pt x="104774" y="1419224"/>
                  </a:moveTo>
                  <a:lnTo>
                    <a:pt x="0" y="14192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192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0620374" y="2266949"/>
              <a:ext cx="104775" cy="95250"/>
            </a:xfrm>
            <a:custGeom>
              <a:avLst/>
              <a:gdLst/>
              <a:ahLst/>
              <a:cxnLst/>
              <a:rect l="l" t="t" r="r" b="b"/>
              <a:pathLst>
                <a:path w="104775" h="95250">
                  <a:moveTo>
                    <a:pt x="1047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0620374" y="2133599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0620374" y="206692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0620374" y="548639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0801349" y="3800474"/>
              <a:ext cx="104775" cy="1647825"/>
            </a:xfrm>
            <a:custGeom>
              <a:avLst/>
              <a:gdLst/>
              <a:ahLst/>
              <a:cxnLst/>
              <a:rect l="l" t="t" r="r" b="b"/>
              <a:pathLst>
                <a:path w="104775" h="1647825">
                  <a:moveTo>
                    <a:pt x="104774" y="1647824"/>
                  </a:moveTo>
                  <a:lnTo>
                    <a:pt x="0" y="1647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47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10801349" y="371474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10801349" y="3200399"/>
              <a:ext cx="104775" cy="514350"/>
            </a:xfrm>
            <a:custGeom>
              <a:avLst/>
              <a:gdLst/>
              <a:ahLst/>
              <a:cxnLst/>
              <a:rect l="l" t="t" r="r" b="b"/>
              <a:pathLst>
                <a:path w="104775" h="514350">
                  <a:moveTo>
                    <a:pt x="104774" y="514349"/>
                  </a:moveTo>
                  <a:lnTo>
                    <a:pt x="0" y="514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14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10801349" y="2457449"/>
              <a:ext cx="104775" cy="742950"/>
            </a:xfrm>
            <a:custGeom>
              <a:avLst/>
              <a:gdLst/>
              <a:ahLst/>
              <a:cxnLst/>
              <a:rect l="l" t="t" r="r" b="b"/>
              <a:pathLst>
                <a:path w="104775" h="742950">
                  <a:moveTo>
                    <a:pt x="104774" y="742949"/>
                  </a:moveTo>
                  <a:lnTo>
                    <a:pt x="0" y="742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429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10801349" y="2066924"/>
              <a:ext cx="104775" cy="390525"/>
            </a:xfrm>
            <a:custGeom>
              <a:avLst/>
              <a:gdLst/>
              <a:ahLst/>
              <a:cxnLst/>
              <a:rect l="l" t="t" r="r" b="b"/>
              <a:pathLst>
                <a:path w="104775" h="390525">
                  <a:moveTo>
                    <a:pt x="104774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905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10801349" y="544829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10982324" y="3800474"/>
              <a:ext cx="104775" cy="1628775"/>
            </a:xfrm>
            <a:custGeom>
              <a:avLst/>
              <a:gdLst/>
              <a:ahLst/>
              <a:cxnLst/>
              <a:rect l="l" t="t" r="r" b="b"/>
              <a:pathLst>
                <a:path w="104775" h="1628775">
                  <a:moveTo>
                    <a:pt x="104774" y="1628774"/>
                  </a:moveTo>
                  <a:lnTo>
                    <a:pt x="0" y="1628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28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10982324" y="3724274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10982324" y="3467099"/>
              <a:ext cx="104775" cy="257175"/>
            </a:xfrm>
            <a:custGeom>
              <a:avLst/>
              <a:gdLst/>
              <a:ahLst/>
              <a:cxnLst/>
              <a:rect l="l" t="t" r="r" b="b"/>
              <a:pathLst>
                <a:path w="104775" h="257175">
                  <a:moveTo>
                    <a:pt x="104774" y="257174"/>
                  </a:moveTo>
                  <a:lnTo>
                    <a:pt x="0" y="257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571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10982324" y="3047999"/>
              <a:ext cx="104775" cy="419100"/>
            </a:xfrm>
            <a:custGeom>
              <a:avLst/>
              <a:gdLst/>
              <a:ahLst/>
              <a:cxnLst/>
              <a:rect l="l" t="t" r="r" b="b"/>
              <a:pathLst>
                <a:path w="104775" h="419100">
                  <a:moveTo>
                    <a:pt x="104774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19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10982324" y="2409824"/>
              <a:ext cx="104775" cy="638175"/>
            </a:xfrm>
            <a:custGeom>
              <a:avLst/>
              <a:gdLst/>
              <a:ahLst/>
              <a:cxnLst/>
              <a:rect l="l" t="t" r="r" b="b"/>
              <a:pathLst>
                <a:path w="104775" h="638175">
                  <a:moveTo>
                    <a:pt x="104774" y="638174"/>
                  </a:moveTo>
                  <a:lnTo>
                    <a:pt x="0" y="638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381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10982324" y="2066924"/>
              <a:ext cx="104775" cy="342900"/>
            </a:xfrm>
            <a:custGeom>
              <a:avLst/>
              <a:gdLst/>
              <a:ahLst/>
              <a:cxnLst/>
              <a:rect l="l" t="t" r="r" b="b"/>
              <a:pathLst>
                <a:path w="104775" h="342900">
                  <a:moveTo>
                    <a:pt x="1047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428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10982324" y="5429249"/>
              <a:ext cx="104775" cy="95250"/>
            </a:xfrm>
            <a:custGeom>
              <a:avLst/>
              <a:gdLst/>
              <a:ahLst/>
              <a:cxnLst/>
              <a:rect l="l" t="t" r="r" b="b"/>
              <a:pathLst>
                <a:path w="104775" h="95250">
                  <a:moveTo>
                    <a:pt x="1047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11163299" y="3800474"/>
              <a:ext cx="104775" cy="1647825"/>
            </a:xfrm>
            <a:custGeom>
              <a:avLst/>
              <a:gdLst/>
              <a:ahLst/>
              <a:cxnLst/>
              <a:rect l="l" t="t" r="r" b="b"/>
              <a:pathLst>
                <a:path w="104775" h="1647825">
                  <a:moveTo>
                    <a:pt x="104774" y="1647824"/>
                  </a:moveTo>
                  <a:lnTo>
                    <a:pt x="0" y="1647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47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11163299" y="371474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11163299" y="36575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11163299" y="3190874"/>
              <a:ext cx="104775" cy="466725"/>
            </a:xfrm>
            <a:custGeom>
              <a:avLst/>
              <a:gdLst/>
              <a:ahLst/>
              <a:cxnLst/>
              <a:rect l="l" t="t" r="r" b="b"/>
              <a:pathLst>
                <a:path w="104775" h="466725">
                  <a:moveTo>
                    <a:pt x="104774" y="466724"/>
                  </a:moveTo>
                  <a:lnTo>
                    <a:pt x="0" y="466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66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11163299" y="2466974"/>
              <a:ext cx="104775" cy="723900"/>
            </a:xfrm>
            <a:custGeom>
              <a:avLst/>
              <a:gdLst/>
              <a:ahLst/>
              <a:cxnLst/>
              <a:rect l="l" t="t" r="r" b="b"/>
              <a:pathLst>
                <a:path w="104775" h="723900">
                  <a:moveTo>
                    <a:pt x="104774" y="723899"/>
                  </a:moveTo>
                  <a:lnTo>
                    <a:pt x="0" y="723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238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11163299" y="2066924"/>
              <a:ext cx="104775" cy="400050"/>
            </a:xfrm>
            <a:custGeom>
              <a:avLst/>
              <a:gdLst/>
              <a:ahLst/>
              <a:cxnLst/>
              <a:rect l="l" t="t" r="r" b="b"/>
              <a:pathLst>
                <a:path w="104775" h="400050">
                  <a:moveTo>
                    <a:pt x="104774" y="400049"/>
                  </a:moveTo>
                  <a:lnTo>
                    <a:pt x="0" y="400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000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11163299" y="544829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11344274" y="3800474"/>
              <a:ext cx="104775" cy="1609725"/>
            </a:xfrm>
            <a:custGeom>
              <a:avLst/>
              <a:gdLst/>
              <a:ahLst/>
              <a:cxnLst/>
              <a:rect l="l" t="t" r="r" b="b"/>
              <a:pathLst>
                <a:path w="104775" h="1609725">
                  <a:moveTo>
                    <a:pt x="104774" y="1609724"/>
                  </a:moveTo>
                  <a:lnTo>
                    <a:pt x="0" y="1609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09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11344274" y="3752849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11344274" y="3162299"/>
              <a:ext cx="104775" cy="590550"/>
            </a:xfrm>
            <a:custGeom>
              <a:avLst/>
              <a:gdLst/>
              <a:ahLst/>
              <a:cxnLst/>
              <a:rect l="l" t="t" r="r" b="b"/>
              <a:pathLst>
                <a:path w="104775" h="590550">
                  <a:moveTo>
                    <a:pt x="104774" y="590549"/>
                  </a:moveTo>
                  <a:lnTo>
                    <a:pt x="0" y="590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90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11344274" y="2847974"/>
              <a:ext cx="104775" cy="314325"/>
            </a:xfrm>
            <a:custGeom>
              <a:avLst/>
              <a:gdLst/>
              <a:ahLst/>
              <a:cxnLst/>
              <a:rect l="l" t="t" r="r" b="b"/>
              <a:pathLst>
                <a:path w="104775" h="314325">
                  <a:moveTo>
                    <a:pt x="104774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143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11344274" y="2343149"/>
              <a:ext cx="104775" cy="504825"/>
            </a:xfrm>
            <a:custGeom>
              <a:avLst/>
              <a:gdLst/>
              <a:ahLst/>
              <a:cxnLst/>
              <a:rect l="l" t="t" r="r" b="b"/>
              <a:pathLst>
                <a:path w="104775" h="504825">
                  <a:moveTo>
                    <a:pt x="104774" y="504824"/>
                  </a:moveTo>
                  <a:lnTo>
                    <a:pt x="0" y="504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04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11344274" y="2066924"/>
              <a:ext cx="104775" cy="276225"/>
            </a:xfrm>
            <a:custGeom>
              <a:avLst/>
              <a:gdLst/>
              <a:ahLst/>
              <a:cxnLst/>
              <a:rect l="l" t="t" r="r" b="b"/>
              <a:pathLst>
                <a:path w="104775" h="276225">
                  <a:moveTo>
                    <a:pt x="104774" y="276224"/>
                  </a:moveTo>
                  <a:lnTo>
                    <a:pt x="0" y="2762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762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11344274" y="54101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11525249" y="3800474"/>
              <a:ext cx="104775" cy="1609725"/>
            </a:xfrm>
            <a:custGeom>
              <a:avLst/>
              <a:gdLst/>
              <a:ahLst/>
              <a:cxnLst/>
              <a:rect l="l" t="t" r="r" b="b"/>
              <a:pathLst>
                <a:path w="104775" h="1609725">
                  <a:moveTo>
                    <a:pt x="104774" y="1609724"/>
                  </a:moveTo>
                  <a:lnTo>
                    <a:pt x="0" y="1609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09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11525249" y="376237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11525249" y="2838449"/>
              <a:ext cx="104775" cy="923925"/>
            </a:xfrm>
            <a:custGeom>
              <a:avLst/>
              <a:gdLst/>
              <a:ahLst/>
              <a:cxnLst/>
              <a:rect l="l" t="t" r="r" b="b"/>
              <a:pathLst>
                <a:path w="104775" h="923925">
                  <a:moveTo>
                    <a:pt x="104774" y="923924"/>
                  </a:moveTo>
                  <a:lnTo>
                    <a:pt x="0" y="923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23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11525249" y="2619374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11525249" y="2266949"/>
              <a:ext cx="104775" cy="352425"/>
            </a:xfrm>
            <a:custGeom>
              <a:avLst/>
              <a:gdLst/>
              <a:ahLst/>
              <a:cxnLst/>
              <a:rect l="l" t="t" r="r" b="b"/>
              <a:pathLst>
                <a:path w="104775" h="352425">
                  <a:moveTo>
                    <a:pt x="104774" y="352424"/>
                  </a:moveTo>
                  <a:lnTo>
                    <a:pt x="0" y="352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524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11525249" y="2066924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11525249" y="54101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11706224" y="3800474"/>
              <a:ext cx="104775" cy="1638300"/>
            </a:xfrm>
            <a:custGeom>
              <a:avLst/>
              <a:gdLst/>
              <a:ahLst/>
              <a:cxnLst/>
              <a:rect l="l" t="t" r="r" b="b"/>
              <a:pathLst>
                <a:path w="104775" h="1638300">
                  <a:moveTo>
                    <a:pt x="104774" y="1638299"/>
                  </a:moveTo>
                  <a:lnTo>
                    <a:pt x="0" y="1638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38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11706224" y="37337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11706224" y="3638549"/>
              <a:ext cx="104775" cy="95250"/>
            </a:xfrm>
            <a:custGeom>
              <a:avLst/>
              <a:gdLst/>
              <a:ahLst/>
              <a:cxnLst/>
              <a:rect l="l" t="t" r="r" b="b"/>
              <a:pathLst>
                <a:path w="104775" h="95250">
                  <a:moveTo>
                    <a:pt x="1047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11706224" y="3200399"/>
              <a:ext cx="104775" cy="438150"/>
            </a:xfrm>
            <a:custGeom>
              <a:avLst/>
              <a:gdLst/>
              <a:ahLst/>
              <a:cxnLst/>
              <a:rect l="l" t="t" r="r" b="b"/>
              <a:pathLst>
                <a:path w="104775" h="438150">
                  <a:moveTo>
                    <a:pt x="1047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38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11706224" y="2486024"/>
              <a:ext cx="104775" cy="714375"/>
            </a:xfrm>
            <a:custGeom>
              <a:avLst/>
              <a:gdLst/>
              <a:ahLst/>
              <a:cxnLst/>
              <a:rect l="l" t="t" r="r" b="b"/>
              <a:pathLst>
                <a:path w="104775" h="714375">
                  <a:moveTo>
                    <a:pt x="104774" y="714374"/>
                  </a:moveTo>
                  <a:lnTo>
                    <a:pt x="0" y="7143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143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11706224" y="2066924"/>
              <a:ext cx="104775" cy="419100"/>
            </a:xfrm>
            <a:custGeom>
              <a:avLst/>
              <a:gdLst/>
              <a:ahLst/>
              <a:cxnLst/>
              <a:rect l="l" t="t" r="r" b="b"/>
              <a:pathLst>
                <a:path w="104775" h="419100">
                  <a:moveTo>
                    <a:pt x="104774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190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11706224" y="5438774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11887199" y="3800474"/>
              <a:ext cx="104775" cy="1619250"/>
            </a:xfrm>
            <a:custGeom>
              <a:avLst/>
              <a:gdLst/>
              <a:ahLst/>
              <a:cxnLst/>
              <a:rect l="l" t="t" r="r" b="b"/>
              <a:pathLst>
                <a:path w="104775" h="1619250">
                  <a:moveTo>
                    <a:pt x="104774" y="1619249"/>
                  </a:moveTo>
                  <a:lnTo>
                    <a:pt x="0" y="1619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11887199" y="3733799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11887199" y="365759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11887199" y="3238499"/>
              <a:ext cx="104775" cy="419100"/>
            </a:xfrm>
            <a:custGeom>
              <a:avLst/>
              <a:gdLst/>
              <a:ahLst/>
              <a:cxnLst/>
              <a:rect l="l" t="t" r="r" b="b"/>
              <a:pathLst>
                <a:path w="104775" h="419100">
                  <a:moveTo>
                    <a:pt x="104774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19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11887199" y="2495549"/>
              <a:ext cx="104775" cy="742950"/>
            </a:xfrm>
            <a:custGeom>
              <a:avLst/>
              <a:gdLst/>
              <a:ahLst/>
              <a:cxnLst/>
              <a:rect l="l" t="t" r="r" b="b"/>
              <a:pathLst>
                <a:path w="104775" h="742950">
                  <a:moveTo>
                    <a:pt x="104774" y="742949"/>
                  </a:moveTo>
                  <a:lnTo>
                    <a:pt x="0" y="742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429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11887199" y="2066924"/>
              <a:ext cx="104775" cy="428625"/>
            </a:xfrm>
            <a:custGeom>
              <a:avLst/>
              <a:gdLst/>
              <a:ahLst/>
              <a:cxnLst/>
              <a:rect l="l" t="t" r="r" b="b"/>
              <a:pathLst>
                <a:path w="104775" h="428625">
                  <a:moveTo>
                    <a:pt x="104774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286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11887199" y="5419724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104775" h="104775">
                  <a:moveTo>
                    <a:pt x="1047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12068174" y="3800474"/>
              <a:ext cx="104775" cy="1609725"/>
            </a:xfrm>
            <a:custGeom>
              <a:avLst/>
              <a:gdLst/>
              <a:ahLst/>
              <a:cxnLst/>
              <a:rect l="l" t="t" r="r" b="b"/>
              <a:pathLst>
                <a:path w="104775" h="1609725">
                  <a:moveTo>
                    <a:pt x="104774" y="1609724"/>
                  </a:moveTo>
                  <a:lnTo>
                    <a:pt x="0" y="1609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09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12068174" y="3562349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12068174" y="3419474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12068174" y="3038474"/>
              <a:ext cx="104775" cy="381000"/>
            </a:xfrm>
            <a:custGeom>
              <a:avLst/>
              <a:gdLst/>
              <a:ahLst/>
              <a:cxnLst/>
              <a:rect l="l" t="t" r="r" b="b"/>
              <a:pathLst>
                <a:path w="104775" h="381000">
                  <a:moveTo>
                    <a:pt x="104774" y="380999"/>
                  </a:moveTo>
                  <a:lnTo>
                    <a:pt x="0" y="3809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12068174" y="2428874"/>
              <a:ext cx="104775" cy="609600"/>
            </a:xfrm>
            <a:custGeom>
              <a:avLst/>
              <a:gdLst/>
              <a:ahLst/>
              <a:cxnLst/>
              <a:rect l="l" t="t" r="r" b="b"/>
              <a:pathLst>
                <a:path w="104775" h="609600">
                  <a:moveTo>
                    <a:pt x="104774" y="609599"/>
                  </a:moveTo>
                  <a:lnTo>
                    <a:pt x="0" y="609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95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12068174" y="2066924"/>
              <a:ext cx="104775" cy="361950"/>
            </a:xfrm>
            <a:custGeom>
              <a:avLst/>
              <a:gdLst/>
              <a:ahLst/>
              <a:cxnLst/>
              <a:rect l="l" t="t" r="r" b="b"/>
              <a:pathLst>
                <a:path w="104775" h="361950">
                  <a:moveTo>
                    <a:pt x="1047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619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12068174" y="54101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12249149" y="3800474"/>
              <a:ext cx="104775" cy="1619250"/>
            </a:xfrm>
            <a:custGeom>
              <a:avLst/>
              <a:gdLst/>
              <a:ahLst/>
              <a:cxnLst/>
              <a:rect l="l" t="t" r="r" b="b"/>
              <a:pathLst>
                <a:path w="104775" h="1619250">
                  <a:moveTo>
                    <a:pt x="104774" y="1619249"/>
                  </a:moveTo>
                  <a:lnTo>
                    <a:pt x="0" y="1619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12249149" y="3543299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12249149" y="35147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12249149" y="3124199"/>
              <a:ext cx="104775" cy="390525"/>
            </a:xfrm>
            <a:custGeom>
              <a:avLst/>
              <a:gdLst/>
              <a:ahLst/>
              <a:cxnLst/>
              <a:rect l="l" t="t" r="r" b="b"/>
              <a:pathLst>
                <a:path w="104775" h="390525">
                  <a:moveTo>
                    <a:pt x="104774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90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12249149" y="2466974"/>
              <a:ext cx="104775" cy="657225"/>
            </a:xfrm>
            <a:custGeom>
              <a:avLst/>
              <a:gdLst/>
              <a:ahLst/>
              <a:cxnLst/>
              <a:rect l="l" t="t" r="r" b="b"/>
              <a:pathLst>
                <a:path w="104775" h="657225">
                  <a:moveTo>
                    <a:pt x="104774" y="657224"/>
                  </a:moveTo>
                  <a:lnTo>
                    <a:pt x="0" y="6572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572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12249149" y="2066924"/>
              <a:ext cx="104775" cy="400050"/>
            </a:xfrm>
            <a:custGeom>
              <a:avLst/>
              <a:gdLst/>
              <a:ahLst/>
              <a:cxnLst/>
              <a:rect l="l" t="t" r="r" b="b"/>
              <a:pathLst>
                <a:path w="104775" h="400050">
                  <a:moveTo>
                    <a:pt x="104774" y="400049"/>
                  </a:moveTo>
                  <a:lnTo>
                    <a:pt x="0" y="400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000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12249149" y="5419724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104775" h="104775">
                  <a:moveTo>
                    <a:pt x="1047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12430124" y="3800474"/>
              <a:ext cx="104775" cy="1619250"/>
            </a:xfrm>
            <a:custGeom>
              <a:avLst/>
              <a:gdLst/>
              <a:ahLst/>
              <a:cxnLst/>
              <a:rect l="l" t="t" r="r" b="b"/>
              <a:pathLst>
                <a:path w="104775" h="1619250">
                  <a:moveTo>
                    <a:pt x="104774" y="1619249"/>
                  </a:moveTo>
                  <a:lnTo>
                    <a:pt x="0" y="1619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12430124" y="3533774"/>
              <a:ext cx="104775" cy="257175"/>
            </a:xfrm>
            <a:custGeom>
              <a:avLst/>
              <a:gdLst/>
              <a:ahLst/>
              <a:cxnLst/>
              <a:rect l="l" t="t" r="r" b="b"/>
              <a:pathLst>
                <a:path w="104775" h="257175">
                  <a:moveTo>
                    <a:pt x="104774" y="257174"/>
                  </a:moveTo>
                  <a:lnTo>
                    <a:pt x="0" y="257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57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12430124" y="3152774"/>
              <a:ext cx="104775" cy="381000"/>
            </a:xfrm>
            <a:custGeom>
              <a:avLst/>
              <a:gdLst/>
              <a:ahLst/>
              <a:cxnLst/>
              <a:rect l="l" t="t" r="r" b="b"/>
              <a:pathLst>
                <a:path w="104775" h="381000">
                  <a:moveTo>
                    <a:pt x="104774" y="380999"/>
                  </a:moveTo>
                  <a:lnTo>
                    <a:pt x="0" y="3809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12430124" y="2486024"/>
              <a:ext cx="104775" cy="666750"/>
            </a:xfrm>
            <a:custGeom>
              <a:avLst/>
              <a:gdLst/>
              <a:ahLst/>
              <a:cxnLst/>
              <a:rect l="l" t="t" r="r" b="b"/>
              <a:pathLst>
                <a:path w="104775" h="666750">
                  <a:moveTo>
                    <a:pt x="104774" y="666749"/>
                  </a:moveTo>
                  <a:lnTo>
                    <a:pt x="0" y="6667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12430124" y="2066924"/>
              <a:ext cx="104775" cy="419100"/>
            </a:xfrm>
            <a:custGeom>
              <a:avLst/>
              <a:gdLst/>
              <a:ahLst/>
              <a:cxnLst/>
              <a:rect l="l" t="t" r="r" b="b"/>
              <a:pathLst>
                <a:path w="104775" h="419100">
                  <a:moveTo>
                    <a:pt x="104774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190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12430124" y="5419724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104775" h="104775">
                  <a:moveTo>
                    <a:pt x="1047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12611099" y="3800474"/>
              <a:ext cx="104775" cy="1609725"/>
            </a:xfrm>
            <a:custGeom>
              <a:avLst/>
              <a:gdLst/>
              <a:ahLst/>
              <a:cxnLst/>
              <a:rect l="l" t="t" r="r" b="b"/>
              <a:pathLst>
                <a:path w="104775" h="1609725">
                  <a:moveTo>
                    <a:pt x="104774" y="1609724"/>
                  </a:moveTo>
                  <a:lnTo>
                    <a:pt x="0" y="1609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09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12611099" y="3533774"/>
              <a:ext cx="104775" cy="257175"/>
            </a:xfrm>
            <a:custGeom>
              <a:avLst/>
              <a:gdLst/>
              <a:ahLst/>
              <a:cxnLst/>
              <a:rect l="l" t="t" r="r" b="b"/>
              <a:pathLst>
                <a:path w="104775" h="257175">
                  <a:moveTo>
                    <a:pt x="104774" y="257174"/>
                  </a:moveTo>
                  <a:lnTo>
                    <a:pt x="0" y="257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57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12611099" y="3171824"/>
              <a:ext cx="104775" cy="361950"/>
            </a:xfrm>
            <a:custGeom>
              <a:avLst/>
              <a:gdLst/>
              <a:ahLst/>
              <a:cxnLst/>
              <a:rect l="l" t="t" r="r" b="b"/>
              <a:pathLst>
                <a:path w="104775" h="361950">
                  <a:moveTo>
                    <a:pt x="1047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619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12611099" y="2495549"/>
              <a:ext cx="104775" cy="676275"/>
            </a:xfrm>
            <a:custGeom>
              <a:avLst/>
              <a:gdLst/>
              <a:ahLst/>
              <a:cxnLst/>
              <a:rect l="l" t="t" r="r" b="b"/>
              <a:pathLst>
                <a:path w="104775" h="676275">
                  <a:moveTo>
                    <a:pt x="1047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762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12611099" y="2066924"/>
              <a:ext cx="104775" cy="428625"/>
            </a:xfrm>
            <a:custGeom>
              <a:avLst/>
              <a:gdLst/>
              <a:ahLst/>
              <a:cxnLst/>
              <a:rect l="l" t="t" r="r" b="b"/>
              <a:pathLst>
                <a:path w="104775" h="428625">
                  <a:moveTo>
                    <a:pt x="104774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28624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12611099" y="54101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12792074" y="3800474"/>
              <a:ext cx="104775" cy="1600200"/>
            </a:xfrm>
            <a:custGeom>
              <a:avLst/>
              <a:gdLst/>
              <a:ahLst/>
              <a:cxnLst/>
              <a:rect l="l" t="t" r="r" b="b"/>
              <a:pathLst>
                <a:path w="104775" h="1600200">
                  <a:moveTo>
                    <a:pt x="104774" y="1600199"/>
                  </a:moveTo>
                  <a:lnTo>
                    <a:pt x="0" y="1600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00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12792074" y="3533774"/>
              <a:ext cx="104775" cy="257175"/>
            </a:xfrm>
            <a:custGeom>
              <a:avLst/>
              <a:gdLst/>
              <a:ahLst/>
              <a:cxnLst/>
              <a:rect l="l" t="t" r="r" b="b"/>
              <a:pathLst>
                <a:path w="104775" h="257175">
                  <a:moveTo>
                    <a:pt x="104774" y="257174"/>
                  </a:moveTo>
                  <a:lnTo>
                    <a:pt x="0" y="257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57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12792074" y="3524249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12792074" y="3181349"/>
              <a:ext cx="104775" cy="342900"/>
            </a:xfrm>
            <a:custGeom>
              <a:avLst/>
              <a:gdLst/>
              <a:ahLst/>
              <a:cxnLst/>
              <a:rect l="l" t="t" r="r" b="b"/>
              <a:pathLst>
                <a:path w="104775" h="342900">
                  <a:moveTo>
                    <a:pt x="1047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42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12792074" y="2505074"/>
              <a:ext cx="104775" cy="676275"/>
            </a:xfrm>
            <a:custGeom>
              <a:avLst/>
              <a:gdLst/>
              <a:ahLst/>
              <a:cxnLst/>
              <a:rect l="l" t="t" r="r" b="b"/>
              <a:pathLst>
                <a:path w="104775" h="676275">
                  <a:moveTo>
                    <a:pt x="1047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762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12792074" y="2066924"/>
              <a:ext cx="104775" cy="438150"/>
            </a:xfrm>
            <a:custGeom>
              <a:avLst/>
              <a:gdLst/>
              <a:ahLst/>
              <a:cxnLst/>
              <a:rect l="l" t="t" r="r" b="b"/>
              <a:pathLst>
                <a:path w="104775" h="438150">
                  <a:moveTo>
                    <a:pt x="1047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381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12792074" y="5400674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12973049" y="3800474"/>
              <a:ext cx="104775" cy="1628775"/>
            </a:xfrm>
            <a:custGeom>
              <a:avLst/>
              <a:gdLst/>
              <a:ahLst/>
              <a:cxnLst/>
              <a:rect l="l" t="t" r="r" b="b"/>
              <a:pathLst>
                <a:path w="104775" h="1628775">
                  <a:moveTo>
                    <a:pt x="104774" y="1628774"/>
                  </a:moveTo>
                  <a:lnTo>
                    <a:pt x="0" y="1628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28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12973049" y="3533774"/>
              <a:ext cx="104775" cy="257175"/>
            </a:xfrm>
            <a:custGeom>
              <a:avLst/>
              <a:gdLst/>
              <a:ahLst/>
              <a:cxnLst/>
              <a:rect l="l" t="t" r="r" b="b"/>
              <a:pathLst>
                <a:path w="104775" h="257175">
                  <a:moveTo>
                    <a:pt x="104774" y="257174"/>
                  </a:moveTo>
                  <a:lnTo>
                    <a:pt x="0" y="257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57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12973049" y="351472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12973049" y="3181349"/>
              <a:ext cx="104775" cy="333375"/>
            </a:xfrm>
            <a:custGeom>
              <a:avLst/>
              <a:gdLst/>
              <a:ahLst/>
              <a:cxnLst/>
              <a:rect l="l" t="t" r="r" b="b"/>
              <a:pathLst>
                <a:path w="104775" h="333375">
                  <a:moveTo>
                    <a:pt x="104774" y="333374"/>
                  </a:moveTo>
                  <a:lnTo>
                    <a:pt x="0" y="3333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333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12973049" y="2505074"/>
              <a:ext cx="104775" cy="676275"/>
            </a:xfrm>
            <a:custGeom>
              <a:avLst/>
              <a:gdLst/>
              <a:ahLst/>
              <a:cxnLst/>
              <a:rect l="l" t="t" r="r" b="b"/>
              <a:pathLst>
                <a:path w="104775" h="676275">
                  <a:moveTo>
                    <a:pt x="1047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762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12973049" y="2066924"/>
              <a:ext cx="104775" cy="438150"/>
            </a:xfrm>
            <a:custGeom>
              <a:avLst/>
              <a:gdLst/>
              <a:ahLst/>
              <a:cxnLst/>
              <a:rect l="l" t="t" r="r" b="b"/>
              <a:pathLst>
                <a:path w="104775" h="438150">
                  <a:moveTo>
                    <a:pt x="1047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381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12973049" y="5429249"/>
              <a:ext cx="104775" cy="95250"/>
            </a:xfrm>
            <a:custGeom>
              <a:avLst/>
              <a:gdLst/>
              <a:ahLst/>
              <a:cxnLst/>
              <a:rect l="l" t="t" r="r" b="b"/>
              <a:pathLst>
                <a:path w="104775" h="95250">
                  <a:moveTo>
                    <a:pt x="1047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13154024" y="3800474"/>
              <a:ext cx="104775" cy="1638300"/>
            </a:xfrm>
            <a:custGeom>
              <a:avLst/>
              <a:gdLst/>
              <a:ahLst/>
              <a:cxnLst/>
              <a:rect l="l" t="t" r="r" b="b"/>
              <a:pathLst>
                <a:path w="104775" h="1638300">
                  <a:moveTo>
                    <a:pt x="104774" y="1638299"/>
                  </a:moveTo>
                  <a:lnTo>
                    <a:pt x="0" y="1638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38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13154024" y="355282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13154024" y="353377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13154024" y="3200399"/>
              <a:ext cx="104775" cy="333375"/>
            </a:xfrm>
            <a:custGeom>
              <a:avLst/>
              <a:gdLst/>
              <a:ahLst/>
              <a:cxnLst/>
              <a:rect l="l" t="t" r="r" b="b"/>
              <a:pathLst>
                <a:path w="104775" h="333375">
                  <a:moveTo>
                    <a:pt x="104774" y="333374"/>
                  </a:moveTo>
                  <a:lnTo>
                    <a:pt x="0" y="3333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333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13154024" y="2524124"/>
              <a:ext cx="104775" cy="676275"/>
            </a:xfrm>
            <a:custGeom>
              <a:avLst/>
              <a:gdLst/>
              <a:ahLst/>
              <a:cxnLst/>
              <a:rect l="l" t="t" r="r" b="b"/>
              <a:pathLst>
                <a:path w="104775" h="676275">
                  <a:moveTo>
                    <a:pt x="1047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762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13154024" y="2066924"/>
              <a:ext cx="104775" cy="457200"/>
            </a:xfrm>
            <a:custGeom>
              <a:avLst/>
              <a:gdLst/>
              <a:ahLst/>
              <a:cxnLst/>
              <a:rect l="l" t="t" r="r" b="b"/>
              <a:pathLst>
                <a:path w="104775" h="457200">
                  <a:moveTo>
                    <a:pt x="104774" y="457199"/>
                  </a:moveTo>
                  <a:lnTo>
                    <a:pt x="0" y="457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5719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13154024" y="5438774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13334999" y="3800474"/>
              <a:ext cx="104775" cy="1638300"/>
            </a:xfrm>
            <a:custGeom>
              <a:avLst/>
              <a:gdLst/>
              <a:ahLst/>
              <a:cxnLst/>
              <a:rect l="l" t="t" r="r" b="b"/>
              <a:pathLst>
                <a:path w="104775" h="1638300">
                  <a:moveTo>
                    <a:pt x="104774" y="1638299"/>
                  </a:moveTo>
                  <a:lnTo>
                    <a:pt x="0" y="1638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38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13334999" y="3562349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13334999" y="35528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13334999" y="3228974"/>
              <a:ext cx="104775" cy="323850"/>
            </a:xfrm>
            <a:custGeom>
              <a:avLst/>
              <a:gdLst/>
              <a:ahLst/>
              <a:cxnLst/>
              <a:rect l="l" t="t" r="r" b="b"/>
              <a:pathLst>
                <a:path w="104775" h="323850">
                  <a:moveTo>
                    <a:pt x="104774" y="323849"/>
                  </a:moveTo>
                  <a:lnTo>
                    <a:pt x="0" y="3238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238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13334999" y="2543174"/>
              <a:ext cx="104775" cy="685800"/>
            </a:xfrm>
            <a:custGeom>
              <a:avLst/>
              <a:gdLst/>
              <a:ahLst/>
              <a:cxnLst/>
              <a:rect l="l" t="t" r="r" b="b"/>
              <a:pathLst>
                <a:path w="104775" h="685800">
                  <a:moveTo>
                    <a:pt x="104774" y="685799"/>
                  </a:moveTo>
                  <a:lnTo>
                    <a:pt x="0" y="685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857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13334999" y="2066924"/>
              <a:ext cx="104775" cy="476250"/>
            </a:xfrm>
            <a:custGeom>
              <a:avLst/>
              <a:gdLst/>
              <a:ahLst/>
              <a:cxnLst/>
              <a:rect l="l" t="t" r="r" b="b"/>
              <a:pathLst>
                <a:path w="104775" h="476250">
                  <a:moveTo>
                    <a:pt x="104774" y="476249"/>
                  </a:moveTo>
                  <a:lnTo>
                    <a:pt x="0" y="476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9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13334999" y="5438774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1" name="object 50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96199" y="6038849"/>
              <a:ext cx="152400" cy="152399"/>
            </a:xfrm>
            <a:prstGeom prst="rect">
              <a:avLst/>
            </a:prstGeom>
          </p:spPr>
        </p:pic>
        <p:pic>
          <p:nvPicPr>
            <p:cNvPr id="502" name="object 50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39174" y="6038849"/>
              <a:ext cx="152400" cy="152399"/>
            </a:xfrm>
            <a:prstGeom prst="rect">
              <a:avLst/>
            </a:prstGeom>
          </p:spPr>
        </p:pic>
        <p:pic>
          <p:nvPicPr>
            <p:cNvPr id="503" name="object 50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58324" y="6038849"/>
              <a:ext cx="152399" cy="152399"/>
            </a:xfrm>
            <a:prstGeom prst="rect">
              <a:avLst/>
            </a:prstGeom>
          </p:spPr>
        </p:pic>
        <p:pic>
          <p:nvPicPr>
            <p:cNvPr id="504" name="object 50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15574" y="6038849"/>
              <a:ext cx="152399" cy="152399"/>
            </a:xfrm>
            <a:prstGeom prst="rect">
              <a:avLst/>
            </a:prstGeom>
          </p:spPr>
        </p:pic>
        <p:pic>
          <p:nvPicPr>
            <p:cNvPr id="505" name="object 50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144249" y="6038849"/>
              <a:ext cx="152400" cy="152399"/>
            </a:xfrm>
            <a:prstGeom prst="rect">
              <a:avLst/>
            </a:prstGeom>
          </p:spPr>
        </p:pic>
        <p:pic>
          <p:nvPicPr>
            <p:cNvPr id="506" name="object 50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125323" y="6038849"/>
              <a:ext cx="152400" cy="152399"/>
            </a:xfrm>
            <a:prstGeom prst="rect">
              <a:avLst/>
            </a:prstGeom>
          </p:spPr>
        </p:pic>
        <p:pic>
          <p:nvPicPr>
            <p:cNvPr id="507" name="object 50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15474" y="6305549"/>
              <a:ext cx="152400" cy="152399"/>
            </a:xfrm>
            <a:prstGeom prst="rect">
              <a:avLst/>
            </a:prstGeom>
          </p:spPr>
        </p:pic>
      </p:grpSp>
      <p:sp>
        <p:nvSpPr>
          <p:cNvPr id="508" name="object 508"/>
          <p:cNvSpPr txBox="1"/>
          <p:nvPr/>
        </p:nvSpPr>
        <p:spPr>
          <a:xfrm>
            <a:off x="7932340" y="6016624"/>
            <a:ext cx="620395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Шуме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09" name="object 509"/>
          <p:cNvSpPr txBox="1"/>
          <p:nvPr/>
        </p:nvSpPr>
        <p:spPr>
          <a:xfrm>
            <a:off x="8869808" y="6016624"/>
            <a:ext cx="501650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Оранице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10" name="object 510"/>
          <p:cNvSpPr txBox="1"/>
          <p:nvPr/>
        </p:nvSpPr>
        <p:spPr>
          <a:xfrm>
            <a:off x="11376520" y="6016624"/>
            <a:ext cx="662940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Насеља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11" name="object 511"/>
          <p:cNvSpPr txBox="1"/>
          <p:nvPr/>
        </p:nvSpPr>
        <p:spPr>
          <a:xfrm>
            <a:off x="12356404" y="6016624"/>
            <a:ext cx="589915" cy="45461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Остало земљиште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12" name="object 512"/>
          <p:cNvSpPr txBox="1"/>
          <p:nvPr/>
        </p:nvSpPr>
        <p:spPr>
          <a:xfrm>
            <a:off x="9688809" y="6016624"/>
            <a:ext cx="1435735" cy="58285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870585" algn="l"/>
              </a:tabLst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Травњаци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	</a:t>
            </a: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Мочваре</a:t>
            </a:r>
            <a:endParaRPr sz="950" dirty="0">
              <a:latin typeface="Tahoma" panose="020B0604030504040204"/>
              <a:cs typeface="Tahoma" panose="020B0604030504040204"/>
            </a:endParaRPr>
          </a:p>
          <a:p>
            <a:pPr marL="78105">
              <a:lnSpc>
                <a:spcPct val="100000"/>
              </a:lnSpc>
              <a:spcBef>
                <a:spcPts val="960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Производи од посеченог дрвета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13" name="object 513"/>
          <p:cNvSpPr txBox="1"/>
          <p:nvPr/>
        </p:nvSpPr>
        <p:spPr>
          <a:xfrm>
            <a:off x="4692649" y="1235075"/>
            <a:ext cx="49149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21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Пољопривреда, шумарство и остали облици коришћења земљишта</a:t>
            </a:r>
            <a:endParaRPr lang="en-US" sz="2100" dirty="0">
              <a:latin typeface="Microsoft Sans Serif" panose="020B0604020202020204"/>
              <a:cs typeface="Microsoft Sans Serif" panose="020B0604020202020204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sz="2100" dirty="0">
              <a:latin typeface="Microsoft Sans Serif" panose="020B0604020202020204"/>
              <a:cs typeface="Microsoft Sans Serif" panose="020B0604020202020204"/>
            </a:endParaRPr>
          </a:p>
          <a:p>
            <a:pPr marL="304800" algn="ctr">
              <a:lnSpc>
                <a:spcPct val="10000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100%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82417" y="673100"/>
            <a:ext cx="67417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IPCC</a:t>
            </a:r>
            <a:r>
              <a:rPr sz="3600" spc="75" dirty="0"/>
              <a:t> </a:t>
            </a:r>
            <a:r>
              <a:rPr sz="3600" dirty="0"/>
              <a:t>2006</a:t>
            </a:r>
            <a:r>
              <a:rPr sz="3600" spc="80" dirty="0"/>
              <a:t> </a:t>
            </a:r>
            <a:r>
              <a:rPr sz="3600" dirty="0"/>
              <a:t>-</a:t>
            </a:r>
            <a:r>
              <a:rPr sz="3600" spc="80" dirty="0"/>
              <a:t> </a:t>
            </a:r>
            <a:r>
              <a:rPr lang="sr-Cyrl-RS" sz="3600" dirty="0"/>
              <a:t>Део</a:t>
            </a:r>
            <a:r>
              <a:rPr sz="3600" spc="80" dirty="0"/>
              <a:t> </a:t>
            </a:r>
            <a:r>
              <a:rPr sz="3600" dirty="0"/>
              <a:t>5</a:t>
            </a:r>
            <a:r>
              <a:rPr sz="3600" spc="80" dirty="0"/>
              <a:t> </a:t>
            </a:r>
            <a:r>
              <a:rPr lang="sr-Cyrl-RS" sz="3600" spc="-10" dirty="0"/>
              <a:t>Отпад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815975" y="1235075"/>
            <a:ext cx="9792970" cy="5238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88615">
              <a:lnSpc>
                <a:spcPct val="100000"/>
              </a:lnSpc>
              <a:spcBef>
                <a:spcPts val="100"/>
              </a:spcBef>
            </a:pPr>
            <a:r>
              <a:rPr lang="ru-RU" sz="2000" spc="-2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Емисије из производње, третмана и одлагања отпада</a:t>
            </a:r>
            <a:endParaRPr lang="en-US" sz="2000" dirty="0">
              <a:latin typeface="Microsoft Sans Serif" panose="020B0604020202020204"/>
              <a:cs typeface="Microsoft Sans Serif" panose="020B0604020202020204"/>
            </a:endParaRPr>
          </a:p>
          <a:p>
            <a:pPr marR="2137410" indent="19050">
              <a:spcBef>
                <a:spcPts val="1365"/>
              </a:spcBef>
            </a:pPr>
            <a:r>
              <a:rPr lang="ru-RU" sz="2000" b="1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Емисије гасова стаклене баште ослобођене током руковања отпадом, третмана и одлагања </a:t>
            </a:r>
          </a:p>
          <a:p>
            <a:pPr marR="2137410" indent="19050">
              <a:spcBef>
                <a:spcPts val="1365"/>
              </a:spcBef>
            </a:pPr>
            <a:r>
              <a:rPr lang="sr-Cyrl-RS" sz="2000" b="1" spc="-6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Одлагање чврстог отпада</a:t>
            </a:r>
          </a:p>
          <a:p>
            <a:pPr marR="2137410" indent="19050">
              <a:spcBef>
                <a:spcPts val="1365"/>
              </a:spcBef>
            </a:pP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Емисије CH₄ од распадања органског отпада на депонијама, како управљаним тако и неуправљаним.</a:t>
            </a:r>
          </a:p>
          <a:p>
            <a:pPr marR="2137410" indent="19050">
              <a:spcBef>
                <a:spcPts val="1365"/>
              </a:spcBef>
            </a:pPr>
            <a:r>
              <a:rPr lang="sr-Cyrl-RS" sz="2000" b="1" spc="-8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Биолошки и термички третман</a:t>
            </a:r>
          </a:p>
          <a:p>
            <a:pPr marR="2137410" indent="19050">
              <a:spcBef>
                <a:spcPts val="1365"/>
              </a:spcBef>
            </a:pPr>
            <a:r>
              <a:rPr lang="ru-RU" sz="2000" spc="-2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Емисије из компостирања, анаеробне дигестије (биогас), спаљивања и отвореног сагоревања.</a:t>
            </a:r>
          </a:p>
          <a:p>
            <a:pPr marR="2137410" indent="19050">
              <a:spcBef>
                <a:spcPts val="1365"/>
              </a:spcBef>
            </a:pPr>
            <a:r>
              <a:rPr lang="ru-RU" sz="2000" b="1" spc="-7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Пречишћавање и испуштање отпадних вода</a:t>
            </a:r>
          </a:p>
          <a:p>
            <a:pPr marR="2137410" indent="19050">
              <a:spcBef>
                <a:spcPts val="1365"/>
              </a:spcBef>
            </a:pPr>
            <a:r>
              <a:rPr lang="ru-RU" sz="2000" spc="-7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Емисије из компостирања, анаеробне дигестије (биогас), спаљивања и отвореног сагоревања.</a:t>
            </a:r>
            <a:endParaRPr sz="2000" dirty="0">
              <a:latin typeface="Microsoft Sans Serif" panose="020B0604020202020204"/>
              <a:cs typeface="Microsoft Sans Serif" panose="020B0604020202020204"/>
            </a:endParaRPr>
          </a:p>
          <a:p>
            <a:pPr marL="50800">
              <a:lnSpc>
                <a:spcPct val="100000"/>
              </a:lnSpc>
            </a:pPr>
            <a:r>
              <a:rPr lang="ru-RU" sz="20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Пружа методе и факторе животне средине (EF) за процену CO₂, CH₄ и N2O</a:t>
            </a:r>
            <a:endParaRPr sz="2000" dirty="0">
              <a:latin typeface="Tahoma" panose="020B0604030504040204"/>
              <a:cs typeface="Tahoma" panose="020B0604030504040204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5095" y="335280"/>
            <a:ext cx="3843655" cy="5793740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2918816" y="6743700"/>
            <a:ext cx="720090" cy="828675"/>
          </a:xfrm>
          <a:custGeom>
            <a:avLst/>
            <a:gdLst/>
            <a:ahLst/>
            <a:cxnLst/>
            <a:rect l="l" t="t" r="r" b="b"/>
            <a:pathLst>
              <a:path w="720089" h="828675">
                <a:moveTo>
                  <a:pt x="522117" y="395511"/>
                </a:moveTo>
                <a:lnTo>
                  <a:pt x="514840" y="395511"/>
                </a:lnTo>
                <a:lnTo>
                  <a:pt x="507615" y="395096"/>
                </a:lnTo>
                <a:lnTo>
                  <a:pt x="455152" y="383864"/>
                </a:lnTo>
                <a:lnTo>
                  <a:pt x="414447" y="363639"/>
                </a:lnTo>
                <a:lnTo>
                  <a:pt x="379733" y="334975"/>
                </a:lnTo>
                <a:lnTo>
                  <a:pt x="352342" y="299203"/>
                </a:lnTo>
                <a:lnTo>
                  <a:pt x="333800" y="258209"/>
                </a:lnTo>
                <a:lnTo>
                  <a:pt x="324987" y="213414"/>
                </a:lnTo>
                <a:lnTo>
                  <a:pt x="324383" y="197962"/>
                </a:lnTo>
                <a:lnTo>
                  <a:pt x="324374" y="197742"/>
                </a:lnTo>
                <a:lnTo>
                  <a:pt x="325730" y="175787"/>
                </a:lnTo>
                <a:lnTo>
                  <a:pt x="325854" y="173781"/>
                </a:lnTo>
                <a:lnTo>
                  <a:pt x="325897" y="173082"/>
                </a:lnTo>
                <a:lnTo>
                  <a:pt x="337445" y="126971"/>
                </a:lnTo>
                <a:lnTo>
                  <a:pt x="377955" y="62424"/>
                </a:lnTo>
                <a:lnTo>
                  <a:pt x="418730" y="29165"/>
                </a:lnTo>
                <a:lnTo>
                  <a:pt x="467492" y="7646"/>
                </a:lnTo>
                <a:lnTo>
                  <a:pt x="522117" y="0"/>
                </a:lnTo>
                <a:lnTo>
                  <a:pt x="567465" y="5222"/>
                </a:lnTo>
                <a:lnTo>
                  <a:pt x="609092" y="20099"/>
                </a:lnTo>
                <a:lnTo>
                  <a:pt x="645813" y="43443"/>
                </a:lnTo>
                <a:lnTo>
                  <a:pt x="647273" y="44903"/>
                </a:lnTo>
                <a:lnTo>
                  <a:pt x="510748" y="44903"/>
                </a:lnTo>
                <a:lnTo>
                  <a:pt x="508133" y="51792"/>
                </a:lnTo>
                <a:lnTo>
                  <a:pt x="508133" y="71758"/>
                </a:lnTo>
                <a:lnTo>
                  <a:pt x="481481" y="79552"/>
                </a:lnTo>
                <a:lnTo>
                  <a:pt x="457716" y="95637"/>
                </a:lnTo>
                <a:lnTo>
                  <a:pt x="440657" y="119146"/>
                </a:lnTo>
                <a:lnTo>
                  <a:pt x="434154" y="149062"/>
                </a:lnTo>
                <a:lnTo>
                  <a:pt x="434122" y="149213"/>
                </a:lnTo>
                <a:lnTo>
                  <a:pt x="442332" y="179220"/>
                </a:lnTo>
                <a:lnTo>
                  <a:pt x="462183" y="197962"/>
                </a:lnTo>
                <a:lnTo>
                  <a:pt x="486507" y="209285"/>
                </a:lnTo>
                <a:lnTo>
                  <a:pt x="508133" y="217035"/>
                </a:lnTo>
                <a:lnTo>
                  <a:pt x="508133" y="261446"/>
                </a:lnTo>
                <a:lnTo>
                  <a:pt x="456755" y="261446"/>
                </a:lnTo>
                <a:lnTo>
                  <a:pt x="447278" y="263376"/>
                </a:lnTo>
                <a:lnTo>
                  <a:pt x="440214" y="268626"/>
                </a:lnTo>
                <a:lnTo>
                  <a:pt x="435801" y="276392"/>
                </a:lnTo>
                <a:lnTo>
                  <a:pt x="434277" y="285866"/>
                </a:lnTo>
                <a:lnTo>
                  <a:pt x="442463" y="304175"/>
                </a:lnTo>
                <a:lnTo>
                  <a:pt x="462261" y="315647"/>
                </a:lnTo>
                <a:lnTo>
                  <a:pt x="486531" y="321700"/>
                </a:lnTo>
                <a:lnTo>
                  <a:pt x="508133" y="323752"/>
                </a:lnTo>
                <a:lnTo>
                  <a:pt x="508133" y="342346"/>
                </a:lnTo>
                <a:lnTo>
                  <a:pt x="510748" y="350607"/>
                </a:lnTo>
                <a:lnTo>
                  <a:pt x="647271" y="350607"/>
                </a:lnTo>
                <a:lnTo>
                  <a:pt x="645813" y="352065"/>
                </a:lnTo>
                <a:lnTo>
                  <a:pt x="609092" y="375410"/>
                </a:lnTo>
                <a:lnTo>
                  <a:pt x="567465" y="390288"/>
                </a:lnTo>
                <a:lnTo>
                  <a:pt x="522117" y="395511"/>
                </a:lnTo>
                <a:close/>
              </a:path>
              <a:path w="720089" h="828675">
                <a:moveTo>
                  <a:pt x="706996" y="130956"/>
                </a:moveTo>
                <a:lnTo>
                  <a:pt x="568419" y="130956"/>
                </a:lnTo>
                <a:lnTo>
                  <a:pt x="577880" y="128865"/>
                </a:lnTo>
                <a:lnTo>
                  <a:pt x="584908" y="123258"/>
                </a:lnTo>
                <a:lnTo>
                  <a:pt x="589285" y="115137"/>
                </a:lnTo>
                <a:lnTo>
                  <a:pt x="590793" y="105500"/>
                </a:lnTo>
                <a:lnTo>
                  <a:pt x="584954" y="89867"/>
                </a:lnTo>
                <a:lnTo>
                  <a:pt x="570199" y="79552"/>
                </a:lnTo>
                <a:lnTo>
                  <a:pt x="551212" y="73829"/>
                </a:lnTo>
                <a:lnTo>
                  <a:pt x="531957" y="71758"/>
                </a:lnTo>
                <a:lnTo>
                  <a:pt x="531957" y="51792"/>
                </a:lnTo>
                <a:lnTo>
                  <a:pt x="529342" y="44903"/>
                </a:lnTo>
                <a:lnTo>
                  <a:pt x="647273" y="44903"/>
                </a:lnTo>
                <a:lnTo>
                  <a:pt x="676439" y="74067"/>
                </a:lnTo>
                <a:lnTo>
                  <a:pt x="699784" y="110783"/>
                </a:lnTo>
                <a:lnTo>
                  <a:pt x="706996" y="130956"/>
                </a:lnTo>
                <a:close/>
              </a:path>
              <a:path w="720089" h="828675">
                <a:moveTo>
                  <a:pt x="283536" y="258209"/>
                </a:moveTo>
                <a:lnTo>
                  <a:pt x="0" y="258209"/>
                </a:lnTo>
                <a:lnTo>
                  <a:pt x="0" y="173477"/>
                </a:lnTo>
                <a:lnTo>
                  <a:pt x="200202" y="173477"/>
                </a:lnTo>
                <a:lnTo>
                  <a:pt x="200202" y="105293"/>
                </a:lnTo>
                <a:lnTo>
                  <a:pt x="293998" y="105293"/>
                </a:lnTo>
                <a:lnTo>
                  <a:pt x="286253" y="127433"/>
                </a:lnTo>
                <a:lnTo>
                  <a:pt x="280652" y="150304"/>
                </a:lnTo>
                <a:lnTo>
                  <a:pt x="277351" y="173082"/>
                </a:lnTo>
                <a:lnTo>
                  <a:pt x="277250" y="173781"/>
                </a:lnTo>
                <a:lnTo>
                  <a:pt x="276104" y="197742"/>
                </a:lnTo>
                <a:lnTo>
                  <a:pt x="276458" y="209285"/>
                </a:lnTo>
                <a:lnTo>
                  <a:pt x="276577" y="213162"/>
                </a:lnTo>
                <a:lnTo>
                  <a:pt x="277984" y="228403"/>
                </a:lnTo>
                <a:lnTo>
                  <a:pt x="280257" y="243090"/>
                </a:lnTo>
                <a:lnTo>
                  <a:pt x="280366" y="243689"/>
                </a:lnTo>
                <a:lnTo>
                  <a:pt x="283536" y="258209"/>
                </a:lnTo>
                <a:close/>
              </a:path>
              <a:path w="720089" h="828675">
                <a:moveTo>
                  <a:pt x="647271" y="350607"/>
                </a:moveTo>
                <a:lnTo>
                  <a:pt x="529342" y="350607"/>
                </a:lnTo>
                <a:lnTo>
                  <a:pt x="531957" y="342346"/>
                </a:lnTo>
                <a:lnTo>
                  <a:pt x="531957" y="323416"/>
                </a:lnTo>
                <a:lnTo>
                  <a:pt x="559260" y="316073"/>
                </a:lnTo>
                <a:lnTo>
                  <a:pt x="584458" y="299870"/>
                </a:lnTo>
                <a:lnTo>
                  <a:pt x="602951" y="275732"/>
                </a:lnTo>
                <a:lnTo>
                  <a:pt x="610137" y="244588"/>
                </a:lnTo>
                <a:lnTo>
                  <a:pt x="602951" y="210503"/>
                </a:lnTo>
                <a:lnTo>
                  <a:pt x="584458" y="188850"/>
                </a:lnTo>
                <a:lnTo>
                  <a:pt x="559260" y="175787"/>
                </a:lnTo>
                <a:lnTo>
                  <a:pt x="531957" y="167470"/>
                </a:lnTo>
                <a:lnTo>
                  <a:pt x="531957" y="121685"/>
                </a:lnTo>
                <a:lnTo>
                  <a:pt x="540997" y="123866"/>
                </a:lnTo>
                <a:lnTo>
                  <a:pt x="550149" y="126971"/>
                </a:lnTo>
                <a:lnTo>
                  <a:pt x="559320" y="129751"/>
                </a:lnTo>
                <a:lnTo>
                  <a:pt x="568419" y="130956"/>
                </a:lnTo>
                <a:lnTo>
                  <a:pt x="706996" y="130956"/>
                </a:lnTo>
                <a:lnTo>
                  <a:pt x="714662" y="152404"/>
                </a:lnTo>
                <a:lnTo>
                  <a:pt x="719885" y="197742"/>
                </a:lnTo>
                <a:lnTo>
                  <a:pt x="714662" y="243090"/>
                </a:lnTo>
                <a:lnTo>
                  <a:pt x="699784" y="284718"/>
                </a:lnTo>
                <a:lnTo>
                  <a:pt x="676439" y="321438"/>
                </a:lnTo>
                <a:lnTo>
                  <a:pt x="647271" y="350607"/>
                </a:lnTo>
                <a:close/>
              </a:path>
              <a:path w="720089" h="828675">
                <a:moveTo>
                  <a:pt x="508133" y="161254"/>
                </a:moveTo>
                <a:lnTo>
                  <a:pt x="500244" y="157925"/>
                </a:lnTo>
                <a:lnTo>
                  <a:pt x="494527" y="153945"/>
                </a:lnTo>
                <a:lnTo>
                  <a:pt x="491157" y="149213"/>
                </a:lnTo>
                <a:lnTo>
                  <a:pt x="491050" y="149062"/>
                </a:lnTo>
                <a:lnTo>
                  <a:pt x="489876" y="143024"/>
                </a:lnTo>
                <a:lnTo>
                  <a:pt x="491050" y="135485"/>
                </a:lnTo>
                <a:lnTo>
                  <a:pt x="494527" y="129425"/>
                </a:lnTo>
                <a:lnTo>
                  <a:pt x="500244" y="124914"/>
                </a:lnTo>
                <a:lnTo>
                  <a:pt x="508133" y="122022"/>
                </a:lnTo>
                <a:lnTo>
                  <a:pt x="508133" y="161254"/>
                </a:lnTo>
                <a:close/>
              </a:path>
              <a:path w="720089" h="828675">
                <a:moveTo>
                  <a:pt x="531957" y="273126"/>
                </a:moveTo>
                <a:lnTo>
                  <a:pt x="531957" y="222887"/>
                </a:lnTo>
                <a:lnTo>
                  <a:pt x="540489" y="226674"/>
                </a:lnTo>
                <a:lnTo>
                  <a:pt x="547621" y="231491"/>
                </a:lnTo>
                <a:lnTo>
                  <a:pt x="552514" y="237599"/>
                </a:lnTo>
                <a:lnTo>
                  <a:pt x="554331" y="245261"/>
                </a:lnTo>
                <a:lnTo>
                  <a:pt x="552514" y="254794"/>
                </a:lnTo>
                <a:lnTo>
                  <a:pt x="547621" y="262942"/>
                </a:lnTo>
                <a:lnTo>
                  <a:pt x="540489" y="269216"/>
                </a:lnTo>
                <a:lnTo>
                  <a:pt x="531957" y="273126"/>
                </a:lnTo>
                <a:close/>
              </a:path>
              <a:path w="720089" h="828675">
                <a:moveTo>
                  <a:pt x="508133" y="274524"/>
                </a:moveTo>
                <a:lnTo>
                  <a:pt x="497151" y="271607"/>
                </a:lnTo>
                <a:lnTo>
                  <a:pt x="483522" y="267208"/>
                </a:lnTo>
                <a:lnTo>
                  <a:pt x="469353" y="263198"/>
                </a:lnTo>
                <a:lnTo>
                  <a:pt x="456755" y="261446"/>
                </a:lnTo>
                <a:lnTo>
                  <a:pt x="508133" y="261446"/>
                </a:lnTo>
                <a:lnTo>
                  <a:pt x="508133" y="274524"/>
                </a:lnTo>
                <a:close/>
              </a:path>
              <a:path w="720089" h="828675">
                <a:moveTo>
                  <a:pt x="500519" y="828674"/>
                </a:moveTo>
                <a:lnTo>
                  <a:pt x="47622" y="828674"/>
                </a:lnTo>
                <a:lnTo>
                  <a:pt x="47622" y="379662"/>
                </a:lnTo>
                <a:lnTo>
                  <a:pt x="0" y="379662"/>
                </a:lnTo>
                <a:lnTo>
                  <a:pt x="0" y="299203"/>
                </a:lnTo>
                <a:lnTo>
                  <a:pt x="297856" y="299203"/>
                </a:lnTo>
                <a:lnTo>
                  <a:pt x="307808" y="318778"/>
                </a:lnTo>
                <a:lnTo>
                  <a:pt x="319535" y="337461"/>
                </a:lnTo>
                <a:lnTo>
                  <a:pt x="348147" y="371738"/>
                </a:lnTo>
                <a:lnTo>
                  <a:pt x="358453" y="381420"/>
                </a:lnTo>
                <a:lnTo>
                  <a:pt x="121478" y="381420"/>
                </a:lnTo>
                <a:lnTo>
                  <a:pt x="121478" y="750934"/>
                </a:lnTo>
                <a:lnTo>
                  <a:pt x="500519" y="750934"/>
                </a:lnTo>
                <a:lnTo>
                  <a:pt x="500519" y="828674"/>
                </a:lnTo>
                <a:close/>
              </a:path>
              <a:path w="720089" h="828675">
                <a:moveTo>
                  <a:pt x="239979" y="750934"/>
                </a:moveTo>
                <a:lnTo>
                  <a:pt x="189688" y="750934"/>
                </a:lnTo>
                <a:lnTo>
                  <a:pt x="189688" y="381420"/>
                </a:lnTo>
                <a:lnTo>
                  <a:pt x="239979" y="381420"/>
                </a:lnTo>
                <a:lnTo>
                  <a:pt x="239979" y="750934"/>
                </a:lnTo>
                <a:close/>
              </a:path>
              <a:path w="720089" h="828675">
                <a:moveTo>
                  <a:pt x="358453" y="750934"/>
                </a:moveTo>
                <a:lnTo>
                  <a:pt x="308163" y="750934"/>
                </a:lnTo>
                <a:lnTo>
                  <a:pt x="308163" y="381420"/>
                </a:lnTo>
                <a:lnTo>
                  <a:pt x="358453" y="381420"/>
                </a:lnTo>
                <a:lnTo>
                  <a:pt x="358453" y="750934"/>
                </a:lnTo>
                <a:close/>
              </a:path>
              <a:path w="720089" h="828675">
                <a:moveTo>
                  <a:pt x="500519" y="750934"/>
                </a:moveTo>
                <a:lnTo>
                  <a:pt x="426664" y="750934"/>
                </a:lnTo>
                <a:lnTo>
                  <a:pt x="426664" y="424644"/>
                </a:lnTo>
                <a:lnTo>
                  <a:pt x="444438" y="431316"/>
                </a:lnTo>
                <a:lnTo>
                  <a:pt x="462717" y="436591"/>
                </a:lnTo>
                <a:lnTo>
                  <a:pt x="481434" y="440445"/>
                </a:lnTo>
                <a:lnTo>
                  <a:pt x="500519" y="442849"/>
                </a:lnTo>
                <a:lnTo>
                  <a:pt x="500519" y="750934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56272" y="6858000"/>
            <a:ext cx="528320" cy="714375"/>
          </a:xfrm>
          <a:custGeom>
            <a:avLst/>
            <a:gdLst/>
            <a:ahLst/>
            <a:cxnLst/>
            <a:rect l="l" t="t" r="r" b="b"/>
            <a:pathLst>
              <a:path w="528319" h="714375">
                <a:moveTo>
                  <a:pt x="81586" y="711874"/>
                </a:moveTo>
                <a:lnTo>
                  <a:pt x="42310" y="688728"/>
                </a:lnTo>
                <a:lnTo>
                  <a:pt x="29057" y="236748"/>
                </a:lnTo>
                <a:lnTo>
                  <a:pt x="487284" y="236748"/>
                </a:lnTo>
                <a:lnTo>
                  <a:pt x="484324" y="283964"/>
                </a:lnTo>
                <a:lnTo>
                  <a:pt x="212027" y="283964"/>
                </a:lnTo>
                <a:lnTo>
                  <a:pt x="205289" y="288805"/>
                </a:lnTo>
                <a:lnTo>
                  <a:pt x="208324" y="301753"/>
                </a:lnTo>
                <a:lnTo>
                  <a:pt x="214711" y="316170"/>
                </a:lnTo>
                <a:lnTo>
                  <a:pt x="218000" y="325330"/>
                </a:lnTo>
                <a:lnTo>
                  <a:pt x="164983" y="355097"/>
                </a:lnTo>
                <a:lnTo>
                  <a:pt x="135498" y="389740"/>
                </a:lnTo>
                <a:lnTo>
                  <a:pt x="115825" y="441991"/>
                </a:lnTo>
                <a:lnTo>
                  <a:pt x="115271" y="481738"/>
                </a:lnTo>
                <a:lnTo>
                  <a:pt x="115165" y="489339"/>
                </a:lnTo>
                <a:lnTo>
                  <a:pt x="115051" y="497539"/>
                </a:lnTo>
                <a:lnTo>
                  <a:pt x="114928" y="506361"/>
                </a:lnTo>
                <a:lnTo>
                  <a:pt x="114805" y="515175"/>
                </a:lnTo>
                <a:lnTo>
                  <a:pt x="121750" y="520499"/>
                </a:lnTo>
                <a:lnTo>
                  <a:pt x="136378" y="525199"/>
                </a:lnTo>
                <a:lnTo>
                  <a:pt x="151689" y="527990"/>
                </a:lnTo>
                <a:lnTo>
                  <a:pt x="213727" y="527990"/>
                </a:lnTo>
                <a:lnTo>
                  <a:pt x="165905" y="601548"/>
                </a:lnTo>
                <a:lnTo>
                  <a:pt x="180835" y="613058"/>
                </a:lnTo>
                <a:lnTo>
                  <a:pt x="228706" y="624517"/>
                </a:lnTo>
                <a:lnTo>
                  <a:pt x="279778" y="634062"/>
                </a:lnTo>
                <a:lnTo>
                  <a:pt x="304315" y="639834"/>
                </a:lnTo>
                <a:lnTo>
                  <a:pt x="484219" y="639834"/>
                </a:lnTo>
                <a:lnTo>
                  <a:pt x="482594" y="655616"/>
                </a:lnTo>
                <a:lnTo>
                  <a:pt x="466192" y="692793"/>
                </a:lnTo>
                <a:lnTo>
                  <a:pt x="426689" y="710063"/>
                </a:lnTo>
                <a:lnTo>
                  <a:pt x="414631" y="711604"/>
                </a:lnTo>
                <a:lnTo>
                  <a:pt x="141495" y="711604"/>
                </a:lnTo>
                <a:lnTo>
                  <a:pt x="81586" y="711874"/>
                </a:lnTo>
                <a:close/>
              </a:path>
              <a:path w="528319" h="714375">
                <a:moveTo>
                  <a:pt x="353785" y="427304"/>
                </a:moveTo>
                <a:lnTo>
                  <a:pt x="274712" y="427304"/>
                </a:lnTo>
                <a:lnTo>
                  <a:pt x="282817" y="426035"/>
                </a:lnTo>
                <a:lnTo>
                  <a:pt x="350347" y="322250"/>
                </a:lnTo>
                <a:lnTo>
                  <a:pt x="335431" y="310739"/>
                </a:lnTo>
                <a:lnTo>
                  <a:pt x="287591" y="299281"/>
                </a:lnTo>
                <a:lnTo>
                  <a:pt x="236549" y="289735"/>
                </a:lnTo>
                <a:lnTo>
                  <a:pt x="212027" y="283964"/>
                </a:lnTo>
                <a:lnTo>
                  <a:pt x="484324" y="283964"/>
                </a:lnTo>
                <a:lnTo>
                  <a:pt x="483457" y="297805"/>
                </a:lnTo>
                <a:lnTo>
                  <a:pt x="483377" y="299281"/>
                </a:lnTo>
                <a:lnTo>
                  <a:pt x="481215" y="354339"/>
                </a:lnTo>
                <a:lnTo>
                  <a:pt x="481185" y="355097"/>
                </a:lnTo>
                <a:lnTo>
                  <a:pt x="480740" y="381029"/>
                </a:lnTo>
                <a:lnTo>
                  <a:pt x="480681" y="384507"/>
                </a:lnTo>
                <a:lnTo>
                  <a:pt x="480591" y="389740"/>
                </a:lnTo>
                <a:lnTo>
                  <a:pt x="480490" y="395681"/>
                </a:lnTo>
                <a:lnTo>
                  <a:pt x="364602" y="395681"/>
                </a:lnTo>
                <a:lnTo>
                  <a:pt x="357022" y="396053"/>
                </a:lnTo>
                <a:lnTo>
                  <a:pt x="355661" y="396053"/>
                </a:lnTo>
                <a:lnTo>
                  <a:pt x="354601" y="410729"/>
                </a:lnTo>
                <a:lnTo>
                  <a:pt x="353847" y="426035"/>
                </a:lnTo>
                <a:lnTo>
                  <a:pt x="353785" y="427304"/>
                </a:lnTo>
                <a:close/>
              </a:path>
              <a:path w="528319" h="714375">
                <a:moveTo>
                  <a:pt x="149854" y="515488"/>
                </a:moveTo>
                <a:lnTo>
                  <a:pt x="126034" y="509639"/>
                </a:lnTo>
                <a:lnTo>
                  <a:pt x="129296" y="434695"/>
                </a:lnTo>
                <a:lnTo>
                  <a:pt x="152558" y="384507"/>
                </a:lnTo>
                <a:lnTo>
                  <a:pt x="184292" y="354339"/>
                </a:lnTo>
                <a:lnTo>
                  <a:pt x="212966" y="339458"/>
                </a:lnTo>
                <a:lnTo>
                  <a:pt x="227051" y="335131"/>
                </a:lnTo>
                <a:lnTo>
                  <a:pt x="231341" y="329145"/>
                </a:lnTo>
                <a:lnTo>
                  <a:pt x="228373" y="317832"/>
                </a:lnTo>
                <a:lnTo>
                  <a:pt x="223020" y="305837"/>
                </a:lnTo>
                <a:lnTo>
                  <a:pt x="220153" y="297805"/>
                </a:lnTo>
                <a:lnTo>
                  <a:pt x="335725" y="322651"/>
                </a:lnTo>
                <a:lnTo>
                  <a:pt x="297760" y="381029"/>
                </a:lnTo>
                <a:lnTo>
                  <a:pt x="257032" y="381029"/>
                </a:lnTo>
                <a:lnTo>
                  <a:pt x="195443" y="407061"/>
                </a:lnTo>
                <a:lnTo>
                  <a:pt x="163125" y="445764"/>
                </a:lnTo>
                <a:lnTo>
                  <a:pt x="150966" y="485714"/>
                </a:lnTo>
                <a:lnTo>
                  <a:pt x="150195" y="506361"/>
                </a:lnTo>
                <a:lnTo>
                  <a:pt x="150072" y="509639"/>
                </a:lnTo>
                <a:lnTo>
                  <a:pt x="149951" y="512870"/>
                </a:lnTo>
                <a:lnTo>
                  <a:pt x="149854" y="515488"/>
                </a:lnTo>
                <a:close/>
              </a:path>
              <a:path w="528319" h="714375">
                <a:moveTo>
                  <a:pt x="278218" y="411078"/>
                </a:moveTo>
                <a:lnTo>
                  <a:pt x="274521" y="404490"/>
                </a:lnTo>
                <a:lnTo>
                  <a:pt x="269324" y="393754"/>
                </a:lnTo>
                <a:lnTo>
                  <a:pt x="269257" y="393617"/>
                </a:lnTo>
                <a:lnTo>
                  <a:pt x="263177" y="383963"/>
                </a:lnTo>
                <a:lnTo>
                  <a:pt x="257032" y="381029"/>
                </a:lnTo>
                <a:lnTo>
                  <a:pt x="297760" y="381029"/>
                </a:lnTo>
                <a:lnTo>
                  <a:pt x="278218" y="411078"/>
                </a:lnTo>
                <a:close/>
              </a:path>
              <a:path w="528319" h="714375">
                <a:moveTo>
                  <a:pt x="213727" y="527990"/>
                </a:moveTo>
                <a:lnTo>
                  <a:pt x="151689" y="527990"/>
                </a:lnTo>
                <a:lnTo>
                  <a:pt x="160681" y="527588"/>
                </a:lnTo>
                <a:lnTo>
                  <a:pt x="161700" y="512870"/>
                </a:lnTo>
                <a:lnTo>
                  <a:pt x="163020" y="485714"/>
                </a:lnTo>
                <a:lnTo>
                  <a:pt x="163080" y="484461"/>
                </a:lnTo>
                <a:lnTo>
                  <a:pt x="173397" y="450029"/>
                </a:lnTo>
                <a:lnTo>
                  <a:pt x="201223" y="417238"/>
                </a:lnTo>
                <a:lnTo>
                  <a:pt x="255135" y="393754"/>
                </a:lnTo>
                <a:lnTo>
                  <a:pt x="259975" y="402267"/>
                </a:lnTo>
                <a:lnTo>
                  <a:pt x="266799" y="416416"/>
                </a:lnTo>
                <a:lnTo>
                  <a:pt x="274712" y="427304"/>
                </a:lnTo>
                <a:lnTo>
                  <a:pt x="353785" y="427304"/>
                </a:lnTo>
                <a:lnTo>
                  <a:pt x="353253" y="438093"/>
                </a:lnTo>
                <a:lnTo>
                  <a:pt x="353203" y="439116"/>
                </a:lnTo>
                <a:lnTo>
                  <a:pt x="342890" y="473548"/>
                </a:lnTo>
                <a:lnTo>
                  <a:pt x="323634" y="496271"/>
                </a:lnTo>
                <a:lnTo>
                  <a:pt x="241554" y="496271"/>
                </a:lnTo>
                <a:lnTo>
                  <a:pt x="233525" y="497539"/>
                </a:lnTo>
                <a:lnTo>
                  <a:pt x="213727" y="527990"/>
                </a:lnTo>
                <a:close/>
              </a:path>
              <a:path w="528319" h="714375">
                <a:moveTo>
                  <a:pt x="484219" y="639834"/>
                </a:moveTo>
                <a:lnTo>
                  <a:pt x="304315" y="639834"/>
                </a:lnTo>
                <a:lnTo>
                  <a:pt x="311024" y="634992"/>
                </a:lnTo>
                <a:lnTo>
                  <a:pt x="307993" y="622044"/>
                </a:lnTo>
                <a:lnTo>
                  <a:pt x="301621" y="607627"/>
                </a:lnTo>
                <a:lnTo>
                  <a:pt x="298310" y="598378"/>
                </a:lnTo>
                <a:lnTo>
                  <a:pt x="321148" y="588890"/>
                </a:lnTo>
                <a:lnTo>
                  <a:pt x="351494" y="568619"/>
                </a:lnTo>
                <a:lnTo>
                  <a:pt x="380934" y="533983"/>
                </a:lnTo>
                <a:lnTo>
                  <a:pt x="400546" y="481738"/>
                </a:lnTo>
                <a:lnTo>
                  <a:pt x="400943" y="452440"/>
                </a:lnTo>
                <a:lnTo>
                  <a:pt x="400975" y="450029"/>
                </a:lnTo>
                <a:lnTo>
                  <a:pt x="401084" y="441991"/>
                </a:lnTo>
                <a:lnTo>
                  <a:pt x="401183" y="434695"/>
                </a:lnTo>
                <a:lnTo>
                  <a:pt x="401300" y="426035"/>
                </a:lnTo>
                <a:lnTo>
                  <a:pt x="401419" y="417238"/>
                </a:lnTo>
                <a:lnTo>
                  <a:pt x="401537" y="408555"/>
                </a:lnTo>
                <a:lnTo>
                  <a:pt x="394541" y="403206"/>
                </a:lnTo>
                <a:lnTo>
                  <a:pt x="379896" y="398478"/>
                </a:lnTo>
                <a:lnTo>
                  <a:pt x="364602" y="395681"/>
                </a:lnTo>
                <a:lnTo>
                  <a:pt x="480490" y="395681"/>
                </a:lnTo>
                <a:lnTo>
                  <a:pt x="480453" y="452440"/>
                </a:lnTo>
                <a:lnTo>
                  <a:pt x="480881" y="473548"/>
                </a:lnTo>
                <a:lnTo>
                  <a:pt x="480969" y="477900"/>
                </a:lnTo>
                <a:lnTo>
                  <a:pt x="481047" y="481738"/>
                </a:lnTo>
                <a:lnTo>
                  <a:pt x="481127" y="485714"/>
                </a:lnTo>
                <a:lnTo>
                  <a:pt x="481200" y="489339"/>
                </a:lnTo>
                <a:lnTo>
                  <a:pt x="481290" y="493760"/>
                </a:lnTo>
                <a:lnTo>
                  <a:pt x="481702" y="506361"/>
                </a:lnTo>
                <a:lnTo>
                  <a:pt x="482833" y="539442"/>
                </a:lnTo>
                <a:lnTo>
                  <a:pt x="483736" y="563076"/>
                </a:lnTo>
                <a:lnTo>
                  <a:pt x="484603" y="588890"/>
                </a:lnTo>
                <a:lnTo>
                  <a:pt x="484694" y="591586"/>
                </a:lnTo>
                <a:lnTo>
                  <a:pt x="484765" y="626216"/>
                </a:lnTo>
                <a:lnTo>
                  <a:pt x="484547" y="634062"/>
                </a:lnTo>
                <a:lnTo>
                  <a:pt x="484449" y="637599"/>
                </a:lnTo>
                <a:lnTo>
                  <a:pt x="484219" y="639834"/>
                </a:lnTo>
                <a:close/>
              </a:path>
              <a:path w="528319" h="714375">
                <a:moveTo>
                  <a:pt x="360683" y="542389"/>
                </a:moveTo>
                <a:lnTo>
                  <a:pt x="259242" y="542389"/>
                </a:lnTo>
                <a:lnTo>
                  <a:pt x="320832" y="516492"/>
                </a:lnTo>
                <a:lnTo>
                  <a:pt x="353174" y="477900"/>
                </a:lnTo>
                <a:lnTo>
                  <a:pt x="365361" y="438093"/>
                </a:lnTo>
                <a:lnTo>
                  <a:pt x="366157" y="417238"/>
                </a:lnTo>
                <a:lnTo>
                  <a:pt x="366265" y="414404"/>
                </a:lnTo>
                <a:lnTo>
                  <a:pt x="366392" y="411078"/>
                </a:lnTo>
                <a:lnTo>
                  <a:pt x="366488" y="408555"/>
                </a:lnTo>
                <a:lnTo>
                  <a:pt x="390218" y="414404"/>
                </a:lnTo>
                <a:lnTo>
                  <a:pt x="386957" y="489339"/>
                </a:lnTo>
                <a:lnTo>
                  <a:pt x="363734" y="539442"/>
                </a:lnTo>
                <a:lnTo>
                  <a:pt x="360683" y="542389"/>
                </a:lnTo>
                <a:close/>
              </a:path>
              <a:path w="528319" h="714375">
                <a:moveTo>
                  <a:pt x="261450" y="529781"/>
                </a:moveTo>
                <a:lnTo>
                  <a:pt x="261146" y="529781"/>
                </a:lnTo>
                <a:lnTo>
                  <a:pt x="256342" y="521361"/>
                </a:lnTo>
                <a:lnTo>
                  <a:pt x="249475" y="507183"/>
                </a:lnTo>
                <a:lnTo>
                  <a:pt x="241554" y="496271"/>
                </a:lnTo>
                <a:lnTo>
                  <a:pt x="323634" y="496271"/>
                </a:lnTo>
                <a:lnTo>
                  <a:pt x="315084" y="506361"/>
                </a:lnTo>
                <a:lnTo>
                  <a:pt x="261450" y="529781"/>
                </a:lnTo>
                <a:close/>
              </a:path>
              <a:path w="528319" h="714375">
                <a:moveTo>
                  <a:pt x="296100" y="626216"/>
                </a:moveTo>
                <a:lnTo>
                  <a:pt x="180527" y="601146"/>
                </a:lnTo>
                <a:lnTo>
                  <a:pt x="238034" y="512318"/>
                </a:lnTo>
                <a:lnTo>
                  <a:pt x="241740" y="518906"/>
                </a:lnTo>
                <a:lnTo>
                  <a:pt x="247006" y="529781"/>
                </a:lnTo>
                <a:lnTo>
                  <a:pt x="253087" y="539442"/>
                </a:lnTo>
                <a:lnTo>
                  <a:pt x="259242" y="542389"/>
                </a:lnTo>
                <a:lnTo>
                  <a:pt x="360683" y="542389"/>
                </a:lnTo>
                <a:lnTo>
                  <a:pt x="331965" y="569693"/>
                </a:lnTo>
                <a:lnTo>
                  <a:pt x="303298" y="584571"/>
                </a:lnTo>
                <a:lnTo>
                  <a:pt x="289224" y="588890"/>
                </a:lnTo>
                <a:lnTo>
                  <a:pt x="284920" y="594848"/>
                </a:lnTo>
                <a:lnTo>
                  <a:pt x="287881" y="606163"/>
                </a:lnTo>
                <a:lnTo>
                  <a:pt x="293233" y="618174"/>
                </a:lnTo>
                <a:lnTo>
                  <a:pt x="296100" y="626216"/>
                </a:lnTo>
                <a:close/>
              </a:path>
              <a:path w="528319" h="714375">
                <a:moveTo>
                  <a:pt x="355286" y="714370"/>
                </a:moveTo>
                <a:lnTo>
                  <a:pt x="322876" y="714125"/>
                </a:lnTo>
                <a:lnTo>
                  <a:pt x="239906" y="712596"/>
                </a:lnTo>
                <a:lnTo>
                  <a:pt x="238942" y="712596"/>
                </a:lnTo>
                <a:lnTo>
                  <a:pt x="190028" y="711874"/>
                </a:lnTo>
                <a:lnTo>
                  <a:pt x="141495" y="711604"/>
                </a:lnTo>
                <a:lnTo>
                  <a:pt x="414631" y="711604"/>
                </a:lnTo>
                <a:lnTo>
                  <a:pt x="406867" y="712596"/>
                </a:lnTo>
                <a:lnTo>
                  <a:pt x="383175" y="713946"/>
                </a:lnTo>
                <a:lnTo>
                  <a:pt x="355286" y="714370"/>
                </a:lnTo>
                <a:close/>
              </a:path>
              <a:path w="528319" h="714375">
                <a:moveTo>
                  <a:pt x="381691" y="60989"/>
                </a:moveTo>
                <a:lnTo>
                  <a:pt x="144384" y="60989"/>
                </a:lnTo>
                <a:lnTo>
                  <a:pt x="144501" y="39583"/>
                </a:lnTo>
                <a:lnTo>
                  <a:pt x="150981" y="19821"/>
                </a:lnTo>
                <a:lnTo>
                  <a:pt x="164325" y="5395"/>
                </a:lnTo>
                <a:lnTo>
                  <a:pt x="185037" y="0"/>
                </a:lnTo>
                <a:lnTo>
                  <a:pt x="341016" y="0"/>
                </a:lnTo>
                <a:lnTo>
                  <a:pt x="356846" y="3196"/>
                </a:lnTo>
                <a:lnTo>
                  <a:pt x="369775" y="11912"/>
                </a:lnTo>
                <a:lnTo>
                  <a:pt x="378493" y="24835"/>
                </a:lnTo>
                <a:lnTo>
                  <a:pt x="381691" y="40652"/>
                </a:lnTo>
                <a:lnTo>
                  <a:pt x="381691" y="60989"/>
                </a:lnTo>
                <a:close/>
              </a:path>
              <a:path w="528319" h="714375">
                <a:moveTo>
                  <a:pt x="483958" y="117068"/>
                </a:moveTo>
                <a:lnTo>
                  <a:pt x="42117" y="117068"/>
                </a:lnTo>
                <a:lnTo>
                  <a:pt x="42660" y="101079"/>
                </a:lnTo>
                <a:lnTo>
                  <a:pt x="48636" y="86885"/>
                </a:lnTo>
                <a:lnTo>
                  <a:pt x="59634" y="76727"/>
                </a:lnTo>
                <a:lnTo>
                  <a:pt x="75246" y="72843"/>
                </a:lnTo>
                <a:lnTo>
                  <a:pt x="450806" y="72843"/>
                </a:lnTo>
                <a:lnTo>
                  <a:pt x="463709" y="75449"/>
                </a:lnTo>
                <a:lnTo>
                  <a:pt x="474247" y="82554"/>
                </a:lnTo>
                <a:lnTo>
                  <a:pt x="481352" y="93092"/>
                </a:lnTo>
                <a:lnTo>
                  <a:pt x="483958" y="105995"/>
                </a:lnTo>
                <a:lnTo>
                  <a:pt x="483958" y="117068"/>
                </a:lnTo>
                <a:close/>
              </a:path>
              <a:path w="528319" h="714375">
                <a:moveTo>
                  <a:pt x="498826" y="224871"/>
                </a:moveTo>
                <a:lnTo>
                  <a:pt x="27249" y="224871"/>
                </a:lnTo>
                <a:lnTo>
                  <a:pt x="8254" y="217496"/>
                </a:lnTo>
                <a:lnTo>
                  <a:pt x="929" y="198984"/>
                </a:lnTo>
                <a:lnTo>
                  <a:pt x="38" y="177151"/>
                </a:lnTo>
                <a:lnTo>
                  <a:pt x="0" y="176215"/>
                </a:lnTo>
                <a:lnTo>
                  <a:pt x="192" y="156068"/>
                </a:lnTo>
                <a:lnTo>
                  <a:pt x="2316" y="145523"/>
                </a:lnTo>
                <a:lnTo>
                  <a:pt x="8112" y="136906"/>
                </a:lnTo>
                <a:lnTo>
                  <a:pt x="16711" y="131088"/>
                </a:lnTo>
                <a:lnTo>
                  <a:pt x="27249" y="128944"/>
                </a:lnTo>
                <a:lnTo>
                  <a:pt x="498826" y="128944"/>
                </a:lnTo>
                <a:lnTo>
                  <a:pt x="520669" y="142467"/>
                </a:lnTo>
                <a:lnTo>
                  <a:pt x="527775" y="177151"/>
                </a:lnTo>
                <a:lnTo>
                  <a:pt x="520406" y="211713"/>
                </a:lnTo>
                <a:lnTo>
                  <a:pt x="498826" y="224871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66775" y="6858006"/>
            <a:ext cx="714375" cy="713740"/>
          </a:xfrm>
          <a:custGeom>
            <a:avLst/>
            <a:gdLst/>
            <a:ahLst/>
            <a:cxnLst/>
            <a:rect l="l" t="t" r="r" b="b"/>
            <a:pathLst>
              <a:path w="714375" h="713740">
                <a:moveTo>
                  <a:pt x="134592" y="511638"/>
                </a:moveTo>
                <a:lnTo>
                  <a:pt x="129770" y="511638"/>
                </a:lnTo>
                <a:lnTo>
                  <a:pt x="125685" y="510368"/>
                </a:lnTo>
                <a:lnTo>
                  <a:pt x="122091" y="507828"/>
                </a:lnTo>
                <a:lnTo>
                  <a:pt x="109902" y="483698"/>
                </a:lnTo>
                <a:lnTo>
                  <a:pt x="53332" y="450678"/>
                </a:lnTo>
                <a:lnTo>
                  <a:pt x="51211" y="449408"/>
                </a:lnTo>
                <a:lnTo>
                  <a:pt x="49559" y="446868"/>
                </a:lnTo>
                <a:lnTo>
                  <a:pt x="11831" y="359238"/>
                </a:lnTo>
                <a:lnTo>
                  <a:pt x="11608" y="356698"/>
                </a:lnTo>
                <a:lnTo>
                  <a:pt x="36991" y="255098"/>
                </a:lnTo>
                <a:lnTo>
                  <a:pt x="39647" y="251288"/>
                </a:lnTo>
                <a:lnTo>
                  <a:pt x="108830" y="224618"/>
                </a:lnTo>
                <a:lnTo>
                  <a:pt x="115773" y="227158"/>
                </a:lnTo>
                <a:lnTo>
                  <a:pt x="126009" y="252558"/>
                </a:lnTo>
                <a:lnTo>
                  <a:pt x="100548" y="252558"/>
                </a:lnTo>
                <a:lnTo>
                  <a:pt x="57685" y="270338"/>
                </a:lnTo>
                <a:lnTo>
                  <a:pt x="36343" y="355428"/>
                </a:lnTo>
                <a:lnTo>
                  <a:pt x="68959" y="431628"/>
                </a:lnTo>
                <a:lnTo>
                  <a:pt x="127136" y="465918"/>
                </a:lnTo>
                <a:lnTo>
                  <a:pt x="128699" y="468458"/>
                </a:lnTo>
                <a:lnTo>
                  <a:pt x="133007" y="477348"/>
                </a:lnTo>
                <a:lnTo>
                  <a:pt x="161853" y="477348"/>
                </a:lnTo>
                <a:lnTo>
                  <a:pt x="138119" y="509098"/>
                </a:lnTo>
                <a:lnTo>
                  <a:pt x="134592" y="511638"/>
                </a:lnTo>
                <a:close/>
              </a:path>
              <a:path w="714375" h="713740">
                <a:moveTo>
                  <a:pt x="584470" y="511638"/>
                </a:moveTo>
                <a:lnTo>
                  <a:pt x="579648" y="511638"/>
                </a:lnTo>
                <a:lnTo>
                  <a:pt x="576121" y="509098"/>
                </a:lnTo>
                <a:lnTo>
                  <a:pt x="537857" y="458298"/>
                </a:lnTo>
                <a:lnTo>
                  <a:pt x="537366" y="458298"/>
                </a:lnTo>
                <a:lnTo>
                  <a:pt x="535756" y="451948"/>
                </a:lnTo>
                <a:lnTo>
                  <a:pt x="537366" y="445598"/>
                </a:lnTo>
                <a:lnTo>
                  <a:pt x="541554" y="441788"/>
                </a:lnTo>
                <a:lnTo>
                  <a:pt x="547680" y="440518"/>
                </a:lnTo>
                <a:lnTo>
                  <a:pt x="578465" y="440518"/>
                </a:lnTo>
                <a:lnTo>
                  <a:pt x="607196" y="411308"/>
                </a:lnTo>
                <a:lnTo>
                  <a:pt x="607196" y="359238"/>
                </a:lnTo>
                <a:lnTo>
                  <a:pt x="571142" y="299548"/>
                </a:lnTo>
                <a:lnTo>
                  <a:pt x="571038" y="298278"/>
                </a:lnTo>
                <a:lnTo>
                  <a:pt x="570934" y="297008"/>
                </a:lnTo>
                <a:lnTo>
                  <a:pt x="570830" y="295738"/>
                </a:lnTo>
                <a:lnTo>
                  <a:pt x="598467" y="227158"/>
                </a:lnTo>
                <a:lnTo>
                  <a:pt x="605388" y="224618"/>
                </a:lnTo>
                <a:lnTo>
                  <a:pt x="671021" y="250018"/>
                </a:lnTo>
                <a:lnTo>
                  <a:pt x="674593" y="251288"/>
                </a:lnTo>
                <a:lnTo>
                  <a:pt x="675478" y="252558"/>
                </a:lnTo>
                <a:lnTo>
                  <a:pt x="613826" y="252558"/>
                </a:lnTo>
                <a:lnTo>
                  <a:pt x="596637" y="295738"/>
                </a:lnTo>
                <a:lnTo>
                  <a:pt x="629319" y="350348"/>
                </a:lnTo>
                <a:lnTo>
                  <a:pt x="630435" y="352888"/>
                </a:lnTo>
                <a:lnTo>
                  <a:pt x="631016" y="354158"/>
                </a:lnTo>
                <a:lnTo>
                  <a:pt x="631016" y="418928"/>
                </a:lnTo>
                <a:lnTo>
                  <a:pt x="629766" y="422738"/>
                </a:lnTo>
                <a:lnTo>
                  <a:pt x="589582" y="462108"/>
                </a:lnTo>
                <a:lnTo>
                  <a:pt x="586546" y="463378"/>
                </a:lnTo>
                <a:lnTo>
                  <a:pt x="571477" y="463378"/>
                </a:lnTo>
                <a:lnTo>
                  <a:pt x="581389" y="477348"/>
                </a:lnTo>
                <a:lnTo>
                  <a:pt x="615217" y="477348"/>
                </a:lnTo>
                <a:lnTo>
                  <a:pt x="604338" y="483698"/>
                </a:lnTo>
                <a:lnTo>
                  <a:pt x="592149" y="507828"/>
                </a:lnTo>
                <a:lnTo>
                  <a:pt x="588555" y="510368"/>
                </a:lnTo>
                <a:lnTo>
                  <a:pt x="584470" y="511638"/>
                </a:lnTo>
                <a:close/>
              </a:path>
              <a:path w="714375" h="713740">
                <a:moveTo>
                  <a:pt x="228694" y="554818"/>
                </a:moveTo>
                <a:lnTo>
                  <a:pt x="202949" y="554818"/>
                </a:lnTo>
                <a:lnTo>
                  <a:pt x="249607" y="430358"/>
                </a:lnTo>
                <a:lnTo>
                  <a:pt x="239503" y="413848"/>
                </a:lnTo>
                <a:lnTo>
                  <a:pt x="232166" y="396068"/>
                </a:lnTo>
                <a:lnTo>
                  <a:pt x="227700" y="375748"/>
                </a:lnTo>
                <a:lnTo>
                  <a:pt x="226211" y="356698"/>
                </a:lnTo>
                <a:lnTo>
                  <a:pt x="230744" y="322408"/>
                </a:lnTo>
                <a:lnTo>
                  <a:pt x="243755" y="290658"/>
                </a:lnTo>
                <a:lnTo>
                  <a:pt x="264363" y="263988"/>
                </a:lnTo>
                <a:lnTo>
                  <a:pt x="291688" y="243668"/>
                </a:lnTo>
                <a:lnTo>
                  <a:pt x="336556" y="227158"/>
                </a:lnTo>
                <a:lnTo>
                  <a:pt x="381424" y="227158"/>
                </a:lnTo>
                <a:lnTo>
                  <a:pt x="422655" y="243668"/>
                </a:lnTo>
                <a:lnTo>
                  <a:pt x="430373" y="250018"/>
                </a:lnTo>
                <a:lnTo>
                  <a:pt x="366617" y="250018"/>
                </a:lnTo>
                <a:lnTo>
                  <a:pt x="323326" y="255098"/>
                </a:lnTo>
                <a:lnTo>
                  <a:pt x="286035" y="276688"/>
                </a:lnTo>
                <a:lnTo>
                  <a:pt x="259889" y="310978"/>
                </a:lnTo>
                <a:lnTo>
                  <a:pt x="250031" y="356698"/>
                </a:lnTo>
                <a:lnTo>
                  <a:pt x="250646" y="368128"/>
                </a:lnTo>
                <a:lnTo>
                  <a:pt x="252573" y="379558"/>
                </a:lnTo>
                <a:lnTo>
                  <a:pt x="255785" y="390988"/>
                </a:lnTo>
                <a:lnTo>
                  <a:pt x="260255" y="402418"/>
                </a:lnTo>
                <a:lnTo>
                  <a:pt x="285758" y="402418"/>
                </a:lnTo>
                <a:lnTo>
                  <a:pt x="274141" y="432898"/>
                </a:lnTo>
                <a:lnTo>
                  <a:pt x="274052" y="434168"/>
                </a:lnTo>
                <a:lnTo>
                  <a:pt x="228694" y="554818"/>
                </a:lnTo>
                <a:close/>
              </a:path>
              <a:path w="714375" h="713740">
                <a:moveTo>
                  <a:pt x="479565" y="402418"/>
                </a:moveTo>
                <a:lnTo>
                  <a:pt x="454029" y="402418"/>
                </a:lnTo>
                <a:lnTo>
                  <a:pt x="458516" y="390988"/>
                </a:lnTo>
                <a:lnTo>
                  <a:pt x="461745" y="379558"/>
                </a:lnTo>
                <a:lnTo>
                  <a:pt x="463689" y="368128"/>
                </a:lnTo>
                <a:lnTo>
                  <a:pt x="464321" y="356698"/>
                </a:lnTo>
                <a:lnTo>
                  <a:pt x="460615" y="328758"/>
                </a:lnTo>
                <a:lnTo>
                  <a:pt x="449975" y="303358"/>
                </a:lnTo>
                <a:lnTo>
                  <a:pt x="433119" y="280498"/>
                </a:lnTo>
                <a:lnTo>
                  <a:pt x="410765" y="263988"/>
                </a:lnTo>
                <a:lnTo>
                  <a:pt x="366617" y="250018"/>
                </a:lnTo>
                <a:lnTo>
                  <a:pt x="430373" y="250018"/>
                </a:lnTo>
                <a:lnTo>
                  <a:pt x="456611" y="271608"/>
                </a:lnTo>
                <a:lnTo>
                  <a:pt x="479652" y="309708"/>
                </a:lnTo>
                <a:lnTo>
                  <a:pt x="488141" y="356698"/>
                </a:lnTo>
                <a:lnTo>
                  <a:pt x="486651" y="375748"/>
                </a:lnTo>
                <a:lnTo>
                  <a:pt x="482186" y="396068"/>
                </a:lnTo>
                <a:lnTo>
                  <a:pt x="479565" y="402418"/>
                </a:lnTo>
                <a:close/>
              </a:path>
              <a:path w="714375" h="713740">
                <a:moveTo>
                  <a:pt x="161853" y="477348"/>
                </a:moveTo>
                <a:lnTo>
                  <a:pt x="133007" y="477348"/>
                </a:lnTo>
                <a:lnTo>
                  <a:pt x="142874" y="463378"/>
                </a:lnTo>
                <a:lnTo>
                  <a:pt x="127806" y="463378"/>
                </a:lnTo>
                <a:lnTo>
                  <a:pt x="124770" y="462108"/>
                </a:lnTo>
                <a:lnTo>
                  <a:pt x="86818" y="424008"/>
                </a:lnTo>
                <a:lnTo>
                  <a:pt x="84586" y="422738"/>
                </a:lnTo>
                <a:lnTo>
                  <a:pt x="83336" y="418928"/>
                </a:lnTo>
                <a:lnTo>
                  <a:pt x="83336" y="354158"/>
                </a:lnTo>
                <a:lnTo>
                  <a:pt x="83939" y="352888"/>
                </a:lnTo>
                <a:lnTo>
                  <a:pt x="85032" y="350348"/>
                </a:lnTo>
                <a:lnTo>
                  <a:pt x="117760" y="295738"/>
                </a:lnTo>
                <a:lnTo>
                  <a:pt x="100548" y="252558"/>
                </a:lnTo>
                <a:lnTo>
                  <a:pt x="126009" y="252558"/>
                </a:lnTo>
                <a:lnTo>
                  <a:pt x="143410" y="295738"/>
                </a:lnTo>
                <a:lnTo>
                  <a:pt x="143306" y="297008"/>
                </a:lnTo>
                <a:lnTo>
                  <a:pt x="143202" y="298278"/>
                </a:lnTo>
                <a:lnTo>
                  <a:pt x="143098" y="299548"/>
                </a:lnTo>
                <a:lnTo>
                  <a:pt x="141178" y="303358"/>
                </a:lnTo>
                <a:lnTo>
                  <a:pt x="107156" y="359238"/>
                </a:lnTo>
                <a:lnTo>
                  <a:pt x="107156" y="411308"/>
                </a:lnTo>
                <a:lnTo>
                  <a:pt x="135887" y="440518"/>
                </a:lnTo>
                <a:lnTo>
                  <a:pt x="167900" y="440518"/>
                </a:lnTo>
                <a:lnTo>
                  <a:pt x="173792" y="441788"/>
                </a:lnTo>
                <a:lnTo>
                  <a:pt x="177463" y="446868"/>
                </a:lnTo>
                <a:lnTo>
                  <a:pt x="178401" y="453218"/>
                </a:lnTo>
                <a:lnTo>
                  <a:pt x="176093" y="458298"/>
                </a:lnTo>
                <a:lnTo>
                  <a:pt x="161853" y="477348"/>
                </a:lnTo>
                <a:close/>
              </a:path>
              <a:path w="714375" h="713740">
                <a:moveTo>
                  <a:pt x="615217" y="477348"/>
                </a:moveTo>
                <a:lnTo>
                  <a:pt x="581389" y="477348"/>
                </a:lnTo>
                <a:lnTo>
                  <a:pt x="584671" y="469728"/>
                </a:lnTo>
                <a:lnTo>
                  <a:pt x="585698" y="468458"/>
                </a:lnTo>
                <a:lnTo>
                  <a:pt x="587260" y="467188"/>
                </a:lnTo>
                <a:lnTo>
                  <a:pt x="645437" y="431628"/>
                </a:lnTo>
                <a:lnTo>
                  <a:pt x="678053" y="355428"/>
                </a:lnTo>
                <a:lnTo>
                  <a:pt x="656689" y="270338"/>
                </a:lnTo>
                <a:lnTo>
                  <a:pt x="613826" y="252558"/>
                </a:lnTo>
                <a:lnTo>
                  <a:pt x="675478" y="252558"/>
                </a:lnTo>
                <a:lnTo>
                  <a:pt x="677249" y="255098"/>
                </a:lnTo>
                <a:lnTo>
                  <a:pt x="702610" y="356698"/>
                </a:lnTo>
                <a:lnTo>
                  <a:pt x="702409" y="359238"/>
                </a:lnTo>
                <a:lnTo>
                  <a:pt x="664681" y="446868"/>
                </a:lnTo>
                <a:lnTo>
                  <a:pt x="663029" y="449408"/>
                </a:lnTo>
                <a:lnTo>
                  <a:pt x="660908" y="450678"/>
                </a:lnTo>
                <a:lnTo>
                  <a:pt x="615217" y="477348"/>
                </a:lnTo>
                <a:close/>
              </a:path>
              <a:path w="714375" h="713740">
                <a:moveTo>
                  <a:pt x="285758" y="402418"/>
                </a:moveTo>
                <a:lnTo>
                  <a:pt x="260255" y="402418"/>
                </a:lnTo>
                <a:lnTo>
                  <a:pt x="274543" y="364318"/>
                </a:lnTo>
                <a:lnTo>
                  <a:pt x="274163" y="361778"/>
                </a:lnTo>
                <a:lnTo>
                  <a:pt x="273940" y="359238"/>
                </a:lnTo>
                <a:lnTo>
                  <a:pt x="273828" y="356698"/>
                </a:lnTo>
                <a:lnTo>
                  <a:pt x="276715" y="335108"/>
                </a:lnTo>
                <a:lnTo>
                  <a:pt x="284999" y="314788"/>
                </a:lnTo>
                <a:lnTo>
                  <a:pt x="298117" y="298278"/>
                </a:lnTo>
                <a:lnTo>
                  <a:pt x="315508" y="284308"/>
                </a:lnTo>
                <a:lnTo>
                  <a:pt x="358483" y="272878"/>
                </a:lnTo>
                <a:lnTo>
                  <a:pt x="398852" y="284308"/>
                </a:lnTo>
                <a:lnTo>
                  <a:pt x="411875" y="297008"/>
                </a:lnTo>
                <a:lnTo>
                  <a:pt x="356247" y="297008"/>
                </a:lnTo>
                <a:lnTo>
                  <a:pt x="327412" y="304628"/>
                </a:lnTo>
                <a:lnTo>
                  <a:pt x="306019" y="326218"/>
                </a:lnTo>
                <a:lnTo>
                  <a:pt x="297648" y="356698"/>
                </a:lnTo>
                <a:lnTo>
                  <a:pt x="440523" y="356698"/>
                </a:lnTo>
                <a:lnTo>
                  <a:pt x="440389" y="359238"/>
                </a:lnTo>
                <a:lnTo>
                  <a:pt x="440144" y="361778"/>
                </a:lnTo>
                <a:lnTo>
                  <a:pt x="439742" y="364318"/>
                </a:lnTo>
                <a:lnTo>
                  <a:pt x="445933" y="380828"/>
                </a:lnTo>
                <a:lnTo>
                  <a:pt x="293987" y="380828"/>
                </a:lnTo>
                <a:lnTo>
                  <a:pt x="285758" y="402418"/>
                </a:lnTo>
                <a:close/>
              </a:path>
              <a:path w="714375" h="713740">
                <a:moveTo>
                  <a:pt x="440523" y="356698"/>
                </a:moveTo>
                <a:lnTo>
                  <a:pt x="416703" y="356698"/>
                </a:lnTo>
                <a:lnTo>
                  <a:pt x="414644" y="341458"/>
                </a:lnTo>
                <a:lnTo>
                  <a:pt x="408731" y="326218"/>
                </a:lnTo>
                <a:lnTo>
                  <a:pt x="399365" y="314788"/>
                </a:lnTo>
                <a:lnTo>
                  <a:pt x="386945" y="304628"/>
                </a:lnTo>
                <a:lnTo>
                  <a:pt x="356247" y="297008"/>
                </a:lnTo>
                <a:lnTo>
                  <a:pt x="411875" y="297008"/>
                </a:lnTo>
                <a:lnTo>
                  <a:pt x="428803" y="313518"/>
                </a:lnTo>
                <a:lnTo>
                  <a:pt x="440523" y="356698"/>
                </a:lnTo>
                <a:close/>
              </a:path>
              <a:path w="714375" h="713740">
                <a:moveTo>
                  <a:pt x="309324" y="490048"/>
                </a:moveTo>
                <a:lnTo>
                  <a:pt x="285973" y="484968"/>
                </a:lnTo>
                <a:lnTo>
                  <a:pt x="306935" y="380828"/>
                </a:lnTo>
                <a:lnTo>
                  <a:pt x="331224" y="380828"/>
                </a:lnTo>
                <a:lnTo>
                  <a:pt x="309324" y="490048"/>
                </a:lnTo>
                <a:close/>
              </a:path>
              <a:path w="714375" h="713740">
                <a:moveTo>
                  <a:pt x="369086" y="440518"/>
                </a:moveTo>
                <a:lnTo>
                  <a:pt x="345266" y="440518"/>
                </a:lnTo>
                <a:lnTo>
                  <a:pt x="345266" y="380828"/>
                </a:lnTo>
                <a:lnTo>
                  <a:pt x="369086" y="380828"/>
                </a:lnTo>
                <a:lnTo>
                  <a:pt x="369086" y="440518"/>
                </a:lnTo>
                <a:close/>
              </a:path>
              <a:path w="714375" h="713740">
                <a:moveTo>
                  <a:pt x="405050" y="490048"/>
                </a:moveTo>
                <a:lnTo>
                  <a:pt x="383128" y="380828"/>
                </a:lnTo>
                <a:lnTo>
                  <a:pt x="407416" y="380828"/>
                </a:lnTo>
                <a:lnTo>
                  <a:pt x="428379" y="484968"/>
                </a:lnTo>
                <a:lnTo>
                  <a:pt x="405050" y="490048"/>
                </a:lnTo>
                <a:close/>
              </a:path>
              <a:path w="714375" h="713740">
                <a:moveTo>
                  <a:pt x="528550" y="571328"/>
                </a:moveTo>
                <a:lnTo>
                  <a:pt x="478564" y="571328"/>
                </a:lnTo>
                <a:lnTo>
                  <a:pt x="480908" y="570058"/>
                </a:lnTo>
                <a:lnTo>
                  <a:pt x="486935" y="570058"/>
                </a:lnTo>
                <a:lnTo>
                  <a:pt x="488431" y="568788"/>
                </a:lnTo>
                <a:lnTo>
                  <a:pt x="490909" y="568788"/>
                </a:lnTo>
                <a:lnTo>
                  <a:pt x="440300" y="434168"/>
                </a:lnTo>
                <a:lnTo>
                  <a:pt x="440211" y="432898"/>
                </a:lnTo>
                <a:lnTo>
                  <a:pt x="420364" y="380828"/>
                </a:lnTo>
                <a:lnTo>
                  <a:pt x="445933" y="380828"/>
                </a:lnTo>
                <a:lnTo>
                  <a:pt x="454029" y="402418"/>
                </a:lnTo>
                <a:lnTo>
                  <a:pt x="479565" y="402418"/>
                </a:lnTo>
                <a:lnTo>
                  <a:pt x="474849" y="413848"/>
                </a:lnTo>
                <a:lnTo>
                  <a:pt x="464745" y="430358"/>
                </a:lnTo>
                <a:lnTo>
                  <a:pt x="511403" y="554818"/>
                </a:lnTo>
                <a:lnTo>
                  <a:pt x="559670" y="554818"/>
                </a:lnTo>
                <a:lnTo>
                  <a:pt x="561543" y="557358"/>
                </a:lnTo>
                <a:lnTo>
                  <a:pt x="568166" y="562438"/>
                </a:lnTo>
                <a:lnTo>
                  <a:pt x="535758" y="562438"/>
                </a:lnTo>
                <a:lnTo>
                  <a:pt x="530813" y="568788"/>
                </a:lnTo>
                <a:lnTo>
                  <a:pt x="528550" y="571328"/>
                </a:lnTo>
                <a:close/>
              </a:path>
              <a:path w="714375" h="713740">
                <a:moveTo>
                  <a:pt x="369086" y="487508"/>
                </a:moveTo>
                <a:lnTo>
                  <a:pt x="345266" y="487508"/>
                </a:lnTo>
                <a:lnTo>
                  <a:pt x="345266" y="463378"/>
                </a:lnTo>
                <a:lnTo>
                  <a:pt x="369086" y="463378"/>
                </a:lnTo>
                <a:lnTo>
                  <a:pt x="369086" y="487508"/>
                </a:lnTo>
                <a:close/>
              </a:path>
              <a:path w="714375" h="713740">
                <a:moveTo>
                  <a:pt x="709017" y="713568"/>
                </a:moveTo>
                <a:lnTo>
                  <a:pt x="5335" y="713568"/>
                </a:lnTo>
                <a:lnTo>
                  <a:pt x="0" y="708488"/>
                </a:lnTo>
                <a:lnTo>
                  <a:pt x="0" y="576408"/>
                </a:lnTo>
                <a:lnTo>
                  <a:pt x="3973" y="571328"/>
                </a:lnTo>
                <a:lnTo>
                  <a:pt x="9532" y="570058"/>
                </a:lnTo>
                <a:lnTo>
                  <a:pt x="24835" y="563708"/>
                </a:lnTo>
                <a:lnTo>
                  <a:pt x="36887" y="553548"/>
                </a:lnTo>
                <a:lnTo>
                  <a:pt x="44784" y="539578"/>
                </a:lnTo>
                <a:lnTo>
                  <a:pt x="47617" y="523068"/>
                </a:lnTo>
                <a:lnTo>
                  <a:pt x="47617" y="519258"/>
                </a:lnTo>
                <a:lnTo>
                  <a:pt x="49894" y="515448"/>
                </a:lnTo>
                <a:lnTo>
                  <a:pt x="53578" y="512908"/>
                </a:lnTo>
                <a:lnTo>
                  <a:pt x="59712" y="511638"/>
                </a:lnTo>
                <a:lnTo>
                  <a:pt x="65479" y="512908"/>
                </a:lnTo>
                <a:lnTo>
                  <a:pt x="69761" y="516718"/>
                </a:lnTo>
                <a:lnTo>
                  <a:pt x="71437" y="523068"/>
                </a:lnTo>
                <a:lnTo>
                  <a:pt x="73087" y="535768"/>
                </a:lnTo>
                <a:lnTo>
                  <a:pt x="77822" y="547198"/>
                </a:lnTo>
                <a:lnTo>
                  <a:pt x="85319" y="557358"/>
                </a:lnTo>
                <a:lnTo>
                  <a:pt x="91944" y="562438"/>
                </a:lnTo>
                <a:lnTo>
                  <a:pt x="59538" y="562438"/>
                </a:lnTo>
                <a:lnTo>
                  <a:pt x="52394" y="571328"/>
                </a:lnTo>
                <a:lnTo>
                  <a:pt x="43939" y="578948"/>
                </a:lnTo>
                <a:lnTo>
                  <a:pt x="34354" y="585298"/>
                </a:lnTo>
                <a:lnTo>
                  <a:pt x="23819" y="590378"/>
                </a:lnTo>
                <a:lnTo>
                  <a:pt x="23819" y="689438"/>
                </a:lnTo>
                <a:lnTo>
                  <a:pt x="714352" y="689438"/>
                </a:lnTo>
                <a:lnTo>
                  <a:pt x="714352" y="708488"/>
                </a:lnTo>
                <a:lnTo>
                  <a:pt x="709017" y="713568"/>
                </a:lnTo>
                <a:close/>
              </a:path>
              <a:path w="714375" h="713740">
                <a:moveTo>
                  <a:pt x="168810" y="571328"/>
                </a:moveTo>
                <a:lnTo>
                  <a:pt x="119808" y="571328"/>
                </a:lnTo>
                <a:lnTo>
                  <a:pt x="142869" y="564978"/>
                </a:lnTo>
                <a:lnTo>
                  <a:pt x="159978" y="547198"/>
                </a:lnTo>
                <a:lnTo>
                  <a:pt x="166672" y="523068"/>
                </a:lnTo>
                <a:lnTo>
                  <a:pt x="166672" y="519258"/>
                </a:lnTo>
                <a:lnTo>
                  <a:pt x="168949" y="515448"/>
                </a:lnTo>
                <a:lnTo>
                  <a:pt x="172633" y="512908"/>
                </a:lnTo>
                <a:lnTo>
                  <a:pt x="178776" y="511638"/>
                </a:lnTo>
                <a:lnTo>
                  <a:pt x="184543" y="512908"/>
                </a:lnTo>
                <a:lnTo>
                  <a:pt x="188819" y="516718"/>
                </a:lnTo>
                <a:lnTo>
                  <a:pt x="190492" y="523068"/>
                </a:lnTo>
                <a:lnTo>
                  <a:pt x="191299" y="531958"/>
                </a:lnTo>
                <a:lnTo>
                  <a:pt x="193698" y="540848"/>
                </a:lnTo>
                <a:lnTo>
                  <a:pt x="197609" y="548468"/>
                </a:lnTo>
                <a:lnTo>
                  <a:pt x="202949" y="554818"/>
                </a:lnTo>
                <a:lnTo>
                  <a:pt x="228694" y="554818"/>
                </a:lnTo>
                <a:lnTo>
                  <a:pt x="225830" y="562438"/>
                </a:lnTo>
                <a:lnTo>
                  <a:pt x="178593" y="562438"/>
                </a:lnTo>
                <a:lnTo>
                  <a:pt x="168810" y="571328"/>
                </a:lnTo>
                <a:close/>
              </a:path>
              <a:path w="714375" h="713740">
                <a:moveTo>
                  <a:pt x="291370" y="570058"/>
                </a:moveTo>
                <a:lnTo>
                  <a:pt x="231167" y="570058"/>
                </a:lnTo>
                <a:lnTo>
                  <a:pt x="251857" y="568788"/>
                </a:lnTo>
                <a:lnTo>
                  <a:pt x="269291" y="559898"/>
                </a:lnTo>
                <a:lnTo>
                  <a:pt x="281308" y="543388"/>
                </a:lnTo>
                <a:lnTo>
                  <a:pt x="285749" y="523068"/>
                </a:lnTo>
                <a:lnTo>
                  <a:pt x="285749" y="519258"/>
                </a:lnTo>
                <a:lnTo>
                  <a:pt x="288004" y="515448"/>
                </a:lnTo>
                <a:lnTo>
                  <a:pt x="291688" y="512908"/>
                </a:lnTo>
                <a:lnTo>
                  <a:pt x="297831" y="511638"/>
                </a:lnTo>
                <a:lnTo>
                  <a:pt x="303598" y="512908"/>
                </a:lnTo>
                <a:lnTo>
                  <a:pt x="307874" y="516718"/>
                </a:lnTo>
                <a:lnTo>
                  <a:pt x="309547" y="523068"/>
                </a:lnTo>
                <a:lnTo>
                  <a:pt x="311197" y="535768"/>
                </a:lnTo>
                <a:lnTo>
                  <a:pt x="315932" y="547198"/>
                </a:lnTo>
                <a:lnTo>
                  <a:pt x="323429" y="557358"/>
                </a:lnTo>
                <a:lnTo>
                  <a:pt x="330054" y="562438"/>
                </a:lnTo>
                <a:lnTo>
                  <a:pt x="297648" y="562438"/>
                </a:lnTo>
                <a:lnTo>
                  <a:pt x="291370" y="570058"/>
                </a:lnTo>
                <a:close/>
              </a:path>
              <a:path w="714375" h="713740">
                <a:moveTo>
                  <a:pt x="406921" y="571328"/>
                </a:moveTo>
                <a:lnTo>
                  <a:pt x="357922" y="571328"/>
                </a:lnTo>
                <a:lnTo>
                  <a:pt x="380990" y="564978"/>
                </a:lnTo>
                <a:lnTo>
                  <a:pt x="398107" y="547198"/>
                </a:lnTo>
                <a:lnTo>
                  <a:pt x="404804" y="523068"/>
                </a:lnTo>
                <a:lnTo>
                  <a:pt x="404804" y="519258"/>
                </a:lnTo>
                <a:lnTo>
                  <a:pt x="407082" y="515448"/>
                </a:lnTo>
                <a:lnTo>
                  <a:pt x="410765" y="512908"/>
                </a:lnTo>
                <a:lnTo>
                  <a:pt x="416896" y="511638"/>
                </a:lnTo>
                <a:lnTo>
                  <a:pt x="422655" y="512908"/>
                </a:lnTo>
                <a:lnTo>
                  <a:pt x="426930" y="516718"/>
                </a:lnTo>
                <a:lnTo>
                  <a:pt x="428602" y="523068"/>
                </a:lnTo>
                <a:lnTo>
                  <a:pt x="432348" y="542118"/>
                </a:lnTo>
                <a:lnTo>
                  <a:pt x="442560" y="557358"/>
                </a:lnTo>
                <a:lnTo>
                  <a:pt x="450132" y="562438"/>
                </a:lnTo>
                <a:lnTo>
                  <a:pt x="416703" y="562438"/>
                </a:lnTo>
                <a:lnTo>
                  <a:pt x="406921" y="571328"/>
                </a:lnTo>
                <a:close/>
              </a:path>
              <a:path w="714375" h="713740">
                <a:moveTo>
                  <a:pt x="559670" y="554818"/>
                </a:moveTo>
                <a:lnTo>
                  <a:pt x="511403" y="554818"/>
                </a:lnTo>
                <a:lnTo>
                  <a:pt x="516746" y="548468"/>
                </a:lnTo>
                <a:lnTo>
                  <a:pt x="520662" y="540848"/>
                </a:lnTo>
                <a:lnTo>
                  <a:pt x="523062" y="531958"/>
                </a:lnTo>
                <a:lnTo>
                  <a:pt x="523860" y="523068"/>
                </a:lnTo>
                <a:lnTo>
                  <a:pt x="523860" y="519258"/>
                </a:lnTo>
                <a:lnTo>
                  <a:pt x="526137" y="515448"/>
                </a:lnTo>
                <a:lnTo>
                  <a:pt x="529820" y="512908"/>
                </a:lnTo>
                <a:lnTo>
                  <a:pt x="535954" y="511638"/>
                </a:lnTo>
                <a:lnTo>
                  <a:pt x="541722" y="512908"/>
                </a:lnTo>
                <a:lnTo>
                  <a:pt x="546003" y="516718"/>
                </a:lnTo>
                <a:lnTo>
                  <a:pt x="547680" y="523068"/>
                </a:lnTo>
                <a:lnTo>
                  <a:pt x="549326" y="535768"/>
                </a:lnTo>
                <a:lnTo>
                  <a:pt x="554053" y="547198"/>
                </a:lnTo>
                <a:lnTo>
                  <a:pt x="559670" y="554818"/>
                </a:lnTo>
                <a:close/>
              </a:path>
              <a:path w="714375" h="713740">
                <a:moveTo>
                  <a:pt x="645052" y="571328"/>
                </a:moveTo>
                <a:lnTo>
                  <a:pt x="596041" y="571328"/>
                </a:lnTo>
                <a:lnTo>
                  <a:pt x="619109" y="564978"/>
                </a:lnTo>
                <a:lnTo>
                  <a:pt x="636220" y="547198"/>
                </a:lnTo>
                <a:lnTo>
                  <a:pt x="642915" y="523068"/>
                </a:lnTo>
                <a:lnTo>
                  <a:pt x="642915" y="519258"/>
                </a:lnTo>
                <a:lnTo>
                  <a:pt x="645192" y="515448"/>
                </a:lnTo>
                <a:lnTo>
                  <a:pt x="648875" y="512908"/>
                </a:lnTo>
                <a:lnTo>
                  <a:pt x="655009" y="511638"/>
                </a:lnTo>
                <a:lnTo>
                  <a:pt x="660777" y="512908"/>
                </a:lnTo>
                <a:lnTo>
                  <a:pt x="665058" y="516718"/>
                </a:lnTo>
                <a:lnTo>
                  <a:pt x="666735" y="523068"/>
                </a:lnTo>
                <a:lnTo>
                  <a:pt x="669568" y="539578"/>
                </a:lnTo>
                <a:lnTo>
                  <a:pt x="677464" y="553548"/>
                </a:lnTo>
                <a:lnTo>
                  <a:pt x="688010" y="562438"/>
                </a:lnTo>
                <a:lnTo>
                  <a:pt x="654836" y="562438"/>
                </a:lnTo>
                <a:lnTo>
                  <a:pt x="645052" y="571328"/>
                </a:lnTo>
                <a:close/>
              </a:path>
              <a:path w="714375" h="713740">
                <a:moveTo>
                  <a:pt x="119057" y="594188"/>
                </a:moveTo>
                <a:lnTo>
                  <a:pt x="86080" y="586568"/>
                </a:lnTo>
                <a:lnTo>
                  <a:pt x="59538" y="562438"/>
                </a:lnTo>
                <a:lnTo>
                  <a:pt x="91944" y="562438"/>
                </a:lnTo>
                <a:lnTo>
                  <a:pt x="95257" y="564978"/>
                </a:lnTo>
                <a:lnTo>
                  <a:pt x="119808" y="571328"/>
                </a:lnTo>
                <a:lnTo>
                  <a:pt x="168810" y="571328"/>
                </a:lnTo>
                <a:lnTo>
                  <a:pt x="152039" y="586568"/>
                </a:lnTo>
                <a:lnTo>
                  <a:pt x="119057" y="594188"/>
                </a:lnTo>
                <a:close/>
              </a:path>
              <a:path w="714375" h="713740">
                <a:moveTo>
                  <a:pt x="238110" y="594188"/>
                </a:moveTo>
                <a:lnTo>
                  <a:pt x="228741" y="594188"/>
                </a:lnTo>
                <a:lnTo>
                  <a:pt x="210716" y="589108"/>
                </a:lnTo>
                <a:lnTo>
                  <a:pt x="178593" y="562438"/>
                </a:lnTo>
                <a:lnTo>
                  <a:pt x="225830" y="562438"/>
                </a:lnTo>
                <a:lnTo>
                  <a:pt x="223443" y="568788"/>
                </a:lnTo>
                <a:lnTo>
                  <a:pt x="225921" y="568788"/>
                </a:lnTo>
                <a:lnTo>
                  <a:pt x="227416" y="570058"/>
                </a:lnTo>
                <a:lnTo>
                  <a:pt x="291370" y="570058"/>
                </a:lnTo>
                <a:lnTo>
                  <a:pt x="286138" y="576408"/>
                </a:lnTo>
                <a:lnTo>
                  <a:pt x="271906" y="586568"/>
                </a:lnTo>
                <a:lnTo>
                  <a:pt x="255660" y="592918"/>
                </a:lnTo>
                <a:lnTo>
                  <a:pt x="238110" y="594188"/>
                </a:lnTo>
                <a:close/>
              </a:path>
              <a:path w="714375" h="713740">
                <a:moveTo>
                  <a:pt x="357176" y="594188"/>
                </a:moveTo>
                <a:lnTo>
                  <a:pt x="324199" y="586568"/>
                </a:lnTo>
                <a:lnTo>
                  <a:pt x="297648" y="562438"/>
                </a:lnTo>
                <a:lnTo>
                  <a:pt x="330054" y="562438"/>
                </a:lnTo>
                <a:lnTo>
                  <a:pt x="333367" y="564978"/>
                </a:lnTo>
                <a:lnTo>
                  <a:pt x="357922" y="571328"/>
                </a:lnTo>
                <a:lnTo>
                  <a:pt x="406921" y="571328"/>
                </a:lnTo>
                <a:lnTo>
                  <a:pt x="390152" y="586568"/>
                </a:lnTo>
                <a:lnTo>
                  <a:pt x="357176" y="594188"/>
                </a:lnTo>
                <a:close/>
              </a:path>
              <a:path w="714375" h="713740">
                <a:moveTo>
                  <a:pt x="486065" y="594188"/>
                </a:moveTo>
                <a:lnTo>
                  <a:pt x="476242" y="594188"/>
                </a:lnTo>
                <a:lnTo>
                  <a:pt x="458695" y="592918"/>
                </a:lnTo>
                <a:lnTo>
                  <a:pt x="442454" y="586568"/>
                </a:lnTo>
                <a:lnTo>
                  <a:pt x="428223" y="576408"/>
                </a:lnTo>
                <a:lnTo>
                  <a:pt x="416703" y="562438"/>
                </a:lnTo>
                <a:lnTo>
                  <a:pt x="450132" y="562438"/>
                </a:lnTo>
                <a:lnTo>
                  <a:pt x="457704" y="567518"/>
                </a:lnTo>
                <a:lnTo>
                  <a:pt x="476242" y="571328"/>
                </a:lnTo>
                <a:lnTo>
                  <a:pt x="528550" y="571328"/>
                </a:lnTo>
                <a:lnTo>
                  <a:pt x="525157" y="575138"/>
                </a:lnTo>
                <a:lnTo>
                  <a:pt x="492842" y="592918"/>
                </a:lnTo>
                <a:lnTo>
                  <a:pt x="486065" y="594188"/>
                </a:lnTo>
                <a:close/>
              </a:path>
              <a:path w="714375" h="713740">
                <a:moveTo>
                  <a:pt x="595297" y="594188"/>
                </a:moveTo>
                <a:lnTo>
                  <a:pt x="562313" y="586568"/>
                </a:lnTo>
                <a:lnTo>
                  <a:pt x="535758" y="562438"/>
                </a:lnTo>
                <a:lnTo>
                  <a:pt x="568166" y="562438"/>
                </a:lnTo>
                <a:lnTo>
                  <a:pt x="571477" y="564978"/>
                </a:lnTo>
                <a:lnTo>
                  <a:pt x="596041" y="571328"/>
                </a:lnTo>
                <a:lnTo>
                  <a:pt x="645052" y="571328"/>
                </a:lnTo>
                <a:lnTo>
                  <a:pt x="628281" y="586568"/>
                </a:lnTo>
                <a:lnTo>
                  <a:pt x="595297" y="594188"/>
                </a:lnTo>
                <a:close/>
              </a:path>
              <a:path w="714375" h="713740">
                <a:moveTo>
                  <a:pt x="714352" y="689438"/>
                </a:moveTo>
                <a:lnTo>
                  <a:pt x="690555" y="689438"/>
                </a:lnTo>
                <a:lnTo>
                  <a:pt x="690555" y="590378"/>
                </a:lnTo>
                <a:lnTo>
                  <a:pt x="680007" y="585298"/>
                </a:lnTo>
                <a:lnTo>
                  <a:pt x="670418" y="578948"/>
                </a:lnTo>
                <a:lnTo>
                  <a:pt x="661968" y="571328"/>
                </a:lnTo>
                <a:lnTo>
                  <a:pt x="654836" y="562438"/>
                </a:lnTo>
                <a:lnTo>
                  <a:pt x="688010" y="562438"/>
                </a:lnTo>
                <a:lnTo>
                  <a:pt x="689517" y="563708"/>
                </a:lnTo>
                <a:lnTo>
                  <a:pt x="704820" y="570058"/>
                </a:lnTo>
                <a:lnTo>
                  <a:pt x="710378" y="571328"/>
                </a:lnTo>
                <a:lnTo>
                  <a:pt x="714352" y="576408"/>
                </a:lnTo>
                <a:lnTo>
                  <a:pt x="714352" y="689438"/>
                </a:lnTo>
                <a:close/>
              </a:path>
              <a:path w="714375" h="713740">
                <a:moveTo>
                  <a:pt x="558283" y="643718"/>
                </a:moveTo>
                <a:lnTo>
                  <a:pt x="546362" y="619588"/>
                </a:lnTo>
                <a:lnTo>
                  <a:pt x="567660" y="609428"/>
                </a:lnTo>
                <a:lnTo>
                  <a:pt x="579581" y="633558"/>
                </a:lnTo>
                <a:lnTo>
                  <a:pt x="558283" y="643718"/>
                </a:lnTo>
                <a:close/>
              </a:path>
              <a:path w="714375" h="713740">
                <a:moveTo>
                  <a:pt x="285749" y="71452"/>
                </a:moveTo>
                <a:lnTo>
                  <a:pt x="261930" y="71452"/>
                </a:lnTo>
                <a:lnTo>
                  <a:pt x="261930" y="11913"/>
                </a:lnTo>
                <a:lnTo>
                  <a:pt x="263564" y="5858"/>
                </a:lnTo>
                <a:lnTo>
                  <a:pt x="267756" y="1675"/>
                </a:lnTo>
                <a:lnTo>
                  <a:pt x="273438" y="0"/>
                </a:lnTo>
                <a:lnTo>
                  <a:pt x="279543" y="1466"/>
                </a:lnTo>
                <a:lnTo>
                  <a:pt x="335508" y="31983"/>
                </a:lnTo>
                <a:lnTo>
                  <a:pt x="285749" y="31983"/>
                </a:lnTo>
                <a:lnTo>
                  <a:pt x="285749" y="71452"/>
                </a:lnTo>
                <a:close/>
              </a:path>
              <a:path w="714375" h="713740">
                <a:moveTo>
                  <a:pt x="416703" y="63281"/>
                </a:moveTo>
                <a:lnTo>
                  <a:pt x="392906" y="63281"/>
                </a:lnTo>
                <a:lnTo>
                  <a:pt x="392906" y="11913"/>
                </a:lnTo>
                <a:lnTo>
                  <a:pt x="394531" y="5858"/>
                </a:lnTo>
                <a:lnTo>
                  <a:pt x="398721" y="1675"/>
                </a:lnTo>
                <a:lnTo>
                  <a:pt x="404402" y="0"/>
                </a:lnTo>
                <a:lnTo>
                  <a:pt x="410497" y="1466"/>
                </a:lnTo>
                <a:lnTo>
                  <a:pt x="466462" y="31983"/>
                </a:lnTo>
                <a:lnTo>
                  <a:pt x="416703" y="31983"/>
                </a:lnTo>
                <a:lnTo>
                  <a:pt x="416703" y="63281"/>
                </a:lnTo>
                <a:close/>
              </a:path>
              <a:path w="714375" h="713740">
                <a:moveTo>
                  <a:pt x="547680" y="63281"/>
                </a:moveTo>
                <a:lnTo>
                  <a:pt x="523860" y="63281"/>
                </a:lnTo>
                <a:lnTo>
                  <a:pt x="523860" y="11913"/>
                </a:lnTo>
                <a:lnTo>
                  <a:pt x="525494" y="5858"/>
                </a:lnTo>
                <a:lnTo>
                  <a:pt x="529686" y="1675"/>
                </a:lnTo>
                <a:lnTo>
                  <a:pt x="535368" y="0"/>
                </a:lnTo>
                <a:lnTo>
                  <a:pt x="541473" y="1466"/>
                </a:lnTo>
                <a:lnTo>
                  <a:pt x="597415" y="31983"/>
                </a:lnTo>
                <a:lnTo>
                  <a:pt x="547680" y="31983"/>
                </a:lnTo>
                <a:lnTo>
                  <a:pt x="547680" y="63281"/>
                </a:lnTo>
                <a:close/>
              </a:path>
              <a:path w="714375" h="713740">
                <a:moveTo>
                  <a:pt x="59538" y="178608"/>
                </a:moveTo>
                <a:lnTo>
                  <a:pt x="35718" y="178608"/>
                </a:lnTo>
                <a:lnTo>
                  <a:pt x="35718" y="76787"/>
                </a:lnTo>
                <a:lnTo>
                  <a:pt x="41054" y="71452"/>
                </a:lnTo>
                <a:lnTo>
                  <a:pt x="85479" y="71452"/>
                </a:lnTo>
                <a:lnTo>
                  <a:pt x="95480" y="21446"/>
                </a:lnTo>
                <a:lnTo>
                  <a:pt x="96619" y="15887"/>
                </a:lnTo>
                <a:lnTo>
                  <a:pt x="101485" y="11913"/>
                </a:lnTo>
                <a:lnTo>
                  <a:pt x="148523" y="11913"/>
                </a:lnTo>
                <a:lnTo>
                  <a:pt x="153412" y="15887"/>
                </a:lnTo>
                <a:lnTo>
                  <a:pt x="157382" y="35733"/>
                </a:lnTo>
                <a:lnTo>
                  <a:pt x="116911" y="35733"/>
                </a:lnTo>
                <a:lnTo>
                  <a:pt x="105794" y="91276"/>
                </a:lnTo>
                <a:lnTo>
                  <a:pt x="100905" y="95250"/>
                </a:lnTo>
                <a:lnTo>
                  <a:pt x="59538" y="95250"/>
                </a:lnTo>
                <a:lnTo>
                  <a:pt x="59538" y="178608"/>
                </a:lnTo>
                <a:close/>
              </a:path>
              <a:path w="714375" h="713740">
                <a:moveTo>
                  <a:pt x="405245" y="95250"/>
                </a:moveTo>
                <a:lnTo>
                  <a:pt x="399090" y="93799"/>
                </a:lnTo>
                <a:lnTo>
                  <a:pt x="285749" y="31983"/>
                </a:lnTo>
                <a:lnTo>
                  <a:pt x="335508" y="31983"/>
                </a:lnTo>
                <a:lnTo>
                  <a:pt x="392906" y="63281"/>
                </a:lnTo>
                <a:lnTo>
                  <a:pt x="416703" y="63281"/>
                </a:lnTo>
                <a:lnTo>
                  <a:pt x="416703" y="83351"/>
                </a:lnTo>
                <a:lnTo>
                  <a:pt x="415069" y="89407"/>
                </a:lnTo>
                <a:lnTo>
                  <a:pt x="410877" y="93589"/>
                </a:lnTo>
                <a:lnTo>
                  <a:pt x="405245" y="95250"/>
                </a:lnTo>
                <a:close/>
              </a:path>
              <a:path w="714375" h="713740">
                <a:moveTo>
                  <a:pt x="536212" y="95250"/>
                </a:moveTo>
                <a:lnTo>
                  <a:pt x="530066" y="93799"/>
                </a:lnTo>
                <a:lnTo>
                  <a:pt x="416703" y="31983"/>
                </a:lnTo>
                <a:lnTo>
                  <a:pt x="466462" y="31983"/>
                </a:lnTo>
                <a:lnTo>
                  <a:pt x="523860" y="63281"/>
                </a:lnTo>
                <a:lnTo>
                  <a:pt x="547680" y="63281"/>
                </a:lnTo>
                <a:lnTo>
                  <a:pt x="547680" y="83351"/>
                </a:lnTo>
                <a:lnTo>
                  <a:pt x="546042" y="89407"/>
                </a:lnTo>
                <a:lnTo>
                  <a:pt x="541845" y="93589"/>
                </a:lnTo>
                <a:lnTo>
                  <a:pt x="536212" y="95250"/>
                </a:lnTo>
                <a:close/>
              </a:path>
              <a:path w="714375" h="713740">
                <a:moveTo>
                  <a:pt x="678633" y="178608"/>
                </a:moveTo>
                <a:lnTo>
                  <a:pt x="654836" y="178608"/>
                </a:lnTo>
                <a:lnTo>
                  <a:pt x="654836" y="90428"/>
                </a:lnTo>
                <a:lnTo>
                  <a:pt x="547680" y="31983"/>
                </a:lnTo>
                <a:lnTo>
                  <a:pt x="597415" y="31983"/>
                </a:lnTo>
                <a:lnTo>
                  <a:pt x="676267" y="74979"/>
                </a:lnTo>
                <a:lnTo>
                  <a:pt x="678633" y="78998"/>
                </a:lnTo>
                <a:lnTo>
                  <a:pt x="678633" y="178608"/>
                </a:lnTo>
                <a:close/>
              </a:path>
              <a:path w="714375" h="713740">
                <a:moveTo>
                  <a:pt x="280414" y="95250"/>
                </a:moveTo>
                <a:lnTo>
                  <a:pt x="149125" y="95250"/>
                </a:lnTo>
                <a:lnTo>
                  <a:pt x="144236" y="91276"/>
                </a:lnTo>
                <a:lnTo>
                  <a:pt x="143098" y="85739"/>
                </a:lnTo>
                <a:lnTo>
                  <a:pt x="133119" y="35733"/>
                </a:lnTo>
                <a:lnTo>
                  <a:pt x="157382" y="35733"/>
                </a:lnTo>
                <a:lnTo>
                  <a:pt x="164529" y="71452"/>
                </a:lnTo>
                <a:lnTo>
                  <a:pt x="285749" y="71452"/>
                </a:lnTo>
                <a:lnTo>
                  <a:pt x="285749" y="89936"/>
                </a:lnTo>
                <a:lnTo>
                  <a:pt x="280414" y="95250"/>
                </a:lnTo>
                <a:close/>
              </a:path>
              <a:path w="714375" h="713740">
                <a:moveTo>
                  <a:pt x="345266" y="178608"/>
                </a:moveTo>
                <a:lnTo>
                  <a:pt x="321468" y="178608"/>
                </a:lnTo>
                <a:lnTo>
                  <a:pt x="321468" y="112506"/>
                </a:lnTo>
                <a:lnTo>
                  <a:pt x="326781" y="107171"/>
                </a:lnTo>
                <a:lnTo>
                  <a:pt x="387570" y="107171"/>
                </a:lnTo>
                <a:lnTo>
                  <a:pt x="392906" y="112506"/>
                </a:lnTo>
                <a:lnTo>
                  <a:pt x="392906" y="130968"/>
                </a:lnTo>
                <a:lnTo>
                  <a:pt x="345266" y="130968"/>
                </a:lnTo>
                <a:lnTo>
                  <a:pt x="345266" y="178608"/>
                </a:lnTo>
                <a:close/>
              </a:path>
              <a:path w="714375" h="713740">
                <a:moveTo>
                  <a:pt x="107156" y="154788"/>
                </a:moveTo>
                <a:lnTo>
                  <a:pt x="83336" y="154788"/>
                </a:lnTo>
                <a:lnTo>
                  <a:pt x="83336" y="130968"/>
                </a:lnTo>
                <a:lnTo>
                  <a:pt x="107156" y="130968"/>
                </a:lnTo>
                <a:lnTo>
                  <a:pt x="107156" y="154788"/>
                </a:lnTo>
                <a:close/>
              </a:path>
              <a:path w="714375" h="713740">
                <a:moveTo>
                  <a:pt x="154773" y="154788"/>
                </a:moveTo>
                <a:lnTo>
                  <a:pt x="130976" y="154788"/>
                </a:lnTo>
                <a:lnTo>
                  <a:pt x="130976" y="130968"/>
                </a:lnTo>
                <a:lnTo>
                  <a:pt x="154773" y="130968"/>
                </a:lnTo>
                <a:lnTo>
                  <a:pt x="154773" y="154788"/>
                </a:lnTo>
                <a:close/>
              </a:path>
              <a:path w="714375" h="713740">
                <a:moveTo>
                  <a:pt x="202391" y="154788"/>
                </a:moveTo>
                <a:lnTo>
                  <a:pt x="178593" y="154788"/>
                </a:lnTo>
                <a:lnTo>
                  <a:pt x="178593" y="130968"/>
                </a:lnTo>
                <a:lnTo>
                  <a:pt x="202391" y="130968"/>
                </a:lnTo>
                <a:lnTo>
                  <a:pt x="202391" y="154788"/>
                </a:lnTo>
                <a:close/>
              </a:path>
              <a:path w="714375" h="713740">
                <a:moveTo>
                  <a:pt x="250031" y="154788"/>
                </a:moveTo>
                <a:lnTo>
                  <a:pt x="226211" y="154788"/>
                </a:lnTo>
                <a:lnTo>
                  <a:pt x="226211" y="130968"/>
                </a:lnTo>
                <a:lnTo>
                  <a:pt x="250031" y="130968"/>
                </a:lnTo>
                <a:lnTo>
                  <a:pt x="250031" y="154788"/>
                </a:lnTo>
                <a:close/>
              </a:path>
              <a:path w="714375" h="713740">
                <a:moveTo>
                  <a:pt x="297648" y="154788"/>
                </a:moveTo>
                <a:lnTo>
                  <a:pt x="273828" y="154788"/>
                </a:lnTo>
                <a:lnTo>
                  <a:pt x="273828" y="130968"/>
                </a:lnTo>
                <a:lnTo>
                  <a:pt x="297648" y="130968"/>
                </a:lnTo>
                <a:lnTo>
                  <a:pt x="297648" y="154788"/>
                </a:lnTo>
                <a:close/>
              </a:path>
              <a:path w="714375" h="713740">
                <a:moveTo>
                  <a:pt x="392906" y="178608"/>
                </a:moveTo>
                <a:lnTo>
                  <a:pt x="369086" y="178608"/>
                </a:lnTo>
                <a:lnTo>
                  <a:pt x="369086" y="130968"/>
                </a:lnTo>
                <a:lnTo>
                  <a:pt x="392906" y="130968"/>
                </a:lnTo>
                <a:lnTo>
                  <a:pt x="392906" y="178608"/>
                </a:lnTo>
                <a:close/>
              </a:path>
              <a:path w="714375" h="713740">
                <a:moveTo>
                  <a:pt x="440523" y="154788"/>
                </a:moveTo>
                <a:lnTo>
                  <a:pt x="416703" y="154788"/>
                </a:lnTo>
                <a:lnTo>
                  <a:pt x="416703" y="130968"/>
                </a:lnTo>
                <a:lnTo>
                  <a:pt x="440523" y="130968"/>
                </a:lnTo>
                <a:lnTo>
                  <a:pt x="440523" y="154788"/>
                </a:lnTo>
                <a:close/>
              </a:path>
              <a:path w="714375" h="713740">
                <a:moveTo>
                  <a:pt x="488141" y="154788"/>
                </a:moveTo>
                <a:lnTo>
                  <a:pt x="464321" y="154788"/>
                </a:lnTo>
                <a:lnTo>
                  <a:pt x="464321" y="130968"/>
                </a:lnTo>
                <a:lnTo>
                  <a:pt x="488141" y="130968"/>
                </a:lnTo>
                <a:lnTo>
                  <a:pt x="488141" y="154788"/>
                </a:lnTo>
                <a:close/>
              </a:path>
              <a:path w="714375" h="713740">
                <a:moveTo>
                  <a:pt x="535758" y="154788"/>
                </a:moveTo>
                <a:lnTo>
                  <a:pt x="511961" y="154788"/>
                </a:lnTo>
                <a:lnTo>
                  <a:pt x="511961" y="130968"/>
                </a:lnTo>
                <a:lnTo>
                  <a:pt x="535758" y="130968"/>
                </a:lnTo>
                <a:lnTo>
                  <a:pt x="535758" y="154788"/>
                </a:lnTo>
                <a:close/>
              </a:path>
              <a:path w="714375" h="713740">
                <a:moveTo>
                  <a:pt x="583398" y="154788"/>
                </a:moveTo>
                <a:lnTo>
                  <a:pt x="559578" y="154788"/>
                </a:lnTo>
                <a:lnTo>
                  <a:pt x="559578" y="130968"/>
                </a:lnTo>
                <a:lnTo>
                  <a:pt x="583398" y="130968"/>
                </a:lnTo>
                <a:lnTo>
                  <a:pt x="583398" y="154788"/>
                </a:lnTo>
                <a:close/>
              </a:path>
              <a:path w="714375" h="713740">
                <a:moveTo>
                  <a:pt x="631016" y="154788"/>
                </a:moveTo>
                <a:lnTo>
                  <a:pt x="607196" y="154788"/>
                </a:lnTo>
                <a:lnTo>
                  <a:pt x="607196" y="130968"/>
                </a:lnTo>
                <a:lnTo>
                  <a:pt x="631016" y="130968"/>
                </a:lnTo>
                <a:lnTo>
                  <a:pt x="631016" y="154788"/>
                </a:lnTo>
                <a:close/>
              </a:path>
              <a:path w="714375" h="713740">
                <a:moveTo>
                  <a:pt x="714352" y="202406"/>
                </a:moveTo>
                <a:lnTo>
                  <a:pt x="0" y="202406"/>
                </a:lnTo>
                <a:lnTo>
                  <a:pt x="0" y="178608"/>
                </a:lnTo>
                <a:lnTo>
                  <a:pt x="714352" y="178608"/>
                </a:lnTo>
                <a:lnTo>
                  <a:pt x="714352" y="202406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06499" y="1720850"/>
            <a:ext cx="2851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4.5M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06499" y="2282825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06499" y="2835275"/>
            <a:ext cx="2851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3.5M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06499" y="3397249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06499" y="3949699"/>
            <a:ext cx="2851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2.5M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06499" y="4511674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06499" y="5064125"/>
            <a:ext cx="2851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1.5M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06499" y="5626099"/>
            <a:ext cx="1911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06499" y="6178549"/>
            <a:ext cx="2851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0.5M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19199" y="1895474"/>
            <a:ext cx="11763375" cy="5486400"/>
            <a:chOff x="1219199" y="1895474"/>
            <a:chExt cx="11763375" cy="5486400"/>
          </a:xfrm>
        </p:grpSpPr>
        <p:sp>
          <p:nvSpPr>
            <p:cNvPr id="12" name="object 12"/>
            <p:cNvSpPr/>
            <p:nvPr/>
          </p:nvSpPr>
          <p:spPr>
            <a:xfrm>
              <a:off x="1219187" y="1895474"/>
              <a:ext cx="11763375" cy="2238375"/>
            </a:xfrm>
            <a:custGeom>
              <a:avLst/>
              <a:gdLst/>
              <a:ahLst/>
              <a:cxnLst/>
              <a:rect l="l" t="t" r="r" b="b"/>
              <a:pathLst>
                <a:path w="11763375" h="2238375">
                  <a:moveTo>
                    <a:pt x="419100" y="2228850"/>
                  </a:moveTo>
                  <a:lnTo>
                    <a:pt x="0" y="2228850"/>
                  </a:lnTo>
                  <a:lnTo>
                    <a:pt x="0" y="2238375"/>
                  </a:lnTo>
                  <a:lnTo>
                    <a:pt x="419100" y="2238375"/>
                  </a:lnTo>
                  <a:lnTo>
                    <a:pt x="419100" y="2228850"/>
                  </a:lnTo>
                  <a:close/>
                </a:path>
                <a:path w="11763375" h="2238375">
                  <a:moveTo>
                    <a:pt x="419100" y="1676400"/>
                  </a:moveTo>
                  <a:lnTo>
                    <a:pt x="0" y="1676400"/>
                  </a:lnTo>
                  <a:lnTo>
                    <a:pt x="0" y="1685925"/>
                  </a:lnTo>
                  <a:lnTo>
                    <a:pt x="419100" y="1685925"/>
                  </a:lnTo>
                  <a:lnTo>
                    <a:pt x="419100" y="1676400"/>
                  </a:lnTo>
                  <a:close/>
                </a:path>
                <a:path w="11763375" h="2238375">
                  <a:moveTo>
                    <a:pt x="419100" y="1114425"/>
                  </a:moveTo>
                  <a:lnTo>
                    <a:pt x="0" y="1114425"/>
                  </a:lnTo>
                  <a:lnTo>
                    <a:pt x="0" y="1123950"/>
                  </a:lnTo>
                  <a:lnTo>
                    <a:pt x="419100" y="1123950"/>
                  </a:lnTo>
                  <a:lnTo>
                    <a:pt x="419100" y="1114425"/>
                  </a:lnTo>
                  <a:close/>
                </a:path>
                <a:path w="11763375" h="2238375">
                  <a:moveTo>
                    <a:pt x="419100" y="561975"/>
                  </a:moveTo>
                  <a:lnTo>
                    <a:pt x="0" y="561975"/>
                  </a:lnTo>
                  <a:lnTo>
                    <a:pt x="0" y="571500"/>
                  </a:lnTo>
                  <a:lnTo>
                    <a:pt x="419100" y="571500"/>
                  </a:lnTo>
                  <a:lnTo>
                    <a:pt x="419100" y="561975"/>
                  </a:lnTo>
                  <a:close/>
                </a:path>
                <a:path w="11763375" h="2238375">
                  <a:moveTo>
                    <a:pt x="762000" y="2228850"/>
                  </a:moveTo>
                  <a:lnTo>
                    <a:pt x="628650" y="2228850"/>
                  </a:lnTo>
                  <a:lnTo>
                    <a:pt x="628650" y="2238375"/>
                  </a:lnTo>
                  <a:lnTo>
                    <a:pt x="762000" y="2238375"/>
                  </a:lnTo>
                  <a:lnTo>
                    <a:pt x="762000" y="2228850"/>
                  </a:lnTo>
                  <a:close/>
                </a:path>
                <a:path w="11763375" h="2238375">
                  <a:moveTo>
                    <a:pt x="762000" y="1676400"/>
                  </a:moveTo>
                  <a:lnTo>
                    <a:pt x="628650" y="1676400"/>
                  </a:lnTo>
                  <a:lnTo>
                    <a:pt x="628650" y="1685925"/>
                  </a:lnTo>
                  <a:lnTo>
                    <a:pt x="762000" y="1685925"/>
                  </a:lnTo>
                  <a:lnTo>
                    <a:pt x="762000" y="1676400"/>
                  </a:lnTo>
                  <a:close/>
                </a:path>
                <a:path w="11763375" h="2238375">
                  <a:moveTo>
                    <a:pt x="762000" y="1114425"/>
                  </a:moveTo>
                  <a:lnTo>
                    <a:pt x="628650" y="1114425"/>
                  </a:lnTo>
                  <a:lnTo>
                    <a:pt x="628650" y="1123950"/>
                  </a:lnTo>
                  <a:lnTo>
                    <a:pt x="762000" y="1123950"/>
                  </a:lnTo>
                  <a:lnTo>
                    <a:pt x="762000" y="1114425"/>
                  </a:lnTo>
                  <a:close/>
                </a:path>
                <a:path w="11763375" h="2238375">
                  <a:moveTo>
                    <a:pt x="762000" y="561975"/>
                  </a:moveTo>
                  <a:lnTo>
                    <a:pt x="628650" y="561975"/>
                  </a:lnTo>
                  <a:lnTo>
                    <a:pt x="628650" y="571500"/>
                  </a:lnTo>
                  <a:lnTo>
                    <a:pt x="762000" y="571500"/>
                  </a:lnTo>
                  <a:lnTo>
                    <a:pt x="762000" y="561975"/>
                  </a:lnTo>
                  <a:close/>
                </a:path>
                <a:path w="11763375" h="2238375">
                  <a:moveTo>
                    <a:pt x="1104900" y="2228850"/>
                  </a:moveTo>
                  <a:lnTo>
                    <a:pt x="971550" y="2228850"/>
                  </a:lnTo>
                  <a:lnTo>
                    <a:pt x="971550" y="2238375"/>
                  </a:lnTo>
                  <a:lnTo>
                    <a:pt x="1104900" y="2238375"/>
                  </a:lnTo>
                  <a:lnTo>
                    <a:pt x="1104900" y="2228850"/>
                  </a:lnTo>
                  <a:close/>
                </a:path>
                <a:path w="11763375" h="2238375">
                  <a:moveTo>
                    <a:pt x="1104900" y="1676400"/>
                  </a:moveTo>
                  <a:lnTo>
                    <a:pt x="971550" y="1676400"/>
                  </a:lnTo>
                  <a:lnTo>
                    <a:pt x="971550" y="1685925"/>
                  </a:lnTo>
                  <a:lnTo>
                    <a:pt x="1104900" y="1685925"/>
                  </a:lnTo>
                  <a:lnTo>
                    <a:pt x="1104900" y="1676400"/>
                  </a:lnTo>
                  <a:close/>
                </a:path>
                <a:path w="11763375" h="2238375">
                  <a:moveTo>
                    <a:pt x="1104900" y="1114425"/>
                  </a:moveTo>
                  <a:lnTo>
                    <a:pt x="971550" y="1114425"/>
                  </a:lnTo>
                  <a:lnTo>
                    <a:pt x="971550" y="1123950"/>
                  </a:lnTo>
                  <a:lnTo>
                    <a:pt x="1104900" y="1123950"/>
                  </a:lnTo>
                  <a:lnTo>
                    <a:pt x="1104900" y="1114425"/>
                  </a:lnTo>
                  <a:close/>
                </a:path>
                <a:path w="11763375" h="2238375">
                  <a:moveTo>
                    <a:pt x="1104900" y="561975"/>
                  </a:moveTo>
                  <a:lnTo>
                    <a:pt x="971550" y="561975"/>
                  </a:lnTo>
                  <a:lnTo>
                    <a:pt x="971550" y="571500"/>
                  </a:lnTo>
                  <a:lnTo>
                    <a:pt x="1104900" y="571500"/>
                  </a:lnTo>
                  <a:lnTo>
                    <a:pt x="1104900" y="561975"/>
                  </a:lnTo>
                  <a:close/>
                </a:path>
                <a:path w="11763375" h="2238375">
                  <a:moveTo>
                    <a:pt x="1447800" y="2228850"/>
                  </a:moveTo>
                  <a:lnTo>
                    <a:pt x="1314450" y="2228850"/>
                  </a:lnTo>
                  <a:lnTo>
                    <a:pt x="1314450" y="2238375"/>
                  </a:lnTo>
                  <a:lnTo>
                    <a:pt x="1447800" y="2238375"/>
                  </a:lnTo>
                  <a:lnTo>
                    <a:pt x="1447800" y="2228850"/>
                  </a:lnTo>
                  <a:close/>
                </a:path>
                <a:path w="11763375" h="2238375">
                  <a:moveTo>
                    <a:pt x="1447800" y="1676400"/>
                  </a:moveTo>
                  <a:lnTo>
                    <a:pt x="1314450" y="1676400"/>
                  </a:lnTo>
                  <a:lnTo>
                    <a:pt x="1314450" y="1685925"/>
                  </a:lnTo>
                  <a:lnTo>
                    <a:pt x="1447800" y="1685925"/>
                  </a:lnTo>
                  <a:lnTo>
                    <a:pt x="1447800" y="1676400"/>
                  </a:lnTo>
                  <a:close/>
                </a:path>
                <a:path w="11763375" h="2238375">
                  <a:moveTo>
                    <a:pt x="1447800" y="1114425"/>
                  </a:moveTo>
                  <a:lnTo>
                    <a:pt x="1314450" y="1114425"/>
                  </a:lnTo>
                  <a:lnTo>
                    <a:pt x="1314450" y="1123950"/>
                  </a:lnTo>
                  <a:lnTo>
                    <a:pt x="1447800" y="1123950"/>
                  </a:lnTo>
                  <a:lnTo>
                    <a:pt x="1447800" y="1114425"/>
                  </a:lnTo>
                  <a:close/>
                </a:path>
                <a:path w="11763375" h="2238375">
                  <a:moveTo>
                    <a:pt x="1790700" y="2228850"/>
                  </a:moveTo>
                  <a:lnTo>
                    <a:pt x="1657350" y="2228850"/>
                  </a:lnTo>
                  <a:lnTo>
                    <a:pt x="1657350" y="2238375"/>
                  </a:lnTo>
                  <a:lnTo>
                    <a:pt x="1790700" y="2238375"/>
                  </a:lnTo>
                  <a:lnTo>
                    <a:pt x="1790700" y="2228850"/>
                  </a:lnTo>
                  <a:close/>
                </a:path>
                <a:path w="11763375" h="2238375">
                  <a:moveTo>
                    <a:pt x="1790700" y="1676400"/>
                  </a:moveTo>
                  <a:lnTo>
                    <a:pt x="1657350" y="1676400"/>
                  </a:lnTo>
                  <a:lnTo>
                    <a:pt x="1657350" y="1685925"/>
                  </a:lnTo>
                  <a:lnTo>
                    <a:pt x="1790700" y="1685925"/>
                  </a:lnTo>
                  <a:lnTo>
                    <a:pt x="1790700" y="1676400"/>
                  </a:lnTo>
                  <a:close/>
                </a:path>
                <a:path w="11763375" h="2238375">
                  <a:moveTo>
                    <a:pt x="1790700" y="1114425"/>
                  </a:moveTo>
                  <a:lnTo>
                    <a:pt x="1657350" y="1114425"/>
                  </a:lnTo>
                  <a:lnTo>
                    <a:pt x="1657350" y="1123950"/>
                  </a:lnTo>
                  <a:lnTo>
                    <a:pt x="1790700" y="1123950"/>
                  </a:lnTo>
                  <a:lnTo>
                    <a:pt x="1790700" y="1114425"/>
                  </a:lnTo>
                  <a:close/>
                </a:path>
                <a:path w="11763375" h="2238375">
                  <a:moveTo>
                    <a:pt x="2133600" y="2228850"/>
                  </a:moveTo>
                  <a:lnTo>
                    <a:pt x="2000250" y="2228850"/>
                  </a:lnTo>
                  <a:lnTo>
                    <a:pt x="2000250" y="2238375"/>
                  </a:lnTo>
                  <a:lnTo>
                    <a:pt x="2133600" y="2238375"/>
                  </a:lnTo>
                  <a:lnTo>
                    <a:pt x="2133600" y="2228850"/>
                  </a:lnTo>
                  <a:close/>
                </a:path>
                <a:path w="11763375" h="2238375">
                  <a:moveTo>
                    <a:pt x="2133600" y="1676400"/>
                  </a:moveTo>
                  <a:lnTo>
                    <a:pt x="2000250" y="1676400"/>
                  </a:lnTo>
                  <a:lnTo>
                    <a:pt x="2000250" y="1685925"/>
                  </a:lnTo>
                  <a:lnTo>
                    <a:pt x="2133600" y="1685925"/>
                  </a:lnTo>
                  <a:lnTo>
                    <a:pt x="2133600" y="1676400"/>
                  </a:lnTo>
                  <a:close/>
                </a:path>
                <a:path w="11763375" h="2238375">
                  <a:moveTo>
                    <a:pt x="2133600" y="1114425"/>
                  </a:moveTo>
                  <a:lnTo>
                    <a:pt x="2000250" y="1114425"/>
                  </a:lnTo>
                  <a:lnTo>
                    <a:pt x="2000250" y="1123950"/>
                  </a:lnTo>
                  <a:lnTo>
                    <a:pt x="2133600" y="1123950"/>
                  </a:lnTo>
                  <a:lnTo>
                    <a:pt x="2133600" y="1114425"/>
                  </a:lnTo>
                  <a:close/>
                </a:path>
                <a:path w="11763375" h="2238375">
                  <a:moveTo>
                    <a:pt x="2476500" y="2228850"/>
                  </a:moveTo>
                  <a:lnTo>
                    <a:pt x="2343150" y="2228850"/>
                  </a:lnTo>
                  <a:lnTo>
                    <a:pt x="2343150" y="2238375"/>
                  </a:lnTo>
                  <a:lnTo>
                    <a:pt x="2476500" y="2238375"/>
                  </a:lnTo>
                  <a:lnTo>
                    <a:pt x="2476500" y="2228850"/>
                  </a:lnTo>
                  <a:close/>
                </a:path>
                <a:path w="11763375" h="2238375">
                  <a:moveTo>
                    <a:pt x="2476500" y="1676400"/>
                  </a:moveTo>
                  <a:lnTo>
                    <a:pt x="2343150" y="1676400"/>
                  </a:lnTo>
                  <a:lnTo>
                    <a:pt x="2343150" y="1685925"/>
                  </a:lnTo>
                  <a:lnTo>
                    <a:pt x="2476500" y="1685925"/>
                  </a:lnTo>
                  <a:lnTo>
                    <a:pt x="2476500" y="1676400"/>
                  </a:lnTo>
                  <a:close/>
                </a:path>
                <a:path w="11763375" h="2238375">
                  <a:moveTo>
                    <a:pt x="2476500" y="1114425"/>
                  </a:moveTo>
                  <a:lnTo>
                    <a:pt x="2343150" y="1114425"/>
                  </a:lnTo>
                  <a:lnTo>
                    <a:pt x="2343150" y="1123950"/>
                  </a:lnTo>
                  <a:lnTo>
                    <a:pt x="2476500" y="1123950"/>
                  </a:lnTo>
                  <a:lnTo>
                    <a:pt x="2476500" y="1114425"/>
                  </a:lnTo>
                  <a:close/>
                </a:path>
                <a:path w="11763375" h="2238375">
                  <a:moveTo>
                    <a:pt x="2819400" y="2228850"/>
                  </a:moveTo>
                  <a:lnTo>
                    <a:pt x="2686050" y="2228850"/>
                  </a:lnTo>
                  <a:lnTo>
                    <a:pt x="2686050" y="2238375"/>
                  </a:lnTo>
                  <a:lnTo>
                    <a:pt x="2819400" y="2238375"/>
                  </a:lnTo>
                  <a:lnTo>
                    <a:pt x="2819400" y="2228850"/>
                  </a:lnTo>
                  <a:close/>
                </a:path>
                <a:path w="11763375" h="2238375">
                  <a:moveTo>
                    <a:pt x="2819400" y="1676400"/>
                  </a:moveTo>
                  <a:lnTo>
                    <a:pt x="2686050" y="1676400"/>
                  </a:lnTo>
                  <a:lnTo>
                    <a:pt x="2686050" y="1685925"/>
                  </a:lnTo>
                  <a:lnTo>
                    <a:pt x="2819400" y="1685925"/>
                  </a:lnTo>
                  <a:lnTo>
                    <a:pt x="2819400" y="1676400"/>
                  </a:lnTo>
                  <a:close/>
                </a:path>
                <a:path w="11763375" h="2238375">
                  <a:moveTo>
                    <a:pt x="2819400" y="1114425"/>
                  </a:moveTo>
                  <a:lnTo>
                    <a:pt x="2686050" y="1114425"/>
                  </a:lnTo>
                  <a:lnTo>
                    <a:pt x="2686050" y="1123950"/>
                  </a:lnTo>
                  <a:lnTo>
                    <a:pt x="2819400" y="1123950"/>
                  </a:lnTo>
                  <a:lnTo>
                    <a:pt x="2819400" y="1114425"/>
                  </a:lnTo>
                  <a:close/>
                </a:path>
                <a:path w="11763375" h="2238375">
                  <a:moveTo>
                    <a:pt x="3162300" y="2228850"/>
                  </a:moveTo>
                  <a:lnTo>
                    <a:pt x="3028950" y="2228850"/>
                  </a:lnTo>
                  <a:lnTo>
                    <a:pt x="3028950" y="2238375"/>
                  </a:lnTo>
                  <a:lnTo>
                    <a:pt x="3162300" y="2238375"/>
                  </a:lnTo>
                  <a:lnTo>
                    <a:pt x="3162300" y="2228850"/>
                  </a:lnTo>
                  <a:close/>
                </a:path>
                <a:path w="11763375" h="2238375">
                  <a:moveTo>
                    <a:pt x="3162300" y="1676400"/>
                  </a:moveTo>
                  <a:lnTo>
                    <a:pt x="3028950" y="1676400"/>
                  </a:lnTo>
                  <a:lnTo>
                    <a:pt x="3028950" y="1685925"/>
                  </a:lnTo>
                  <a:lnTo>
                    <a:pt x="3162300" y="1685925"/>
                  </a:lnTo>
                  <a:lnTo>
                    <a:pt x="3162300" y="1676400"/>
                  </a:lnTo>
                  <a:close/>
                </a:path>
                <a:path w="11763375" h="2238375">
                  <a:moveTo>
                    <a:pt x="3162300" y="1114425"/>
                  </a:moveTo>
                  <a:lnTo>
                    <a:pt x="3028950" y="1114425"/>
                  </a:lnTo>
                  <a:lnTo>
                    <a:pt x="3028950" y="1123950"/>
                  </a:lnTo>
                  <a:lnTo>
                    <a:pt x="3162300" y="1123950"/>
                  </a:lnTo>
                  <a:lnTo>
                    <a:pt x="3162300" y="1114425"/>
                  </a:lnTo>
                  <a:close/>
                </a:path>
                <a:path w="11763375" h="2238375">
                  <a:moveTo>
                    <a:pt x="3505200" y="2228850"/>
                  </a:moveTo>
                  <a:lnTo>
                    <a:pt x="3371850" y="2228850"/>
                  </a:lnTo>
                  <a:lnTo>
                    <a:pt x="3371850" y="2238375"/>
                  </a:lnTo>
                  <a:lnTo>
                    <a:pt x="3505200" y="2238375"/>
                  </a:lnTo>
                  <a:lnTo>
                    <a:pt x="3505200" y="2228850"/>
                  </a:lnTo>
                  <a:close/>
                </a:path>
                <a:path w="11763375" h="2238375">
                  <a:moveTo>
                    <a:pt x="3505200" y="1676400"/>
                  </a:moveTo>
                  <a:lnTo>
                    <a:pt x="3371850" y="1676400"/>
                  </a:lnTo>
                  <a:lnTo>
                    <a:pt x="3371850" y="1685925"/>
                  </a:lnTo>
                  <a:lnTo>
                    <a:pt x="3505200" y="1685925"/>
                  </a:lnTo>
                  <a:lnTo>
                    <a:pt x="3505200" y="1676400"/>
                  </a:lnTo>
                  <a:close/>
                </a:path>
                <a:path w="11763375" h="2238375">
                  <a:moveTo>
                    <a:pt x="3848100" y="2228850"/>
                  </a:moveTo>
                  <a:lnTo>
                    <a:pt x="3714750" y="2228850"/>
                  </a:lnTo>
                  <a:lnTo>
                    <a:pt x="3714750" y="2238375"/>
                  </a:lnTo>
                  <a:lnTo>
                    <a:pt x="3848100" y="2238375"/>
                  </a:lnTo>
                  <a:lnTo>
                    <a:pt x="3848100" y="2228850"/>
                  </a:lnTo>
                  <a:close/>
                </a:path>
                <a:path w="11763375" h="2238375">
                  <a:moveTo>
                    <a:pt x="3848100" y="1676400"/>
                  </a:moveTo>
                  <a:lnTo>
                    <a:pt x="3714750" y="1676400"/>
                  </a:lnTo>
                  <a:lnTo>
                    <a:pt x="3714750" y="1685925"/>
                  </a:lnTo>
                  <a:lnTo>
                    <a:pt x="3848100" y="1685925"/>
                  </a:lnTo>
                  <a:lnTo>
                    <a:pt x="3848100" y="1676400"/>
                  </a:lnTo>
                  <a:close/>
                </a:path>
                <a:path w="11763375" h="2238375">
                  <a:moveTo>
                    <a:pt x="4191000" y="2228850"/>
                  </a:moveTo>
                  <a:lnTo>
                    <a:pt x="4057650" y="2228850"/>
                  </a:lnTo>
                  <a:lnTo>
                    <a:pt x="4057650" y="2238375"/>
                  </a:lnTo>
                  <a:lnTo>
                    <a:pt x="4191000" y="2238375"/>
                  </a:lnTo>
                  <a:lnTo>
                    <a:pt x="4191000" y="2228850"/>
                  </a:lnTo>
                  <a:close/>
                </a:path>
                <a:path w="11763375" h="2238375">
                  <a:moveTo>
                    <a:pt x="4191000" y="1676400"/>
                  </a:moveTo>
                  <a:lnTo>
                    <a:pt x="4057650" y="1676400"/>
                  </a:lnTo>
                  <a:lnTo>
                    <a:pt x="4057650" y="1685925"/>
                  </a:lnTo>
                  <a:lnTo>
                    <a:pt x="4191000" y="1685925"/>
                  </a:lnTo>
                  <a:lnTo>
                    <a:pt x="4191000" y="1676400"/>
                  </a:lnTo>
                  <a:close/>
                </a:path>
                <a:path w="11763375" h="2238375">
                  <a:moveTo>
                    <a:pt x="4533900" y="2228850"/>
                  </a:moveTo>
                  <a:lnTo>
                    <a:pt x="4400550" y="2228850"/>
                  </a:lnTo>
                  <a:lnTo>
                    <a:pt x="4400550" y="2238375"/>
                  </a:lnTo>
                  <a:lnTo>
                    <a:pt x="4533900" y="2238375"/>
                  </a:lnTo>
                  <a:lnTo>
                    <a:pt x="4533900" y="2228850"/>
                  </a:lnTo>
                  <a:close/>
                </a:path>
                <a:path w="11763375" h="2238375">
                  <a:moveTo>
                    <a:pt x="4533900" y="1676400"/>
                  </a:moveTo>
                  <a:lnTo>
                    <a:pt x="4400550" y="1676400"/>
                  </a:lnTo>
                  <a:lnTo>
                    <a:pt x="4400550" y="1685925"/>
                  </a:lnTo>
                  <a:lnTo>
                    <a:pt x="4533900" y="1685925"/>
                  </a:lnTo>
                  <a:lnTo>
                    <a:pt x="4533900" y="1676400"/>
                  </a:lnTo>
                  <a:close/>
                </a:path>
                <a:path w="11763375" h="2238375">
                  <a:moveTo>
                    <a:pt x="4876800" y="2228850"/>
                  </a:moveTo>
                  <a:lnTo>
                    <a:pt x="4743450" y="2228850"/>
                  </a:lnTo>
                  <a:lnTo>
                    <a:pt x="4743450" y="2238375"/>
                  </a:lnTo>
                  <a:lnTo>
                    <a:pt x="4876800" y="2238375"/>
                  </a:lnTo>
                  <a:lnTo>
                    <a:pt x="4876800" y="2228850"/>
                  </a:lnTo>
                  <a:close/>
                </a:path>
                <a:path w="11763375" h="2238375">
                  <a:moveTo>
                    <a:pt x="4876800" y="1676400"/>
                  </a:moveTo>
                  <a:lnTo>
                    <a:pt x="4743450" y="1676400"/>
                  </a:lnTo>
                  <a:lnTo>
                    <a:pt x="4743450" y="1685925"/>
                  </a:lnTo>
                  <a:lnTo>
                    <a:pt x="4876800" y="1685925"/>
                  </a:lnTo>
                  <a:lnTo>
                    <a:pt x="4876800" y="1676400"/>
                  </a:lnTo>
                  <a:close/>
                </a:path>
                <a:path w="11763375" h="2238375">
                  <a:moveTo>
                    <a:pt x="5219700" y="2228850"/>
                  </a:moveTo>
                  <a:lnTo>
                    <a:pt x="5086350" y="2228850"/>
                  </a:lnTo>
                  <a:lnTo>
                    <a:pt x="5086350" y="2238375"/>
                  </a:lnTo>
                  <a:lnTo>
                    <a:pt x="5219700" y="2238375"/>
                  </a:lnTo>
                  <a:lnTo>
                    <a:pt x="5219700" y="2228850"/>
                  </a:lnTo>
                  <a:close/>
                </a:path>
                <a:path w="11763375" h="2238375">
                  <a:moveTo>
                    <a:pt x="5219700" y="1676400"/>
                  </a:moveTo>
                  <a:lnTo>
                    <a:pt x="5086350" y="1676400"/>
                  </a:lnTo>
                  <a:lnTo>
                    <a:pt x="5086350" y="1685925"/>
                  </a:lnTo>
                  <a:lnTo>
                    <a:pt x="5219700" y="1685925"/>
                  </a:lnTo>
                  <a:lnTo>
                    <a:pt x="5219700" y="1676400"/>
                  </a:lnTo>
                  <a:close/>
                </a:path>
                <a:path w="11763375" h="2238375">
                  <a:moveTo>
                    <a:pt x="5562600" y="2228850"/>
                  </a:moveTo>
                  <a:lnTo>
                    <a:pt x="5429250" y="2228850"/>
                  </a:lnTo>
                  <a:lnTo>
                    <a:pt x="5429250" y="2238375"/>
                  </a:lnTo>
                  <a:lnTo>
                    <a:pt x="5562600" y="2238375"/>
                  </a:lnTo>
                  <a:lnTo>
                    <a:pt x="5562600" y="2228850"/>
                  </a:lnTo>
                  <a:close/>
                </a:path>
                <a:path w="11763375" h="2238375">
                  <a:moveTo>
                    <a:pt x="5562600" y="1676400"/>
                  </a:moveTo>
                  <a:lnTo>
                    <a:pt x="5429250" y="1676400"/>
                  </a:lnTo>
                  <a:lnTo>
                    <a:pt x="5429250" y="1685925"/>
                  </a:lnTo>
                  <a:lnTo>
                    <a:pt x="5562600" y="1685925"/>
                  </a:lnTo>
                  <a:lnTo>
                    <a:pt x="5562600" y="1676400"/>
                  </a:lnTo>
                  <a:close/>
                </a:path>
                <a:path w="11763375" h="2238375">
                  <a:moveTo>
                    <a:pt x="5905500" y="2228850"/>
                  </a:moveTo>
                  <a:lnTo>
                    <a:pt x="5772150" y="2228850"/>
                  </a:lnTo>
                  <a:lnTo>
                    <a:pt x="5772150" y="2238375"/>
                  </a:lnTo>
                  <a:lnTo>
                    <a:pt x="5905500" y="2238375"/>
                  </a:lnTo>
                  <a:lnTo>
                    <a:pt x="5905500" y="2228850"/>
                  </a:lnTo>
                  <a:close/>
                </a:path>
                <a:path w="11763375" h="2238375">
                  <a:moveTo>
                    <a:pt x="5905500" y="1676400"/>
                  </a:moveTo>
                  <a:lnTo>
                    <a:pt x="5772150" y="1676400"/>
                  </a:lnTo>
                  <a:lnTo>
                    <a:pt x="5772150" y="1685925"/>
                  </a:lnTo>
                  <a:lnTo>
                    <a:pt x="5905500" y="1685925"/>
                  </a:lnTo>
                  <a:lnTo>
                    <a:pt x="5905500" y="1676400"/>
                  </a:lnTo>
                  <a:close/>
                </a:path>
                <a:path w="11763375" h="2238375">
                  <a:moveTo>
                    <a:pt x="6248400" y="2228850"/>
                  </a:moveTo>
                  <a:lnTo>
                    <a:pt x="6115050" y="2228850"/>
                  </a:lnTo>
                  <a:lnTo>
                    <a:pt x="6115050" y="2238375"/>
                  </a:lnTo>
                  <a:lnTo>
                    <a:pt x="6248400" y="2238375"/>
                  </a:lnTo>
                  <a:lnTo>
                    <a:pt x="6248400" y="2228850"/>
                  </a:lnTo>
                  <a:close/>
                </a:path>
                <a:path w="11763375" h="2238375">
                  <a:moveTo>
                    <a:pt x="6248400" y="1676400"/>
                  </a:moveTo>
                  <a:lnTo>
                    <a:pt x="6115050" y="1676400"/>
                  </a:lnTo>
                  <a:lnTo>
                    <a:pt x="6115050" y="1685925"/>
                  </a:lnTo>
                  <a:lnTo>
                    <a:pt x="6248400" y="1685925"/>
                  </a:lnTo>
                  <a:lnTo>
                    <a:pt x="6248400" y="1676400"/>
                  </a:lnTo>
                  <a:close/>
                </a:path>
                <a:path w="11763375" h="2238375">
                  <a:moveTo>
                    <a:pt x="6591300" y="2228850"/>
                  </a:moveTo>
                  <a:lnTo>
                    <a:pt x="6457950" y="2228850"/>
                  </a:lnTo>
                  <a:lnTo>
                    <a:pt x="6457950" y="2238375"/>
                  </a:lnTo>
                  <a:lnTo>
                    <a:pt x="6591300" y="2238375"/>
                  </a:lnTo>
                  <a:lnTo>
                    <a:pt x="6591300" y="2228850"/>
                  </a:lnTo>
                  <a:close/>
                </a:path>
                <a:path w="11763375" h="2238375">
                  <a:moveTo>
                    <a:pt x="6591300" y="1676400"/>
                  </a:moveTo>
                  <a:lnTo>
                    <a:pt x="6457950" y="1676400"/>
                  </a:lnTo>
                  <a:lnTo>
                    <a:pt x="6457950" y="1685925"/>
                  </a:lnTo>
                  <a:lnTo>
                    <a:pt x="6591300" y="1685925"/>
                  </a:lnTo>
                  <a:lnTo>
                    <a:pt x="6591300" y="1676400"/>
                  </a:lnTo>
                  <a:close/>
                </a:path>
                <a:path w="11763375" h="2238375">
                  <a:moveTo>
                    <a:pt x="6934200" y="2228850"/>
                  </a:moveTo>
                  <a:lnTo>
                    <a:pt x="6800850" y="2228850"/>
                  </a:lnTo>
                  <a:lnTo>
                    <a:pt x="6800850" y="2238375"/>
                  </a:lnTo>
                  <a:lnTo>
                    <a:pt x="6934200" y="2238375"/>
                  </a:lnTo>
                  <a:lnTo>
                    <a:pt x="6934200" y="2228850"/>
                  </a:lnTo>
                  <a:close/>
                </a:path>
                <a:path w="11763375" h="2238375">
                  <a:moveTo>
                    <a:pt x="6934200" y="1676400"/>
                  </a:moveTo>
                  <a:lnTo>
                    <a:pt x="6800850" y="1676400"/>
                  </a:lnTo>
                  <a:lnTo>
                    <a:pt x="6800850" y="1685925"/>
                  </a:lnTo>
                  <a:lnTo>
                    <a:pt x="6934200" y="1685925"/>
                  </a:lnTo>
                  <a:lnTo>
                    <a:pt x="6934200" y="1676400"/>
                  </a:lnTo>
                  <a:close/>
                </a:path>
                <a:path w="11763375" h="2238375">
                  <a:moveTo>
                    <a:pt x="7277100" y="2228850"/>
                  </a:moveTo>
                  <a:lnTo>
                    <a:pt x="7143750" y="2228850"/>
                  </a:lnTo>
                  <a:lnTo>
                    <a:pt x="7143750" y="2238375"/>
                  </a:lnTo>
                  <a:lnTo>
                    <a:pt x="7277100" y="2238375"/>
                  </a:lnTo>
                  <a:lnTo>
                    <a:pt x="7277100" y="2228850"/>
                  </a:lnTo>
                  <a:close/>
                </a:path>
                <a:path w="11763375" h="2238375">
                  <a:moveTo>
                    <a:pt x="7277100" y="1676400"/>
                  </a:moveTo>
                  <a:lnTo>
                    <a:pt x="7143750" y="1676400"/>
                  </a:lnTo>
                  <a:lnTo>
                    <a:pt x="7143750" y="1685925"/>
                  </a:lnTo>
                  <a:lnTo>
                    <a:pt x="7277100" y="1685925"/>
                  </a:lnTo>
                  <a:lnTo>
                    <a:pt x="7277100" y="1676400"/>
                  </a:lnTo>
                  <a:close/>
                </a:path>
                <a:path w="11763375" h="2238375">
                  <a:moveTo>
                    <a:pt x="7620000" y="2228850"/>
                  </a:moveTo>
                  <a:lnTo>
                    <a:pt x="7486650" y="2228850"/>
                  </a:lnTo>
                  <a:lnTo>
                    <a:pt x="7486650" y="2238375"/>
                  </a:lnTo>
                  <a:lnTo>
                    <a:pt x="7620000" y="2238375"/>
                  </a:lnTo>
                  <a:lnTo>
                    <a:pt x="7620000" y="2228850"/>
                  </a:lnTo>
                  <a:close/>
                </a:path>
                <a:path w="11763375" h="2238375">
                  <a:moveTo>
                    <a:pt x="7620000" y="1676400"/>
                  </a:moveTo>
                  <a:lnTo>
                    <a:pt x="7486650" y="1676400"/>
                  </a:lnTo>
                  <a:lnTo>
                    <a:pt x="7486650" y="1685925"/>
                  </a:lnTo>
                  <a:lnTo>
                    <a:pt x="7620000" y="1685925"/>
                  </a:lnTo>
                  <a:lnTo>
                    <a:pt x="7620000" y="1676400"/>
                  </a:lnTo>
                  <a:close/>
                </a:path>
                <a:path w="11763375" h="2238375">
                  <a:moveTo>
                    <a:pt x="7962900" y="2228850"/>
                  </a:moveTo>
                  <a:lnTo>
                    <a:pt x="7829550" y="2228850"/>
                  </a:lnTo>
                  <a:lnTo>
                    <a:pt x="7829550" y="2238375"/>
                  </a:lnTo>
                  <a:lnTo>
                    <a:pt x="7962900" y="2238375"/>
                  </a:lnTo>
                  <a:lnTo>
                    <a:pt x="7962900" y="2228850"/>
                  </a:lnTo>
                  <a:close/>
                </a:path>
                <a:path w="11763375" h="2238375">
                  <a:moveTo>
                    <a:pt x="7962900" y="1676400"/>
                  </a:moveTo>
                  <a:lnTo>
                    <a:pt x="7829550" y="1676400"/>
                  </a:lnTo>
                  <a:lnTo>
                    <a:pt x="7829550" y="1685925"/>
                  </a:lnTo>
                  <a:lnTo>
                    <a:pt x="7962900" y="1685925"/>
                  </a:lnTo>
                  <a:lnTo>
                    <a:pt x="7962900" y="1676400"/>
                  </a:lnTo>
                  <a:close/>
                </a:path>
                <a:path w="11763375" h="2238375">
                  <a:moveTo>
                    <a:pt x="8305800" y="1676400"/>
                  </a:moveTo>
                  <a:lnTo>
                    <a:pt x="8172450" y="1676400"/>
                  </a:lnTo>
                  <a:lnTo>
                    <a:pt x="8172450" y="1685925"/>
                  </a:lnTo>
                  <a:lnTo>
                    <a:pt x="8305800" y="1685925"/>
                  </a:lnTo>
                  <a:lnTo>
                    <a:pt x="8305800" y="1676400"/>
                  </a:lnTo>
                  <a:close/>
                </a:path>
                <a:path w="11763375" h="2238375">
                  <a:moveTo>
                    <a:pt x="8648700" y="1676400"/>
                  </a:moveTo>
                  <a:lnTo>
                    <a:pt x="8515350" y="1676400"/>
                  </a:lnTo>
                  <a:lnTo>
                    <a:pt x="8515350" y="1685925"/>
                  </a:lnTo>
                  <a:lnTo>
                    <a:pt x="8648700" y="1685925"/>
                  </a:lnTo>
                  <a:lnTo>
                    <a:pt x="8648700" y="1676400"/>
                  </a:lnTo>
                  <a:close/>
                </a:path>
                <a:path w="11763375" h="2238375">
                  <a:moveTo>
                    <a:pt x="8991600" y="1676400"/>
                  </a:moveTo>
                  <a:lnTo>
                    <a:pt x="8858250" y="1676400"/>
                  </a:lnTo>
                  <a:lnTo>
                    <a:pt x="8858250" y="1685925"/>
                  </a:lnTo>
                  <a:lnTo>
                    <a:pt x="8991600" y="1685925"/>
                  </a:lnTo>
                  <a:lnTo>
                    <a:pt x="8991600" y="1676400"/>
                  </a:lnTo>
                  <a:close/>
                </a:path>
                <a:path w="11763375" h="2238375">
                  <a:moveTo>
                    <a:pt x="9334500" y="1676400"/>
                  </a:moveTo>
                  <a:lnTo>
                    <a:pt x="9201150" y="1676400"/>
                  </a:lnTo>
                  <a:lnTo>
                    <a:pt x="9201150" y="1685925"/>
                  </a:lnTo>
                  <a:lnTo>
                    <a:pt x="9334500" y="1685925"/>
                  </a:lnTo>
                  <a:lnTo>
                    <a:pt x="9334500" y="1676400"/>
                  </a:lnTo>
                  <a:close/>
                </a:path>
                <a:path w="11763375" h="2238375">
                  <a:moveTo>
                    <a:pt x="10020300" y="1676400"/>
                  </a:moveTo>
                  <a:lnTo>
                    <a:pt x="9544050" y="1676400"/>
                  </a:lnTo>
                  <a:lnTo>
                    <a:pt x="9544050" y="1685925"/>
                  </a:lnTo>
                  <a:lnTo>
                    <a:pt x="10020300" y="1685925"/>
                  </a:lnTo>
                  <a:lnTo>
                    <a:pt x="10020300" y="1676400"/>
                  </a:lnTo>
                  <a:close/>
                </a:path>
                <a:path w="11763375" h="2238375">
                  <a:moveTo>
                    <a:pt x="10363200" y="1676400"/>
                  </a:moveTo>
                  <a:lnTo>
                    <a:pt x="10229850" y="1676400"/>
                  </a:lnTo>
                  <a:lnTo>
                    <a:pt x="10229850" y="1685925"/>
                  </a:lnTo>
                  <a:lnTo>
                    <a:pt x="10363200" y="1685925"/>
                  </a:lnTo>
                  <a:lnTo>
                    <a:pt x="10363200" y="1676400"/>
                  </a:lnTo>
                  <a:close/>
                </a:path>
                <a:path w="11763375" h="2238375">
                  <a:moveTo>
                    <a:pt x="10706100" y="1676400"/>
                  </a:moveTo>
                  <a:lnTo>
                    <a:pt x="10572750" y="1676400"/>
                  </a:lnTo>
                  <a:lnTo>
                    <a:pt x="10572750" y="1685925"/>
                  </a:lnTo>
                  <a:lnTo>
                    <a:pt x="10706100" y="1685925"/>
                  </a:lnTo>
                  <a:lnTo>
                    <a:pt x="10706100" y="1676400"/>
                  </a:lnTo>
                  <a:close/>
                </a:path>
                <a:path w="11763375" h="2238375">
                  <a:moveTo>
                    <a:pt x="11049000" y="1676400"/>
                  </a:moveTo>
                  <a:lnTo>
                    <a:pt x="10915650" y="1676400"/>
                  </a:lnTo>
                  <a:lnTo>
                    <a:pt x="10915650" y="1685925"/>
                  </a:lnTo>
                  <a:lnTo>
                    <a:pt x="11049000" y="1685925"/>
                  </a:lnTo>
                  <a:lnTo>
                    <a:pt x="11049000" y="1676400"/>
                  </a:lnTo>
                  <a:close/>
                </a:path>
                <a:path w="11763375" h="2238375">
                  <a:moveTo>
                    <a:pt x="11391900" y="1676400"/>
                  </a:moveTo>
                  <a:lnTo>
                    <a:pt x="11258550" y="1676400"/>
                  </a:lnTo>
                  <a:lnTo>
                    <a:pt x="11258550" y="1685925"/>
                  </a:lnTo>
                  <a:lnTo>
                    <a:pt x="11391900" y="1685925"/>
                  </a:lnTo>
                  <a:lnTo>
                    <a:pt x="11391900" y="1676400"/>
                  </a:lnTo>
                  <a:close/>
                </a:path>
                <a:path w="11763375" h="2238375">
                  <a:moveTo>
                    <a:pt x="11763375" y="1676400"/>
                  </a:moveTo>
                  <a:lnTo>
                    <a:pt x="11601450" y="1676400"/>
                  </a:lnTo>
                  <a:lnTo>
                    <a:pt x="11601450" y="1685925"/>
                  </a:lnTo>
                  <a:lnTo>
                    <a:pt x="11763375" y="1685925"/>
                  </a:lnTo>
                  <a:lnTo>
                    <a:pt x="11763375" y="1676400"/>
                  </a:lnTo>
                  <a:close/>
                </a:path>
                <a:path w="11763375" h="2238375">
                  <a:moveTo>
                    <a:pt x="11763375" y="1114425"/>
                  </a:moveTo>
                  <a:lnTo>
                    <a:pt x="3371850" y="1114425"/>
                  </a:lnTo>
                  <a:lnTo>
                    <a:pt x="3371850" y="1123950"/>
                  </a:lnTo>
                  <a:lnTo>
                    <a:pt x="11763375" y="1123950"/>
                  </a:lnTo>
                  <a:lnTo>
                    <a:pt x="11763375" y="1114425"/>
                  </a:lnTo>
                  <a:close/>
                </a:path>
                <a:path w="11763375" h="2238375">
                  <a:moveTo>
                    <a:pt x="11763375" y="561975"/>
                  </a:moveTo>
                  <a:lnTo>
                    <a:pt x="1314450" y="561975"/>
                  </a:lnTo>
                  <a:lnTo>
                    <a:pt x="1314450" y="571500"/>
                  </a:lnTo>
                  <a:lnTo>
                    <a:pt x="11763375" y="571500"/>
                  </a:lnTo>
                  <a:lnTo>
                    <a:pt x="11763375" y="561975"/>
                  </a:lnTo>
                  <a:close/>
                </a:path>
                <a:path w="11763375" h="2238375">
                  <a:moveTo>
                    <a:pt x="1176337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11763375" y="9525"/>
                  </a:lnTo>
                  <a:lnTo>
                    <a:pt x="117633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219187" y="4124324"/>
              <a:ext cx="11763375" cy="1123950"/>
            </a:xfrm>
            <a:custGeom>
              <a:avLst/>
              <a:gdLst/>
              <a:ahLst/>
              <a:cxnLst/>
              <a:rect l="l" t="t" r="r" b="b"/>
              <a:pathLst>
                <a:path w="11763375" h="1123950">
                  <a:moveTo>
                    <a:pt x="419100" y="1114425"/>
                  </a:moveTo>
                  <a:lnTo>
                    <a:pt x="0" y="1114425"/>
                  </a:lnTo>
                  <a:lnTo>
                    <a:pt x="0" y="1123950"/>
                  </a:lnTo>
                  <a:lnTo>
                    <a:pt x="419100" y="1123950"/>
                  </a:lnTo>
                  <a:lnTo>
                    <a:pt x="419100" y="1114425"/>
                  </a:lnTo>
                  <a:close/>
                </a:path>
                <a:path w="11763375" h="1123950">
                  <a:moveTo>
                    <a:pt x="419100" y="561975"/>
                  </a:moveTo>
                  <a:lnTo>
                    <a:pt x="0" y="561975"/>
                  </a:lnTo>
                  <a:lnTo>
                    <a:pt x="0" y="571500"/>
                  </a:lnTo>
                  <a:lnTo>
                    <a:pt x="419100" y="571500"/>
                  </a:lnTo>
                  <a:lnTo>
                    <a:pt x="419100" y="561975"/>
                  </a:lnTo>
                  <a:close/>
                </a:path>
                <a:path w="11763375" h="1123950">
                  <a:moveTo>
                    <a:pt x="762000" y="1114425"/>
                  </a:moveTo>
                  <a:lnTo>
                    <a:pt x="628650" y="1114425"/>
                  </a:lnTo>
                  <a:lnTo>
                    <a:pt x="628650" y="1123950"/>
                  </a:lnTo>
                  <a:lnTo>
                    <a:pt x="762000" y="1123950"/>
                  </a:lnTo>
                  <a:lnTo>
                    <a:pt x="762000" y="1114425"/>
                  </a:lnTo>
                  <a:close/>
                </a:path>
                <a:path w="11763375" h="1123950">
                  <a:moveTo>
                    <a:pt x="762000" y="561975"/>
                  </a:moveTo>
                  <a:lnTo>
                    <a:pt x="628650" y="561975"/>
                  </a:lnTo>
                  <a:lnTo>
                    <a:pt x="628650" y="571500"/>
                  </a:lnTo>
                  <a:lnTo>
                    <a:pt x="762000" y="571500"/>
                  </a:lnTo>
                  <a:lnTo>
                    <a:pt x="762000" y="561975"/>
                  </a:lnTo>
                  <a:close/>
                </a:path>
                <a:path w="11763375" h="1123950">
                  <a:moveTo>
                    <a:pt x="1104900" y="1114425"/>
                  </a:moveTo>
                  <a:lnTo>
                    <a:pt x="971550" y="1114425"/>
                  </a:lnTo>
                  <a:lnTo>
                    <a:pt x="971550" y="1123950"/>
                  </a:lnTo>
                  <a:lnTo>
                    <a:pt x="1104900" y="1123950"/>
                  </a:lnTo>
                  <a:lnTo>
                    <a:pt x="1104900" y="1114425"/>
                  </a:lnTo>
                  <a:close/>
                </a:path>
                <a:path w="11763375" h="1123950">
                  <a:moveTo>
                    <a:pt x="1104900" y="561975"/>
                  </a:moveTo>
                  <a:lnTo>
                    <a:pt x="971550" y="561975"/>
                  </a:lnTo>
                  <a:lnTo>
                    <a:pt x="971550" y="571500"/>
                  </a:lnTo>
                  <a:lnTo>
                    <a:pt x="1104900" y="571500"/>
                  </a:lnTo>
                  <a:lnTo>
                    <a:pt x="1104900" y="561975"/>
                  </a:lnTo>
                  <a:close/>
                </a:path>
                <a:path w="11763375" h="1123950">
                  <a:moveTo>
                    <a:pt x="1447800" y="1114425"/>
                  </a:moveTo>
                  <a:lnTo>
                    <a:pt x="1314450" y="1114425"/>
                  </a:lnTo>
                  <a:lnTo>
                    <a:pt x="1314450" y="1123950"/>
                  </a:lnTo>
                  <a:lnTo>
                    <a:pt x="1447800" y="1123950"/>
                  </a:lnTo>
                  <a:lnTo>
                    <a:pt x="1447800" y="1114425"/>
                  </a:lnTo>
                  <a:close/>
                </a:path>
                <a:path w="11763375" h="1123950">
                  <a:moveTo>
                    <a:pt x="1447800" y="561975"/>
                  </a:moveTo>
                  <a:lnTo>
                    <a:pt x="1314450" y="561975"/>
                  </a:lnTo>
                  <a:lnTo>
                    <a:pt x="1314450" y="571500"/>
                  </a:lnTo>
                  <a:lnTo>
                    <a:pt x="1447800" y="571500"/>
                  </a:lnTo>
                  <a:lnTo>
                    <a:pt x="1447800" y="561975"/>
                  </a:lnTo>
                  <a:close/>
                </a:path>
                <a:path w="11763375" h="1123950">
                  <a:moveTo>
                    <a:pt x="1790700" y="1114425"/>
                  </a:moveTo>
                  <a:lnTo>
                    <a:pt x="1657350" y="1114425"/>
                  </a:lnTo>
                  <a:lnTo>
                    <a:pt x="1657350" y="1123950"/>
                  </a:lnTo>
                  <a:lnTo>
                    <a:pt x="1790700" y="1123950"/>
                  </a:lnTo>
                  <a:lnTo>
                    <a:pt x="1790700" y="1114425"/>
                  </a:lnTo>
                  <a:close/>
                </a:path>
                <a:path w="11763375" h="1123950">
                  <a:moveTo>
                    <a:pt x="1790700" y="561975"/>
                  </a:moveTo>
                  <a:lnTo>
                    <a:pt x="1657350" y="561975"/>
                  </a:lnTo>
                  <a:lnTo>
                    <a:pt x="1657350" y="571500"/>
                  </a:lnTo>
                  <a:lnTo>
                    <a:pt x="1790700" y="571500"/>
                  </a:lnTo>
                  <a:lnTo>
                    <a:pt x="1790700" y="561975"/>
                  </a:lnTo>
                  <a:close/>
                </a:path>
                <a:path w="11763375" h="1123950">
                  <a:moveTo>
                    <a:pt x="2133600" y="1114425"/>
                  </a:moveTo>
                  <a:lnTo>
                    <a:pt x="2000250" y="1114425"/>
                  </a:lnTo>
                  <a:lnTo>
                    <a:pt x="2000250" y="1123950"/>
                  </a:lnTo>
                  <a:lnTo>
                    <a:pt x="2133600" y="1123950"/>
                  </a:lnTo>
                  <a:lnTo>
                    <a:pt x="2133600" y="1114425"/>
                  </a:lnTo>
                  <a:close/>
                </a:path>
                <a:path w="11763375" h="1123950">
                  <a:moveTo>
                    <a:pt x="2133600" y="561975"/>
                  </a:moveTo>
                  <a:lnTo>
                    <a:pt x="2000250" y="561975"/>
                  </a:lnTo>
                  <a:lnTo>
                    <a:pt x="2000250" y="571500"/>
                  </a:lnTo>
                  <a:lnTo>
                    <a:pt x="2133600" y="571500"/>
                  </a:lnTo>
                  <a:lnTo>
                    <a:pt x="2133600" y="561975"/>
                  </a:lnTo>
                  <a:close/>
                </a:path>
                <a:path w="11763375" h="1123950">
                  <a:moveTo>
                    <a:pt x="2476500" y="1114425"/>
                  </a:moveTo>
                  <a:lnTo>
                    <a:pt x="2343150" y="1114425"/>
                  </a:lnTo>
                  <a:lnTo>
                    <a:pt x="2343150" y="1123950"/>
                  </a:lnTo>
                  <a:lnTo>
                    <a:pt x="2476500" y="1123950"/>
                  </a:lnTo>
                  <a:lnTo>
                    <a:pt x="2476500" y="1114425"/>
                  </a:lnTo>
                  <a:close/>
                </a:path>
                <a:path w="11763375" h="1123950">
                  <a:moveTo>
                    <a:pt x="2476500" y="561975"/>
                  </a:moveTo>
                  <a:lnTo>
                    <a:pt x="2343150" y="561975"/>
                  </a:lnTo>
                  <a:lnTo>
                    <a:pt x="2343150" y="571500"/>
                  </a:lnTo>
                  <a:lnTo>
                    <a:pt x="2476500" y="571500"/>
                  </a:lnTo>
                  <a:lnTo>
                    <a:pt x="2476500" y="561975"/>
                  </a:lnTo>
                  <a:close/>
                </a:path>
                <a:path w="11763375" h="1123950">
                  <a:moveTo>
                    <a:pt x="2819400" y="1114425"/>
                  </a:moveTo>
                  <a:lnTo>
                    <a:pt x="2686050" y="1114425"/>
                  </a:lnTo>
                  <a:lnTo>
                    <a:pt x="2686050" y="1123950"/>
                  </a:lnTo>
                  <a:lnTo>
                    <a:pt x="2819400" y="1123950"/>
                  </a:lnTo>
                  <a:lnTo>
                    <a:pt x="2819400" y="1114425"/>
                  </a:lnTo>
                  <a:close/>
                </a:path>
                <a:path w="11763375" h="1123950">
                  <a:moveTo>
                    <a:pt x="2819400" y="561975"/>
                  </a:moveTo>
                  <a:lnTo>
                    <a:pt x="2686050" y="561975"/>
                  </a:lnTo>
                  <a:lnTo>
                    <a:pt x="2686050" y="571500"/>
                  </a:lnTo>
                  <a:lnTo>
                    <a:pt x="2819400" y="571500"/>
                  </a:lnTo>
                  <a:lnTo>
                    <a:pt x="2819400" y="561975"/>
                  </a:lnTo>
                  <a:close/>
                </a:path>
                <a:path w="11763375" h="1123950">
                  <a:moveTo>
                    <a:pt x="3162300" y="1114425"/>
                  </a:moveTo>
                  <a:lnTo>
                    <a:pt x="3028950" y="1114425"/>
                  </a:lnTo>
                  <a:lnTo>
                    <a:pt x="3028950" y="1123950"/>
                  </a:lnTo>
                  <a:lnTo>
                    <a:pt x="3162300" y="1123950"/>
                  </a:lnTo>
                  <a:lnTo>
                    <a:pt x="3162300" y="1114425"/>
                  </a:lnTo>
                  <a:close/>
                </a:path>
                <a:path w="11763375" h="1123950">
                  <a:moveTo>
                    <a:pt x="3162300" y="561975"/>
                  </a:moveTo>
                  <a:lnTo>
                    <a:pt x="3028950" y="561975"/>
                  </a:lnTo>
                  <a:lnTo>
                    <a:pt x="3028950" y="571500"/>
                  </a:lnTo>
                  <a:lnTo>
                    <a:pt x="3162300" y="571500"/>
                  </a:lnTo>
                  <a:lnTo>
                    <a:pt x="3162300" y="561975"/>
                  </a:lnTo>
                  <a:close/>
                </a:path>
                <a:path w="11763375" h="1123950">
                  <a:moveTo>
                    <a:pt x="3505200" y="1114425"/>
                  </a:moveTo>
                  <a:lnTo>
                    <a:pt x="3371850" y="1114425"/>
                  </a:lnTo>
                  <a:lnTo>
                    <a:pt x="3371850" y="1123950"/>
                  </a:lnTo>
                  <a:lnTo>
                    <a:pt x="3505200" y="1123950"/>
                  </a:lnTo>
                  <a:lnTo>
                    <a:pt x="3505200" y="1114425"/>
                  </a:lnTo>
                  <a:close/>
                </a:path>
                <a:path w="11763375" h="1123950">
                  <a:moveTo>
                    <a:pt x="3505200" y="561975"/>
                  </a:moveTo>
                  <a:lnTo>
                    <a:pt x="3371850" y="561975"/>
                  </a:lnTo>
                  <a:lnTo>
                    <a:pt x="3371850" y="571500"/>
                  </a:lnTo>
                  <a:lnTo>
                    <a:pt x="3505200" y="571500"/>
                  </a:lnTo>
                  <a:lnTo>
                    <a:pt x="3505200" y="561975"/>
                  </a:lnTo>
                  <a:close/>
                </a:path>
                <a:path w="11763375" h="1123950">
                  <a:moveTo>
                    <a:pt x="3848100" y="1114425"/>
                  </a:moveTo>
                  <a:lnTo>
                    <a:pt x="3714750" y="1114425"/>
                  </a:lnTo>
                  <a:lnTo>
                    <a:pt x="3714750" y="1123950"/>
                  </a:lnTo>
                  <a:lnTo>
                    <a:pt x="3848100" y="1123950"/>
                  </a:lnTo>
                  <a:lnTo>
                    <a:pt x="3848100" y="1114425"/>
                  </a:lnTo>
                  <a:close/>
                </a:path>
                <a:path w="11763375" h="1123950">
                  <a:moveTo>
                    <a:pt x="3848100" y="561975"/>
                  </a:moveTo>
                  <a:lnTo>
                    <a:pt x="3714750" y="561975"/>
                  </a:lnTo>
                  <a:lnTo>
                    <a:pt x="3714750" y="571500"/>
                  </a:lnTo>
                  <a:lnTo>
                    <a:pt x="3848100" y="571500"/>
                  </a:lnTo>
                  <a:lnTo>
                    <a:pt x="3848100" y="561975"/>
                  </a:lnTo>
                  <a:close/>
                </a:path>
                <a:path w="11763375" h="1123950">
                  <a:moveTo>
                    <a:pt x="4191000" y="1114425"/>
                  </a:moveTo>
                  <a:lnTo>
                    <a:pt x="4057650" y="1114425"/>
                  </a:lnTo>
                  <a:lnTo>
                    <a:pt x="4057650" y="1123950"/>
                  </a:lnTo>
                  <a:lnTo>
                    <a:pt x="4191000" y="1123950"/>
                  </a:lnTo>
                  <a:lnTo>
                    <a:pt x="4191000" y="1114425"/>
                  </a:lnTo>
                  <a:close/>
                </a:path>
                <a:path w="11763375" h="1123950">
                  <a:moveTo>
                    <a:pt x="4191000" y="561975"/>
                  </a:moveTo>
                  <a:lnTo>
                    <a:pt x="4057650" y="561975"/>
                  </a:lnTo>
                  <a:lnTo>
                    <a:pt x="4057650" y="571500"/>
                  </a:lnTo>
                  <a:lnTo>
                    <a:pt x="4191000" y="571500"/>
                  </a:lnTo>
                  <a:lnTo>
                    <a:pt x="4191000" y="561975"/>
                  </a:lnTo>
                  <a:close/>
                </a:path>
                <a:path w="11763375" h="1123950">
                  <a:moveTo>
                    <a:pt x="4533900" y="1114425"/>
                  </a:moveTo>
                  <a:lnTo>
                    <a:pt x="4400550" y="1114425"/>
                  </a:lnTo>
                  <a:lnTo>
                    <a:pt x="4400550" y="1123950"/>
                  </a:lnTo>
                  <a:lnTo>
                    <a:pt x="4533900" y="1123950"/>
                  </a:lnTo>
                  <a:lnTo>
                    <a:pt x="4533900" y="1114425"/>
                  </a:lnTo>
                  <a:close/>
                </a:path>
                <a:path w="11763375" h="1123950">
                  <a:moveTo>
                    <a:pt x="4533900" y="561975"/>
                  </a:moveTo>
                  <a:lnTo>
                    <a:pt x="4400550" y="561975"/>
                  </a:lnTo>
                  <a:lnTo>
                    <a:pt x="4400550" y="571500"/>
                  </a:lnTo>
                  <a:lnTo>
                    <a:pt x="4533900" y="571500"/>
                  </a:lnTo>
                  <a:lnTo>
                    <a:pt x="4533900" y="561975"/>
                  </a:lnTo>
                  <a:close/>
                </a:path>
                <a:path w="11763375" h="1123950">
                  <a:moveTo>
                    <a:pt x="4876800" y="1114425"/>
                  </a:moveTo>
                  <a:lnTo>
                    <a:pt x="4743450" y="1114425"/>
                  </a:lnTo>
                  <a:lnTo>
                    <a:pt x="4743450" y="1123950"/>
                  </a:lnTo>
                  <a:lnTo>
                    <a:pt x="4876800" y="1123950"/>
                  </a:lnTo>
                  <a:lnTo>
                    <a:pt x="4876800" y="1114425"/>
                  </a:lnTo>
                  <a:close/>
                </a:path>
                <a:path w="11763375" h="1123950">
                  <a:moveTo>
                    <a:pt x="4876800" y="561975"/>
                  </a:moveTo>
                  <a:lnTo>
                    <a:pt x="4743450" y="561975"/>
                  </a:lnTo>
                  <a:lnTo>
                    <a:pt x="4743450" y="571500"/>
                  </a:lnTo>
                  <a:lnTo>
                    <a:pt x="4876800" y="571500"/>
                  </a:lnTo>
                  <a:lnTo>
                    <a:pt x="4876800" y="561975"/>
                  </a:lnTo>
                  <a:close/>
                </a:path>
                <a:path w="11763375" h="1123950">
                  <a:moveTo>
                    <a:pt x="5219700" y="1114425"/>
                  </a:moveTo>
                  <a:lnTo>
                    <a:pt x="5086350" y="1114425"/>
                  </a:lnTo>
                  <a:lnTo>
                    <a:pt x="5086350" y="1123950"/>
                  </a:lnTo>
                  <a:lnTo>
                    <a:pt x="5219700" y="1123950"/>
                  </a:lnTo>
                  <a:lnTo>
                    <a:pt x="5219700" y="1114425"/>
                  </a:lnTo>
                  <a:close/>
                </a:path>
                <a:path w="11763375" h="1123950">
                  <a:moveTo>
                    <a:pt x="5219700" y="561975"/>
                  </a:moveTo>
                  <a:lnTo>
                    <a:pt x="5086350" y="561975"/>
                  </a:lnTo>
                  <a:lnTo>
                    <a:pt x="5086350" y="571500"/>
                  </a:lnTo>
                  <a:lnTo>
                    <a:pt x="5219700" y="571500"/>
                  </a:lnTo>
                  <a:lnTo>
                    <a:pt x="5219700" y="561975"/>
                  </a:lnTo>
                  <a:close/>
                </a:path>
                <a:path w="11763375" h="1123950">
                  <a:moveTo>
                    <a:pt x="5562600" y="1114425"/>
                  </a:moveTo>
                  <a:lnTo>
                    <a:pt x="5429250" y="1114425"/>
                  </a:lnTo>
                  <a:lnTo>
                    <a:pt x="5429250" y="1123950"/>
                  </a:lnTo>
                  <a:lnTo>
                    <a:pt x="5562600" y="1123950"/>
                  </a:lnTo>
                  <a:lnTo>
                    <a:pt x="5562600" y="1114425"/>
                  </a:lnTo>
                  <a:close/>
                </a:path>
                <a:path w="11763375" h="1123950">
                  <a:moveTo>
                    <a:pt x="5562600" y="561975"/>
                  </a:moveTo>
                  <a:lnTo>
                    <a:pt x="5429250" y="561975"/>
                  </a:lnTo>
                  <a:lnTo>
                    <a:pt x="5429250" y="571500"/>
                  </a:lnTo>
                  <a:lnTo>
                    <a:pt x="5562600" y="571500"/>
                  </a:lnTo>
                  <a:lnTo>
                    <a:pt x="5562600" y="561975"/>
                  </a:lnTo>
                  <a:close/>
                </a:path>
                <a:path w="11763375" h="1123950">
                  <a:moveTo>
                    <a:pt x="5905500" y="1114425"/>
                  </a:moveTo>
                  <a:lnTo>
                    <a:pt x="5772150" y="1114425"/>
                  </a:lnTo>
                  <a:lnTo>
                    <a:pt x="5772150" y="1123950"/>
                  </a:lnTo>
                  <a:lnTo>
                    <a:pt x="5905500" y="1123950"/>
                  </a:lnTo>
                  <a:lnTo>
                    <a:pt x="5905500" y="1114425"/>
                  </a:lnTo>
                  <a:close/>
                </a:path>
                <a:path w="11763375" h="1123950">
                  <a:moveTo>
                    <a:pt x="5905500" y="561975"/>
                  </a:moveTo>
                  <a:lnTo>
                    <a:pt x="5772150" y="561975"/>
                  </a:lnTo>
                  <a:lnTo>
                    <a:pt x="5772150" y="571500"/>
                  </a:lnTo>
                  <a:lnTo>
                    <a:pt x="5905500" y="571500"/>
                  </a:lnTo>
                  <a:lnTo>
                    <a:pt x="5905500" y="561975"/>
                  </a:lnTo>
                  <a:close/>
                </a:path>
                <a:path w="11763375" h="1123950">
                  <a:moveTo>
                    <a:pt x="6248400" y="1114425"/>
                  </a:moveTo>
                  <a:lnTo>
                    <a:pt x="6115050" y="1114425"/>
                  </a:lnTo>
                  <a:lnTo>
                    <a:pt x="6115050" y="1123950"/>
                  </a:lnTo>
                  <a:lnTo>
                    <a:pt x="6248400" y="1123950"/>
                  </a:lnTo>
                  <a:lnTo>
                    <a:pt x="6248400" y="1114425"/>
                  </a:lnTo>
                  <a:close/>
                </a:path>
                <a:path w="11763375" h="1123950">
                  <a:moveTo>
                    <a:pt x="6248400" y="561975"/>
                  </a:moveTo>
                  <a:lnTo>
                    <a:pt x="6115050" y="561975"/>
                  </a:lnTo>
                  <a:lnTo>
                    <a:pt x="6115050" y="571500"/>
                  </a:lnTo>
                  <a:lnTo>
                    <a:pt x="6248400" y="571500"/>
                  </a:lnTo>
                  <a:lnTo>
                    <a:pt x="6248400" y="561975"/>
                  </a:lnTo>
                  <a:close/>
                </a:path>
                <a:path w="11763375" h="1123950">
                  <a:moveTo>
                    <a:pt x="6591300" y="1114425"/>
                  </a:moveTo>
                  <a:lnTo>
                    <a:pt x="6457950" y="1114425"/>
                  </a:lnTo>
                  <a:lnTo>
                    <a:pt x="6457950" y="1123950"/>
                  </a:lnTo>
                  <a:lnTo>
                    <a:pt x="6591300" y="1123950"/>
                  </a:lnTo>
                  <a:lnTo>
                    <a:pt x="6591300" y="1114425"/>
                  </a:lnTo>
                  <a:close/>
                </a:path>
                <a:path w="11763375" h="1123950">
                  <a:moveTo>
                    <a:pt x="6591300" y="561975"/>
                  </a:moveTo>
                  <a:lnTo>
                    <a:pt x="6457950" y="561975"/>
                  </a:lnTo>
                  <a:lnTo>
                    <a:pt x="6457950" y="571500"/>
                  </a:lnTo>
                  <a:lnTo>
                    <a:pt x="6591300" y="571500"/>
                  </a:lnTo>
                  <a:lnTo>
                    <a:pt x="6591300" y="561975"/>
                  </a:lnTo>
                  <a:close/>
                </a:path>
                <a:path w="11763375" h="1123950">
                  <a:moveTo>
                    <a:pt x="6934200" y="1114425"/>
                  </a:moveTo>
                  <a:lnTo>
                    <a:pt x="6800850" y="1114425"/>
                  </a:lnTo>
                  <a:lnTo>
                    <a:pt x="6800850" y="1123950"/>
                  </a:lnTo>
                  <a:lnTo>
                    <a:pt x="6934200" y="1123950"/>
                  </a:lnTo>
                  <a:lnTo>
                    <a:pt x="6934200" y="1114425"/>
                  </a:lnTo>
                  <a:close/>
                </a:path>
                <a:path w="11763375" h="1123950">
                  <a:moveTo>
                    <a:pt x="6934200" y="561975"/>
                  </a:moveTo>
                  <a:lnTo>
                    <a:pt x="6800850" y="561975"/>
                  </a:lnTo>
                  <a:lnTo>
                    <a:pt x="6800850" y="571500"/>
                  </a:lnTo>
                  <a:lnTo>
                    <a:pt x="6934200" y="571500"/>
                  </a:lnTo>
                  <a:lnTo>
                    <a:pt x="6934200" y="561975"/>
                  </a:lnTo>
                  <a:close/>
                </a:path>
                <a:path w="11763375" h="1123950">
                  <a:moveTo>
                    <a:pt x="7277100" y="1114425"/>
                  </a:moveTo>
                  <a:lnTo>
                    <a:pt x="7143750" y="1114425"/>
                  </a:lnTo>
                  <a:lnTo>
                    <a:pt x="7143750" y="1123950"/>
                  </a:lnTo>
                  <a:lnTo>
                    <a:pt x="7277100" y="1123950"/>
                  </a:lnTo>
                  <a:lnTo>
                    <a:pt x="7277100" y="1114425"/>
                  </a:lnTo>
                  <a:close/>
                </a:path>
                <a:path w="11763375" h="1123950">
                  <a:moveTo>
                    <a:pt x="7277100" y="561975"/>
                  </a:moveTo>
                  <a:lnTo>
                    <a:pt x="7143750" y="561975"/>
                  </a:lnTo>
                  <a:lnTo>
                    <a:pt x="7143750" y="571500"/>
                  </a:lnTo>
                  <a:lnTo>
                    <a:pt x="7277100" y="571500"/>
                  </a:lnTo>
                  <a:lnTo>
                    <a:pt x="7277100" y="561975"/>
                  </a:lnTo>
                  <a:close/>
                </a:path>
                <a:path w="11763375" h="1123950">
                  <a:moveTo>
                    <a:pt x="7620000" y="1114425"/>
                  </a:moveTo>
                  <a:lnTo>
                    <a:pt x="7486650" y="1114425"/>
                  </a:lnTo>
                  <a:lnTo>
                    <a:pt x="7486650" y="1123950"/>
                  </a:lnTo>
                  <a:lnTo>
                    <a:pt x="7620000" y="1123950"/>
                  </a:lnTo>
                  <a:lnTo>
                    <a:pt x="7620000" y="1114425"/>
                  </a:lnTo>
                  <a:close/>
                </a:path>
                <a:path w="11763375" h="1123950">
                  <a:moveTo>
                    <a:pt x="7620000" y="561975"/>
                  </a:moveTo>
                  <a:lnTo>
                    <a:pt x="7486650" y="561975"/>
                  </a:lnTo>
                  <a:lnTo>
                    <a:pt x="7486650" y="571500"/>
                  </a:lnTo>
                  <a:lnTo>
                    <a:pt x="7620000" y="571500"/>
                  </a:lnTo>
                  <a:lnTo>
                    <a:pt x="7620000" y="561975"/>
                  </a:lnTo>
                  <a:close/>
                </a:path>
                <a:path w="11763375" h="1123950">
                  <a:moveTo>
                    <a:pt x="7962900" y="1114425"/>
                  </a:moveTo>
                  <a:lnTo>
                    <a:pt x="7829550" y="1114425"/>
                  </a:lnTo>
                  <a:lnTo>
                    <a:pt x="7829550" y="1123950"/>
                  </a:lnTo>
                  <a:lnTo>
                    <a:pt x="7962900" y="1123950"/>
                  </a:lnTo>
                  <a:lnTo>
                    <a:pt x="7962900" y="1114425"/>
                  </a:lnTo>
                  <a:close/>
                </a:path>
                <a:path w="11763375" h="1123950">
                  <a:moveTo>
                    <a:pt x="7962900" y="561975"/>
                  </a:moveTo>
                  <a:lnTo>
                    <a:pt x="7829550" y="561975"/>
                  </a:lnTo>
                  <a:lnTo>
                    <a:pt x="7829550" y="571500"/>
                  </a:lnTo>
                  <a:lnTo>
                    <a:pt x="7962900" y="571500"/>
                  </a:lnTo>
                  <a:lnTo>
                    <a:pt x="7962900" y="561975"/>
                  </a:lnTo>
                  <a:close/>
                </a:path>
                <a:path w="11763375" h="1123950">
                  <a:moveTo>
                    <a:pt x="7962900" y="0"/>
                  </a:moveTo>
                  <a:lnTo>
                    <a:pt x="7829550" y="0"/>
                  </a:lnTo>
                  <a:lnTo>
                    <a:pt x="7829550" y="9525"/>
                  </a:lnTo>
                  <a:lnTo>
                    <a:pt x="7962900" y="9525"/>
                  </a:lnTo>
                  <a:lnTo>
                    <a:pt x="7962900" y="0"/>
                  </a:lnTo>
                  <a:close/>
                </a:path>
                <a:path w="11763375" h="1123950">
                  <a:moveTo>
                    <a:pt x="8305800" y="1114425"/>
                  </a:moveTo>
                  <a:lnTo>
                    <a:pt x="8172450" y="1114425"/>
                  </a:lnTo>
                  <a:lnTo>
                    <a:pt x="8172450" y="1123950"/>
                  </a:lnTo>
                  <a:lnTo>
                    <a:pt x="8305800" y="1123950"/>
                  </a:lnTo>
                  <a:lnTo>
                    <a:pt x="8305800" y="1114425"/>
                  </a:lnTo>
                  <a:close/>
                </a:path>
                <a:path w="11763375" h="1123950">
                  <a:moveTo>
                    <a:pt x="8305800" y="561975"/>
                  </a:moveTo>
                  <a:lnTo>
                    <a:pt x="8172450" y="561975"/>
                  </a:lnTo>
                  <a:lnTo>
                    <a:pt x="8172450" y="571500"/>
                  </a:lnTo>
                  <a:lnTo>
                    <a:pt x="8305800" y="571500"/>
                  </a:lnTo>
                  <a:lnTo>
                    <a:pt x="8305800" y="561975"/>
                  </a:lnTo>
                  <a:close/>
                </a:path>
                <a:path w="11763375" h="1123950">
                  <a:moveTo>
                    <a:pt x="8305800" y="0"/>
                  </a:moveTo>
                  <a:lnTo>
                    <a:pt x="8172450" y="0"/>
                  </a:lnTo>
                  <a:lnTo>
                    <a:pt x="8172450" y="9525"/>
                  </a:lnTo>
                  <a:lnTo>
                    <a:pt x="8305800" y="9525"/>
                  </a:lnTo>
                  <a:lnTo>
                    <a:pt x="8305800" y="0"/>
                  </a:lnTo>
                  <a:close/>
                </a:path>
                <a:path w="11763375" h="1123950">
                  <a:moveTo>
                    <a:pt x="8648700" y="1114425"/>
                  </a:moveTo>
                  <a:lnTo>
                    <a:pt x="8515350" y="1114425"/>
                  </a:lnTo>
                  <a:lnTo>
                    <a:pt x="8515350" y="1123950"/>
                  </a:lnTo>
                  <a:lnTo>
                    <a:pt x="8648700" y="1123950"/>
                  </a:lnTo>
                  <a:lnTo>
                    <a:pt x="8648700" y="1114425"/>
                  </a:lnTo>
                  <a:close/>
                </a:path>
                <a:path w="11763375" h="1123950">
                  <a:moveTo>
                    <a:pt x="8648700" y="561975"/>
                  </a:moveTo>
                  <a:lnTo>
                    <a:pt x="8515350" y="561975"/>
                  </a:lnTo>
                  <a:lnTo>
                    <a:pt x="8515350" y="571500"/>
                  </a:lnTo>
                  <a:lnTo>
                    <a:pt x="8648700" y="571500"/>
                  </a:lnTo>
                  <a:lnTo>
                    <a:pt x="8648700" y="561975"/>
                  </a:lnTo>
                  <a:close/>
                </a:path>
                <a:path w="11763375" h="1123950">
                  <a:moveTo>
                    <a:pt x="8648700" y="0"/>
                  </a:moveTo>
                  <a:lnTo>
                    <a:pt x="8515350" y="0"/>
                  </a:lnTo>
                  <a:lnTo>
                    <a:pt x="8515350" y="9525"/>
                  </a:lnTo>
                  <a:lnTo>
                    <a:pt x="8648700" y="9525"/>
                  </a:lnTo>
                  <a:lnTo>
                    <a:pt x="8648700" y="0"/>
                  </a:lnTo>
                  <a:close/>
                </a:path>
                <a:path w="11763375" h="1123950">
                  <a:moveTo>
                    <a:pt x="8991600" y="561975"/>
                  </a:moveTo>
                  <a:lnTo>
                    <a:pt x="8858250" y="561975"/>
                  </a:lnTo>
                  <a:lnTo>
                    <a:pt x="8858250" y="571500"/>
                  </a:lnTo>
                  <a:lnTo>
                    <a:pt x="8991600" y="571500"/>
                  </a:lnTo>
                  <a:lnTo>
                    <a:pt x="8991600" y="561975"/>
                  </a:lnTo>
                  <a:close/>
                </a:path>
                <a:path w="11763375" h="1123950">
                  <a:moveTo>
                    <a:pt x="8991600" y="0"/>
                  </a:moveTo>
                  <a:lnTo>
                    <a:pt x="8858250" y="0"/>
                  </a:lnTo>
                  <a:lnTo>
                    <a:pt x="8858250" y="9525"/>
                  </a:lnTo>
                  <a:lnTo>
                    <a:pt x="8991600" y="9525"/>
                  </a:lnTo>
                  <a:lnTo>
                    <a:pt x="8991600" y="0"/>
                  </a:lnTo>
                  <a:close/>
                </a:path>
                <a:path w="11763375" h="1123950">
                  <a:moveTo>
                    <a:pt x="9334500" y="561975"/>
                  </a:moveTo>
                  <a:lnTo>
                    <a:pt x="9201150" y="561975"/>
                  </a:lnTo>
                  <a:lnTo>
                    <a:pt x="9201150" y="571500"/>
                  </a:lnTo>
                  <a:lnTo>
                    <a:pt x="9334500" y="571500"/>
                  </a:lnTo>
                  <a:lnTo>
                    <a:pt x="9334500" y="561975"/>
                  </a:lnTo>
                  <a:close/>
                </a:path>
                <a:path w="11763375" h="1123950">
                  <a:moveTo>
                    <a:pt x="9334500" y="0"/>
                  </a:moveTo>
                  <a:lnTo>
                    <a:pt x="9201150" y="0"/>
                  </a:lnTo>
                  <a:lnTo>
                    <a:pt x="9201150" y="9525"/>
                  </a:lnTo>
                  <a:lnTo>
                    <a:pt x="9334500" y="9525"/>
                  </a:lnTo>
                  <a:lnTo>
                    <a:pt x="9334500" y="0"/>
                  </a:lnTo>
                  <a:close/>
                </a:path>
                <a:path w="11763375" h="1123950">
                  <a:moveTo>
                    <a:pt x="9677400" y="561975"/>
                  </a:moveTo>
                  <a:lnTo>
                    <a:pt x="9544050" y="561975"/>
                  </a:lnTo>
                  <a:lnTo>
                    <a:pt x="9544050" y="571500"/>
                  </a:lnTo>
                  <a:lnTo>
                    <a:pt x="9677400" y="571500"/>
                  </a:lnTo>
                  <a:lnTo>
                    <a:pt x="9677400" y="561975"/>
                  </a:lnTo>
                  <a:close/>
                </a:path>
                <a:path w="11763375" h="1123950">
                  <a:moveTo>
                    <a:pt x="9677400" y="0"/>
                  </a:moveTo>
                  <a:lnTo>
                    <a:pt x="9544050" y="0"/>
                  </a:lnTo>
                  <a:lnTo>
                    <a:pt x="9544050" y="9525"/>
                  </a:lnTo>
                  <a:lnTo>
                    <a:pt x="9677400" y="9525"/>
                  </a:lnTo>
                  <a:lnTo>
                    <a:pt x="9677400" y="0"/>
                  </a:lnTo>
                  <a:close/>
                </a:path>
                <a:path w="11763375" h="1123950">
                  <a:moveTo>
                    <a:pt x="10020300" y="561975"/>
                  </a:moveTo>
                  <a:lnTo>
                    <a:pt x="9886950" y="561975"/>
                  </a:lnTo>
                  <a:lnTo>
                    <a:pt x="9886950" y="571500"/>
                  </a:lnTo>
                  <a:lnTo>
                    <a:pt x="10020300" y="571500"/>
                  </a:lnTo>
                  <a:lnTo>
                    <a:pt x="10020300" y="561975"/>
                  </a:lnTo>
                  <a:close/>
                </a:path>
                <a:path w="11763375" h="1123950">
                  <a:moveTo>
                    <a:pt x="10020300" y="0"/>
                  </a:moveTo>
                  <a:lnTo>
                    <a:pt x="9886950" y="0"/>
                  </a:lnTo>
                  <a:lnTo>
                    <a:pt x="9886950" y="9525"/>
                  </a:lnTo>
                  <a:lnTo>
                    <a:pt x="10020300" y="9525"/>
                  </a:lnTo>
                  <a:lnTo>
                    <a:pt x="10020300" y="0"/>
                  </a:lnTo>
                  <a:close/>
                </a:path>
                <a:path w="11763375" h="1123950">
                  <a:moveTo>
                    <a:pt x="10363200" y="561975"/>
                  </a:moveTo>
                  <a:lnTo>
                    <a:pt x="10229850" y="561975"/>
                  </a:lnTo>
                  <a:lnTo>
                    <a:pt x="10229850" y="571500"/>
                  </a:lnTo>
                  <a:lnTo>
                    <a:pt x="10363200" y="571500"/>
                  </a:lnTo>
                  <a:lnTo>
                    <a:pt x="10363200" y="561975"/>
                  </a:lnTo>
                  <a:close/>
                </a:path>
                <a:path w="11763375" h="1123950">
                  <a:moveTo>
                    <a:pt x="10363200" y="0"/>
                  </a:moveTo>
                  <a:lnTo>
                    <a:pt x="10229850" y="0"/>
                  </a:lnTo>
                  <a:lnTo>
                    <a:pt x="10229850" y="9525"/>
                  </a:lnTo>
                  <a:lnTo>
                    <a:pt x="10363200" y="9525"/>
                  </a:lnTo>
                  <a:lnTo>
                    <a:pt x="10363200" y="0"/>
                  </a:lnTo>
                  <a:close/>
                </a:path>
                <a:path w="11763375" h="1123950">
                  <a:moveTo>
                    <a:pt x="10706100" y="561975"/>
                  </a:moveTo>
                  <a:lnTo>
                    <a:pt x="10572750" y="561975"/>
                  </a:lnTo>
                  <a:lnTo>
                    <a:pt x="10572750" y="571500"/>
                  </a:lnTo>
                  <a:lnTo>
                    <a:pt x="10706100" y="571500"/>
                  </a:lnTo>
                  <a:lnTo>
                    <a:pt x="10706100" y="561975"/>
                  </a:lnTo>
                  <a:close/>
                </a:path>
                <a:path w="11763375" h="1123950">
                  <a:moveTo>
                    <a:pt x="10706100" y="0"/>
                  </a:moveTo>
                  <a:lnTo>
                    <a:pt x="10572750" y="0"/>
                  </a:lnTo>
                  <a:lnTo>
                    <a:pt x="10572750" y="9525"/>
                  </a:lnTo>
                  <a:lnTo>
                    <a:pt x="10706100" y="9525"/>
                  </a:lnTo>
                  <a:lnTo>
                    <a:pt x="10706100" y="0"/>
                  </a:lnTo>
                  <a:close/>
                </a:path>
                <a:path w="11763375" h="1123950">
                  <a:moveTo>
                    <a:pt x="11049000" y="561975"/>
                  </a:moveTo>
                  <a:lnTo>
                    <a:pt x="10915650" y="561975"/>
                  </a:lnTo>
                  <a:lnTo>
                    <a:pt x="10915650" y="571500"/>
                  </a:lnTo>
                  <a:lnTo>
                    <a:pt x="11049000" y="571500"/>
                  </a:lnTo>
                  <a:lnTo>
                    <a:pt x="11049000" y="561975"/>
                  </a:lnTo>
                  <a:close/>
                </a:path>
                <a:path w="11763375" h="1123950">
                  <a:moveTo>
                    <a:pt x="11049000" y="0"/>
                  </a:moveTo>
                  <a:lnTo>
                    <a:pt x="10915650" y="0"/>
                  </a:lnTo>
                  <a:lnTo>
                    <a:pt x="10915650" y="9525"/>
                  </a:lnTo>
                  <a:lnTo>
                    <a:pt x="11049000" y="9525"/>
                  </a:lnTo>
                  <a:lnTo>
                    <a:pt x="11049000" y="0"/>
                  </a:lnTo>
                  <a:close/>
                </a:path>
                <a:path w="11763375" h="1123950">
                  <a:moveTo>
                    <a:pt x="11391900" y="561975"/>
                  </a:moveTo>
                  <a:lnTo>
                    <a:pt x="11258550" y="561975"/>
                  </a:lnTo>
                  <a:lnTo>
                    <a:pt x="11258550" y="571500"/>
                  </a:lnTo>
                  <a:lnTo>
                    <a:pt x="11391900" y="571500"/>
                  </a:lnTo>
                  <a:lnTo>
                    <a:pt x="11391900" y="561975"/>
                  </a:lnTo>
                  <a:close/>
                </a:path>
                <a:path w="11763375" h="1123950">
                  <a:moveTo>
                    <a:pt x="11391900" y="0"/>
                  </a:moveTo>
                  <a:lnTo>
                    <a:pt x="11258550" y="0"/>
                  </a:lnTo>
                  <a:lnTo>
                    <a:pt x="11258550" y="9525"/>
                  </a:lnTo>
                  <a:lnTo>
                    <a:pt x="11391900" y="9525"/>
                  </a:lnTo>
                  <a:lnTo>
                    <a:pt x="11391900" y="0"/>
                  </a:lnTo>
                  <a:close/>
                </a:path>
                <a:path w="11763375" h="1123950">
                  <a:moveTo>
                    <a:pt x="11763375" y="561975"/>
                  </a:moveTo>
                  <a:lnTo>
                    <a:pt x="11601450" y="561975"/>
                  </a:lnTo>
                  <a:lnTo>
                    <a:pt x="11601450" y="571500"/>
                  </a:lnTo>
                  <a:lnTo>
                    <a:pt x="11763375" y="571500"/>
                  </a:lnTo>
                  <a:lnTo>
                    <a:pt x="11763375" y="561975"/>
                  </a:lnTo>
                  <a:close/>
                </a:path>
                <a:path w="11763375" h="1123950">
                  <a:moveTo>
                    <a:pt x="11763375" y="0"/>
                  </a:moveTo>
                  <a:lnTo>
                    <a:pt x="11601450" y="0"/>
                  </a:lnTo>
                  <a:lnTo>
                    <a:pt x="11601450" y="9525"/>
                  </a:lnTo>
                  <a:lnTo>
                    <a:pt x="11763375" y="9525"/>
                  </a:lnTo>
                  <a:lnTo>
                    <a:pt x="117633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19187" y="5238749"/>
              <a:ext cx="11763375" cy="1123950"/>
            </a:xfrm>
            <a:custGeom>
              <a:avLst/>
              <a:gdLst/>
              <a:ahLst/>
              <a:cxnLst/>
              <a:rect l="l" t="t" r="r" b="b"/>
              <a:pathLst>
                <a:path w="11763375" h="1123950">
                  <a:moveTo>
                    <a:pt x="419100" y="1114425"/>
                  </a:moveTo>
                  <a:lnTo>
                    <a:pt x="0" y="1114425"/>
                  </a:lnTo>
                  <a:lnTo>
                    <a:pt x="0" y="1123950"/>
                  </a:lnTo>
                  <a:lnTo>
                    <a:pt x="419100" y="1123950"/>
                  </a:lnTo>
                  <a:lnTo>
                    <a:pt x="419100" y="1114425"/>
                  </a:lnTo>
                  <a:close/>
                </a:path>
                <a:path w="11763375" h="1123950">
                  <a:moveTo>
                    <a:pt x="419100" y="561975"/>
                  </a:moveTo>
                  <a:lnTo>
                    <a:pt x="0" y="561975"/>
                  </a:lnTo>
                  <a:lnTo>
                    <a:pt x="0" y="571500"/>
                  </a:lnTo>
                  <a:lnTo>
                    <a:pt x="419100" y="571500"/>
                  </a:lnTo>
                  <a:lnTo>
                    <a:pt x="419100" y="561975"/>
                  </a:lnTo>
                  <a:close/>
                </a:path>
                <a:path w="11763375" h="1123950">
                  <a:moveTo>
                    <a:pt x="762000" y="1114425"/>
                  </a:moveTo>
                  <a:lnTo>
                    <a:pt x="628650" y="1114425"/>
                  </a:lnTo>
                  <a:lnTo>
                    <a:pt x="628650" y="1123950"/>
                  </a:lnTo>
                  <a:lnTo>
                    <a:pt x="762000" y="1123950"/>
                  </a:lnTo>
                  <a:lnTo>
                    <a:pt x="762000" y="1114425"/>
                  </a:lnTo>
                  <a:close/>
                </a:path>
                <a:path w="11763375" h="1123950">
                  <a:moveTo>
                    <a:pt x="762000" y="561975"/>
                  </a:moveTo>
                  <a:lnTo>
                    <a:pt x="628650" y="561975"/>
                  </a:lnTo>
                  <a:lnTo>
                    <a:pt x="628650" y="571500"/>
                  </a:lnTo>
                  <a:lnTo>
                    <a:pt x="762000" y="571500"/>
                  </a:lnTo>
                  <a:lnTo>
                    <a:pt x="762000" y="561975"/>
                  </a:lnTo>
                  <a:close/>
                </a:path>
                <a:path w="11763375" h="1123950">
                  <a:moveTo>
                    <a:pt x="1104900" y="1114425"/>
                  </a:moveTo>
                  <a:lnTo>
                    <a:pt x="971550" y="1114425"/>
                  </a:lnTo>
                  <a:lnTo>
                    <a:pt x="971550" y="1123950"/>
                  </a:lnTo>
                  <a:lnTo>
                    <a:pt x="1104900" y="1123950"/>
                  </a:lnTo>
                  <a:lnTo>
                    <a:pt x="1104900" y="1114425"/>
                  </a:lnTo>
                  <a:close/>
                </a:path>
                <a:path w="11763375" h="1123950">
                  <a:moveTo>
                    <a:pt x="1104900" y="561975"/>
                  </a:moveTo>
                  <a:lnTo>
                    <a:pt x="971550" y="561975"/>
                  </a:lnTo>
                  <a:lnTo>
                    <a:pt x="971550" y="571500"/>
                  </a:lnTo>
                  <a:lnTo>
                    <a:pt x="1104900" y="571500"/>
                  </a:lnTo>
                  <a:lnTo>
                    <a:pt x="1104900" y="561975"/>
                  </a:lnTo>
                  <a:close/>
                </a:path>
                <a:path w="11763375" h="1123950">
                  <a:moveTo>
                    <a:pt x="1447800" y="1114425"/>
                  </a:moveTo>
                  <a:lnTo>
                    <a:pt x="1314450" y="1114425"/>
                  </a:lnTo>
                  <a:lnTo>
                    <a:pt x="1314450" y="1123950"/>
                  </a:lnTo>
                  <a:lnTo>
                    <a:pt x="1447800" y="1123950"/>
                  </a:lnTo>
                  <a:lnTo>
                    <a:pt x="1447800" y="1114425"/>
                  </a:lnTo>
                  <a:close/>
                </a:path>
                <a:path w="11763375" h="1123950">
                  <a:moveTo>
                    <a:pt x="1447800" y="561975"/>
                  </a:moveTo>
                  <a:lnTo>
                    <a:pt x="1314450" y="561975"/>
                  </a:lnTo>
                  <a:lnTo>
                    <a:pt x="1314450" y="571500"/>
                  </a:lnTo>
                  <a:lnTo>
                    <a:pt x="1447800" y="571500"/>
                  </a:lnTo>
                  <a:lnTo>
                    <a:pt x="1447800" y="561975"/>
                  </a:lnTo>
                  <a:close/>
                </a:path>
                <a:path w="11763375" h="1123950">
                  <a:moveTo>
                    <a:pt x="1790700" y="1114425"/>
                  </a:moveTo>
                  <a:lnTo>
                    <a:pt x="1657350" y="1114425"/>
                  </a:lnTo>
                  <a:lnTo>
                    <a:pt x="1657350" y="1123950"/>
                  </a:lnTo>
                  <a:lnTo>
                    <a:pt x="1790700" y="1123950"/>
                  </a:lnTo>
                  <a:lnTo>
                    <a:pt x="1790700" y="1114425"/>
                  </a:lnTo>
                  <a:close/>
                </a:path>
                <a:path w="11763375" h="1123950">
                  <a:moveTo>
                    <a:pt x="1790700" y="561975"/>
                  </a:moveTo>
                  <a:lnTo>
                    <a:pt x="1657350" y="561975"/>
                  </a:lnTo>
                  <a:lnTo>
                    <a:pt x="1657350" y="571500"/>
                  </a:lnTo>
                  <a:lnTo>
                    <a:pt x="1790700" y="571500"/>
                  </a:lnTo>
                  <a:lnTo>
                    <a:pt x="1790700" y="561975"/>
                  </a:lnTo>
                  <a:close/>
                </a:path>
                <a:path w="11763375" h="1123950">
                  <a:moveTo>
                    <a:pt x="2133600" y="1114425"/>
                  </a:moveTo>
                  <a:lnTo>
                    <a:pt x="2000250" y="1114425"/>
                  </a:lnTo>
                  <a:lnTo>
                    <a:pt x="2000250" y="1123950"/>
                  </a:lnTo>
                  <a:lnTo>
                    <a:pt x="2133600" y="1123950"/>
                  </a:lnTo>
                  <a:lnTo>
                    <a:pt x="2133600" y="1114425"/>
                  </a:lnTo>
                  <a:close/>
                </a:path>
                <a:path w="11763375" h="1123950">
                  <a:moveTo>
                    <a:pt x="2133600" y="561975"/>
                  </a:moveTo>
                  <a:lnTo>
                    <a:pt x="2000250" y="561975"/>
                  </a:lnTo>
                  <a:lnTo>
                    <a:pt x="2000250" y="571500"/>
                  </a:lnTo>
                  <a:lnTo>
                    <a:pt x="2133600" y="571500"/>
                  </a:lnTo>
                  <a:lnTo>
                    <a:pt x="2133600" y="561975"/>
                  </a:lnTo>
                  <a:close/>
                </a:path>
                <a:path w="11763375" h="1123950">
                  <a:moveTo>
                    <a:pt x="2476500" y="1114425"/>
                  </a:moveTo>
                  <a:lnTo>
                    <a:pt x="2343150" y="1114425"/>
                  </a:lnTo>
                  <a:lnTo>
                    <a:pt x="2343150" y="1123950"/>
                  </a:lnTo>
                  <a:lnTo>
                    <a:pt x="2476500" y="1123950"/>
                  </a:lnTo>
                  <a:lnTo>
                    <a:pt x="2476500" y="1114425"/>
                  </a:lnTo>
                  <a:close/>
                </a:path>
                <a:path w="11763375" h="1123950">
                  <a:moveTo>
                    <a:pt x="2476500" y="561975"/>
                  </a:moveTo>
                  <a:lnTo>
                    <a:pt x="2343150" y="561975"/>
                  </a:lnTo>
                  <a:lnTo>
                    <a:pt x="2343150" y="571500"/>
                  </a:lnTo>
                  <a:lnTo>
                    <a:pt x="2476500" y="571500"/>
                  </a:lnTo>
                  <a:lnTo>
                    <a:pt x="2476500" y="561975"/>
                  </a:lnTo>
                  <a:close/>
                </a:path>
                <a:path w="11763375" h="1123950">
                  <a:moveTo>
                    <a:pt x="2819400" y="1114425"/>
                  </a:moveTo>
                  <a:lnTo>
                    <a:pt x="2686050" y="1114425"/>
                  </a:lnTo>
                  <a:lnTo>
                    <a:pt x="2686050" y="1123950"/>
                  </a:lnTo>
                  <a:lnTo>
                    <a:pt x="2819400" y="1123950"/>
                  </a:lnTo>
                  <a:lnTo>
                    <a:pt x="2819400" y="1114425"/>
                  </a:lnTo>
                  <a:close/>
                </a:path>
                <a:path w="11763375" h="1123950">
                  <a:moveTo>
                    <a:pt x="2819400" y="561975"/>
                  </a:moveTo>
                  <a:lnTo>
                    <a:pt x="2686050" y="561975"/>
                  </a:lnTo>
                  <a:lnTo>
                    <a:pt x="2686050" y="571500"/>
                  </a:lnTo>
                  <a:lnTo>
                    <a:pt x="2819400" y="571500"/>
                  </a:lnTo>
                  <a:lnTo>
                    <a:pt x="2819400" y="561975"/>
                  </a:lnTo>
                  <a:close/>
                </a:path>
                <a:path w="11763375" h="1123950">
                  <a:moveTo>
                    <a:pt x="3162300" y="1114425"/>
                  </a:moveTo>
                  <a:lnTo>
                    <a:pt x="3028950" y="1114425"/>
                  </a:lnTo>
                  <a:lnTo>
                    <a:pt x="3028950" y="1123950"/>
                  </a:lnTo>
                  <a:lnTo>
                    <a:pt x="3162300" y="1123950"/>
                  </a:lnTo>
                  <a:lnTo>
                    <a:pt x="3162300" y="1114425"/>
                  </a:lnTo>
                  <a:close/>
                </a:path>
                <a:path w="11763375" h="1123950">
                  <a:moveTo>
                    <a:pt x="3162300" y="561975"/>
                  </a:moveTo>
                  <a:lnTo>
                    <a:pt x="3028950" y="561975"/>
                  </a:lnTo>
                  <a:lnTo>
                    <a:pt x="3028950" y="571500"/>
                  </a:lnTo>
                  <a:lnTo>
                    <a:pt x="3162300" y="571500"/>
                  </a:lnTo>
                  <a:lnTo>
                    <a:pt x="3162300" y="561975"/>
                  </a:lnTo>
                  <a:close/>
                </a:path>
                <a:path w="11763375" h="1123950">
                  <a:moveTo>
                    <a:pt x="3505200" y="1114425"/>
                  </a:moveTo>
                  <a:lnTo>
                    <a:pt x="3371850" y="1114425"/>
                  </a:lnTo>
                  <a:lnTo>
                    <a:pt x="3371850" y="1123950"/>
                  </a:lnTo>
                  <a:lnTo>
                    <a:pt x="3505200" y="1123950"/>
                  </a:lnTo>
                  <a:lnTo>
                    <a:pt x="3505200" y="1114425"/>
                  </a:lnTo>
                  <a:close/>
                </a:path>
                <a:path w="11763375" h="1123950">
                  <a:moveTo>
                    <a:pt x="3505200" y="561975"/>
                  </a:moveTo>
                  <a:lnTo>
                    <a:pt x="3371850" y="561975"/>
                  </a:lnTo>
                  <a:lnTo>
                    <a:pt x="3371850" y="571500"/>
                  </a:lnTo>
                  <a:lnTo>
                    <a:pt x="3505200" y="571500"/>
                  </a:lnTo>
                  <a:lnTo>
                    <a:pt x="3505200" y="561975"/>
                  </a:lnTo>
                  <a:close/>
                </a:path>
                <a:path w="11763375" h="1123950">
                  <a:moveTo>
                    <a:pt x="3848100" y="1114425"/>
                  </a:moveTo>
                  <a:lnTo>
                    <a:pt x="3714750" y="1114425"/>
                  </a:lnTo>
                  <a:lnTo>
                    <a:pt x="3714750" y="1123950"/>
                  </a:lnTo>
                  <a:lnTo>
                    <a:pt x="3848100" y="1123950"/>
                  </a:lnTo>
                  <a:lnTo>
                    <a:pt x="3848100" y="1114425"/>
                  </a:lnTo>
                  <a:close/>
                </a:path>
                <a:path w="11763375" h="1123950">
                  <a:moveTo>
                    <a:pt x="3848100" y="561975"/>
                  </a:moveTo>
                  <a:lnTo>
                    <a:pt x="3714750" y="561975"/>
                  </a:lnTo>
                  <a:lnTo>
                    <a:pt x="3714750" y="571500"/>
                  </a:lnTo>
                  <a:lnTo>
                    <a:pt x="3848100" y="571500"/>
                  </a:lnTo>
                  <a:lnTo>
                    <a:pt x="3848100" y="561975"/>
                  </a:lnTo>
                  <a:close/>
                </a:path>
                <a:path w="11763375" h="1123950">
                  <a:moveTo>
                    <a:pt x="4191000" y="1114425"/>
                  </a:moveTo>
                  <a:lnTo>
                    <a:pt x="4057650" y="1114425"/>
                  </a:lnTo>
                  <a:lnTo>
                    <a:pt x="4057650" y="1123950"/>
                  </a:lnTo>
                  <a:lnTo>
                    <a:pt x="4191000" y="1123950"/>
                  </a:lnTo>
                  <a:lnTo>
                    <a:pt x="4191000" y="1114425"/>
                  </a:lnTo>
                  <a:close/>
                </a:path>
                <a:path w="11763375" h="1123950">
                  <a:moveTo>
                    <a:pt x="4191000" y="561975"/>
                  </a:moveTo>
                  <a:lnTo>
                    <a:pt x="4057650" y="561975"/>
                  </a:lnTo>
                  <a:lnTo>
                    <a:pt x="4057650" y="571500"/>
                  </a:lnTo>
                  <a:lnTo>
                    <a:pt x="4191000" y="571500"/>
                  </a:lnTo>
                  <a:lnTo>
                    <a:pt x="4191000" y="561975"/>
                  </a:lnTo>
                  <a:close/>
                </a:path>
                <a:path w="11763375" h="1123950">
                  <a:moveTo>
                    <a:pt x="4533900" y="1114425"/>
                  </a:moveTo>
                  <a:lnTo>
                    <a:pt x="4400550" y="1114425"/>
                  </a:lnTo>
                  <a:lnTo>
                    <a:pt x="4400550" y="1123950"/>
                  </a:lnTo>
                  <a:lnTo>
                    <a:pt x="4533900" y="1123950"/>
                  </a:lnTo>
                  <a:lnTo>
                    <a:pt x="4533900" y="1114425"/>
                  </a:lnTo>
                  <a:close/>
                </a:path>
                <a:path w="11763375" h="1123950">
                  <a:moveTo>
                    <a:pt x="4533900" y="561975"/>
                  </a:moveTo>
                  <a:lnTo>
                    <a:pt x="4400550" y="561975"/>
                  </a:lnTo>
                  <a:lnTo>
                    <a:pt x="4400550" y="571500"/>
                  </a:lnTo>
                  <a:lnTo>
                    <a:pt x="4533900" y="571500"/>
                  </a:lnTo>
                  <a:lnTo>
                    <a:pt x="4533900" y="561975"/>
                  </a:lnTo>
                  <a:close/>
                </a:path>
                <a:path w="11763375" h="1123950">
                  <a:moveTo>
                    <a:pt x="4876800" y="1114425"/>
                  </a:moveTo>
                  <a:lnTo>
                    <a:pt x="4743450" y="1114425"/>
                  </a:lnTo>
                  <a:lnTo>
                    <a:pt x="4743450" y="1123950"/>
                  </a:lnTo>
                  <a:lnTo>
                    <a:pt x="4876800" y="1123950"/>
                  </a:lnTo>
                  <a:lnTo>
                    <a:pt x="4876800" y="1114425"/>
                  </a:lnTo>
                  <a:close/>
                </a:path>
                <a:path w="11763375" h="1123950">
                  <a:moveTo>
                    <a:pt x="4876800" y="561975"/>
                  </a:moveTo>
                  <a:lnTo>
                    <a:pt x="4743450" y="561975"/>
                  </a:lnTo>
                  <a:lnTo>
                    <a:pt x="4743450" y="571500"/>
                  </a:lnTo>
                  <a:lnTo>
                    <a:pt x="4876800" y="571500"/>
                  </a:lnTo>
                  <a:lnTo>
                    <a:pt x="4876800" y="561975"/>
                  </a:lnTo>
                  <a:close/>
                </a:path>
                <a:path w="11763375" h="1123950">
                  <a:moveTo>
                    <a:pt x="5219700" y="1114425"/>
                  </a:moveTo>
                  <a:lnTo>
                    <a:pt x="5086350" y="1114425"/>
                  </a:lnTo>
                  <a:lnTo>
                    <a:pt x="5086350" y="1123950"/>
                  </a:lnTo>
                  <a:lnTo>
                    <a:pt x="5219700" y="1123950"/>
                  </a:lnTo>
                  <a:lnTo>
                    <a:pt x="5219700" y="1114425"/>
                  </a:lnTo>
                  <a:close/>
                </a:path>
                <a:path w="11763375" h="1123950">
                  <a:moveTo>
                    <a:pt x="5219700" y="561975"/>
                  </a:moveTo>
                  <a:lnTo>
                    <a:pt x="5086350" y="561975"/>
                  </a:lnTo>
                  <a:lnTo>
                    <a:pt x="5086350" y="571500"/>
                  </a:lnTo>
                  <a:lnTo>
                    <a:pt x="5219700" y="571500"/>
                  </a:lnTo>
                  <a:lnTo>
                    <a:pt x="5219700" y="561975"/>
                  </a:lnTo>
                  <a:close/>
                </a:path>
                <a:path w="11763375" h="1123950">
                  <a:moveTo>
                    <a:pt x="5562600" y="1114425"/>
                  </a:moveTo>
                  <a:lnTo>
                    <a:pt x="5429250" y="1114425"/>
                  </a:lnTo>
                  <a:lnTo>
                    <a:pt x="5429250" y="1123950"/>
                  </a:lnTo>
                  <a:lnTo>
                    <a:pt x="5562600" y="1123950"/>
                  </a:lnTo>
                  <a:lnTo>
                    <a:pt x="5562600" y="1114425"/>
                  </a:lnTo>
                  <a:close/>
                </a:path>
                <a:path w="11763375" h="1123950">
                  <a:moveTo>
                    <a:pt x="5562600" y="561975"/>
                  </a:moveTo>
                  <a:lnTo>
                    <a:pt x="5429250" y="561975"/>
                  </a:lnTo>
                  <a:lnTo>
                    <a:pt x="5429250" y="571500"/>
                  </a:lnTo>
                  <a:lnTo>
                    <a:pt x="5562600" y="571500"/>
                  </a:lnTo>
                  <a:lnTo>
                    <a:pt x="5562600" y="561975"/>
                  </a:lnTo>
                  <a:close/>
                </a:path>
                <a:path w="11763375" h="1123950">
                  <a:moveTo>
                    <a:pt x="5905500" y="1114425"/>
                  </a:moveTo>
                  <a:lnTo>
                    <a:pt x="5772150" y="1114425"/>
                  </a:lnTo>
                  <a:lnTo>
                    <a:pt x="5772150" y="1123950"/>
                  </a:lnTo>
                  <a:lnTo>
                    <a:pt x="5905500" y="1123950"/>
                  </a:lnTo>
                  <a:lnTo>
                    <a:pt x="5905500" y="1114425"/>
                  </a:lnTo>
                  <a:close/>
                </a:path>
                <a:path w="11763375" h="1123950">
                  <a:moveTo>
                    <a:pt x="5905500" y="561975"/>
                  </a:moveTo>
                  <a:lnTo>
                    <a:pt x="5772150" y="561975"/>
                  </a:lnTo>
                  <a:lnTo>
                    <a:pt x="5772150" y="571500"/>
                  </a:lnTo>
                  <a:lnTo>
                    <a:pt x="5905500" y="571500"/>
                  </a:lnTo>
                  <a:lnTo>
                    <a:pt x="5905500" y="561975"/>
                  </a:lnTo>
                  <a:close/>
                </a:path>
                <a:path w="11763375" h="1123950">
                  <a:moveTo>
                    <a:pt x="6248400" y="1114425"/>
                  </a:moveTo>
                  <a:lnTo>
                    <a:pt x="6115050" y="1114425"/>
                  </a:lnTo>
                  <a:lnTo>
                    <a:pt x="6115050" y="1123950"/>
                  </a:lnTo>
                  <a:lnTo>
                    <a:pt x="6248400" y="1123950"/>
                  </a:lnTo>
                  <a:lnTo>
                    <a:pt x="6248400" y="1114425"/>
                  </a:lnTo>
                  <a:close/>
                </a:path>
                <a:path w="11763375" h="1123950">
                  <a:moveTo>
                    <a:pt x="6248400" y="561975"/>
                  </a:moveTo>
                  <a:lnTo>
                    <a:pt x="6115050" y="561975"/>
                  </a:lnTo>
                  <a:lnTo>
                    <a:pt x="6115050" y="571500"/>
                  </a:lnTo>
                  <a:lnTo>
                    <a:pt x="6248400" y="571500"/>
                  </a:lnTo>
                  <a:lnTo>
                    <a:pt x="6248400" y="561975"/>
                  </a:lnTo>
                  <a:close/>
                </a:path>
                <a:path w="11763375" h="1123950">
                  <a:moveTo>
                    <a:pt x="6591300" y="1114425"/>
                  </a:moveTo>
                  <a:lnTo>
                    <a:pt x="6457950" y="1114425"/>
                  </a:lnTo>
                  <a:lnTo>
                    <a:pt x="6457950" y="1123950"/>
                  </a:lnTo>
                  <a:lnTo>
                    <a:pt x="6591300" y="1123950"/>
                  </a:lnTo>
                  <a:lnTo>
                    <a:pt x="6591300" y="1114425"/>
                  </a:lnTo>
                  <a:close/>
                </a:path>
                <a:path w="11763375" h="1123950">
                  <a:moveTo>
                    <a:pt x="6591300" y="561975"/>
                  </a:moveTo>
                  <a:lnTo>
                    <a:pt x="6457950" y="561975"/>
                  </a:lnTo>
                  <a:lnTo>
                    <a:pt x="6457950" y="571500"/>
                  </a:lnTo>
                  <a:lnTo>
                    <a:pt x="6591300" y="571500"/>
                  </a:lnTo>
                  <a:lnTo>
                    <a:pt x="6591300" y="561975"/>
                  </a:lnTo>
                  <a:close/>
                </a:path>
                <a:path w="11763375" h="1123950">
                  <a:moveTo>
                    <a:pt x="6934200" y="1114425"/>
                  </a:moveTo>
                  <a:lnTo>
                    <a:pt x="6800850" y="1114425"/>
                  </a:lnTo>
                  <a:lnTo>
                    <a:pt x="6800850" y="1123950"/>
                  </a:lnTo>
                  <a:lnTo>
                    <a:pt x="6934200" y="1123950"/>
                  </a:lnTo>
                  <a:lnTo>
                    <a:pt x="6934200" y="1114425"/>
                  </a:lnTo>
                  <a:close/>
                </a:path>
                <a:path w="11763375" h="1123950">
                  <a:moveTo>
                    <a:pt x="6934200" y="561975"/>
                  </a:moveTo>
                  <a:lnTo>
                    <a:pt x="6800850" y="561975"/>
                  </a:lnTo>
                  <a:lnTo>
                    <a:pt x="6800850" y="571500"/>
                  </a:lnTo>
                  <a:lnTo>
                    <a:pt x="6934200" y="571500"/>
                  </a:lnTo>
                  <a:lnTo>
                    <a:pt x="6934200" y="561975"/>
                  </a:lnTo>
                  <a:close/>
                </a:path>
                <a:path w="11763375" h="1123950">
                  <a:moveTo>
                    <a:pt x="7277100" y="1114425"/>
                  </a:moveTo>
                  <a:lnTo>
                    <a:pt x="7143750" y="1114425"/>
                  </a:lnTo>
                  <a:lnTo>
                    <a:pt x="7143750" y="1123950"/>
                  </a:lnTo>
                  <a:lnTo>
                    <a:pt x="7277100" y="1123950"/>
                  </a:lnTo>
                  <a:lnTo>
                    <a:pt x="7277100" y="1114425"/>
                  </a:lnTo>
                  <a:close/>
                </a:path>
                <a:path w="11763375" h="1123950">
                  <a:moveTo>
                    <a:pt x="7277100" y="561975"/>
                  </a:moveTo>
                  <a:lnTo>
                    <a:pt x="7143750" y="561975"/>
                  </a:lnTo>
                  <a:lnTo>
                    <a:pt x="7143750" y="571500"/>
                  </a:lnTo>
                  <a:lnTo>
                    <a:pt x="7277100" y="571500"/>
                  </a:lnTo>
                  <a:lnTo>
                    <a:pt x="7277100" y="561975"/>
                  </a:lnTo>
                  <a:close/>
                </a:path>
                <a:path w="11763375" h="1123950">
                  <a:moveTo>
                    <a:pt x="7620000" y="1114425"/>
                  </a:moveTo>
                  <a:lnTo>
                    <a:pt x="7486650" y="1114425"/>
                  </a:lnTo>
                  <a:lnTo>
                    <a:pt x="7486650" y="1123950"/>
                  </a:lnTo>
                  <a:lnTo>
                    <a:pt x="7620000" y="1123950"/>
                  </a:lnTo>
                  <a:lnTo>
                    <a:pt x="7620000" y="1114425"/>
                  </a:lnTo>
                  <a:close/>
                </a:path>
                <a:path w="11763375" h="1123950">
                  <a:moveTo>
                    <a:pt x="7620000" y="561975"/>
                  </a:moveTo>
                  <a:lnTo>
                    <a:pt x="7486650" y="561975"/>
                  </a:lnTo>
                  <a:lnTo>
                    <a:pt x="7486650" y="571500"/>
                  </a:lnTo>
                  <a:lnTo>
                    <a:pt x="7620000" y="571500"/>
                  </a:lnTo>
                  <a:lnTo>
                    <a:pt x="7620000" y="561975"/>
                  </a:lnTo>
                  <a:close/>
                </a:path>
                <a:path w="11763375" h="1123950">
                  <a:moveTo>
                    <a:pt x="7962900" y="1114425"/>
                  </a:moveTo>
                  <a:lnTo>
                    <a:pt x="7829550" y="1114425"/>
                  </a:lnTo>
                  <a:lnTo>
                    <a:pt x="7829550" y="1123950"/>
                  </a:lnTo>
                  <a:lnTo>
                    <a:pt x="7962900" y="1123950"/>
                  </a:lnTo>
                  <a:lnTo>
                    <a:pt x="7962900" y="1114425"/>
                  </a:lnTo>
                  <a:close/>
                </a:path>
                <a:path w="11763375" h="1123950">
                  <a:moveTo>
                    <a:pt x="7962900" y="561975"/>
                  </a:moveTo>
                  <a:lnTo>
                    <a:pt x="7829550" y="561975"/>
                  </a:lnTo>
                  <a:lnTo>
                    <a:pt x="7829550" y="571500"/>
                  </a:lnTo>
                  <a:lnTo>
                    <a:pt x="7962900" y="571500"/>
                  </a:lnTo>
                  <a:lnTo>
                    <a:pt x="7962900" y="561975"/>
                  </a:lnTo>
                  <a:close/>
                </a:path>
                <a:path w="11763375" h="1123950">
                  <a:moveTo>
                    <a:pt x="8305800" y="1114425"/>
                  </a:moveTo>
                  <a:lnTo>
                    <a:pt x="8172450" y="1114425"/>
                  </a:lnTo>
                  <a:lnTo>
                    <a:pt x="8172450" y="1123950"/>
                  </a:lnTo>
                  <a:lnTo>
                    <a:pt x="8305800" y="1123950"/>
                  </a:lnTo>
                  <a:lnTo>
                    <a:pt x="8305800" y="1114425"/>
                  </a:lnTo>
                  <a:close/>
                </a:path>
                <a:path w="11763375" h="1123950">
                  <a:moveTo>
                    <a:pt x="8305800" y="561975"/>
                  </a:moveTo>
                  <a:lnTo>
                    <a:pt x="8172450" y="561975"/>
                  </a:lnTo>
                  <a:lnTo>
                    <a:pt x="8172450" y="571500"/>
                  </a:lnTo>
                  <a:lnTo>
                    <a:pt x="8305800" y="571500"/>
                  </a:lnTo>
                  <a:lnTo>
                    <a:pt x="8305800" y="561975"/>
                  </a:lnTo>
                  <a:close/>
                </a:path>
                <a:path w="11763375" h="1123950">
                  <a:moveTo>
                    <a:pt x="8648700" y="1114425"/>
                  </a:moveTo>
                  <a:lnTo>
                    <a:pt x="8515350" y="1114425"/>
                  </a:lnTo>
                  <a:lnTo>
                    <a:pt x="8515350" y="1123950"/>
                  </a:lnTo>
                  <a:lnTo>
                    <a:pt x="8648700" y="1123950"/>
                  </a:lnTo>
                  <a:lnTo>
                    <a:pt x="8648700" y="1114425"/>
                  </a:lnTo>
                  <a:close/>
                </a:path>
                <a:path w="11763375" h="1123950">
                  <a:moveTo>
                    <a:pt x="8648700" y="561975"/>
                  </a:moveTo>
                  <a:lnTo>
                    <a:pt x="8515350" y="561975"/>
                  </a:lnTo>
                  <a:lnTo>
                    <a:pt x="8515350" y="571500"/>
                  </a:lnTo>
                  <a:lnTo>
                    <a:pt x="8648700" y="571500"/>
                  </a:lnTo>
                  <a:lnTo>
                    <a:pt x="8648700" y="561975"/>
                  </a:lnTo>
                  <a:close/>
                </a:path>
                <a:path w="11763375" h="1123950">
                  <a:moveTo>
                    <a:pt x="8648700" y="0"/>
                  </a:moveTo>
                  <a:lnTo>
                    <a:pt x="8515350" y="0"/>
                  </a:lnTo>
                  <a:lnTo>
                    <a:pt x="8515350" y="9525"/>
                  </a:lnTo>
                  <a:lnTo>
                    <a:pt x="8648700" y="9525"/>
                  </a:lnTo>
                  <a:lnTo>
                    <a:pt x="8648700" y="0"/>
                  </a:lnTo>
                  <a:close/>
                </a:path>
                <a:path w="11763375" h="1123950">
                  <a:moveTo>
                    <a:pt x="8991600" y="1114425"/>
                  </a:moveTo>
                  <a:lnTo>
                    <a:pt x="8858250" y="1114425"/>
                  </a:lnTo>
                  <a:lnTo>
                    <a:pt x="8858250" y="1123950"/>
                  </a:lnTo>
                  <a:lnTo>
                    <a:pt x="8991600" y="1123950"/>
                  </a:lnTo>
                  <a:lnTo>
                    <a:pt x="8991600" y="1114425"/>
                  </a:lnTo>
                  <a:close/>
                </a:path>
                <a:path w="11763375" h="1123950">
                  <a:moveTo>
                    <a:pt x="8991600" y="561975"/>
                  </a:moveTo>
                  <a:lnTo>
                    <a:pt x="8858250" y="561975"/>
                  </a:lnTo>
                  <a:lnTo>
                    <a:pt x="8858250" y="571500"/>
                  </a:lnTo>
                  <a:lnTo>
                    <a:pt x="8991600" y="571500"/>
                  </a:lnTo>
                  <a:lnTo>
                    <a:pt x="8991600" y="561975"/>
                  </a:lnTo>
                  <a:close/>
                </a:path>
                <a:path w="11763375" h="1123950">
                  <a:moveTo>
                    <a:pt x="8991600" y="0"/>
                  </a:moveTo>
                  <a:lnTo>
                    <a:pt x="8858250" y="0"/>
                  </a:lnTo>
                  <a:lnTo>
                    <a:pt x="8858250" y="9525"/>
                  </a:lnTo>
                  <a:lnTo>
                    <a:pt x="8991600" y="9525"/>
                  </a:lnTo>
                  <a:lnTo>
                    <a:pt x="8991600" y="0"/>
                  </a:lnTo>
                  <a:close/>
                </a:path>
                <a:path w="11763375" h="1123950">
                  <a:moveTo>
                    <a:pt x="9334500" y="1114425"/>
                  </a:moveTo>
                  <a:lnTo>
                    <a:pt x="9201150" y="1114425"/>
                  </a:lnTo>
                  <a:lnTo>
                    <a:pt x="9201150" y="1123950"/>
                  </a:lnTo>
                  <a:lnTo>
                    <a:pt x="9334500" y="1123950"/>
                  </a:lnTo>
                  <a:lnTo>
                    <a:pt x="9334500" y="1114425"/>
                  </a:lnTo>
                  <a:close/>
                </a:path>
                <a:path w="11763375" h="1123950">
                  <a:moveTo>
                    <a:pt x="9334500" y="561975"/>
                  </a:moveTo>
                  <a:lnTo>
                    <a:pt x="9201150" y="561975"/>
                  </a:lnTo>
                  <a:lnTo>
                    <a:pt x="9201150" y="571500"/>
                  </a:lnTo>
                  <a:lnTo>
                    <a:pt x="9334500" y="571500"/>
                  </a:lnTo>
                  <a:lnTo>
                    <a:pt x="9334500" y="561975"/>
                  </a:lnTo>
                  <a:close/>
                </a:path>
                <a:path w="11763375" h="1123950">
                  <a:moveTo>
                    <a:pt x="9334500" y="0"/>
                  </a:moveTo>
                  <a:lnTo>
                    <a:pt x="9201150" y="0"/>
                  </a:lnTo>
                  <a:lnTo>
                    <a:pt x="9201150" y="9525"/>
                  </a:lnTo>
                  <a:lnTo>
                    <a:pt x="9334500" y="9525"/>
                  </a:lnTo>
                  <a:lnTo>
                    <a:pt x="9334500" y="0"/>
                  </a:lnTo>
                  <a:close/>
                </a:path>
                <a:path w="11763375" h="1123950">
                  <a:moveTo>
                    <a:pt x="9677400" y="561975"/>
                  </a:moveTo>
                  <a:lnTo>
                    <a:pt x="9544050" y="561975"/>
                  </a:lnTo>
                  <a:lnTo>
                    <a:pt x="9544050" y="571500"/>
                  </a:lnTo>
                  <a:lnTo>
                    <a:pt x="9677400" y="571500"/>
                  </a:lnTo>
                  <a:lnTo>
                    <a:pt x="9677400" y="561975"/>
                  </a:lnTo>
                  <a:close/>
                </a:path>
                <a:path w="11763375" h="1123950">
                  <a:moveTo>
                    <a:pt x="9677400" y="0"/>
                  </a:moveTo>
                  <a:lnTo>
                    <a:pt x="9544050" y="0"/>
                  </a:lnTo>
                  <a:lnTo>
                    <a:pt x="9544050" y="9525"/>
                  </a:lnTo>
                  <a:lnTo>
                    <a:pt x="9677400" y="9525"/>
                  </a:lnTo>
                  <a:lnTo>
                    <a:pt x="9677400" y="0"/>
                  </a:lnTo>
                  <a:close/>
                </a:path>
                <a:path w="11763375" h="1123950">
                  <a:moveTo>
                    <a:pt x="10020300" y="561975"/>
                  </a:moveTo>
                  <a:lnTo>
                    <a:pt x="9886950" y="561975"/>
                  </a:lnTo>
                  <a:lnTo>
                    <a:pt x="9886950" y="571500"/>
                  </a:lnTo>
                  <a:lnTo>
                    <a:pt x="10020300" y="571500"/>
                  </a:lnTo>
                  <a:lnTo>
                    <a:pt x="10020300" y="561975"/>
                  </a:lnTo>
                  <a:close/>
                </a:path>
                <a:path w="11763375" h="1123950">
                  <a:moveTo>
                    <a:pt x="10020300" y="0"/>
                  </a:moveTo>
                  <a:lnTo>
                    <a:pt x="9886950" y="0"/>
                  </a:lnTo>
                  <a:lnTo>
                    <a:pt x="9886950" y="9525"/>
                  </a:lnTo>
                  <a:lnTo>
                    <a:pt x="10020300" y="9525"/>
                  </a:lnTo>
                  <a:lnTo>
                    <a:pt x="10020300" y="0"/>
                  </a:lnTo>
                  <a:close/>
                </a:path>
                <a:path w="11763375" h="1123950">
                  <a:moveTo>
                    <a:pt x="10363200" y="561975"/>
                  </a:moveTo>
                  <a:lnTo>
                    <a:pt x="10229850" y="561975"/>
                  </a:lnTo>
                  <a:lnTo>
                    <a:pt x="10229850" y="571500"/>
                  </a:lnTo>
                  <a:lnTo>
                    <a:pt x="10363200" y="571500"/>
                  </a:lnTo>
                  <a:lnTo>
                    <a:pt x="10363200" y="561975"/>
                  </a:lnTo>
                  <a:close/>
                </a:path>
                <a:path w="11763375" h="1123950">
                  <a:moveTo>
                    <a:pt x="10363200" y="0"/>
                  </a:moveTo>
                  <a:lnTo>
                    <a:pt x="10229850" y="0"/>
                  </a:lnTo>
                  <a:lnTo>
                    <a:pt x="10229850" y="9525"/>
                  </a:lnTo>
                  <a:lnTo>
                    <a:pt x="10363200" y="9525"/>
                  </a:lnTo>
                  <a:lnTo>
                    <a:pt x="10363200" y="0"/>
                  </a:lnTo>
                  <a:close/>
                </a:path>
                <a:path w="11763375" h="1123950">
                  <a:moveTo>
                    <a:pt x="10706100" y="561975"/>
                  </a:moveTo>
                  <a:lnTo>
                    <a:pt x="10572750" y="561975"/>
                  </a:lnTo>
                  <a:lnTo>
                    <a:pt x="10572750" y="571500"/>
                  </a:lnTo>
                  <a:lnTo>
                    <a:pt x="10706100" y="571500"/>
                  </a:lnTo>
                  <a:lnTo>
                    <a:pt x="10706100" y="561975"/>
                  </a:lnTo>
                  <a:close/>
                </a:path>
                <a:path w="11763375" h="1123950">
                  <a:moveTo>
                    <a:pt x="10706100" y="0"/>
                  </a:moveTo>
                  <a:lnTo>
                    <a:pt x="10572750" y="0"/>
                  </a:lnTo>
                  <a:lnTo>
                    <a:pt x="10572750" y="9525"/>
                  </a:lnTo>
                  <a:lnTo>
                    <a:pt x="10706100" y="9525"/>
                  </a:lnTo>
                  <a:lnTo>
                    <a:pt x="10706100" y="0"/>
                  </a:lnTo>
                  <a:close/>
                </a:path>
                <a:path w="11763375" h="1123950">
                  <a:moveTo>
                    <a:pt x="11049000" y="561975"/>
                  </a:moveTo>
                  <a:lnTo>
                    <a:pt x="10915650" y="561975"/>
                  </a:lnTo>
                  <a:lnTo>
                    <a:pt x="10915650" y="571500"/>
                  </a:lnTo>
                  <a:lnTo>
                    <a:pt x="11049000" y="571500"/>
                  </a:lnTo>
                  <a:lnTo>
                    <a:pt x="11049000" y="561975"/>
                  </a:lnTo>
                  <a:close/>
                </a:path>
                <a:path w="11763375" h="1123950">
                  <a:moveTo>
                    <a:pt x="11049000" y="0"/>
                  </a:moveTo>
                  <a:lnTo>
                    <a:pt x="10915650" y="0"/>
                  </a:lnTo>
                  <a:lnTo>
                    <a:pt x="10915650" y="9525"/>
                  </a:lnTo>
                  <a:lnTo>
                    <a:pt x="11049000" y="9525"/>
                  </a:lnTo>
                  <a:lnTo>
                    <a:pt x="11049000" y="0"/>
                  </a:lnTo>
                  <a:close/>
                </a:path>
                <a:path w="11763375" h="1123950">
                  <a:moveTo>
                    <a:pt x="11391900" y="561975"/>
                  </a:moveTo>
                  <a:lnTo>
                    <a:pt x="11258550" y="561975"/>
                  </a:lnTo>
                  <a:lnTo>
                    <a:pt x="11258550" y="571500"/>
                  </a:lnTo>
                  <a:lnTo>
                    <a:pt x="11391900" y="571500"/>
                  </a:lnTo>
                  <a:lnTo>
                    <a:pt x="11391900" y="561975"/>
                  </a:lnTo>
                  <a:close/>
                </a:path>
                <a:path w="11763375" h="1123950">
                  <a:moveTo>
                    <a:pt x="11391900" y="0"/>
                  </a:moveTo>
                  <a:lnTo>
                    <a:pt x="11258550" y="0"/>
                  </a:lnTo>
                  <a:lnTo>
                    <a:pt x="11258550" y="9525"/>
                  </a:lnTo>
                  <a:lnTo>
                    <a:pt x="11391900" y="9525"/>
                  </a:lnTo>
                  <a:lnTo>
                    <a:pt x="11391900" y="0"/>
                  </a:lnTo>
                  <a:close/>
                </a:path>
                <a:path w="11763375" h="1123950">
                  <a:moveTo>
                    <a:pt x="11763375" y="561975"/>
                  </a:moveTo>
                  <a:lnTo>
                    <a:pt x="11601450" y="561975"/>
                  </a:lnTo>
                  <a:lnTo>
                    <a:pt x="11601450" y="571500"/>
                  </a:lnTo>
                  <a:lnTo>
                    <a:pt x="11763375" y="571500"/>
                  </a:lnTo>
                  <a:lnTo>
                    <a:pt x="11763375" y="561975"/>
                  </a:lnTo>
                  <a:close/>
                </a:path>
                <a:path w="11763375" h="1123950">
                  <a:moveTo>
                    <a:pt x="11763375" y="0"/>
                  </a:moveTo>
                  <a:lnTo>
                    <a:pt x="11601450" y="0"/>
                  </a:lnTo>
                  <a:lnTo>
                    <a:pt x="11601450" y="9525"/>
                  </a:lnTo>
                  <a:lnTo>
                    <a:pt x="11763375" y="9525"/>
                  </a:lnTo>
                  <a:lnTo>
                    <a:pt x="117633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19187" y="6353174"/>
              <a:ext cx="11763375" cy="571500"/>
            </a:xfrm>
            <a:custGeom>
              <a:avLst/>
              <a:gdLst/>
              <a:ahLst/>
              <a:cxnLst/>
              <a:rect l="l" t="t" r="r" b="b"/>
              <a:pathLst>
                <a:path w="11763375" h="571500">
                  <a:moveTo>
                    <a:pt x="9334500" y="0"/>
                  </a:moveTo>
                  <a:lnTo>
                    <a:pt x="9201150" y="0"/>
                  </a:lnTo>
                  <a:lnTo>
                    <a:pt x="9201150" y="9525"/>
                  </a:lnTo>
                  <a:lnTo>
                    <a:pt x="9334500" y="9525"/>
                  </a:lnTo>
                  <a:lnTo>
                    <a:pt x="9334500" y="0"/>
                  </a:lnTo>
                  <a:close/>
                </a:path>
                <a:path w="11763375" h="571500">
                  <a:moveTo>
                    <a:pt x="9677400" y="0"/>
                  </a:moveTo>
                  <a:lnTo>
                    <a:pt x="9544050" y="0"/>
                  </a:lnTo>
                  <a:lnTo>
                    <a:pt x="9544050" y="9525"/>
                  </a:lnTo>
                  <a:lnTo>
                    <a:pt x="9677400" y="9525"/>
                  </a:lnTo>
                  <a:lnTo>
                    <a:pt x="9677400" y="0"/>
                  </a:lnTo>
                  <a:close/>
                </a:path>
                <a:path w="11763375" h="571500">
                  <a:moveTo>
                    <a:pt x="10020300" y="0"/>
                  </a:moveTo>
                  <a:lnTo>
                    <a:pt x="9886950" y="0"/>
                  </a:lnTo>
                  <a:lnTo>
                    <a:pt x="9886950" y="9525"/>
                  </a:lnTo>
                  <a:lnTo>
                    <a:pt x="10020300" y="9525"/>
                  </a:lnTo>
                  <a:lnTo>
                    <a:pt x="10020300" y="0"/>
                  </a:lnTo>
                  <a:close/>
                </a:path>
                <a:path w="11763375" h="571500">
                  <a:moveTo>
                    <a:pt x="10363200" y="0"/>
                  </a:moveTo>
                  <a:lnTo>
                    <a:pt x="10229850" y="0"/>
                  </a:lnTo>
                  <a:lnTo>
                    <a:pt x="10229850" y="9525"/>
                  </a:lnTo>
                  <a:lnTo>
                    <a:pt x="10363200" y="9525"/>
                  </a:lnTo>
                  <a:lnTo>
                    <a:pt x="10363200" y="0"/>
                  </a:lnTo>
                  <a:close/>
                </a:path>
                <a:path w="11763375" h="571500">
                  <a:moveTo>
                    <a:pt x="10706100" y="0"/>
                  </a:moveTo>
                  <a:lnTo>
                    <a:pt x="10572750" y="0"/>
                  </a:lnTo>
                  <a:lnTo>
                    <a:pt x="10572750" y="9525"/>
                  </a:lnTo>
                  <a:lnTo>
                    <a:pt x="10706100" y="9525"/>
                  </a:lnTo>
                  <a:lnTo>
                    <a:pt x="10706100" y="0"/>
                  </a:lnTo>
                  <a:close/>
                </a:path>
                <a:path w="11763375" h="571500">
                  <a:moveTo>
                    <a:pt x="11049000" y="0"/>
                  </a:moveTo>
                  <a:lnTo>
                    <a:pt x="10915650" y="0"/>
                  </a:lnTo>
                  <a:lnTo>
                    <a:pt x="10915650" y="9525"/>
                  </a:lnTo>
                  <a:lnTo>
                    <a:pt x="11049000" y="9525"/>
                  </a:lnTo>
                  <a:lnTo>
                    <a:pt x="11049000" y="0"/>
                  </a:lnTo>
                  <a:close/>
                </a:path>
                <a:path w="11763375" h="571500">
                  <a:moveTo>
                    <a:pt x="11391900" y="0"/>
                  </a:moveTo>
                  <a:lnTo>
                    <a:pt x="11258550" y="0"/>
                  </a:lnTo>
                  <a:lnTo>
                    <a:pt x="11258550" y="9525"/>
                  </a:lnTo>
                  <a:lnTo>
                    <a:pt x="11391900" y="9525"/>
                  </a:lnTo>
                  <a:lnTo>
                    <a:pt x="11391900" y="0"/>
                  </a:lnTo>
                  <a:close/>
                </a:path>
                <a:path w="11763375" h="571500">
                  <a:moveTo>
                    <a:pt x="11763375" y="561975"/>
                  </a:moveTo>
                  <a:lnTo>
                    <a:pt x="0" y="561975"/>
                  </a:lnTo>
                  <a:lnTo>
                    <a:pt x="0" y="571500"/>
                  </a:lnTo>
                  <a:lnTo>
                    <a:pt x="11763375" y="571500"/>
                  </a:lnTo>
                  <a:lnTo>
                    <a:pt x="11763375" y="561975"/>
                  </a:lnTo>
                  <a:close/>
                </a:path>
                <a:path w="11763375" h="571500">
                  <a:moveTo>
                    <a:pt x="11763375" y="0"/>
                  </a:moveTo>
                  <a:lnTo>
                    <a:pt x="11601450" y="0"/>
                  </a:lnTo>
                  <a:lnTo>
                    <a:pt x="11601450" y="9525"/>
                  </a:lnTo>
                  <a:lnTo>
                    <a:pt x="11763375" y="9525"/>
                  </a:lnTo>
                  <a:lnTo>
                    <a:pt x="1176337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19199" y="6915149"/>
              <a:ext cx="11763375" cy="19050"/>
            </a:xfrm>
            <a:custGeom>
              <a:avLst/>
              <a:gdLst/>
              <a:ahLst/>
              <a:cxnLst/>
              <a:rect l="l" t="t" r="r" b="b"/>
              <a:pathLst>
                <a:path w="11763375" h="19050">
                  <a:moveTo>
                    <a:pt x="117633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1763374" y="0"/>
                  </a:lnTo>
                  <a:lnTo>
                    <a:pt x="1176337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638299" y="3514724"/>
              <a:ext cx="209550" cy="3400425"/>
            </a:xfrm>
            <a:custGeom>
              <a:avLst/>
              <a:gdLst/>
              <a:ahLst/>
              <a:cxnLst/>
              <a:rect l="l" t="t" r="r" b="b"/>
              <a:pathLst>
                <a:path w="209550" h="3400425">
                  <a:moveTo>
                    <a:pt x="209549" y="3400424"/>
                  </a:moveTo>
                  <a:lnTo>
                    <a:pt x="0" y="34004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3400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638299" y="2114549"/>
              <a:ext cx="209550" cy="1400175"/>
            </a:xfrm>
            <a:custGeom>
              <a:avLst/>
              <a:gdLst/>
              <a:ahLst/>
              <a:cxnLst/>
              <a:rect l="l" t="t" r="r" b="b"/>
              <a:pathLst>
                <a:path w="209550" h="1400175">
                  <a:moveTo>
                    <a:pt x="209549" y="1400174"/>
                  </a:moveTo>
                  <a:lnTo>
                    <a:pt x="0" y="14001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400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981199" y="3495674"/>
              <a:ext cx="209550" cy="3419475"/>
            </a:xfrm>
            <a:custGeom>
              <a:avLst/>
              <a:gdLst/>
              <a:ahLst/>
              <a:cxnLst/>
              <a:rect l="l" t="t" r="r" b="b"/>
              <a:pathLst>
                <a:path w="209550" h="3419475">
                  <a:moveTo>
                    <a:pt x="209549" y="3419474"/>
                  </a:moveTo>
                  <a:lnTo>
                    <a:pt x="0" y="34194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34194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81199" y="2343149"/>
              <a:ext cx="209550" cy="1152525"/>
            </a:xfrm>
            <a:custGeom>
              <a:avLst/>
              <a:gdLst/>
              <a:ahLst/>
              <a:cxnLst/>
              <a:rect l="l" t="t" r="r" b="b"/>
              <a:pathLst>
                <a:path w="209550" h="1152525">
                  <a:moveTo>
                    <a:pt x="209549" y="1152524"/>
                  </a:moveTo>
                  <a:lnTo>
                    <a:pt x="0" y="11525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152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24099" y="3543299"/>
              <a:ext cx="209550" cy="3371850"/>
            </a:xfrm>
            <a:custGeom>
              <a:avLst/>
              <a:gdLst/>
              <a:ahLst/>
              <a:cxnLst/>
              <a:rect l="l" t="t" r="r" b="b"/>
              <a:pathLst>
                <a:path w="209550" h="3371850">
                  <a:moveTo>
                    <a:pt x="209549" y="3371849"/>
                  </a:moveTo>
                  <a:lnTo>
                    <a:pt x="0" y="33718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33718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324099" y="2428874"/>
              <a:ext cx="209550" cy="1114425"/>
            </a:xfrm>
            <a:custGeom>
              <a:avLst/>
              <a:gdLst/>
              <a:ahLst/>
              <a:cxnLst/>
              <a:rect l="l" t="t" r="r" b="b"/>
              <a:pathLst>
                <a:path w="209550" h="1114425">
                  <a:moveTo>
                    <a:pt x="209549" y="1114424"/>
                  </a:moveTo>
                  <a:lnTo>
                    <a:pt x="0" y="11144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1144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666999" y="3629024"/>
              <a:ext cx="209550" cy="3286125"/>
            </a:xfrm>
            <a:custGeom>
              <a:avLst/>
              <a:gdLst/>
              <a:ahLst/>
              <a:cxnLst/>
              <a:rect l="l" t="t" r="r" b="b"/>
              <a:pathLst>
                <a:path w="209550" h="3286125">
                  <a:moveTo>
                    <a:pt x="209549" y="3286124"/>
                  </a:moveTo>
                  <a:lnTo>
                    <a:pt x="0" y="32861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32861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666999" y="2600324"/>
              <a:ext cx="209550" cy="1028700"/>
            </a:xfrm>
            <a:custGeom>
              <a:avLst/>
              <a:gdLst/>
              <a:ahLst/>
              <a:cxnLst/>
              <a:rect l="l" t="t" r="r" b="b"/>
              <a:pathLst>
                <a:path w="209550" h="1028700">
                  <a:moveTo>
                    <a:pt x="209549" y="1028699"/>
                  </a:moveTo>
                  <a:lnTo>
                    <a:pt x="0" y="10286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286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009899" y="3733799"/>
              <a:ext cx="209550" cy="3181350"/>
            </a:xfrm>
            <a:custGeom>
              <a:avLst/>
              <a:gdLst/>
              <a:ahLst/>
              <a:cxnLst/>
              <a:rect l="l" t="t" r="r" b="b"/>
              <a:pathLst>
                <a:path w="209550" h="3181350">
                  <a:moveTo>
                    <a:pt x="209549" y="3181349"/>
                  </a:moveTo>
                  <a:lnTo>
                    <a:pt x="0" y="31813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3181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009899" y="2714624"/>
              <a:ext cx="209550" cy="1019175"/>
            </a:xfrm>
            <a:custGeom>
              <a:avLst/>
              <a:gdLst/>
              <a:ahLst/>
              <a:cxnLst/>
              <a:rect l="l" t="t" r="r" b="b"/>
              <a:pathLst>
                <a:path w="209550" h="1019175">
                  <a:moveTo>
                    <a:pt x="209549" y="1019174"/>
                  </a:moveTo>
                  <a:lnTo>
                    <a:pt x="0" y="10191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19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352799" y="3829049"/>
              <a:ext cx="209550" cy="3086100"/>
            </a:xfrm>
            <a:custGeom>
              <a:avLst/>
              <a:gdLst/>
              <a:ahLst/>
              <a:cxnLst/>
              <a:rect l="l" t="t" r="r" b="b"/>
              <a:pathLst>
                <a:path w="209550" h="3086100">
                  <a:moveTo>
                    <a:pt x="209549" y="3086099"/>
                  </a:moveTo>
                  <a:lnTo>
                    <a:pt x="0" y="30860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3086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352799" y="2809874"/>
              <a:ext cx="209550" cy="1019175"/>
            </a:xfrm>
            <a:custGeom>
              <a:avLst/>
              <a:gdLst/>
              <a:ahLst/>
              <a:cxnLst/>
              <a:rect l="l" t="t" r="r" b="b"/>
              <a:pathLst>
                <a:path w="209550" h="1019175">
                  <a:moveTo>
                    <a:pt x="209549" y="1019174"/>
                  </a:moveTo>
                  <a:lnTo>
                    <a:pt x="0" y="10191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19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695699" y="3924299"/>
              <a:ext cx="209550" cy="2990850"/>
            </a:xfrm>
            <a:custGeom>
              <a:avLst/>
              <a:gdLst/>
              <a:ahLst/>
              <a:cxnLst/>
              <a:rect l="l" t="t" r="r" b="b"/>
              <a:pathLst>
                <a:path w="209550" h="2990850">
                  <a:moveTo>
                    <a:pt x="209549" y="2990849"/>
                  </a:moveTo>
                  <a:lnTo>
                    <a:pt x="0" y="29908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9908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695699" y="2847974"/>
              <a:ext cx="209550" cy="1076325"/>
            </a:xfrm>
            <a:custGeom>
              <a:avLst/>
              <a:gdLst/>
              <a:ahLst/>
              <a:cxnLst/>
              <a:rect l="l" t="t" r="r" b="b"/>
              <a:pathLst>
                <a:path w="209550" h="1076325">
                  <a:moveTo>
                    <a:pt x="209549" y="1076324"/>
                  </a:moveTo>
                  <a:lnTo>
                    <a:pt x="0" y="10763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763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038599" y="4000499"/>
              <a:ext cx="209550" cy="2914650"/>
            </a:xfrm>
            <a:custGeom>
              <a:avLst/>
              <a:gdLst/>
              <a:ahLst/>
              <a:cxnLst/>
              <a:rect l="l" t="t" r="r" b="b"/>
              <a:pathLst>
                <a:path w="209550" h="2914650">
                  <a:moveTo>
                    <a:pt x="209549" y="2914649"/>
                  </a:moveTo>
                  <a:lnTo>
                    <a:pt x="0" y="29146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914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038599" y="2876549"/>
              <a:ext cx="209550" cy="1123950"/>
            </a:xfrm>
            <a:custGeom>
              <a:avLst/>
              <a:gdLst/>
              <a:ahLst/>
              <a:cxnLst/>
              <a:rect l="l" t="t" r="r" b="b"/>
              <a:pathLst>
                <a:path w="209550" h="1123950">
                  <a:moveTo>
                    <a:pt x="209549" y="1123949"/>
                  </a:moveTo>
                  <a:lnTo>
                    <a:pt x="0" y="11239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1239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381499" y="4067174"/>
              <a:ext cx="209550" cy="2847975"/>
            </a:xfrm>
            <a:custGeom>
              <a:avLst/>
              <a:gdLst/>
              <a:ahLst/>
              <a:cxnLst/>
              <a:rect l="l" t="t" r="r" b="b"/>
              <a:pathLst>
                <a:path w="209550" h="2847975">
                  <a:moveTo>
                    <a:pt x="209549" y="2847974"/>
                  </a:moveTo>
                  <a:lnTo>
                    <a:pt x="0" y="28479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847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381499" y="2943224"/>
              <a:ext cx="209550" cy="1123950"/>
            </a:xfrm>
            <a:custGeom>
              <a:avLst/>
              <a:gdLst/>
              <a:ahLst/>
              <a:cxnLst/>
              <a:rect l="l" t="t" r="r" b="b"/>
              <a:pathLst>
                <a:path w="209550" h="1123950">
                  <a:moveTo>
                    <a:pt x="209549" y="1123949"/>
                  </a:moveTo>
                  <a:lnTo>
                    <a:pt x="0" y="11239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1239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724399" y="4133849"/>
              <a:ext cx="209550" cy="2781300"/>
            </a:xfrm>
            <a:custGeom>
              <a:avLst/>
              <a:gdLst/>
              <a:ahLst/>
              <a:cxnLst/>
              <a:rect l="l" t="t" r="r" b="b"/>
              <a:pathLst>
                <a:path w="209550" h="2781300">
                  <a:moveTo>
                    <a:pt x="209549" y="2781299"/>
                  </a:moveTo>
                  <a:lnTo>
                    <a:pt x="0" y="27812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781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724399" y="3095624"/>
              <a:ext cx="209550" cy="1038225"/>
            </a:xfrm>
            <a:custGeom>
              <a:avLst/>
              <a:gdLst/>
              <a:ahLst/>
              <a:cxnLst/>
              <a:rect l="l" t="t" r="r" b="b"/>
              <a:pathLst>
                <a:path w="209550" h="1038225">
                  <a:moveTo>
                    <a:pt x="209549" y="1038224"/>
                  </a:moveTo>
                  <a:lnTo>
                    <a:pt x="0" y="10382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382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067299" y="4210049"/>
              <a:ext cx="209550" cy="2705100"/>
            </a:xfrm>
            <a:custGeom>
              <a:avLst/>
              <a:gdLst/>
              <a:ahLst/>
              <a:cxnLst/>
              <a:rect l="l" t="t" r="r" b="b"/>
              <a:pathLst>
                <a:path w="209550" h="2705100">
                  <a:moveTo>
                    <a:pt x="209549" y="2705099"/>
                  </a:moveTo>
                  <a:lnTo>
                    <a:pt x="0" y="27050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705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067299" y="3143249"/>
              <a:ext cx="209550" cy="1066800"/>
            </a:xfrm>
            <a:custGeom>
              <a:avLst/>
              <a:gdLst/>
              <a:ahLst/>
              <a:cxnLst/>
              <a:rect l="l" t="t" r="r" b="b"/>
              <a:pathLst>
                <a:path w="209550" h="1066800">
                  <a:moveTo>
                    <a:pt x="209549" y="1066799"/>
                  </a:moveTo>
                  <a:lnTo>
                    <a:pt x="0" y="10667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66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410199" y="4286249"/>
              <a:ext cx="209550" cy="2628900"/>
            </a:xfrm>
            <a:custGeom>
              <a:avLst/>
              <a:gdLst/>
              <a:ahLst/>
              <a:cxnLst/>
              <a:rect l="l" t="t" r="r" b="b"/>
              <a:pathLst>
                <a:path w="209550" h="2628900">
                  <a:moveTo>
                    <a:pt x="209549" y="2628899"/>
                  </a:moveTo>
                  <a:lnTo>
                    <a:pt x="0" y="26288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628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410199" y="3219449"/>
              <a:ext cx="209550" cy="1066800"/>
            </a:xfrm>
            <a:custGeom>
              <a:avLst/>
              <a:gdLst/>
              <a:ahLst/>
              <a:cxnLst/>
              <a:rect l="l" t="t" r="r" b="b"/>
              <a:pathLst>
                <a:path w="209550" h="1066800">
                  <a:moveTo>
                    <a:pt x="209549" y="1066799"/>
                  </a:moveTo>
                  <a:lnTo>
                    <a:pt x="0" y="10667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66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753099" y="4371974"/>
              <a:ext cx="209550" cy="2543175"/>
            </a:xfrm>
            <a:custGeom>
              <a:avLst/>
              <a:gdLst/>
              <a:ahLst/>
              <a:cxnLst/>
              <a:rect l="l" t="t" r="r" b="b"/>
              <a:pathLst>
                <a:path w="209550" h="2543175">
                  <a:moveTo>
                    <a:pt x="209549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5431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753099" y="3333749"/>
              <a:ext cx="209550" cy="1038225"/>
            </a:xfrm>
            <a:custGeom>
              <a:avLst/>
              <a:gdLst/>
              <a:ahLst/>
              <a:cxnLst/>
              <a:rect l="l" t="t" r="r" b="b"/>
              <a:pathLst>
                <a:path w="209550" h="1038225">
                  <a:moveTo>
                    <a:pt x="209549" y="1038224"/>
                  </a:moveTo>
                  <a:lnTo>
                    <a:pt x="0" y="10382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382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095999" y="4429124"/>
              <a:ext cx="209550" cy="2486025"/>
            </a:xfrm>
            <a:custGeom>
              <a:avLst/>
              <a:gdLst/>
              <a:ahLst/>
              <a:cxnLst/>
              <a:rect l="l" t="t" r="r" b="b"/>
              <a:pathLst>
                <a:path w="209550" h="2486025">
                  <a:moveTo>
                    <a:pt x="209549" y="2486024"/>
                  </a:moveTo>
                  <a:lnTo>
                    <a:pt x="0" y="24860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4860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095999" y="3371849"/>
              <a:ext cx="209550" cy="1057275"/>
            </a:xfrm>
            <a:custGeom>
              <a:avLst/>
              <a:gdLst/>
              <a:ahLst/>
              <a:cxnLst/>
              <a:rect l="l" t="t" r="r" b="b"/>
              <a:pathLst>
                <a:path w="209550" h="1057275">
                  <a:moveTo>
                    <a:pt x="209549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57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6438899" y="4467224"/>
              <a:ext cx="209550" cy="2447925"/>
            </a:xfrm>
            <a:custGeom>
              <a:avLst/>
              <a:gdLst/>
              <a:ahLst/>
              <a:cxnLst/>
              <a:rect l="l" t="t" r="r" b="b"/>
              <a:pathLst>
                <a:path w="209550" h="2447925">
                  <a:moveTo>
                    <a:pt x="209549" y="2447924"/>
                  </a:moveTo>
                  <a:lnTo>
                    <a:pt x="0" y="24479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4479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6438899" y="3409949"/>
              <a:ext cx="209550" cy="1057275"/>
            </a:xfrm>
            <a:custGeom>
              <a:avLst/>
              <a:gdLst/>
              <a:ahLst/>
              <a:cxnLst/>
              <a:rect l="l" t="t" r="r" b="b"/>
              <a:pathLst>
                <a:path w="209550" h="1057275">
                  <a:moveTo>
                    <a:pt x="209549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57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781799" y="4495799"/>
              <a:ext cx="209550" cy="2419350"/>
            </a:xfrm>
            <a:custGeom>
              <a:avLst/>
              <a:gdLst/>
              <a:ahLst/>
              <a:cxnLst/>
              <a:rect l="l" t="t" r="r" b="b"/>
              <a:pathLst>
                <a:path w="209550" h="2419350">
                  <a:moveTo>
                    <a:pt x="209549" y="2419349"/>
                  </a:moveTo>
                  <a:lnTo>
                    <a:pt x="0" y="24193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419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781799" y="3448049"/>
              <a:ext cx="209550" cy="1047750"/>
            </a:xfrm>
            <a:custGeom>
              <a:avLst/>
              <a:gdLst/>
              <a:ahLst/>
              <a:cxnLst/>
              <a:rect l="l" t="t" r="r" b="b"/>
              <a:pathLst>
                <a:path w="209550" h="1047750">
                  <a:moveTo>
                    <a:pt x="209549" y="1047749"/>
                  </a:moveTo>
                  <a:lnTo>
                    <a:pt x="0" y="10477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477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7124699" y="4524374"/>
              <a:ext cx="209550" cy="2390775"/>
            </a:xfrm>
            <a:custGeom>
              <a:avLst/>
              <a:gdLst/>
              <a:ahLst/>
              <a:cxnLst/>
              <a:rect l="l" t="t" r="r" b="b"/>
              <a:pathLst>
                <a:path w="209550" h="2390775">
                  <a:moveTo>
                    <a:pt x="209549" y="2390774"/>
                  </a:moveTo>
                  <a:lnTo>
                    <a:pt x="0" y="23907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90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7124699" y="3467099"/>
              <a:ext cx="209550" cy="1057275"/>
            </a:xfrm>
            <a:custGeom>
              <a:avLst/>
              <a:gdLst/>
              <a:ahLst/>
              <a:cxnLst/>
              <a:rect l="l" t="t" r="r" b="b"/>
              <a:pathLst>
                <a:path w="209550" h="1057275">
                  <a:moveTo>
                    <a:pt x="209549" y="1057274"/>
                  </a:moveTo>
                  <a:lnTo>
                    <a:pt x="0" y="10572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57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7467599" y="4543424"/>
              <a:ext cx="209550" cy="2371725"/>
            </a:xfrm>
            <a:custGeom>
              <a:avLst/>
              <a:gdLst/>
              <a:ahLst/>
              <a:cxnLst/>
              <a:rect l="l" t="t" r="r" b="b"/>
              <a:pathLst>
                <a:path w="209550" h="2371725">
                  <a:moveTo>
                    <a:pt x="209549" y="2371724"/>
                  </a:moveTo>
                  <a:lnTo>
                    <a:pt x="0" y="23717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71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7467599" y="3467099"/>
              <a:ext cx="209550" cy="1076325"/>
            </a:xfrm>
            <a:custGeom>
              <a:avLst/>
              <a:gdLst/>
              <a:ahLst/>
              <a:cxnLst/>
              <a:rect l="l" t="t" r="r" b="b"/>
              <a:pathLst>
                <a:path w="209550" h="1076325">
                  <a:moveTo>
                    <a:pt x="209549" y="1076324"/>
                  </a:moveTo>
                  <a:lnTo>
                    <a:pt x="0" y="10763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763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7810499" y="4562474"/>
              <a:ext cx="209550" cy="2352675"/>
            </a:xfrm>
            <a:custGeom>
              <a:avLst/>
              <a:gdLst/>
              <a:ahLst/>
              <a:cxnLst/>
              <a:rect l="l" t="t" r="r" b="b"/>
              <a:pathLst>
                <a:path w="209550" h="2352675">
                  <a:moveTo>
                    <a:pt x="209549" y="2352674"/>
                  </a:moveTo>
                  <a:lnTo>
                    <a:pt x="0" y="23526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52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7810499" y="3486149"/>
              <a:ext cx="209550" cy="1076325"/>
            </a:xfrm>
            <a:custGeom>
              <a:avLst/>
              <a:gdLst/>
              <a:ahLst/>
              <a:cxnLst/>
              <a:rect l="l" t="t" r="r" b="b"/>
              <a:pathLst>
                <a:path w="209550" h="1076325">
                  <a:moveTo>
                    <a:pt x="209549" y="1076324"/>
                  </a:moveTo>
                  <a:lnTo>
                    <a:pt x="0" y="10763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763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8153399" y="4533899"/>
              <a:ext cx="209550" cy="2381250"/>
            </a:xfrm>
            <a:custGeom>
              <a:avLst/>
              <a:gdLst/>
              <a:ahLst/>
              <a:cxnLst/>
              <a:rect l="l" t="t" r="r" b="b"/>
              <a:pathLst>
                <a:path w="209550" h="2381250">
                  <a:moveTo>
                    <a:pt x="209549" y="2381249"/>
                  </a:moveTo>
                  <a:lnTo>
                    <a:pt x="0" y="23812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81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8153399" y="3552824"/>
              <a:ext cx="209550" cy="981075"/>
            </a:xfrm>
            <a:custGeom>
              <a:avLst/>
              <a:gdLst/>
              <a:ahLst/>
              <a:cxnLst/>
              <a:rect l="l" t="t" r="r" b="b"/>
              <a:pathLst>
                <a:path w="209550" h="981075">
                  <a:moveTo>
                    <a:pt x="209549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8496299" y="4552949"/>
              <a:ext cx="209550" cy="2362200"/>
            </a:xfrm>
            <a:custGeom>
              <a:avLst/>
              <a:gdLst/>
              <a:ahLst/>
              <a:cxnLst/>
              <a:rect l="l" t="t" r="r" b="b"/>
              <a:pathLst>
                <a:path w="209550" h="2362200">
                  <a:moveTo>
                    <a:pt x="209549" y="2362199"/>
                  </a:moveTo>
                  <a:lnTo>
                    <a:pt x="0" y="23621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62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8496299" y="3533774"/>
              <a:ext cx="209550" cy="1019175"/>
            </a:xfrm>
            <a:custGeom>
              <a:avLst/>
              <a:gdLst/>
              <a:ahLst/>
              <a:cxnLst/>
              <a:rect l="l" t="t" r="r" b="b"/>
              <a:pathLst>
                <a:path w="209550" h="1019175">
                  <a:moveTo>
                    <a:pt x="209549" y="1019174"/>
                  </a:moveTo>
                  <a:lnTo>
                    <a:pt x="0" y="10191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191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8839199" y="4543424"/>
              <a:ext cx="209550" cy="2371725"/>
            </a:xfrm>
            <a:custGeom>
              <a:avLst/>
              <a:gdLst/>
              <a:ahLst/>
              <a:cxnLst/>
              <a:rect l="l" t="t" r="r" b="b"/>
              <a:pathLst>
                <a:path w="209550" h="2371725">
                  <a:moveTo>
                    <a:pt x="209549" y="2371724"/>
                  </a:moveTo>
                  <a:lnTo>
                    <a:pt x="0" y="23717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71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8839199" y="3543299"/>
              <a:ext cx="209550" cy="1000125"/>
            </a:xfrm>
            <a:custGeom>
              <a:avLst/>
              <a:gdLst/>
              <a:ahLst/>
              <a:cxnLst/>
              <a:rect l="l" t="t" r="r" b="b"/>
              <a:pathLst>
                <a:path w="209550" h="1000125">
                  <a:moveTo>
                    <a:pt x="209549" y="1000124"/>
                  </a:moveTo>
                  <a:lnTo>
                    <a:pt x="0" y="10001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00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9182099" y="4524374"/>
              <a:ext cx="209550" cy="2390775"/>
            </a:xfrm>
            <a:custGeom>
              <a:avLst/>
              <a:gdLst/>
              <a:ahLst/>
              <a:cxnLst/>
              <a:rect l="l" t="t" r="r" b="b"/>
              <a:pathLst>
                <a:path w="209550" h="2390775">
                  <a:moveTo>
                    <a:pt x="209549" y="2390774"/>
                  </a:moveTo>
                  <a:lnTo>
                    <a:pt x="0" y="23907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90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182099" y="3571874"/>
              <a:ext cx="209550" cy="952500"/>
            </a:xfrm>
            <a:custGeom>
              <a:avLst/>
              <a:gdLst/>
              <a:ahLst/>
              <a:cxnLst/>
              <a:rect l="l" t="t" r="r" b="b"/>
              <a:pathLst>
                <a:path w="209550" h="952500">
                  <a:moveTo>
                    <a:pt x="209549" y="952499"/>
                  </a:moveTo>
                  <a:lnTo>
                    <a:pt x="0" y="9524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52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524999" y="4524374"/>
              <a:ext cx="209550" cy="2390775"/>
            </a:xfrm>
            <a:custGeom>
              <a:avLst/>
              <a:gdLst/>
              <a:ahLst/>
              <a:cxnLst/>
              <a:rect l="l" t="t" r="r" b="b"/>
              <a:pathLst>
                <a:path w="209550" h="2390775">
                  <a:moveTo>
                    <a:pt x="209549" y="2390774"/>
                  </a:moveTo>
                  <a:lnTo>
                    <a:pt x="0" y="23907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90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524999" y="3533774"/>
              <a:ext cx="209550" cy="990600"/>
            </a:xfrm>
            <a:custGeom>
              <a:avLst/>
              <a:gdLst/>
              <a:ahLst/>
              <a:cxnLst/>
              <a:rect l="l" t="t" r="r" b="b"/>
              <a:pathLst>
                <a:path w="209550" h="990600">
                  <a:moveTo>
                    <a:pt x="209549" y="990599"/>
                  </a:moveTo>
                  <a:lnTo>
                    <a:pt x="0" y="9905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90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9867899" y="4524374"/>
              <a:ext cx="209550" cy="2390775"/>
            </a:xfrm>
            <a:custGeom>
              <a:avLst/>
              <a:gdLst/>
              <a:ahLst/>
              <a:cxnLst/>
              <a:rect l="l" t="t" r="r" b="b"/>
              <a:pathLst>
                <a:path w="209550" h="2390775">
                  <a:moveTo>
                    <a:pt x="209549" y="2390774"/>
                  </a:moveTo>
                  <a:lnTo>
                    <a:pt x="0" y="23907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90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867899" y="3543299"/>
              <a:ext cx="209550" cy="981075"/>
            </a:xfrm>
            <a:custGeom>
              <a:avLst/>
              <a:gdLst/>
              <a:ahLst/>
              <a:cxnLst/>
              <a:rect l="l" t="t" r="r" b="b"/>
              <a:pathLst>
                <a:path w="209550" h="981075">
                  <a:moveTo>
                    <a:pt x="209549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0210799" y="4543424"/>
              <a:ext cx="209550" cy="2371725"/>
            </a:xfrm>
            <a:custGeom>
              <a:avLst/>
              <a:gdLst/>
              <a:ahLst/>
              <a:cxnLst/>
              <a:rect l="l" t="t" r="r" b="b"/>
              <a:pathLst>
                <a:path w="209550" h="2371725">
                  <a:moveTo>
                    <a:pt x="209549" y="2371724"/>
                  </a:moveTo>
                  <a:lnTo>
                    <a:pt x="0" y="23717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71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0210799" y="3552824"/>
              <a:ext cx="209550" cy="990600"/>
            </a:xfrm>
            <a:custGeom>
              <a:avLst/>
              <a:gdLst/>
              <a:ahLst/>
              <a:cxnLst/>
              <a:rect l="l" t="t" r="r" b="b"/>
              <a:pathLst>
                <a:path w="209550" h="990600">
                  <a:moveTo>
                    <a:pt x="209549" y="990599"/>
                  </a:moveTo>
                  <a:lnTo>
                    <a:pt x="0" y="9905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90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0553699" y="4571999"/>
              <a:ext cx="209550" cy="2343150"/>
            </a:xfrm>
            <a:custGeom>
              <a:avLst/>
              <a:gdLst/>
              <a:ahLst/>
              <a:cxnLst/>
              <a:rect l="l" t="t" r="r" b="b"/>
              <a:pathLst>
                <a:path w="209550" h="2343150">
                  <a:moveTo>
                    <a:pt x="209549" y="2343149"/>
                  </a:moveTo>
                  <a:lnTo>
                    <a:pt x="0" y="23431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43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0553699" y="3543299"/>
              <a:ext cx="209550" cy="1028700"/>
            </a:xfrm>
            <a:custGeom>
              <a:avLst/>
              <a:gdLst/>
              <a:ahLst/>
              <a:cxnLst/>
              <a:rect l="l" t="t" r="r" b="b"/>
              <a:pathLst>
                <a:path w="209550" h="1028700">
                  <a:moveTo>
                    <a:pt x="209549" y="1028699"/>
                  </a:moveTo>
                  <a:lnTo>
                    <a:pt x="0" y="10286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10286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0896599" y="4581524"/>
              <a:ext cx="209550" cy="2333625"/>
            </a:xfrm>
            <a:custGeom>
              <a:avLst/>
              <a:gdLst/>
              <a:ahLst/>
              <a:cxnLst/>
              <a:rect l="l" t="t" r="r" b="b"/>
              <a:pathLst>
                <a:path w="209550" h="2333625">
                  <a:moveTo>
                    <a:pt x="209549" y="2333624"/>
                  </a:moveTo>
                  <a:lnTo>
                    <a:pt x="0" y="23336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3336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0896599" y="3657599"/>
              <a:ext cx="209550" cy="923925"/>
            </a:xfrm>
            <a:custGeom>
              <a:avLst/>
              <a:gdLst/>
              <a:ahLst/>
              <a:cxnLst/>
              <a:rect l="l" t="t" r="r" b="b"/>
              <a:pathLst>
                <a:path w="209550" h="923925">
                  <a:moveTo>
                    <a:pt x="209549" y="923924"/>
                  </a:moveTo>
                  <a:lnTo>
                    <a:pt x="0" y="9239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23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1239499" y="4495799"/>
              <a:ext cx="209550" cy="2419350"/>
            </a:xfrm>
            <a:custGeom>
              <a:avLst/>
              <a:gdLst/>
              <a:ahLst/>
              <a:cxnLst/>
              <a:rect l="l" t="t" r="r" b="b"/>
              <a:pathLst>
                <a:path w="209550" h="2419350">
                  <a:moveTo>
                    <a:pt x="209549" y="2419349"/>
                  </a:moveTo>
                  <a:lnTo>
                    <a:pt x="0" y="241934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419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1239499" y="3571874"/>
              <a:ext cx="209550" cy="923925"/>
            </a:xfrm>
            <a:custGeom>
              <a:avLst/>
              <a:gdLst/>
              <a:ahLst/>
              <a:cxnLst/>
              <a:rect l="l" t="t" r="r" b="b"/>
              <a:pathLst>
                <a:path w="209550" h="923925">
                  <a:moveTo>
                    <a:pt x="209549" y="923924"/>
                  </a:moveTo>
                  <a:lnTo>
                    <a:pt x="0" y="9239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23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1582399" y="4400549"/>
              <a:ext cx="209550" cy="2514600"/>
            </a:xfrm>
            <a:custGeom>
              <a:avLst/>
              <a:gdLst/>
              <a:ahLst/>
              <a:cxnLst/>
              <a:rect l="l" t="t" r="r" b="b"/>
              <a:pathLst>
                <a:path w="209550" h="2514600">
                  <a:moveTo>
                    <a:pt x="209549" y="2514599"/>
                  </a:moveTo>
                  <a:lnTo>
                    <a:pt x="0" y="25145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5145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1582399" y="3486149"/>
              <a:ext cx="209550" cy="914400"/>
            </a:xfrm>
            <a:custGeom>
              <a:avLst/>
              <a:gdLst/>
              <a:ahLst/>
              <a:cxnLst/>
              <a:rect l="l" t="t" r="r" b="b"/>
              <a:pathLst>
                <a:path w="209550" h="914400">
                  <a:moveTo>
                    <a:pt x="209549" y="914399"/>
                  </a:moveTo>
                  <a:lnTo>
                    <a:pt x="0" y="9143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14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1925299" y="4324349"/>
              <a:ext cx="209550" cy="2590800"/>
            </a:xfrm>
            <a:custGeom>
              <a:avLst/>
              <a:gdLst/>
              <a:ahLst/>
              <a:cxnLst/>
              <a:rect l="l" t="t" r="r" b="b"/>
              <a:pathLst>
                <a:path w="209550" h="2590800">
                  <a:moveTo>
                    <a:pt x="209549" y="2590799"/>
                  </a:moveTo>
                  <a:lnTo>
                    <a:pt x="0" y="2590799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5907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1925299" y="3419474"/>
              <a:ext cx="209550" cy="904875"/>
            </a:xfrm>
            <a:custGeom>
              <a:avLst/>
              <a:gdLst/>
              <a:ahLst/>
              <a:cxnLst/>
              <a:rect l="l" t="t" r="r" b="b"/>
              <a:pathLst>
                <a:path w="209550" h="904875">
                  <a:moveTo>
                    <a:pt x="209549" y="904874"/>
                  </a:moveTo>
                  <a:lnTo>
                    <a:pt x="0" y="9048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04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2268199" y="4257674"/>
              <a:ext cx="209550" cy="2657475"/>
            </a:xfrm>
            <a:custGeom>
              <a:avLst/>
              <a:gdLst/>
              <a:ahLst/>
              <a:cxnLst/>
              <a:rect l="l" t="t" r="r" b="b"/>
              <a:pathLst>
                <a:path w="209550" h="2657475">
                  <a:moveTo>
                    <a:pt x="209549" y="2657474"/>
                  </a:moveTo>
                  <a:lnTo>
                    <a:pt x="0" y="26574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6574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2268199" y="3352799"/>
              <a:ext cx="209550" cy="904875"/>
            </a:xfrm>
            <a:custGeom>
              <a:avLst/>
              <a:gdLst/>
              <a:ahLst/>
              <a:cxnLst/>
              <a:rect l="l" t="t" r="r" b="b"/>
              <a:pathLst>
                <a:path w="209550" h="904875">
                  <a:moveTo>
                    <a:pt x="209549" y="904874"/>
                  </a:moveTo>
                  <a:lnTo>
                    <a:pt x="0" y="90487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904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2611099" y="4200524"/>
              <a:ext cx="209550" cy="2714625"/>
            </a:xfrm>
            <a:custGeom>
              <a:avLst/>
              <a:gdLst/>
              <a:ahLst/>
              <a:cxnLst/>
              <a:rect l="l" t="t" r="r" b="b"/>
              <a:pathLst>
                <a:path w="209550" h="2714625">
                  <a:moveTo>
                    <a:pt x="209549" y="2714624"/>
                  </a:moveTo>
                  <a:lnTo>
                    <a:pt x="0" y="27146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27146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2611099" y="3314699"/>
              <a:ext cx="209550" cy="885825"/>
            </a:xfrm>
            <a:custGeom>
              <a:avLst/>
              <a:gdLst/>
              <a:ahLst/>
              <a:cxnLst/>
              <a:rect l="l" t="t" r="r" b="b"/>
              <a:pathLst>
                <a:path w="209550" h="885825">
                  <a:moveTo>
                    <a:pt x="209549" y="885824"/>
                  </a:moveTo>
                  <a:lnTo>
                    <a:pt x="0" y="885824"/>
                  </a:lnTo>
                  <a:lnTo>
                    <a:pt x="0" y="0"/>
                  </a:lnTo>
                  <a:lnTo>
                    <a:pt x="209549" y="0"/>
                  </a:lnTo>
                  <a:lnTo>
                    <a:pt x="209549" y="885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" name="object 8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95899" y="7229474"/>
              <a:ext cx="152400" cy="152399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15124" y="7229474"/>
              <a:ext cx="152399" cy="152399"/>
            </a:xfrm>
            <a:prstGeom prst="rect">
              <a:avLst/>
            </a:prstGeom>
          </p:spPr>
        </p:pic>
      </p:grpSp>
      <p:sp>
        <p:nvSpPr>
          <p:cNvPr id="85" name="object 85"/>
          <p:cNvSpPr txBox="1">
            <a:spLocks noGrp="1"/>
          </p:cNvSpPr>
          <p:nvPr>
            <p:ph type="title"/>
          </p:nvPr>
        </p:nvSpPr>
        <p:spPr>
          <a:xfrm>
            <a:off x="1352550" y="406400"/>
            <a:ext cx="111252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spc="55" dirty="0"/>
              <a:t>Емисије гасова стаклене баште/ Србија</a:t>
            </a:r>
            <a:endParaRPr sz="4000" spc="-25" dirty="0"/>
          </a:p>
        </p:txBody>
      </p:sp>
      <p:sp>
        <p:nvSpPr>
          <p:cNvPr id="86" name="object 86"/>
          <p:cNvSpPr txBox="1"/>
          <p:nvPr/>
        </p:nvSpPr>
        <p:spPr>
          <a:xfrm>
            <a:off x="647065" y="6679565"/>
            <a:ext cx="12216765" cy="112268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431165">
              <a:lnSpc>
                <a:spcPct val="100000"/>
              </a:lnSpc>
              <a:spcBef>
                <a:spcPts val="605"/>
              </a:spcBef>
            </a:pPr>
            <a:r>
              <a:rPr sz="95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</a:t>
            </a:r>
            <a:endParaRPr sz="950" dirty="0">
              <a:latin typeface="Tahoma" panose="020B0604030504040204"/>
              <a:cs typeface="Tahoma" panose="020B0604030504040204"/>
            </a:endParaRPr>
          </a:p>
          <a:p>
            <a:pPr marL="807720" algn="ctr">
              <a:lnSpc>
                <a:spcPct val="100000"/>
              </a:lnSpc>
              <a:spcBef>
                <a:spcPts val="510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1991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1993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1995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1997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1999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2001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2003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2005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2007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2009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2011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2013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2015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2017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2019</a:t>
            </a:r>
            <a:r>
              <a:rPr sz="950" spc="34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2021</a:t>
            </a:r>
            <a:r>
              <a:rPr sz="950" spc="3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 dirty="0">
              <a:latin typeface="Tahoma" panose="020B0604030504040204"/>
              <a:cs typeface="Tahoma" panose="020B0604030504040204"/>
            </a:endParaRPr>
          </a:p>
          <a:p>
            <a:pPr marL="788670" algn="ctr">
              <a:lnSpc>
                <a:spcPct val="100000"/>
              </a:lnSpc>
              <a:spcBef>
                <a:spcPts val="885"/>
              </a:spcBef>
              <a:tabLst>
                <a:tab pos="2208530" algn="l"/>
              </a:tabLst>
            </a:pPr>
            <a:r>
              <a:rPr lang="sr-Cyrl-RS" sz="12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Одлагање чврстог отпада</a:t>
            </a: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	</a:t>
            </a:r>
            <a:r>
              <a:rPr lang="ru-RU" sz="120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Пречишћавање и испуштање отпадних вода</a:t>
            </a:r>
          </a:p>
          <a:p>
            <a:pPr marL="788670" algn="ctr">
              <a:lnSpc>
                <a:spcPct val="100000"/>
              </a:lnSpc>
              <a:spcBef>
                <a:spcPts val="885"/>
              </a:spcBef>
              <a:tabLst>
                <a:tab pos="2208530" algn="l"/>
              </a:tabLst>
            </a:pP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Извор</a:t>
            </a: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80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NIR,</a:t>
            </a: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80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2024</a:t>
            </a:r>
            <a:endParaRPr sz="18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692525" y="1235075"/>
            <a:ext cx="6903720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2100" spc="-2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Емисије из производње, третмана и одлагања отпада</a:t>
            </a:r>
            <a:endParaRPr lang="en-US" sz="2100" dirty="0">
              <a:latin typeface="Microsoft Sans Serif" panose="020B0604020202020204"/>
              <a:cs typeface="Microsoft Sans Serif" panose="020B0604020202020204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35025" y="1490344"/>
            <a:ext cx="12623800" cy="5129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41960">
              <a:lnSpc>
                <a:spcPct val="125000"/>
              </a:lnSpc>
              <a:spcBef>
                <a:spcPts val="100"/>
              </a:spcBef>
            </a:pPr>
            <a:r>
              <a:rPr lang="ru-RU" sz="2200" dirty="0">
                <a:latin typeface="Microsoft Sans Serif" panose="020B0604020202020204"/>
                <a:cs typeface="Microsoft Sans Serif" panose="020B0604020202020204"/>
              </a:rPr>
              <a:t>Заједничке табеле извештавања (CRT) играју кључну улогу у тачном и доследном извештавању о емисијама гасова стаклене баште (GHG) UNFCCC-у.</a:t>
            </a:r>
          </a:p>
          <a:p>
            <a:pPr marL="12700" marR="441960">
              <a:lnSpc>
                <a:spcPct val="125000"/>
              </a:lnSpc>
              <a:spcBef>
                <a:spcPts val="100"/>
              </a:spcBef>
            </a:pPr>
            <a:r>
              <a:rPr lang="ru-RU" sz="2200" dirty="0">
                <a:latin typeface="Microsoft Sans Serif" panose="020B0604020202020204"/>
                <a:cs typeface="Microsoft Sans Serif" panose="020B0604020202020204"/>
              </a:rPr>
              <a:t>Заједничке табеле извештавања (CRT)</a:t>
            </a:r>
            <a:r>
              <a:rPr lang="ru-RU" sz="2200" b="0" dirty="0">
                <a:latin typeface="Microsoft Sans Serif" panose="020B0604020202020204"/>
                <a:cs typeface="Microsoft Sans Serif" panose="020B0604020202020204"/>
              </a:rPr>
              <a:t> служе као стандардизовани оквир који омогућава земљама да пријављују своје податке о емисијама на јасан, транспарентан и упоредив начин.</a:t>
            </a:r>
          </a:p>
          <a:p>
            <a:pPr marL="12700" marR="441960">
              <a:lnSpc>
                <a:spcPct val="125000"/>
              </a:lnSpc>
              <a:spcBef>
                <a:spcPts val="100"/>
              </a:spcBef>
            </a:pPr>
            <a:r>
              <a:rPr lang="ru-RU" sz="2200" dirty="0">
                <a:latin typeface="Microsoft Sans Serif" panose="020B0604020202020204"/>
                <a:cs typeface="Microsoft Sans Serif" panose="020B0604020202020204"/>
              </a:rPr>
              <a:t>Заједничке табеле извештавања (CRT)</a:t>
            </a:r>
            <a:r>
              <a:rPr lang="ru-RU" sz="2200" b="0" dirty="0">
                <a:latin typeface="Microsoft Sans Serif" panose="020B0604020202020204"/>
                <a:cs typeface="Microsoft Sans Serif" panose="020B0604020202020204"/>
              </a:rPr>
              <a:t> су организоване у </a:t>
            </a:r>
            <a:r>
              <a:rPr lang="ru-RU" sz="2200" dirty="0">
                <a:latin typeface="Microsoft Sans Serif" panose="020B0604020202020204"/>
                <a:cs typeface="Microsoft Sans Serif" panose="020B0604020202020204"/>
              </a:rPr>
              <a:t>низ табела и подтабела</a:t>
            </a:r>
            <a:r>
              <a:rPr lang="ru-RU" sz="2200" b="0" dirty="0">
                <a:latin typeface="Microsoft Sans Serif" panose="020B0604020202020204"/>
                <a:cs typeface="Microsoft Sans Serif" panose="020B0604020202020204"/>
              </a:rPr>
              <a:t>, од којих је свака дизајнирана да обухвати специфичне аспекте емисија и уклањања гасова стаклене баште.</a:t>
            </a:r>
          </a:p>
          <a:p>
            <a:pPr marL="12700" marR="441960">
              <a:lnSpc>
                <a:spcPct val="125000"/>
              </a:lnSpc>
              <a:spcBef>
                <a:spcPts val="100"/>
              </a:spcBef>
            </a:pPr>
            <a:r>
              <a:rPr lang="ru-RU" sz="2200" b="0" dirty="0">
                <a:latin typeface="Microsoft Sans Serif" panose="020B0604020202020204"/>
                <a:cs typeface="Microsoft Sans Serif" panose="020B0604020202020204"/>
              </a:rPr>
              <a:t>Коришћењем </a:t>
            </a:r>
            <a:r>
              <a:rPr lang="ru-RU" sz="2200" dirty="0">
                <a:latin typeface="Microsoft Sans Serif" panose="020B0604020202020204"/>
                <a:cs typeface="Microsoft Sans Serif" panose="020B0604020202020204"/>
              </a:rPr>
              <a:t>Заједничких табела извештавања (CRT) </a:t>
            </a:r>
            <a:r>
              <a:rPr lang="ru-RU" sz="2200" b="0" dirty="0">
                <a:latin typeface="Microsoft Sans Serif" panose="020B0604020202020204"/>
                <a:cs typeface="Microsoft Sans Serif" panose="020B0604020202020204"/>
              </a:rPr>
              <a:t>, земље су дужне да доставе детаљне информације о својим изворима емисија, методологијама и квалитету података. Ова </a:t>
            </a:r>
            <a:r>
              <a:rPr lang="ru-RU" sz="2200" dirty="0">
                <a:latin typeface="Microsoft Sans Serif" panose="020B0604020202020204"/>
                <a:cs typeface="Microsoft Sans Serif" panose="020B0604020202020204"/>
              </a:rPr>
              <a:t>транспарентност помаже у изградњи поверења међу народима и омогућава темељан преглед пријављених података.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54896" y="406400"/>
            <a:ext cx="7784654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2250">
              <a:lnSpc>
                <a:spcPct val="100000"/>
              </a:lnSpc>
              <a:spcBef>
                <a:spcPts val="100"/>
              </a:spcBef>
            </a:pPr>
            <a:r>
              <a:rPr lang="sr-Cyrl-RS" spc="-25" dirty="0"/>
              <a:t>Извештавање </a:t>
            </a:r>
            <a:r>
              <a:rPr spc="90" dirty="0"/>
              <a:t>UNFCCC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2880" y="7454900"/>
            <a:ext cx="13672820" cy="26162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Source:</a:t>
            </a:r>
            <a:r>
              <a:rPr sz="1600" spc="40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https://climate-transparency-platform.org/events/transparency-and-</a:t>
            </a:r>
            <a:r>
              <a:rPr sz="16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reporting-</a:t>
            </a:r>
            <a:r>
              <a:rPr sz="160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under-paris-agreement-bhutan-</a:t>
            </a:r>
            <a:r>
              <a:rPr sz="160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discussion-etfs-</a:t>
            </a:r>
            <a:r>
              <a:rPr sz="160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mpgs-crt-and-</a:t>
            </a:r>
            <a:r>
              <a:rPr sz="160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ctf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0750" y="192947"/>
            <a:ext cx="2982595" cy="581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3650" spc="-290" dirty="0">
                <a:solidFill>
                  <a:srgbClr val="000000"/>
                </a:solidFill>
                <a:latin typeface="Trebuchet MS" panose="020B0603020202020204"/>
                <a:cs typeface="Trebuchet MS" panose="020B0603020202020204"/>
              </a:rPr>
              <a:t>Садржај</a:t>
            </a:r>
            <a:endParaRPr sz="365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01850" y="3624046"/>
            <a:ext cx="9156700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Модул 3 - Кључни кораци у обрачуну и извештавању о угљенику</a:t>
            </a:r>
            <a:endParaRPr lang="ru-RU"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00708" y="1325562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 panose="020B0604030504040204"/>
                <a:cs typeface="Tahoma" panose="020B0604030504040204"/>
              </a:rPr>
              <a:t>01</a:t>
            </a:r>
            <a:endParaRPr sz="210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33449" y="990599"/>
            <a:ext cx="1000125" cy="1000125"/>
            <a:chOff x="933449" y="990599"/>
            <a:chExt cx="1000125" cy="1000125"/>
          </a:xfrm>
        </p:grpSpPr>
        <p:sp>
          <p:nvSpPr>
            <p:cNvPr id="6" name="object 6"/>
            <p:cNvSpPr/>
            <p:nvPr/>
          </p:nvSpPr>
          <p:spPr>
            <a:xfrm>
              <a:off x="1433512" y="990599"/>
              <a:ext cx="441325" cy="342900"/>
            </a:xfrm>
            <a:custGeom>
              <a:avLst/>
              <a:gdLst/>
              <a:ahLst/>
              <a:cxnLst/>
              <a:rect l="l" t="t" r="r" b="b"/>
              <a:pathLst>
                <a:path w="441325" h="342900">
                  <a:moveTo>
                    <a:pt x="293978" y="342850"/>
                  </a:moveTo>
                  <a:lnTo>
                    <a:pt x="270151" y="304724"/>
                  </a:lnTo>
                  <a:lnTo>
                    <a:pt x="241410" y="270150"/>
                  </a:lnTo>
                  <a:lnTo>
                    <a:pt x="208279" y="239758"/>
                  </a:lnTo>
                  <a:lnTo>
                    <a:pt x="171359" y="214100"/>
                  </a:lnTo>
                  <a:lnTo>
                    <a:pt x="131323" y="193643"/>
                  </a:lnTo>
                  <a:lnTo>
                    <a:pt x="88898" y="178759"/>
                  </a:lnTo>
                  <a:lnTo>
                    <a:pt x="44857" y="169719"/>
                  </a:lnTo>
                  <a:lnTo>
                    <a:pt x="0" y="166687"/>
                  </a:lnTo>
                  <a:lnTo>
                    <a:pt x="0" y="0"/>
                  </a:lnTo>
                  <a:lnTo>
                    <a:pt x="50522" y="2558"/>
                  </a:lnTo>
                  <a:lnTo>
                    <a:pt x="100546" y="10211"/>
                  </a:lnTo>
                  <a:lnTo>
                    <a:pt x="149540" y="22882"/>
                  </a:lnTo>
                  <a:lnTo>
                    <a:pt x="196985" y="40433"/>
                  </a:lnTo>
                  <a:lnTo>
                    <a:pt x="242415" y="62686"/>
                  </a:lnTo>
                  <a:lnTo>
                    <a:pt x="285379" y="89426"/>
                  </a:lnTo>
                  <a:lnTo>
                    <a:pt x="325421" y="120372"/>
                  </a:lnTo>
                  <a:lnTo>
                    <a:pt x="362116" y="155193"/>
                  </a:lnTo>
                  <a:lnTo>
                    <a:pt x="395106" y="193543"/>
                  </a:lnTo>
                  <a:lnTo>
                    <a:pt x="424063" y="235046"/>
                  </a:lnTo>
                  <a:lnTo>
                    <a:pt x="440967" y="264245"/>
                  </a:lnTo>
                  <a:lnTo>
                    <a:pt x="293978" y="342850"/>
                  </a:lnTo>
                  <a:close/>
                </a:path>
              </a:pathLst>
            </a:custGeom>
            <a:solidFill>
              <a:srgbClr val="2541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3449" y="990599"/>
              <a:ext cx="1000125" cy="1000125"/>
            </a:xfrm>
            <a:custGeom>
              <a:avLst/>
              <a:gdLst/>
              <a:ahLst/>
              <a:cxnLst/>
              <a:rect l="l" t="t" r="r" b="b"/>
              <a:pathLst>
                <a:path w="1000125" h="1000125">
                  <a:moveTo>
                    <a:pt x="501146" y="1000123"/>
                  </a:moveTo>
                  <a:lnTo>
                    <a:pt x="460535" y="998560"/>
                  </a:lnTo>
                  <a:lnTo>
                    <a:pt x="420176" y="993703"/>
                  </a:lnTo>
                  <a:lnTo>
                    <a:pt x="380344" y="985583"/>
                  </a:lnTo>
                  <a:lnTo>
                    <a:pt x="341313" y="974257"/>
                  </a:lnTo>
                  <a:lnTo>
                    <a:pt x="303330" y="959800"/>
                  </a:lnTo>
                  <a:lnTo>
                    <a:pt x="266638" y="942302"/>
                  </a:lnTo>
                  <a:lnTo>
                    <a:pt x="231489" y="921881"/>
                  </a:lnTo>
                  <a:lnTo>
                    <a:pt x="198122" y="898678"/>
                  </a:lnTo>
                  <a:lnTo>
                    <a:pt x="166750" y="872843"/>
                  </a:lnTo>
                  <a:lnTo>
                    <a:pt x="137572" y="844538"/>
                  </a:lnTo>
                  <a:lnTo>
                    <a:pt x="110790" y="813957"/>
                  </a:lnTo>
                  <a:lnTo>
                    <a:pt x="86586" y="781309"/>
                  </a:lnTo>
                  <a:lnTo>
                    <a:pt x="65113" y="746804"/>
                  </a:lnTo>
                  <a:lnTo>
                    <a:pt x="46508" y="710660"/>
                  </a:lnTo>
                  <a:lnTo>
                    <a:pt x="30901" y="673125"/>
                  </a:lnTo>
                  <a:lnTo>
                    <a:pt x="18397" y="634455"/>
                  </a:lnTo>
                  <a:lnTo>
                    <a:pt x="9074" y="594898"/>
                  </a:lnTo>
                  <a:lnTo>
                    <a:pt x="2994" y="554704"/>
                  </a:lnTo>
                  <a:lnTo>
                    <a:pt x="198" y="514150"/>
                  </a:lnTo>
                  <a:lnTo>
                    <a:pt x="0" y="500604"/>
                  </a:lnTo>
                  <a:lnTo>
                    <a:pt x="169" y="487058"/>
                  </a:lnTo>
                  <a:lnTo>
                    <a:pt x="2876" y="446497"/>
                  </a:lnTo>
                  <a:lnTo>
                    <a:pt x="8870" y="406291"/>
                  </a:lnTo>
                  <a:lnTo>
                    <a:pt x="18107" y="366713"/>
                  </a:lnTo>
                  <a:lnTo>
                    <a:pt x="30527" y="328017"/>
                  </a:lnTo>
                  <a:lnTo>
                    <a:pt x="46053" y="290447"/>
                  </a:lnTo>
                  <a:lnTo>
                    <a:pt x="64579" y="254263"/>
                  </a:lnTo>
                  <a:lnTo>
                    <a:pt x="85977" y="219712"/>
                  </a:lnTo>
                  <a:lnTo>
                    <a:pt x="110110" y="187012"/>
                  </a:lnTo>
                  <a:lnTo>
                    <a:pt x="136826" y="156373"/>
                  </a:lnTo>
                  <a:lnTo>
                    <a:pt x="165942" y="128005"/>
                  </a:lnTo>
                  <a:lnTo>
                    <a:pt x="197259" y="102101"/>
                  </a:lnTo>
                  <a:lnTo>
                    <a:pt x="230575" y="78826"/>
                  </a:lnTo>
                  <a:lnTo>
                    <a:pt x="265680" y="58329"/>
                  </a:lnTo>
                  <a:lnTo>
                    <a:pt x="302334" y="40751"/>
                  </a:lnTo>
                  <a:lnTo>
                    <a:pt x="340285" y="26212"/>
                  </a:lnTo>
                  <a:lnTo>
                    <a:pt x="379292" y="14802"/>
                  </a:lnTo>
                  <a:lnTo>
                    <a:pt x="419106" y="6596"/>
                  </a:lnTo>
                  <a:lnTo>
                    <a:pt x="459455" y="1651"/>
                  </a:lnTo>
                  <a:lnTo>
                    <a:pt x="500062" y="0"/>
                  </a:lnTo>
                  <a:lnTo>
                    <a:pt x="500062" y="166687"/>
                  </a:lnTo>
                  <a:lnTo>
                    <a:pt x="491025" y="166810"/>
                  </a:lnTo>
                  <a:lnTo>
                    <a:pt x="482001" y="167177"/>
                  </a:lnTo>
                  <a:lnTo>
                    <a:pt x="437200" y="172668"/>
                  </a:lnTo>
                  <a:lnTo>
                    <a:pt x="393544" y="184162"/>
                  </a:lnTo>
                  <a:lnTo>
                    <a:pt x="351842" y="201449"/>
                  </a:lnTo>
                  <a:lnTo>
                    <a:pt x="312863" y="224208"/>
                  </a:lnTo>
                  <a:lnTo>
                    <a:pt x="277316" y="252024"/>
                  </a:lnTo>
                  <a:lnTo>
                    <a:pt x="245848" y="284392"/>
                  </a:lnTo>
                  <a:lnTo>
                    <a:pt x="219041" y="320714"/>
                  </a:lnTo>
                  <a:lnTo>
                    <a:pt x="197389" y="360319"/>
                  </a:lnTo>
                  <a:lnTo>
                    <a:pt x="181287" y="402486"/>
                  </a:lnTo>
                  <a:lnTo>
                    <a:pt x="171027" y="446448"/>
                  </a:lnTo>
                  <a:lnTo>
                    <a:pt x="166800" y="491393"/>
                  </a:lnTo>
                  <a:lnTo>
                    <a:pt x="166687" y="500423"/>
                  </a:lnTo>
                  <a:lnTo>
                    <a:pt x="166820" y="509454"/>
                  </a:lnTo>
                  <a:lnTo>
                    <a:pt x="171144" y="554389"/>
                  </a:lnTo>
                  <a:lnTo>
                    <a:pt x="181499" y="598329"/>
                  </a:lnTo>
                  <a:lnTo>
                    <a:pt x="197693" y="640461"/>
                  </a:lnTo>
                  <a:lnTo>
                    <a:pt x="219430" y="680019"/>
                  </a:lnTo>
                  <a:lnTo>
                    <a:pt x="246316" y="716283"/>
                  </a:lnTo>
                  <a:lnTo>
                    <a:pt x="277854" y="748582"/>
                  </a:lnTo>
                  <a:lnTo>
                    <a:pt x="313462" y="776321"/>
                  </a:lnTo>
                  <a:lnTo>
                    <a:pt x="352490" y="798995"/>
                  </a:lnTo>
                  <a:lnTo>
                    <a:pt x="394229" y="816192"/>
                  </a:lnTo>
                  <a:lnTo>
                    <a:pt x="437910" y="827592"/>
                  </a:lnTo>
                  <a:lnTo>
                    <a:pt x="482723" y="832986"/>
                  </a:lnTo>
                  <a:lnTo>
                    <a:pt x="500785" y="833436"/>
                  </a:lnTo>
                  <a:lnTo>
                    <a:pt x="509822" y="833294"/>
                  </a:lnTo>
                  <a:lnTo>
                    <a:pt x="554746" y="828921"/>
                  </a:lnTo>
                  <a:lnTo>
                    <a:pt x="598668" y="818520"/>
                  </a:lnTo>
                  <a:lnTo>
                    <a:pt x="640789" y="802278"/>
                  </a:lnTo>
                  <a:lnTo>
                    <a:pt x="680329" y="780495"/>
                  </a:lnTo>
                  <a:lnTo>
                    <a:pt x="716558" y="753574"/>
                  </a:lnTo>
                  <a:lnTo>
                    <a:pt x="748819" y="722005"/>
                  </a:lnTo>
                  <a:lnTo>
                    <a:pt x="776523" y="686363"/>
                  </a:lnTo>
                  <a:lnTo>
                    <a:pt x="799158" y="647304"/>
                  </a:lnTo>
                  <a:lnTo>
                    <a:pt x="816307" y="605552"/>
                  </a:lnTo>
                  <a:lnTo>
                    <a:pt x="827658" y="561866"/>
                  </a:lnTo>
                  <a:lnTo>
                    <a:pt x="833004" y="517040"/>
                  </a:lnTo>
                  <a:lnTo>
                    <a:pt x="833435" y="498978"/>
                  </a:lnTo>
                  <a:lnTo>
                    <a:pt x="833284" y="489948"/>
                  </a:lnTo>
                  <a:lnTo>
                    <a:pt x="828862" y="445021"/>
                  </a:lnTo>
                  <a:lnTo>
                    <a:pt x="818411" y="401104"/>
                  </a:lnTo>
                  <a:lnTo>
                    <a:pt x="802126" y="359008"/>
                  </a:lnTo>
                  <a:lnTo>
                    <a:pt x="794040" y="342850"/>
                  </a:lnTo>
                  <a:lnTo>
                    <a:pt x="941030" y="264245"/>
                  </a:lnTo>
                  <a:lnTo>
                    <a:pt x="958723" y="300832"/>
                  </a:lnTo>
                  <a:lnTo>
                    <a:pt x="973391" y="338745"/>
                  </a:lnTo>
                  <a:lnTo>
                    <a:pt x="984929" y="377724"/>
                  </a:lnTo>
                  <a:lnTo>
                    <a:pt x="993262" y="417501"/>
                  </a:lnTo>
                  <a:lnTo>
                    <a:pt x="998338" y="457824"/>
                  </a:lnTo>
                  <a:lnTo>
                    <a:pt x="1000123" y="498436"/>
                  </a:lnTo>
                  <a:lnTo>
                    <a:pt x="999983" y="511982"/>
                  </a:lnTo>
                  <a:lnTo>
                    <a:pt x="997363" y="552548"/>
                  </a:lnTo>
                  <a:lnTo>
                    <a:pt x="991456" y="592768"/>
                  </a:lnTo>
                  <a:lnTo>
                    <a:pt x="982305" y="632365"/>
                  </a:lnTo>
                  <a:lnTo>
                    <a:pt x="969969" y="671089"/>
                  </a:lnTo>
                  <a:lnTo>
                    <a:pt x="954525" y="708692"/>
                  </a:lnTo>
                  <a:lnTo>
                    <a:pt x="936077" y="744916"/>
                  </a:lnTo>
                  <a:lnTo>
                    <a:pt x="914754" y="779514"/>
                  </a:lnTo>
                  <a:lnTo>
                    <a:pt x="890692" y="812266"/>
                  </a:lnTo>
                  <a:lnTo>
                    <a:pt x="864043" y="842963"/>
                  </a:lnTo>
                  <a:lnTo>
                    <a:pt x="834988" y="871394"/>
                  </a:lnTo>
                  <a:lnTo>
                    <a:pt x="803728" y="897365"/>
                  </a:lnTo>
                  <a:lnTo>
                    <a:pt x="770462" y="920712"/>
                  </a:lnTo>
                  <a:lnTo>
                    <a:pt x="735402" y="941286"/>
                  </a:lnTo>
                  <a:lnTo>
                    <a:pt x="698786" y="958943"/>
                  </a:lnTo>
                  <a:lnTo>
                    <a:pt x="660866" y="973564"/>
                  </a:lnTo>
                  <a:lnTo>
                    <a:pt x="621884" y="985059"/>
                  </a:lnTo>
                  <a:lnTo>
                    <a:pt x="582088" y="993352"/>
                  </a:lnTo>
                  <a:lnTo>
                    <a:pt x="541750" y="998384"/>
                  </a:lnTo>
                  <a:lnTo>
                    <a:pt x="514702" y="999910"/>
                  </a:lnTo>
                  <a:lnTo>
                    <a:pt x="501146" y="1000123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300708" y="249713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 panose="020B0604030504040204"/>
                <a:cs typeface="Tahoma" panose="020B0604030504040204"/>
              </a:rPr>
              <a:t>02</a:t>
            </a:r>
            <a:endParaRPr sz="210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28691" y="2000356"/>
            <a:ext cx="1009650" cy="4629150"/>
            <a:chOff x="928691" y="2000356"/>
            <a:chExt cx="1009650" cy="462915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28691" y="2157412"/>
              <a:ext cx="1009636" cy="447196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433565" y="2000356"/>
              <a:ext cx="0" cy="147955"/>
            </a:xfrm>
            <a:custGeom>
              <a:avLst/>
              <a:gdLst/>
              <a:ahLst/>
              <a:cxnLst/>
              <a:rect l="l" t="t" r="r" b="b"/>
              <a:pathLst>
                <a:path h="147955">
                  <a:moveTo>
                    <a:pt x="0" y="0"/>
                  </a:moveTo>
                  <a:lnTo>
                    <a:pt x="0" y="147530"/>
                  </a:lnTo>
                </a:path>
              </a:pathLst>
            </a:custGeom>
            <a:ln w="19049">
              <a:solidFill>
                <a:srgbClr val="6565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101850" y="1299946"/>
            <a:ext cx="8910955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Модул 1 - Значај обрачуна угљеника за ублажавање климатских промена</a:t>
            </a:r>
            <a:endParaRPr lang="ru-RU"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95500" y="2190749"/>
            <a:ext cx="11315700" cy="646972"/>
          </a:xfrm>
          <a:prstGeom prst="rect">
            <a:avLst/>
          </a:prstGeom>
          <a:solidFill>
            <a:srgbClr val="4B627D">
              <a:alpha val="34118"/>
            </a:srgbClr>
          </a:solidFill>
        </p:spPr>
        <p:txBody>
          <a:bodyPr vert="horz" wrap="square" lIns="0" tIns="3054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Модул 2 - Сектори емисије према Међународном панелу о климатским променама</a:t>
            </a:r>
            <a:endParaRPr lang="ru-RU"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00708" y="365918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 panose="020B0604030504040204"/>
                <a:cs typeface="Tahoma" panose="020B0604030504040204"/>
              </a:rPr>
              <a:t>03</a:t>
            </a:r>
            <a:endParaRPr sz="21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00708" y="4777111"/>
            <a:ext cx="6814820" cy="156196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813435" indent="-800735">
              <a:lnSpc>
                <a:spcPct val="100000"/>
              </a:lnSpc>
              <a:spcBef>
                <a:spcPts val="120"/>
              </a:spcBef>
              <a:buSzPct val="95000"/>
              <a:buFont typeface="Tahoma" panose="020B0604030504040204"/>
              <a:buAutoNum type="arabicPeriod" startAt="4"/>
              <a:tabLst>
                <a:tab pos="813435" algn="l"/>
              </a:tabLst>
            </a:pPr>
            <a:r>
              <a:rPr lang="sr-Cyrl-RS" sz="2200" b="1" spc="-160" dirty="0">
                <a:latin typeface="Trebuchet MS" panose="020B0603020202020204"/>
                <a:cs typeface="Trebuchet MS" panose="020B0603020202020204"/>
              </a:rPr>
              <a:t>Модул 4</a:t>
            </a:r>
            <a:r>
              <a:rPr sz="2200" b="1" spc="-130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lang="sr-Latn-RS" sz="2200" b="1" spc="-130" dirty="0">
                <a:latin typeface="Trebuchet MS" panose="020B0603020202020204"/>
                <a:cs typeface="Trebuchet MS" panose="020B0603020202020204"/>
              </a:rPr>
              <a:t>–</a:t>
            </a:r>
            <a:r>
              <a:rPr sz="2200" b="1" spc="-130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lang="sr-Cyrl-RS" sz="2200" b="1" spc="-220" dirty="0">
                <a:latin typeface="Trebuchet MS" panose="020B0603020202020204"/>
                <a:cs typeface="Trebuchet MS" panose="020B0603020202020204"/>
              </a:rPr>
              <a:t>Алати за обрачун угљеника</a:t>
            </a:r>
            <a:endParaRPr sz="2200" dirty="0">
              <a:latin typeface="Trebuchet MS" panose="020B0603020202020204"/>
              <a:cs typeface="Trebuchet MS" panose="020B0603020202020204"/>
            </a:endParaRPr>
          </a:p>
          <a:p>
            <a:pPr>
              <a:lnSpc>
                <a:spcPct val="100000"/>
              </a:lnSpc>
              <a:buFont typeface="Tahoma" panose="020B0604030504040204"/>
              <a:buAutoNum type="arabicPeriod" startAt="4"/>
            </a:pPr>
            <a:endParaRPr sz="2200" dirty="0">
              <a:latin typeface="Trebuchet MS" panose="020B0603020202020204"/>
              <a:cs typeface="Trebuchet MS" panose="020B0603020202020204"/>
            </a:endParaRPr>
          </a:p>
          <a:p>
            <a:pPr>
              <a:lnSpc>
                <a:spcPct val="100000"/>
              </a:lnSpc>
              <a:spcBef>
                <a:spcPts val="1475"/>
              </a:spcBef>
              <a:buFont typeface="Tahoma" panose="020B0604030504040204"/>
              <a:buAutoNum type="arabicPeriod" startAt="4"/>
            </a:pPr>
            <a:endParaRPr sz="2200" dirty="0">
              <a:latin typeface="Trebuchet MS" panose="020B0603020202020204"/>
              <a:cs typeface="Trebuchet MS" panose="020B0603020202020204"/>
            </a:endParaRPr>
          </a:p>
          <a:p>
            <a:pPr marL="813435" indent="-800735">
              <a:lnSpc>
                <a:spcPct val="100000"/>
              </a:lnSpc>
              <a:buSzPct val="95000"/>
              <a:buFont typeface="Tahoma" panose="020B0604030504040204"/>
              <a:buAutoNum type="arabicPeriod" startAt="4"/>
              <a:tabLst>
                <a:tab pos="813435" algn="l"/>
              </a:tabLst>
            </a:pPr>
            <a:r>
              <a:rPr lang="sr-Cyrl-RS" sz="2200" b="1" spc="-160" dirty="0">
                <a:latin typeface="Trebuchet MS" panose="020B0603020202020204"/>
                <a:cs typeface="Trebuchet MS" panose="020B0603020202020204"/>
              </a:rPr>
              <a:t>Модул 5</a:t>
            </a:r>
            <a:r>
              <a:rPr sz="2200" b="1" spc="-130" dirty="0">
                <a:latin typeface="Trebuchet MS" panose="020B0603020202020204"/>
                <a:cs typeface="Trebuchet MS" panose="020B0603020202020204"/>
              </a:rPr>
              <a:t>-</a:t>
            </a:r>
            <a:r>
              <a:rPr sz="2200" b="1" spc="-114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lang="sr-Cyrl-RS" sz="2200" b="1" spc="-225" dirty="0">
                <a:latin typeface="Trebuchet MS" panose="020B0603020202020204"/>
                <a:cs typeface="Trebuchet MS" panose="020B0603020202020204"/>
              </a:rPr>
              <a:t>Обрачун угљеника и извештавање у пракси</a:t>
            </a:r>
            <a:endParaRPr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00708" y="7126287"/>
            <a:ext cx="26543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80" dirty="0">
                <a:latin typeface="Tahoma" panose="020B0604030504040204"/>
                <a:cs typeface="Tahoma" panose="020B0604030504040204"/>
              </a:rPr>
              <a:t>06</a:t>
            </a:r>
            <a:endParaRPr sz="2100">
              <a:latin typeface="Tahoma" panose="020B0604030504040204"/>
              <a:cs typeface="Tahoma" panose="020B0604030504040204"/>
            </a:endParaRPr>
          </a:p>
        </p:txBody>
      </p:sp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600" y="6791325"/>
            <a:ext cx="999823" cy="999490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2101850" y="7110196"/>
            <a:ext cx="7541895" cy="35394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sr-Cyrl-RS" sz="2200" b="1" spc="-160" dirty="0">
                <a:latin typeface="Trebuchet MS" panose="020B0603020202020204"/>
                <a:cs typeface="Trebuchet MS" panose="020B0603020202020204"/>
              </a:rPr>
              <a:t>Модул 6</a:t>
            </a:r>
            <a:r>
              <a:rPr sz="2200" b="1" spc="-114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sz="2200" b="1" spc="-130" dirty="0">
                <a:latin typeface="Trebuchet MS" panose="020B0603020202020204"/>
                <a:cs typeface="Trebuchet MS" panose="020B0603020202020204"/>
              </a:rPr>
              <a:t>-</a:t>
            </a:r>
            <a:r>
              <a:rPr sz="2200" b="1" spc="-114" dirty="0">
                <a:latin typeface="Trebuchet MS" panose="020B0603020202020204"/>
                <a:cs typeface="Trebuchet MS" panose="020B0603020202020204"/>
              </a:rPr>
              <a:t> </a:t>
            </a:r>
            <a:r>
              <a:rPr lang="ru-RU" sz="2200" b="1" spc="-160" dirty="0">
                <a:latin typeface="Trebuchet MS" panose="020B0603020202020204"/>
                <a:cs typeface="Trebuchet MS" panose="020B0603020202020204"/>
              </a:rPr>
              <a:t>Примена обрачуна угљеника у пословном окружењу</a:t>
            </a:r>
            <a:endParaRPr sz="2200" dirty="0">
              <a:latin typeface="Trebuchet MS" panose="020B0603020202020204"/>
              <a:cs typeface="Trebuchet MS" panose="020B0603020202020204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2937925" y="6829431"/>
            <a:ext cx="827405" cy="961390"/>
          </a:xfrm>
          <a:custGeom>
            <a:avLst/>
            <a:gdLst/>
            <a:ahLst/>
            <a:cxnLst/>
            <a:rect l="l" t="t" r="r" b="b"/>
            <a:pathLst>
              <a:path w="827405" h="961390">
                <a:moveTo>
                  <a:pt x="440284" y="136029"/>
                </a:moveTo>
                <a:lnTo>
                  <a:pt x="439734" y="136029"/>
                </a:lnTo>
                <a:lnTo>
                  <a:pt x="412145" y="126920"/>
                </a:lnTo>
                <a:lnTo>
                  <a:pt x="391483" y="103013"/>
                </a:lnTo>
                <a:lnTo>
                  <a:pt x="383397" y="68056"/>
                </a:lnTo>
                <a:lnTo>
                  <a:pt x="385389" y="50319"/>
                </a:lnTo>
                <a:lnTo>
                  <a:pt x="391108" y="34070"/>
                </a:lnTo>
                <a:lnTo>
                  <a:pt x="400163" y="20098"/>
                </a:lnTo>
                <a:lnTo>
                  <a:pt x="412167" y="9192"/>
                </a:lnTo>
                <a:lnTo>
                  <a:pt x="441810" y="0"/>
                </a:lnTo>
                <a:lnTo>
                  <a:pt x="469629" y="9192"/>
                </a:lnTo>
                <a:lnTo>
                  <a:pt x="490307" y="33112"/>
                </a:lnTo>
                <a:lnTo>
                  <a:pt x="498389" y="68056"/>
                </a:lnTo>
                <a:lnTo>
                  <a:pt x="496455" y="85313"/>
                </a:lnTo>
                <a:lnTo>
                  <a:pt x="469648" y="126920"/>
                </a:lnTo>
                <a:lnTo>
                  <a:pt x="440284" y="136029"/>
                </a:lnTo>
                <a:close/>
              </a:path>
              <a:path w="827405" h="961390">
                <a:moveTo>
                  <a:pt x="564743" y="91585"/>
                </a:moveTo>
                <a:lnTo>
                  <a:pt x="546776" y="85643"/>
                </a:lnTo>
                <a:lnTo>
                  <a:pt x="533456" y="70212"/>
                </a:lnTo>
                <a:lnTo>
                  <a:pt x="528241" y="47643"/>
                </a:lnTo>
                <a:lnTo>
                  <a:pt x="529525" y="36189"/>
                </a:lnTo>
                <a:lnTo>
                  <a:pt x="533209" y="25701"/>
                </a:lnTo>
                <a:lnTo>
                  <a:pt x="539047" y="16684"/>
                </a:lnTo>
                <a:lnTo>
                  <a:pt x="546815" y="9636"/>
                </a:lnTo>
                <a:lnTo>
                  <a:pt x="565906" y="3701"/>
                </a:lnTo>
                <a:lnTo>
                  <a:pt x="583866" y="9636"/>
                </a:lnTo>
                <a:lnTo>
                  <a:pt x="597193" y="25074"/>
                </a:lnTo>
                <a:lnTo>
                  <a:pt x="602408" y="47643"/>
                </a:lnTo>
                <a:lnTo>
                  <a:pt x="601124" y="59085"/>
                </a:lnTo>
                <a:lnTo>
                  <a:pt x="597440" y="69574"/>
                </a:lnTo>
                <a:lnTo>
                  <a:pt x="591602" y="78598"/>
                </a:lnTo>
                <a:lnTo>
                  <a:pt x="583859" y="85643"/>
                </a:lnTo>
                <a:lnTo>
                  <a:pt x="564743" y="91585"/>
                </a:lnTo>
                <a:close/>
              </a:path>
              <a:path w="827405" h="961390">
                <a:moveTo>
                  <a:pt x="664169" y="89679"/>
                </a:moveTo>
                <a:lnTo>
                  <a:pt x="650934" y="85313"/>
                </a:lnTo>
                <a:lnTo>
                  <a:pt x="641122" y="73970"/>
                </a:lnTo>
                <a:lnTo>
                  <a:pt x="637281" y="57384"/>
                </a:lnTo>
                <a:lnTo>
                  <a:pt x="638226" y="48970"/>
                </a:lnTo>
                <a:lnTo>
                  <a:pt x="640937" y="41255"/>
                </a:lnTo>
                <a:lnTo>
                  <a:pt x="645233" y="34622"/>
                </a:lnTo>
                <a:lnTo>
                  <a:pt x="650942" y="29451"/>
                </a:lnTo>
                <a:lnTo>
                  <a:pt x="665070" y="25074"/>
                </a:lnTo>
                <a:lnTo>
                  <a:pt x="666881" y="25701"/>
                </a:lnTo>
                <a:lnTo>
                  <a:pt x="678265" y="29451"/>
                </a:lnTo>
                <a:lnTo>
                  <a:pt x="688091" y="40798"/>
                </a:lnTo>
                <a:lnTo>
                  <a:pt x="691936" y="57384"/>
                </a:lnTo>
                <a:lnTo>
                  <a:pt x="690991" y="65793"/>
                </a:lnTo>
                <a:lnTo>
                  <a:pt x="688276" y="73501"/>
                </a:lnTo>
                <a:lnTo>
                  <a:pt x="683971" y="80133"/>
                </a:lnTo>
                <a:lnTo>
                  <a:pt x="678257" y="85313"/>
                </a:lnTo>
                <a:lnTo>
                  <a:pt x="664169" y="89679"/>
                </a:lnTo>
                <a:close/>
              </a:path>
              <a:path w="827405" h="961390">
                <a:moveTo>
                  <a:pt x="743891" y="114482"/>
                </a:moveTo>
                <a:lnTo>
                  <a:pt x="734191" y="111287"/>
                </a:lnTo>
                <a:lnTo>
                  <a:pt x="727009" y="103013"/>
                </a:lnTo>
                <a:lnTo>
                  <a:pt x="724194" y="90904"/>
                </a:lnTo>
                <a:lnTo>
                  <a:pt x="724194" y="82487"/>
                </a:lnTo>
                <a:lnTo>
                  <a:pt x="728012" y="74700"/>
                </a:lnTo>
                <a:lnTo>
                  <a:pt x="734229" y="70484"/>
                </a:lnTo>
                <a:lnTo>
                  <a:pt x="744512" y="67297"/>
                </a:lnTo>
                <a:lnTo>
                  <a:pt x="754201" y="70484"/>
                </a:lnTo>
                <a:lnTo>
                  <a:pt x="761393" y="78778"/>
                </a:lnTo>
                <a:lnTo>
                  <a:pt x="764208" y="90904"/>
                </a:lnTo>
                <a:lnTo>
                  <a:pt x="764208" y="99322"/>
                </a:lnTo>
                <a:lnTo>
                  <a:pt x="760390" y="107078"/>
                </a:lnTo>
                <a:lnTo>
                  <a:pt x="754197" y="111287"/>
                </a:lnTo>
                <a:lnTo>
                  <a:pt x="743891" y="114482"/>
                </a:lnTo>
                <a:close/>
              </a:path>
              <a:path w="827405" h="961390">
                <a:moveTo>
                  <a:pt x="588340" y="632158"/>
                </a:moveTo>
                <a:lnTo>
                  <a:pt x="542984" y="624892"/>
                </a:lnTo>
                <a:lnTo>
                  <a:pt x="506731" y="596685"/>
                </a:lnTo>
                <a:lnTo>
                  <a:pt x="488648" y="551474"/>
                </a:lnTo>
                <a:lnTo>
                  <a:pt x="488083" y="535765"/>
                </a:lnTo>
                <a:lnTo>
                  <a:pt x="490215" y="520298"/>
                </a:lnTo>
                <a:lnTo>
                  <a:pt x="494968" y="505418"/>
                </a:lnTo>
                <a:lnTo>
                  <a:pt x="502267" y="491467"/>
                </a:lnTo>
                <a:lnTo>
                  <a:pt x="505921" y="484006"/>
                </a:lnTo>
                <a:lnTo>
                  <a:pt x="508659" y="476195"/>
                </a:lnTo>
                <a:lnTo>
                  <a:pt x="510456" y="468114"/>
                </a:lnTo>
                <a:lnTo>
                  <a:pt x="511286" y="459841"/>
                </a:lnTo>
                <a:lnTo>
                  <a:pt x="511192" y="445809"/>
                </a:lnTo>
                <a:lnTo>
                  <a:pt x="511118" y="436993"/>
                </a:lnTo>
                <a:lnTo>
                  <a:pt x="511005" y="429206"/>
                </a:lnTo>
                <a:lnTo>
                  <a:pt x="510891" y="421375"/>
                </a:lnTo>
                <a:lnTo>
                  <a:pt x="510807" y="415588"/>
                </a:lnTo>
                <a:lnTo>
                  <a:pt x="509932" y="371150"/>
                </a:lnTo>
                <a:lnTo>
                  <a:pt x="509103" y="364519"/>
                </a:lnTo>
                <a:lnTo>
                  <a:pt x="509021" y="363864"/>
                </a:lnTo>
                <a:lnTo>
                  <a:pt x="508901" y="362907"/>
                </a:lnTo>
                <a:lnTo>
                  <a:pt x="483523" y="323117"/>
                </a:lnTo>
                <a:lnTo>
                  <a:pt x="473744" y="304489"/>
                </a:lnTo>
                <a:lnTo>
                  <a:pt x="467607" y="284373"/>
                </a:lnTo>
                <a:lnTo>
                  <a:pt x="465319" y="263287"/>
                </a:lnTo>
                <a:lnTo>
                  <a:pt x="473234" y="223108"/>
                </a:lnTo>
                <a:lnTo>
                  <a:pt x="495264" y="188180"/>
                </a:lnTo>
                <a:lnTo>
                  <a:pt x="528834" y="160616"/>
                </a:lnTo>
                <a:lnTo>
                  <a:pt x="571369" y="142528"/>
                </a:lnTo>
                <a:lnTo>
                  <a:pt x="620295" y="136029"/>
                </a:lnTo>
                <a:lnTo>
                  <a:pt x="669236" y="142528"/>
                </a:lnTo>
                <a:lnTo>
                  <a:pt x="711780" y="160616"/>
                </a:lnTo>
                <a:lnTo>
                  <a:pt x="745355" y="188180"/>
                </a:lnTo>
                <a:lnTo>
                  <a:pt x="767386" y="223108"/>
                </a:lnTo>
                <a:lnTo>
                  <a:pt x="775301" y="263287"/>
                </a:lnTo>
                <a:lnTo>
                  <a:pt x="775241" y="269751"/>
                </a:lnTo>
                <a:lnTo>
                  <a:pt x="774580" y="276184"/>
                </a:lnTo>
                <a:lnTo>
                  <a:pt x="773317" y="282558"/>
                </a:lnTo>
                <a:lnTo>
                  <a:pt x="769650" y="301618"/>
                </a:lnTo>
                <a:lnTo>
                  <a:pt x="758972" y="349258"/>
                </a:lnTo>
                <a:lnTo>
                  <a:pt x="745639" y="395695"/>
                </a:lnTo>
                <a:lnTo>
                  <a:pt x="745521" y="396107"/>
                </a:lnTo>
                <a:lnTo>
                  <a:pt x="729342" y="442043"/>
                </a:lnTo>
                <a:lnTo>
                  <a:pt x="710483" y="486948"/>
                </a:lnTo>
                <a:lnTo>
                  <a:pt x="688990" y="530700"/>
                </a:lnTo>
                <a:lnTo>
                  <a:pt x="664909" y="573179"/>
                </a:lnTo>
                <a:lnTo>
                  <a:pt x="659429" y="585131"/>
                </a:lnTo>
                <a:lnTo>
                  <a:pt x="652320" y="596118"/>
                </a:lnTo>
                <a:lnTo>
                  <a:pt x="643712" y="605978"/>
                </a:lnTo>
                <a:lnTo>
                  <a:pt x="633733" y="614547"/>
                </a:lnTo>
                <a:lnTo>
                  <a:pt x="588340" y="632158"/>
                </a:lnTo>
                <a:close/>
              </a:path>
              <a:path w="827405" h="961390">
                <a:moveTo>
                  <a:pt x="385615" y="465823"/>
                </a:moveTo>
                <a:lnTo>
                  <a:pt x="385092" y="465823"/>
                </a:lnTo>
                <a:lnTo>
                  <a:pt x="357493" y="456707"/>
                </a:lnTo>
                <a:lnTo>
                  <a:pt x="336828" y="432794"/>
                </a:lnTo>
                <a:lnTo>
                  <a:pt x="328742" y="397850"/>
                </a:lnTo>
                <a:lnTo>
                  <a:pt x="330734" y="380113"/>
                </a:lnTo>
                <a:lnTo>
                  <a:pt x="336449" y="363864"/>
                </a:lnTo>
                <a:lnTo>
                  <a:pt x="345496" y="349892"/>
                </a:lnTo>
                <a:lnTo>
                  <a:pt x="357482" y="338986"/>
                </a:lnTo>
                <a:lnTo>
                  <a:pt x="387130" y="329794"/>
                </a:lnTo>
                <a:lnTo>
                  <a:pt x="414959" y="338986"/>
                </a:lnTo>
                <a:lnTo>
                  <a:pt x="435647" y="362907"/>
                </a:lnTo>
                <a:lnTo>
                  <a:pt x="443734" y="397850"/>
                </a:lnTo>
                <a:lnTo>
                  <a:pt x="441791" y="415148"/>
                </a:lnTo>
                <a:lnTo>
                  <a:pt x="415001" y="456707"/>
                </a:lnTo>
                <a:lnTo>
                  <a:pt x="385615" y="465823"/>
                </a:lnTo>
                <a:close/>
              </a:path>
              <a:path w="827405" h="961390">
                <a:moveTo>
                  <a:pt x="261241" y="421375"/>
                </a:moveTo>
                <a:lnTo>
                  <a:pt x="243283" y="415434"/>
                </a:lnTo>
                <a:lnTo>
                  <a:pt x="229963" y="399994"/>
                </a:lnTo>
                <a:lnTo>
                  <a:pt x="224753" y="377437"/>
                </a:lnTo>
                <a:lnTo>
                  <a:pt x="226035" y="365979"/>
                </a:lnTo>
                <a:lnTo>
                  <a:pt x="229717" y="355484"/>
                </a:lnTo>
                <a:lnTo>
                  <a:pt x="235546" y="346466"/>
                </a:lnTo>
                <a:lnTo>
                  <a:pt x="243296" y="339430"/>
                </a:lnTo>
                <a:lnTo>
                  <a:pt x="262400" y="333495"/>
                </a:lnTo>
                <a:lnTo>
                  <a:pt x="280358" y="339430"/>
                </a:lnTo>
                <a:lnTo>
                  <a:pt x="293678" y="354868"/>
                </a:lnTo>
                <a:lnTo>
                  <a:pt x="298889" y="377437"/>
                </a:lnTo>
                <a:lnTo>
                  <a:pt x="297606" y="388879"/>
                </a:lnTo>
                <a:lnTo>
                  <a:pt x="293924" y="399369"/>
                </a:lnTo>
                <a:lnTo>
                  <a:pt x="288095" y="408392"/>
                </a:lnTo>
                <a:lnTo>
                  <a:pt x="280374" y="415434"/>
                </a:lnTo>
                <a:lnTo>
                  <a:pt x="261241" y="421375"/>
                </a:lnTo>
                <a:close/>
              </a:path>
              <a:path w="827405" h="961390">
                <a:moveTo>
                  <a:pt x="162107" y="419563"/>
                </a:moveTo>
                <a:lnTo>
                  <a:pt x="149573" y="415434"/>
                </a:lnTo>
                <a:lnTo>
                  <a:pt x="148820" y="415148"/>
                </a:lnTo>
                <a:lnTo>
                  <a:pt x="139039" y="403854"/>
                </a:lnTo>
                <a:lnTo>
                  <a:pt x="135194" y="387268"/>
                </a:lnTo>
                <a:lnTo>
                  <a:pt x="136143" y="378858"/>
                </a:lnTo>
                <a:lnTo>
                  <a:pt x="138866" y="371150"/>
                </a:lnTo>
                <a:lnTo>
                  <a:pt x="143172" y="364519"/>
                </a:lnTo>
                <a:lnTo>
                  <a:pt x="148885" y="359336"/>
                </a:lnTo>
                <a:lnTo>
                  <a:pt x="163304" y="354868"/>
                </a:lnTo>
                <a:lnTo>
                  <a:pt x="162648" y="354868"/>
                </a:lnTo>
                <a:lnTo>
                  <a:pt x="176208" y="359336"/>
                </a:lnTo>
                <a:lnTo>
                  <a:pt x="186034" y="370682"/>
                </a:lnTo>
                <a:lnTo>
                  <a:pt x="189879" y="387268"/>
                </a:lnTo>
                <a:lnTo>
                  <a:pt x="188930" y="395695"/>
                </a:lnTo>
                <a:lnTo>
                  <a:pt x="186208" y="403408"/>
                </a:lnTo>
                <a:lnTo>
                  <a:pt x="181902" y="410034"/>
                </a:lnTo>
                <a:lnTo>
                  <a:pt x="176254" y="415148"/>
                </a:lnTo>
                <a:lnTo>
                  <a:pt x="175436" y="415434"/>
                </a:lnTo>
                <a:lnTo>
                  <a:pt x="162107" y="419563"/>
                </a:lnTo>
                <a:close/>
              </a:path>
              <a:path w="827405" h="961390">
                <a:moveTo>
                  <a:pt x="82636" y="444379"/>
                </a:moveTo>
                <a:lnTo>
                  <a:pt x="72948" y="441187"/>
                </a:lnTo>
                <a:lnTo>
                  <a:pt x="69312" y="436993"/>
                </a:lnTo>
                <a:lnTo>
                  <a:pt x="65739" y="432794"/>
                </a:lnTo>
                <a:lnTo>
                  <a:pt x="62952" y="420789"/>
                </a:lnTo>
                <a:lnTo>
                  <a:pt x="62952" y="412371"/>
                </a:lnTo>
                <a:lnTo>
                  <a:pt x="66740" y="404585"/>
                </a:lnTo>
                <a:lnTo>
                  <a:pt x="72933" y="400376"/>
                </a:lnTo>
                <a:lnTo>
                  <a:pt x="83252" y="397186"/>
                </a:lnTo>
                <a:lnTo>
                  <a:pt x="92929" y="400376"/>
                </a:lnTo>
                <a:lnTo>
                  <a:pt x="100125" y="408675"/>
                </a:lnTo>
                <a:lnTo>
                  <a:pt x="102936" y="420789"/>
                </a:lnTo>
                <a:lnTo>
                  <a:pt x="102936" y="429206"/>
                </a:lnTo>
                <a:lnTo>
                  <a:pt x="99148" y="436993"/>
                </a:lnTo>
                <a:lnTo>
                  <a:pt x="92977" y="441187"/>
                </a:lnTo>
                <a:lnTo>
                  <a:pt x="82636" y="444379"/>
                </a:lnTo>
                <a:close/>
              </a:path>
              <a:path w="827405" h="961390">
                <a:moveTo>
                  <a:pt x="232892" y="960793"/>
                </a:moveTo>
                <a:lnTo>
                  <a:pt x="190837" y="942339"/>
                </a:lnTo>
                <a:lnTo>
                  <a:pt x="162221" y="902944"/>
                </a:lnTo>
                <a:lnTo>
                  <a:pt x="138143" y="860466"/>
                </a:lnTo>
                <a:lnTo>
                  <a:pt x="116654" y="816719"/>
                </a:lnTo>
                <a:lnTo>
                  <a:pt x="97799" y="771819"/>
                </a:lnTo>
                <a:lnTo>
                  <a:pt x="81622" y="725884"/>
                </a:lnTo>
                <a:lnTo>
                  <a:pt x="68168" y="679033"/>
                </a:lnTo>
                <a:lnTo>
                  <a:pt x="57480" y="631382"/>
                </a:lnTo>
                <a:lnTo>
                  <a:pt x="54053" y="612322"/>
                </a:lnTo>
                <a:lnTo>
                  <a:pt x="52791" y="605978"/>
                </a:lnTo>
                <a:lnTo>
                  <a:pt x="52129" y="599545"/>
                </a:lnTo>
                <a:lnTo>
                  <a:pt x="52039" y="593051"/>
                </a:lnTo>
                <a:lnTo>
                  <a:pt x="59967" y="552875"/>
                </a:lnTo>
                <a:lnTo>
                  <a:pt x="82028" y="517955"/>
                </a:lnTo>
                <a:lnTo>
                  <a:pt x="115638" y="490399"/>
                </a:lnTo>
                <a:lnTo>
                  <a:pt x="158212" y="472319"/>
                </a:lnTo>
                <a:lnTo>
                  <a:pt x="207166" y="465823"/>
                </a:lnTo>
                <a:lnTo>
                  <a:pt x="256092" y="472319"/>
                </a:lnTo>
                <a:lnTo>
                  <a:pt x="298627" y="490399"/>
                </a:lnTo>
                <a:lnTo>
                  <a:pt x="332197" y="517955"/>
                </a:lnTo>
                <a:lnTo>
                  <a:pt x="354226" y="552875"/>
                </a:lnTo>
                <a:lnTo>
                  <a:pt x="362142" y="593051"/>
                </a:lnTo>
                <a:lnTo>
                  <a:pt x="359850" y="614154"/>
                </a:lnTo>
                <a:lnTo>
                  <a:pt x="353705" y="634276"/>
                </a:lnTo>
                <a:lnTo>
                  <a:pt x="343925" y="652898"/>
                </a:lnTo>
                <a:lnTo>
                  <a:pt x="330726" y="669502"/>
                </a:lnTo>
                <a:lnTo>
                  <a:pt x="325265" y="676289"/>
                </a:lnTo>
                <a:lnTo>
                  <a:pt x="321158" y="683891"/>
                </a:lnTo>
                <a:lnTo>
                  <a:pt x="316449" y="744732"/>
                </a:lnTo>
                <a:lnTo>
                  <a:pt x="316082" y="771819"/>
                </a:lnTo>
                <a:lnTo>
                  <a:pt x="315965" y="789425"/>
                </a:lnTo>
                <a:lnTo>
                  <a:pt x="316671" y="797820"/>
                </a:lnTo>
                <a:lnTo>
                  <a:pt x="318370" y="806038"/>
                </a:lnTo>
                <a:lnTo>
                  <a:pt x="321038" y="813992"/>
                </a:lnTo>
                <a:lnTo>
                  <a:pt x="324653" y="821592"/>
                </a:lnTo>
                <a:lnTo>
                  <a:pt x="336133" y="848033"/>
                </a:lnTo>
                <a:lnTo>
                  <a:pt x="338820" y="876071"/>
                </a:lnTo>
                <a:lnTo>
                  <a:pt x="332838" y="903596"/>
                </a:lnTo>
                <a:lnTo>
                  <a:pt x="318310" y="928497"/>
                </a:lnTo>
                <a:lnTo>
                  <a:pt x="278634" y="956711"/>
                </a:lnTo>
                <a:lnTo>
                  <a:pt x="232892" y="960793"/>
                </a:lnTo>
                <a:close/>
              </a:path>
              <a:path w="827405" h="961390">
                <a:moveTo>
                  <a:pt x="806830" y="164760"/>
                </a:moveTo>
                <a:lnTo>
                  <a:pt x="797142" y="161568"/>
                </a:lnTo>
                <a:lnTo>
                  <a:pt x="789957" y="153280"/>
                </a:lnTo>
                <a:lnTo>
                  <a:pt x="787146" y="141170"/>
                </a:lnTo>
                <a:lnTo>
                  <a:pt x="787146" y="132752"/>
                </a:lnTo>
                <a:lnTo>
                  <a:pt x="790934" y="124966"/>
                </a:lnTo>
                <a:lnTo>
                  <a:pt x="797152" y="120750"/>
                </a:lnTo>
                <a:lnTo>
                  <a:pt x="807447" y="117563"/>
                </a:lnTo>
                <a:lnTo>
                  <a:pt x="817135" y="120750"/>
                </a:lnTo>
                <a:lnTo>
                  <a:pt x="824320" y="129043"/>
                </a:lnTo>
                <a:lnTo>
                  <a:pt x="827131" y="141170"/>
                </a:lnTo>
                <a:lnTo>
                  <a:pt x="827131" y="149588"/>
                </a:lnTo>
                <a:lnTo>
                  <a:pt x="823343" y="157374"/>
                </a:lnTo>
                <a:lnTo>
                  <a:pt x="817172" y="161568"/>
                </a:lnTo>
                <a:lnTo>
                  <a:pt x="806830" y="164760"/>
                </a:lnTo>
                <a:close/>
              </a:path>
              <a:path w="827405" h="961390">
                <a:moveTo>
                  <a:pt x="19683" y="494657"/>
                </a:moveTo>
                <a:lnTo>
                  <a:pt x="9996" y="491464"/>
                </a:lnTo>
                <a:lnTo>
                  <a:pt x="2810" y="483169"/>
                </a:lnTo>
                <a:lnTo>
                  <a:pt x="0" y="471054"/>
                </a:lnTo>
                <a:lnTo>
                  <a:pt x="0" y="462637"/>
                </a:lnTo>
                <a:lnTo>
                  <a:pt x="3818" y="454850"/>
                </a:lnTo>
                <a:lnTo>
                  <a:pt x="10011" y="450642"/>
                </a:lnTo>
                <a:lnTo>
                  <a:pt x="20317" y="447464"/>
                </a:lnTo>
                <a:lnTo>
                  <a:pt x="29961" y="450642"/>
                </a:lnTo>
                <a:lnTo>
                  <a:pt x="37199" y="458945"/>
                </a:lnTo>
                <a:lnTo>
                  <a:pt x="40014" y="471054"/>
                </a:lnTo>
                <a:lnTo>
                  <a:pt x="40014" y="479472"/>
                </a:lnTo>
                <a:lnTo>
                  <a:pt x="36196" y="487259"/>
                </a:lnTo>
                <a:lnTo>
                  <a:pt x="30008" y="491464"/>
                </a:lnTo>
                <a:lnTo>
                  <a:pt x="19683" y="494657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29087" y="2071687"/>
            <a:ext cx="6010274" cy="38957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23852" y="3168649"/>
            <a:ext cx="927769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4800" spc="-14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Модул 2 | Кључне напомене</a:t>
            </a:r>
            <a:endParaRPr sz="4800" dirty="0">
              <a:latin typeface="Trebuchet MS" panose="020B0603020202020204"/>
              <a:cs typeface="Trebuchet MS" panose="020B0603020202020204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2950" y="593724"/>
            <a:ext cx="12586970" cy="7216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20065" algn="just">
              <a:lnSpc>
                <a:spcPct val="125000"/>
              </a:lnSpc>
              <a:spcBef>
                <a:spcPts val="100"/>
              </a:spcBef>
            </a:pP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Међувладин панел о климатским променама (IPCC) 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пружа међународно </a:t>
            </a: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признате смернице за састављање националних инвентара гасова стаклене баште.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Ови инвентари су </a:t>
            </a: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неопходни алати за извештавање о емисијама и процену напретка у оквирима као што су UNFCCC и Париски споразум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.</a:t>
            </a:r>
          </a:p>
          <a:p>
            <a:pPr marL="12700" marR="5080" algn="just">
              <a:lnSpc>
                <a:spcPct val="125000"/>
              </a:lnSpc>
              <a:spcBef>
                <a:spcPts val="1350"/>
              </a:spcBef>
            </a:pPr>
            <a:r>
              <a:rPr lang="ru-RU" sz="2000" dirty="0">
                <a:latin typeface="Microsoft Sans Serif" panose="020B0604020202020204"/>
                <a:cs typeface="Microsoft Sans Serif" panose="020B0604020202020204"/>
              </a:rPr>
              <a:t>Заједничке табеле извештавања (CRT)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служе као </a:t>
            </a: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стандардизовани оквир који 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омогућава земљама да </a:t>
            </a: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извештавају о својим подацима о емисијама на јасан, транспарентан и упоредив начин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.</a:t>
            </a:r>
          </a:p>
          <a:p>
            <a:pPr marL="12700" marR="5080" algn="just">
              <a:lnSpc>
                <a:spcPct val="125000"/>
              </a:lnSpc>
              <a:spcBef>
                <a:spcPts val="1350"/>
              </a:spcBef>
            </a:pP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Енергетски сектор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: емисије из свих активности које укључују сагоревање горива, као и фугитивне емисије током екстракције горива, производње, транспорта и CCS-а.</a:t>
            </a:r>
          </a:p>
          <a:p>
            <a:pPr marL="12700" marR="5080" algn="just">
              <a:lnSpc>
                <a:spcPct val="125000"/>
              </a:lnSpc>
              <a:spcBef>
                <a:spcPts val="1350"/>
              </a:spcBef>
            </a:pP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IPPU сектор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: емисије које нису повезане са сагоревањем горива, већ са хемијским и физичким процесима у индустријским активностима и са употребом производа који ослобађају гасове стаклене баште.</a:t>
            </a:r>
          </a:p>
          <a:p>
            <a:pPr marL="12700" marR="5080" algn="just">
              <a:lnSpc>
                <a:spcPct val="125000"/>
              </a:lnSpc>
              <a:spcBef>
                <a:spcPts val="1350"/>
              </a:spcBef>
            </a:pP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AFOLU сектор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: емисије из пољопривредних активности и промена коришћења земљишта, обухватајући и емисије и уклањања (нпр. секвестрација угљеника у шумама).</a:t>
            </a:r>
          </a:p>
          <a:p>
            <a:pPr marL="12700" marR="5080" algn="just">
              <a:lnSpc>
                <a:spcPct val="125000"/>
              </a:lnSpc>
              <a:spcBef>
                <a:spcPts val="1350"/>
              </a:spcBef>
            </a:pPr>
            <a:r>
              <a:rPr lang="ru-RU" sz="2000" b="1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Сектор отпада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: емисије из одлагања и третмана отпада, укључујући чврсти отпад и отпадне воде.</a:t>
            </a:r>
          </a:p>
          <a:p>
            <a:pPr marL="12700" marR="577850" algn="just">
              <a:lnSpc>
                <a:spcPct val="125000"/>
              </a:lnSpc>
              <a:spcBef>
                <a:spcPts val="1425"/>
              </a:spcBef>
            </a:pPr>
            <a:r>
              <a:rPr sz="2000" b="1" spc="-45" dirty="0" err="1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nGHGi</a:t>
            </a:r>
            <a:r>
              <a:rPr sz="2000" b="1" spc="-3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lang="sr-Cyrl-RS" sz="2000" b="1" spc="-6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Србија</a:t>
            </a:r>
            <a:r>
              <a:rPr sz="2000" b="1" spc="-6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:</a:t>
            </a:r>
            <a:r>
              <a:rPr sz="2000" b="1" spc="409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lang="ru-RU" sz="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Енергија је доминантан извор емисија гасова стаклене баште, око 80% националних емисија. Шуме и производи од посеченог дрвета су једине „активности“ уклањања угљеника.</a:t>
            </a:r>
            <a:endParaRPr sz="2000" dirty="0">
              <a:latin typeface="Microsoft Sans Serif" panose="020B0604020202020204"/>
              <a:cs typeface="Microsoft Sans Serif" panose="020B060402020202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7937" y="6421437"/>
            <a:ext cx="3302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405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02</a:t>
            </a:r>
            <a:endParaRPr sz="3000">
              <a:latin typeface="Trebuchet MS" panose="020B0603020202020204"/>
              <a:cs typeface="Trebuchet MS" panose="020B0603020202020204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6313" y="5776912"/>
            <a:ext cx="1733485" cy="173355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644774" y="6336093"/>
            <a:ext cx="7128509" cy="607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sr-Cyrl-RS" sz="3800" spc="-33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Сектори емисије према </a:t>
            </a:r>
            <a:r>
              <a:rPr sz="3800" spc="-42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IPCC</a:t>
            </a:r>
            <a:r>
              <a:rPr lang="sr-Cyrl-RS" sz="3800" spc="-420" dirty="0">
                <a:solidFill>
                  <a:srgbClr val="FFFFFF"/>
                </a:solidFill>
                <a:latin typeface="Trebuchet MS" panose="020B0603020202020204"/>
                <a:cs typeface="Trebuchet MS" panose="020B0603020202020204"/>
              </a:rPr>
              <a:t>-у</a:t>
            </a:r>
            <a:endParaRPr sz="3800" dirty="0">
              <a:latin typeface="Trebuchet MS" panose="020B0603020202020204"/>
              <a:cs typeface="Trebuchet MS" panose="020B0603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4100" y="2235200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50B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4100" y="2578100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45B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4100" y="2921000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40B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4100" y="3263899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35B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54100" y="3606799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30B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4100" y="3949699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25B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4100" y="4292599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54100" y="4635499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15B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54100" y="4978400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54100" y="5321300"/>
            <a:ext cx="16573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54100" y="5664199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066800" y="2409824"/>
            <a:ext cx="5991225" cy="3438525"/>
            <a:chOff x="1066800" y="2409824"/>
            <a:chExt cx="5991225" cy="3438525"/>
          </a:xfrm>
        </p:grpSpPr>
        <p:sp>
          <p:nvSpPr>
            <p:cNvPr id="14" name="object 14"/>
            <p:cNvSpPr/>
            <p:nvPr/>
          </p:nvSpPr>
          <p:spPr>
            <a:xfrm>
              <a:off x="1066787" y="2409824"/>
              <a:ext cx="5991225" cy="1381125"/>
            </a:xfrm>
            <a:custGeom>
              <a:avLst/>
              <a:gdLst/>
              <a:ahLst/>
              <a:cxnLst/>
              <a:rect l="l" t="t" r="r" b="b"/>
              <a:pathLst>
                <a:path w="5991225" h="1381125">
                  <a:moveTo>
                    <a:pt x="1809750" y="1371600"/>
                  </a:moveTo>
                  <a:lnTo>
                    <a:pt x="0" y="1371600"/>
                  </a:lnTo>
                  <a:lnTo>
                    <a:pt x="0" y="1381125"/>
                  </a:lnTo>
                  <a:lnTo>
                    <a:pt x="1809750" y="1381125"/>
                  </a:lnTo>
                  <a:lnTo>
                    <a:pt x="1809750" y="1371600"/>
                  </a:lnTo>
                  <a:close/>
                </a:path>
                <a:path w="5991225" h="1381125">
                  <a:moveTo>
                    <a:pt x="2228850" y="1371600"/>
                  </a:moveTo>
                  <a:lnTo>
                    <a:pt x="2190750" y="1371600"/>
                  </a:lnTo>
                  <a:lnTo>
                    <a:pt x="2190750" y="1381125"/>
                  </a:lnTo>
                  <a:lnTo>
                    <a:pt x="2228850" y="1381125"/>
                  </a:lnTo>
                  <a:lnTo>
                    <a:pt x="2228850" y="1371600"/>
                  </a:lnTo>
                  <a:close/>
                </a:path>
                <a:path w="5991225" h="1381125">
                  <a:moveTo>
                    <a:pt x="2333625" y="1371600"/>
                  </a:moveTo>
                  <a:lnTo>
                    <a:pt x="2295525" y="1371600"/>
                  </a:lnTo>
                  <a:lnTo>
                    <a:pt x="2295525" y="1381125"/>
                  </a:lnTo>
                  <a:lnTo>
                    <a:pt x="2333625" y="1381125"/>
                  </a:lnTo>
                  <a:lnTo>
                    <a:pt x="2333625" y="1371600"/>
                  </a:lnTo>
                  <a:close/>
                </a:path>
                <a:path w="5991225" h="1381125">
                  <a:moveTo>
                    <a:pt x="2438400" y="1371600"/>
                  </a:moveTo>
                  <a:lnTo>
                    <a:pt x="2400300" y="1371600"/>
                  </a:lnTo>
                  <a:lnTo>
                    <a:pt x="2400300" y="1381125"/>
                  </a:lnTo>
                  <a:lnTo>
                    <a:pt x="2438400" y="1381125"/>
                  </a:lnTo>
                  <a:lnTo>
                    <a:pt x="2438400" y="1371600"/>
                  </a:lnTo>
                  <a:close/>
                </a:path>
                <a:path w="5991225" h="1381125">
                  <a:moveTo>
                    <a:pt x="3067050" y="1028700"/>
                  </a:moveTo>
                  <a:lnTo>
                    <a:pt x="0" y="1028700"/>
                  </a:lnTo>
                  <a:lnTo>
                    <a:pt x="0" y="1038225"/>
                  </a:lnTo>
                  <a:lnTo>
                    <a:pt x="3067050" y="1038225"/>
                  </a:lnTo>
                  <a:lnTo>
                    <a:pt x="3067050" y="1028700"/>
                  </a:lnTo>
                  <a:close/>
                </a:path>
                <a:path w="5991225" h="1381125">
                  <a:moveTo>
                    <a:pt x="3171825" y="1028700"/>
                  </a:moveTo>
                  <a:lnTo>
                    <a:pt x="3133725" y="1028700"/>
                  </a:lnTo>
                  <a:lnTo>
                    <a:pt x="3133725" y="1038225"/>
                  </a:lnTo>
                  <a:lnTo>
                    <a:pt x="3171825" y="1038225"/>
                  </a:lnTo>
                  <a:lnTo>
                    <a:pt x="3171825" y="1028700"/>
                  </a:lnTo>
                  <a:close/>
                </a:path>
                <a:path w="5991225" h="1381125">
                  <a:moveTo>
                    <a:pt x="3276600" y="1028700"/>
                  </a:moveTo>
                  <a:lnTo>
                    <a:pt x="3238500" y="1028700"/>
                  </a:lnTo>
                  <a:lnTo>
                    <a:pt x="3238500" y="1038225"/>
                  </a:lnTo>
                  <a:lnTo>
                    <a:pt x="3276600" y="1038225"/>
                  </a:lnTo>
                  <a:lnTo>
                    <a:pt x="3276600" y="1028700"/>
                  </a:lnTo>
                  <a:close/>
                </a:path>
                <a:path w="5991225" h="1381125">
                  <a:moveTo>
                    <a:pt x="3381375" y="1371600"/>
                  </a:moveTo>
                  <a:lnTo>
                    <a:pt x="3343275" y="1371600"/>
                  </a:lnTo>
                  <a:lnTo>
                    <a:pt x="3343275" y="1381125"/>
                  </a:lnTo>
                  <a:lnTo>
                    <a:pt x="3381375" y="1381125"/>
                  </a:lnTo>
                  <a:lnTo>
                    <a:pt x="3381375" y="1371600"/>
                  </a:lnTo>
                  <a:close/>
                </a:path>
                <a:path w="5991225" h="1381125">
                  <a:moveTo>
                    <a:pt x="3381375" y="1028700"/>
                  </a:moveTo>
                  <a:lnTo>
                    <a:pt x="3343275" y="1028700"/>
                  </a:lnTo>
                  <a:lnTo>
                    <a:pt x="3343275" y="1038225"/>
                  </a:lnTo>
                  <a:lnTo>
                    <a:pt x="3381375" y="1038225"/>
                  </a:lnTo>
                  <a:lnTo>
                    <a:pt x="3381375" y="1028700"/>
                  </a:lnTo>
                  <a:close/>
                </a:path>
                <a:path w="5991225" h="1381125">
                  <a:moveTo>
                    <a:pt x="3486150" y="1028700"/>
                  </a:moveTo>
                  <a:lnTo>
                    <a:pt x="3448050" y="1028700"/>
                  </a:lnTo>
                  <a:lnTo>
                    <a:pt x="3448050" y="1038225"/>
                  </a:lnTo>
                  <a:lnTo>
                    <a:pt x="3486150" y="1038225"/>
                  </a:lnTo>
                  <a:lnTo>
                    <a:pt x="3486150" y="1028700"/>
                  </a:lnTo>
                  <a:close/>
                </a:path>
                <a:path w="5991225" h="1381125">
                  <a:moveTo>
                    <a:pt x="3590925" y="1028700"/>
                  </a:moveTo>
                  <a:lnTo>
                    <a:pt x="3552825" y="1028700"/>
                  </a:lnTo>
                  <a:lnTo>
                    <a:pt x="3552825" y="1038225"/>
                  </a:lnTo>
                  <a:lnTo>
                    <a:pt x="3590925" y="1038225"/>
                  </a:lnTo>
                  <a:lnTo>
                    <a:pt x="3590925" y="1028700"/>
                  </a:lnTo>
                  <a:close/>
                </a:path>
                <a:path w="5991225" h="1381125">
                  <a:moveTo>
                    <a:pt x="3695700" y="1028700"/>
                  </a:moveTo>
                  <a:lnTo>
                    <a:pt x="3657600" y="1028700"/>
                  </a:lnTo>
                  <a:lnTo>
                    <a:pt x="3657600" y="1038225"/>
                  </a:lnTo>
                  <a:lnTo>
                    <a:pt x="3695700" y="1038225"/>
                  </a:lnTo>
                  <a:lnTo>
                    <a:pt x="3695700" y="1028700"/>
                  </a:lnTo>
                  <a:close/>
                </a:path>
                <a:path w="5991225" h="1381125">
                  <a:moveTo>
                    <a:pt x="3800475" y="1028700"/>
                  </a:moveTo>
                  <a:lnTo>
                    <a:pt x="3762375" y="1028700"/>
                  </a:lnTo>
                  <a:lnTo>
                    <a:pt x="3762375" y="1038225"/>
                  </a:lnTo>
                  <a:lnTo>
                    <a:pt x="3800475" y="1038225"/>
                  </a:lnTo>
                  <a:lnTo>
                    <a:pt x="3800475" y="1028700"/>
                  </a:lnTo>
                  <a:close/>
                </a:path>
                <a:path w="5991225" h="1381125">
                  <a:moveTo>
                    <a:pt x="3905250" y="1028700"/>
                  </a:moveTo>
                  <a:lnTo>
                    <a:pt x="3867150" y="1028700"/>
                  </a:lnTo>
                  <a:lnTo>
                    <a:pt x="3867150" y="1038225"/>
                  </a:lnTo>
                  <a:lnTo>
                    <a:pt x="3905250" y="1038225"/>
                  </a:lnTo>
                  <a:lnTo>
                    <a:pt x="3905250" y="1028700"/>
                  </a:lnTo>
                  <a:close/>
                </a:path>
                <a:path w="5991225" h="1381125">
                  <a:moveTo>
                    <a:pt x="4010025" y="1028700"/>
                  </a:moveTo>
                  <a:lnTo>
                    <a:pt x="3971925" y="1028700"/>
                  </a:lnTo>
                  <a:lnTo>
                    <a:pt x="3971925" y="1038225"/>
                  </a:lnTo>
                  <a:lnTo>
                    <a:pt x="4010025" y="1038225"/>
                  </a:lnTo>
                  <a:lnTo>
                    <a:pt x="4010025" y="1028700"/>
                  </a:lnTo>
                  <a:close/>
                </a:path>
                <a:path w="5991225" h="1381125">
                  <a:moveTo>
                    <a:pt x="4010025" y="685800"/>
                  </a:moveTo>
                  <a:lnTo>
                    <a:pt x="0" y="685800"/>
                  </a:lnTo>
                  <a:lnTo>
                    <a:pt x="0" y="695325"/>
                  </a:lnTo>
                  <a:lnTo>
                    <a:pt x="4010025" y="695325"/>
                  </a:lnTo>
                  <a:lnTo>
                    <a:pt x="4010025" y="685800"/>
                  </a:lnTo>
                  <a:close/>
                </a:path>
                <a:path w="5991225" h="1381125">
                  <a:moveTo>
                    <a:pt x="4114800" y="1028700"/>
                  </a:moveTo>
                  <a:lnTo>
                    <a:pt x="4076700" y="1028700"/>
                  </a:lnTo>
                  <a:lnTo>
                    <a:pt x="4076700" y="1038225"/>
                  </a:lnTo>
                  <a:lnTo>
                    <a:pt x="4114800" y="1038225"/>
                  </a:lnTo>
                  <a:lnTo>
                    <a:pt x="4114800" y="1028700"/>
                  </a:lnTo>
                  <a:close/>
                </a:path>
                <a:path w="5991225" h="1381125">
                  <a:moveTo>
                    <a:pt x="4114800" y="685800"/>
                  </a:moveTo>
                  <a:lnTo>
                    <a:pt x="4076700" y="685800"/>
                  </a:lnTo>
                  <a:lnTo>
                    <a:pt x="4076700" y="695325"/>
                  </a:lnTo>
                  <a:lnTo>
                    <a:pt x="4114800" y="695325"/>
                  </a:lnTo>
                  <a:lnTo>
                    <a:pt x="4114800" y="685800"/>
                  </a:lnTo>
                  <a:close/>
                </a:path>
                <a:path w="5991225" h="1381125">
                  <a:moveTo>
                    <a:pt x="4219575" y="1028700"/>
                  </a:moveTo>
                  <a:lnTo>
                    <a:pt x="4181475" y="1028700"/>
                  </a:lnTo>
                  <a:lnTo>
                    <a:pt x="4181475" y="1038225"/>
                  </a:lnTo>
                  <a:lnTo>
                    <a:pt x="4219575" y="1038225"/>
                  </a:lnTo>
                  <a:lnTo>
                    <a:pt x="4219575" y="1028700"/>
                  </a:lnTo>
                  <a:close/>
                </a:path>
                <a:path w="5991225" h="1381125">
                  <a:moveTo>
                    <a:pt x="4219575" y="685800"/>
                  </a:moveTo>
                  <a:lnTo>
                    <a:pt x="4181475" y="685800"/>
                  </a:lnTo>
                  <a:lnTo>
                    <a:pt x="4181475" y="695325"/>
                  </a:lnTo>
                  <a:lnTo>
                    <a:pt x="4219575" y="695325"/>
                  </a:lnTo>
                  <a:lnTo>
                    <a:pt x="4219575" y="685800"/>
                  </a:lnTo>
                  <a:close/>
                </a:path>
                <a:path w="5991225" h="1381125">
                  <a:moveTo>
                    <a:pt x="4324350" y="1028700"/>
                  </a:moveTo>
                  <a:lnTo>
                    <a:pt x="4286250" y="1028700"/>
                  </a:lnTo>
                  <a:lnTo>
                    <a:pt x="4286250" y="1038225"/>
                  </a:lnTo>
                  <a:lnTo>
                    <a:pt x="4324350" y="1038225"/>
                  </a:lnTo>
                  <a:lnTo>
                    <a:pt x="4324350" y="1028700"/>
                  </a:lnTo>
                  <a:close/>
                </a:path>
                <a:path w="5991225" h="1381125">
                  <a:moveTo>
                    <a:pt x="4324350" y="685800"/>
                  </a:moveTo>
                  <a:lnTo>
                    <a:pt x="4286250" y="685800"/>
                  </a:lnTo>
                  <a:lnTo>
                    <a:pt x="4286250" y="695325"/>
                  </a:lnTo>
                  <a:lnTo>
                    <a:pt x="4324350" y="695325"/>
                  </a:lnTo>
                  <a:lnTo>
                    <a:pt x="4324350" y="685800"/>
                  </a:lnTo>
                  <a:close/>
                </a:path>
                <a:path w="5991225" h="1381125">
                  <a:moveTo>
                    <a:pt x="4429125" y="1028700"/>
                  </a:moveTo>
                  <a:lnTo>
                    <a:pt x="4391025" y="1028700"/>
                  </a:lnTo>
                  <a:lnTo>
                    <a:pt x="4391025" y="1038225"/>
                  </a:lnTo>
                  <a:lnTo>
                    <a:pt x="4429125" y="1038225"/>
                  </a:lnTo>
                  <a:lnTo>
                    <a:pt x="4429125" y="1028700"/>
                  </a:lnTo>
                  <a:close/>
                </a:path>
                <a:path w="5991225" h="1381125">
                  <a:moveTo>
                    <a:pt x="4429125" y="685800"/>
                  </a:moveTo>
                  <a:lnTo>
                    <a:pt x="4391025" y="685800"/>
                  </a:lnTo>
                  <a:lnTo>
                    <a:pt x="4391025" y="695325"/>
                  </a:lnTo>
                  <a:lnTo>
                    <a:pt x="4429125" y="695325"/>
                  </a:lnTo>
                  <a:lnTo>
                    <a:pt x="4429125" y="685800"/>
                  </a:lnTo>
                  <a:close/>
                </a:path>
                <a:path w="5991225" h="1381125">
                  <a:moveTo>
                    <a:pt x="4533900" y="1028700"/>
                  </a:moveTo>
                  <a:lnTo>
                    <a:pt x="4495800" y="1028700"/>
                  </a:lnTo>
                  <a:lnTo>
                    <a:pt x="4495800" y="1038225"/>
                  </a:lnTo>
                  <a:lnTo>
                    <a:pt x="4533900" y="1038225"/>
                  </a:lnTo>
                  <a:lnTo>
                    <a:pt x="4533900" y="1028700"/>
                  </a:lnTo>
                  <a:close/>
                </a:path>
                <a:path w="5991225" h="1381125">
                  <a:moveTo>
                    <a:pt x="4533900" y="685800"/>
                  </a:moveTo>
                  <a:lnTo>
                    <a:pt x="4495800" y="685800"/>
                  </a:lnTo>
                  <a:lnTo>
                    <a:pt x="4495800" y="695325"/>
                  </a:lnTo>
                  <a:lnTo>
                    <a:pt x="4533900" y="695325"/>
                  </a:lnTo>
                  <a:lnTo>
                    <a:pt x="4533900" y="685800"/>
                  </a:lnTo>
                  <a:close/>
                </a:path>
                <a:path w="5991225" h="1381125">
                  <a:moveTo>
                    <a:pt x="4533900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4533900" y="352425"/>
                  </a:lnTo>
                  <a:lnTo>
                    <a:pt x="4533900" y="342900"/>
                  </a:lnTo>
                  <a:close/>
                </a:path>
                <a:path w="5991225" h="1381125">
                  <a:moveTo>
                    <a:pt x="4638675" y="1028700"/>
                  </a:moveTo>
                  <a:lnTo>
                    <a:pt x="4600575" y="1028700"/>
                  </a:lnTo>
                  <a:lnTo>
                    <a:pt x="4600575" y="1038225"/>
                  </a:lnTo>
                  <a:lnTo>
                    <a:pt x="4638675" y="1038225"/>
                  </a:lnTo>
                  <a:lnTo>
                    <a:pt x="4638675" y="1028700"/>
                  </a:lnTo>
                  <a:close/>
                </a:path>
                <a:path w="5991225" h="1381125">
                  <a:moveTo>
                    <a:pt x="4638675" y="685800"/>
                  </a:moveTo>
                  <a:lnTo>
                    <a:pt x="4600575" y="685800"/>
                  </a:lnTo>
                  <a:lnTo>
                    <a:pt x="4600575" y="695325"/>
                  </a:lnTo>
                  <a:lnTo>
                    <a:pt x="4638675" y="695325"/>
                  </a:lnTo>
                  <a:lnTo>
                    <a:pt x="4638675" y="685800"/>
                  </a:lnTo>
                  <a:close/>
                </a:path>
                <a:path w="5991225" h="1381125">
                  <a:moveTo>
                    <a:pt x="4638675" y="342900"/>
                  </a:moveTo>
                  <a:lnTo>
                    <a:pt x="4600575" y="342900"/>
                  </a:lnTo>
                  <a:lnTo>
                    <a:pt x="4600575" y="352425"/>
                  </a:lnTo>
                  <a:lnTo>
                    <a:pt x="4638675" y="352425"/>
                  </a:lnTo>
                  <a:lnTo>
                    <a:pt x="4638675" y="342900"/>
                  </a:lnTo>
                  <a:close/>
                </a:path>
                <a:path w="5991225" h="1381125">
                  <a:moveTo>
                    <a:pt x="4743450" y="1028700"/>
                  </a:moveTo>
                  <a:lnTo>
                    <a:pt x="4705350" y="1028700"/>
                  </a:lnTo>
                  <a:lnTo>
                    <a:pt x="4705350" y="1038225"/>
                  </a:lnTo>
                  <a:lnTo>
                    <a:pt x="4743450" y="1038225"/>
                  </a:lnTo>
                  <a:lnTo>
                    <a:pt x="4743450" y="1028700"/>
                  </a:lnTo>
                  <a:close/>
                </a:path>
                <a:path w="5991225" h="1381125">
                  <a:moveTo>
                    <a:pt x="4743450" y="685800"/>
                  </a:moveTo>
                  <a:lnTo>
                    <a:pt x="4705350" y="685800"/>
                  </a:lnTo>
                  <a:lnTo>
                    <a:pt x="4705350" y="695325"/>
                  </a:lnTo>
                  <a:lnTo>
                    <a:pt x="4743450" y="695325"/>
                  </a:lnTo>
                  <a:lnTo>
                    <a:pt x="4743450" y="685800"/>
                  </a:lnTo>
                  <a:close/>
                </a:path>
                <a:path w="5991225" h="1381125">
                  <a:moveTo>
                    <a:pt x="4743450" y="342900"/>
                  </a:moveTo>
                  <a:lnTo>
                    <a:pt x="4705350" y="342900"/>
                  </a:lnTo>
                  <a:lnTo>
                    <a:pt x="4705350" y="352425"/>
                  </a:lnTo>
                  <a:lnTo>
                    <a:pt x="4743450" y="352425"/>
                  </a:lnTo>
                  <a:lnTo>
                    <a:pt x="4743450" y="342900"/>
                  </a:lnTo>
                  <a:close/>
                </a:path>
                <a:path w="5991225" h="1381125">
                  <a:moveTo>
                    <a:pt x="4848225" y="1028700"/>
                  </a:moveTo>
                  <a:lnTo>
                    <a:pt x="4810125" y="1028700"/>
                  </a:lnTo>
                  <a:lnTo>
                    <a:pt x="4810125" y="1038225"/>
                  </a:lnTo>
                  <a:lnTo>
                    <a:pt x="4848225" y="1038225"/>
                  </a:lnTo>
                  <a:lnTo>
                    <a:pt x="4848225" y="1028700"/>
                  </a:lnTo>
                  <a:close/>
                </a:path>
                <a:path w="5991225" h="1381125">
                  <a:moveTo>
                    <a:pt x="4848225" y="685800"/>
                  </a:moveTo>
                  <a:lnTo>
                    <a:pt x="4810125" y="685800"/>
                  </a:lnTo>
                  <a:lnTo>
                    <a:pt x="4810125" y="695325"/>
                  </a:lnTo>
                  <a:lnTo>
                    <a:pt x="4848225" y="695325"/>
                  </a:lnTo>
                  <a:lnTo>
                    <a:pt x="4848225" y="685800"/>
                  </a:lnTo>
                  <a:close/>
                </a:path>
                <a:path w="5991225" h="1381125">
                  <a:moveTo>
                    <a:pt x="4848225" y="342900"/>
                  </a:moveTo>
                  <a:lnTo>
                    <a:pt x="4810125" y="342900"/>
                  </a:lnTo>
                  <a:lnTo>
                    <a:pt x="4810125" y="352425"/>
                  </a:lnTo>
                  <a:lnTo>
                    <a:pt x="4848225" y="352425"/>
                  </a:lnTo>
                  <a:lnTo>
                    <a:pt x="4848225" y="342900"/>
                  </a:lnTo>
                  <a:close/>
                </a:path>
                <a:path w="5991225" h="1381125">
                  <a:moveTo>
                    <a:pt x="4953000" y="1028700"/>
                  </a:moveTo>
                  <a:lnTo>
                    <a:pt x="4914900" y="1028700"/>
                  </a:lnTo>
                  <a:lnTo>
                    <a:pt x="4914900" y="1038225"/>
                  </a:lnTo>
                  <a:lnTo>
                    <a:pt x="4953000" y="1038225"/>
                  </a:lnTo>
                  <a:lnTo>
                    <a:pt x="4953000" y="1028700"/>
                  </a:lnTo>
                  <a:close/>
                </a:path>
                <a:path w="5991225" h="1381125">
                  <a:moveTo>
                    <a:pt x="4953000" y="685800"/>
                  </a:moveTo>
                  <a:lnTo>
                    <a:pt x="4914900" y="685800"/>
                  </a:lnTo>
                  <a:lnTo>
                    <a:pt x="4914900" y="695325"/>
                  </a:lnTo>
                  <a:lnTo>
                    <a:pt x="4953000" y="695325"/>
                  </a:lnTo>
                  <a:lnTo>
                    <a:pt x="4953000" y="685800"/>
                  </a:lnTo>
                  <a:close/>
                </a:path>
                <a:path w="5991225" h="1381125">
                  <a:moveTo>
                    <a:pt x="4953000" y="342900"/>
                  </a:moveTo>
                  <a:lnTo>
                    <a:pt x="4914900" y="342900"/>
                  </a:lnTo>
                  <a:lnTo>
                    <a:pt x="4914900" y="352425"/>
                  </a:lnTo>
                  <a:lnTo>
                    <a:pt x="4953000" y="352425"/>
                  </a:lnTo>
                  <a:lnTo>
                    <a:pt x="4953000" y="342900"/>
                  </a:lnTo>
                  <a:close/>
                </a:path>
                <a:path w="5991225" h="1381125">
                  <a:moveTo>
                    <a:pt x="5057775" y="1028700"/>
                  </a:moveTo>
                  <a:lnTo>
                    <a:pt x="5019675" y="1028700"/>
                  </a:lnTo>
                  <a:lnTo>
                    <a:pt x="5019675" y="1038225"/>
                  </a:lnTo>
                  <a:lnTo>
                    <a:pt x="5057775" y="1038225"/>
                  </a:lnTo>
                  <a:lnTo>
                    <a:pt x="5057775" y="1028700"/>
                  </a:lnTo>
                  <a:close/>
                </a:path>
                <a:path w="5991225" h="1381125">
                  <a:moveTo>
                    <a:pt x="5057775" y="685800"/>
                  </a:moveTo>
                  <a:lnTo>
                    <a:pt x="5019675" y="685800"/>
                  </a:lnTo>
                  <a:lnTo>
                    <a:pt x="5019675" y="695325"/>
                  </a:lnTo>
                  <a:lnTo>
                    <a:pt x="5057775" y="695325"/>
                  </a:lnTo>
                  <a:lnTo>
                    <a:pt x="5057775" y="685800"/>
                  </a:lnTo>
                  <a:close/>
                </a:path>
                <a:path w="5991225" h="1381125">
                  <a:moveTo>
                    <a:pt x="5057775" y="342900"/>
                  </a:moveTo>
                  <a:lnTo>
                    <a:pt x="5019675" y="342900"/>
                  </a:lnTo>
                  <a:lnTo>
                    <a:pt x="5019675" y="352425"/>
                  </a:lnTo>
                  <a:lnTo>
                    <a:pt x="5057775" y="352425"/>
                  </a:lnTo>
                  <a:lnTo>
                    <a:pt x="5057775" y="342900"/>
                  </a:lnTo>
                  <a:close/>
                </a:path>
                <a:path w="5991225" h="1381125">
                  <a:moveTo>
                    <a:pt x="5162550" y="1028700"/>
                  </a:moveTo>
                  <a:lnTo>
                    <a:pt x="5124450" y="1028700"/>
                  </a:lnTo>
                  <a:lnTo>
                    <a:pt x="5124450" y="1038225"/>
                  </a:lnTo>
                  <a:lnTo>
                    <a:pt x="5162550" y="1038225"/>
                  </a:lnTo>
                  <a:lnTo>
                    <a:pt x="5162550" y="1028700"/>
                  </a:lnTo>
                  <a:close/>
                </a:path>
                <a:path w="5991225" h="1381125">
                  <a:moveTo>
                    <a:pt x="5162550" y="685800"/>
                  </a:moveTo>
                  <a:lnTo>
                    <a:pt x="5124450" y="685800"/>
                  </a:lnTo>
                  <a:lnTo>
                    <a:pt x="5124450" y="695325"/>
                  </a:lnTo>
                  <a:lnTo>
                    <a:pt x="5162550" y="695325"/>
                  </a:lnTo>
                  <a:lnTo>
                    <a:pt x="5162550" y="685800"/>
                  </a:lnTo>
                  <a:close/>
                </a:path>
                <a:path w="5991225" h="1381125">
                  <a:moveTo>
                    <a:pt x="5162550" y="342900"/>
                  </a:moveTo>
                  <a:lnTo>
                    <a:pt x="5124450" y="342900"/>
                  </a:lnTo>
                  <a:lnTo>
                    <a:pt x="5124450" y="352425"/>
                  </a:lnTo>
                  <a:lnTo>
                    <a:pt x="5162550" y="352425"/>
                  </a:lnTo>
                  <a:lnTo>
                    <a:pt x="5162550" y="342900"/>
                  </a:lnTo>
                  <a:close/>
                </a:path>
                <a:path w="5991225" h="1381125">
                  <a:moveTo>
                    <a:pt x="5267325" y="1028700"/>
                  </a:moveTo>
                  <a:lnTo>
                    <a:pt x="5229225" y="1028700"/>
                  </a:lnTo>
                  <a:lnTo>
                    <a:pt x="5229225" y="1038225"/>
                  </a:lnTo>
                  <a:lnTo>
                    <a:pt x="5267325" y="1038225"/>
                  </a:lnTo>
                  <a:lnTo>
                    <a:pt x="5267325" y="1028700"/>
                  </a:lnTo>
                  <a:close/>
                </a:path>
                <a:path w="5991225" h="1381125">
                  <a:moveTo>
                    <a:pt x="5267325" y="685800"/>
                  </a:moveTo>
                  <a:lnTo>
                    <a:pt x="5229225" y="685800"/>
                  </a:lnTo>
                  <a:lnTo>
                    <a:pt x="5229225" y="695325"/>
                  </a:lnTo>
                  <a:lnTo>
                    <a:pt x="5267325" y="695325"/>
                  </a:lnTo>
                  <a:lnTo>
                    <a:pt x="5267325" y="685800"/>
                  </a:lnTo>
                  <a:close/>
                </a:path>
                <a:path w="5991225" h="1381125">
                  <a:moveTo>
                    <a:pt x="5267325" y="342900"/>
                  </a:moveTo>
                  <a:lnTo>
                    <a:pt x="5229225" y="342900"/>
                  </a:lnTo>
                  <a:lnTo>
                    <a:pt x="5229225" y="352425"/>
                  </a:lnTo>
                  <a:lnTo>
                    <a:pt x="5267325" y="352425"/>
                  </a:lnTo>
                  <a:lnTo>
                    <a:pt x="5267325" y="342900"/>
                  </a:lnTo>
                  <a:close/>
                </a:path>
                <a:path w="5991225" h="1381125">
                  <a:moveTo>
                    <a:pt x="5372100" y="1028700"/>
                  </a:moveTo>
                  <a:lnTo>
                    <a:pt x="5334000" y="1028700"/>
                  </a:lnTo>
                  <a:lnTo>
                    <a:pt x="5334000" y="1038225"/>
                  </a:lnTo>
                  <a:lnTo>
                    <a:pt x="5372100" y="1038225"/>
                  </a:lnTo>
                  <a:lnTo>
                    <a:pt x="5372100" y="1028700"/>
                  </a:lnTo>
                  <a:close/>
                </a:path>
                <a:path w="5991225" h="1381125">
                  <a:moveTo>
                    <a:pt x="5372100" y="685800"/>
                  </a:moveTo>
                  <a:lnTo>
                    <a:pt x="5334000" y="685800"/>
                  </a:lnTo>
                  <a:lnTo>
                    <a:pt x="5334000" y="695325"/>
                  </a:lnTo>
                  <a:lnTo>
                    <a:pt x="5372100" y="695325"/>
                  </a:lnTo>
                  <a:lnTo>
                    <a:pt x="5372100" y="685800"/>
                  </a:lnTo>
                  <a:close/>
                </a:path>
                <a:path w="5991225" h="1381125">
                  <a:moveTo>
                    <a:pt x="5372100" y="342900"/>
                  </a:moveTo>
                  <a:lnTo>
                    <a:pt x="5334000" y="342900"/>
                  </a:lnTo>
                  <a:lnTo>
                    <a:pt x="5334000" y="352425"/>
                  </a:lnTo>
                  <a:lnTo>
                    <a:pt x="5372100" y="352425"/>
                  </a:lnTo>
                  <a:lnTo>
                    <a:pt x="5372100" y="342900"/>
                  </a:lnTo>
                  <a:close/>
                </a:path>
                <a:path w="5991225" h="1381125">
                  <a:moveTo>
                    <a:pt x="5372100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5372100" y="9525"/>
                  </a:lnTo>
                  <a:lnTo>
                    <a:pt x="5372100" y="0"/>
                  </a:lnTo>
                  <a:close/>
                </a:path>
                <a:path w="5991225" h="1381125">
                  <a:moveTo>
                    <a:pt x="5476875" y="1028700"/>
                  </a:moveTo>
                  <a:lnTo>
                    <a:pt x="5438775" y="1028700"/>
                  </a:lnTo>
                  <a:lnTo>
                    <a:pt x="5438775" y="1038225"/>
                  </a:lnTo>
                  <a:lnTo>
                    <a:pt x="5476875" y="1038225"/>
                  </a:lnTo>
                  <a:lnTo>
                    <a:pt x="5476875" y="1028700"/>
                  </a:lnTo>
                  <a:close/>
                </a:path>
                <a:path w="5991225" h="1381125">
                  <a:moveTo>
                    <a:pt x="5476875" y="685800"/>
                  </a:moveTo>
                  <a:lnTo>
                    <a:pt x="5438775" y="685800"/>
                  </a:lnTo>
                  <a:lnTo>
                    <a:pt x="5438775" y="695325"/>
                  </a:lnTo>
                  <a:lnTo>
                    <a:pt x="5476875" y="695325"/>
                  </a:lnTo>
                  <a:lnTo>
                    <a:pt x="5476875" y="685800"/>
                  </a:lnTo>
                  <a:close/>
                </a:path>
                <a:path w="5991225" h="1381125">
                  <a:moveTo>
                    <a:pt x="5476875" y="342900"/>
                  </a:moveTo>
                  <a:lnTo>
                    <a:pt x="5438775" y="342900"/>
                  </a:lnTo>
                  <a:lnTo>
                    <a:pt x="5438775" y="352425"/>
                  </a:lnTo>
                  <a:lnTo>
                    <a:pt x="5476875" y="352425"/>
                  </a:lnTo>
                  <a:lnTo>
                    <a:pt x="5476875" y="342900"/>
                  </a:lnTo>
                  <a:close/>
                </a:path>
                <a:path w="5991225" h="1381125">
                  <a:moveTo>
                    <a:pt x="5476875" y="0"/>
                  </a:moveTo>
                  <a:lnTo>
                    <a:pt x="5438775" y="0"/>
                  </a:lnTo>
                  <a:lnTo>
                    <a:pt x="5438775" y="9525"/>
                  </a:lnTo>
                  <a:lnTo>
                    <a:pt x="5476875" y="9525"/>
                  </a:lnTo>
                  <a:lnTo>
                    <a:pt x="5476875" y="0"/>
                  </a:lnTo>
                  <a:close/>
                </a:path>
                <a:path w="5991225" h="1381125">
                  <a:moveTo>
                    <a:pt x="5581650" y="1028700"/>
                  </a:moveTo>
                  <a:lnTo>
                    <a:pt x="5543550" y="1028700"/>
                  </a:lnTo>
                  <a:lnTo>
                    <a:pt x="5543550" y="1038225"/>
                  </a:lnTo>
                  <a:lnTo>
                    <a:pt x="5581650" y="1038225"/>
                  </a:lnTo>
                  <a:lnTo>
                    <a:pt x="5581650" y="1028700"/>
                  </a:lnTo>
                  <a:close/>
                </a:path>
                <a:path w="5991225" h="1381125">
                  <a:moveTo>
                    <a:pt x="5581650" y="685800"/>
                  </a:moveTo>
                  <a:lnTo>
                    <a:pt x="5543550" y="685800"/>
                  </a:lnTo>
                  <a:lnTo>
                    <a:pt x="5543550" y="695325"/>
                  </a:lnTo>
                  <a:lnTo>
                    <a:pt x="5581650" y="695325"/>
                  </a:lnTo>
                  <a:lnTo>
                    <a:pt x="5581650" y="685800"/>
                  </a:lnTo>
                  <a:close/>
                </a:path>
                <a:path w="5991225" h="1381125">
                  <a:moveTo>
                    <a:pt x="5581650" y="342900"/>
                  </a:moveTo>
                  <a:lnTo>
                    <a:pt x="5543550" y="342900"/>
                  </a:lnTo>
                  <a:lnTo>
                    <a:pt x="5543550" y="352425"/>
                  </a:lnTo>
                  <a:lnTo>
                    <a:pt x="5581650" y="352425"/>
                  </a:lnTo>
                  <a:lnTo>
                    <a:pt x="5581650" y="342900"/>
                  </a:lnTo>
                  <a:close/>
                </a:path>
                <a:path w="5991225" h="1381125">
                  <a:moveTo>
                    <a:pt x="5686425" y="1028700"/>
                  </a:moveTo>
                  <a:lnTo>
                    <a:pt x="5648325" y="1028700"/>
                  </a:lnTo>
                  <a:lnTo>
                    <a:pt x="5648325" y="1038225"/>
                  </a:lnTo>
                  <a:lnTo>
                    <a:pt x="5686425" y="1038225"/>
                  </a:lnTo>
                  <a:lnTo>
                    <a:pt x="5686425" y="1028700"/>
                  </a:lnTo>
                  <a:close/>
                </a:path>
                <a:path w="5991225" h="1381125">
                  <a:moveTo>
                    <a:pt x="5686425" y="685800"/>
                  </a:moveTo>
                  <a:lnTo>
                    <a:pt x="5648325" y="685800"/>
                  </a:lnTo>
                  <a:lnTo>
                    <a:pt x="5648325" y="695325"/>
                  </a:lnTo>
                  <a:lnTo>
                    <a:pt x="5686425" y="695325"/>
                  </a:lnTo>
                  <a:lnTo>
                    <a:pt x="5686425" y="685800"/>
                  </a:lnTo>
                  <a:close/>
                </a:path>
                <a:path w="5991225" h="1381125">
                  <a:moveTo>
                    <a:pt x="5686425" y="342900"/>
                  </a:moveTo>
                  <a:lnTo>
                    <a:pt x="5648325" y="342900"/>
                  </a:lnTo>
                  <a:lnTo>
                    <a:pt x="5648325" y="352425"/>
                  </a:lnTo>
                  <a:lnTo>
                    <a:pt x="5686425" y="352425"/>
                  </a:lnTo>
                  <a:lnTo>
                    <a:pt x="5686425" y="342900"/>
                  </a:lnTo>
                  <a:close/>
                </a:path>
                <a:path w="5991225" h="1381125">
                  <a:moveTo>
                    <a:pt x="5686425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686425" y="9525"/>
                  </a:lnTo>
                  <a:lnTo>
                    <a:pt x="5686425" y="0"/>
                  </a:lnTo>
                  <a:close/>
                </a:path>
                <a:path w="5991225" h="1381125">
                  <a:moveTo>
                    <a:pt x="5791200" y="1028700"/>
                  </a:moveTo>
                  <a:lnTo>
                    <a:pt x="5753100" y="1028700"/>
                  </a:lnTo>
                  <a:lnTo>
                    <a:pt x="5753100" y="1038225"/>
                  </a:lnTo>
                  <a:lnTo>
                    <a:pt x="5791200" y="1038225"/>
                  </a:lnTo>
                  <a:lnTo>
                    <a:pt x="5791200" y="1028700"/>
                  </a:lnTo>
                  <a:close/>
                </a:path>
                <a:path w="5991225" h="1381125">
                  <a:moveTo>
                    <a:pt x="5791200" y="685800"/>
                  </a:moveTo>
                  <a:lnTo>
                    <a:pt x="5753100" y="685800"/>
                  </a:lnTo>
                  <a:lnTo>
                    <a:pt x="5753100" y="695325"/>
                  </a:lnTo>
                  <a:lnTo>
                    <a:pt x="5791200" y="695325"/>
                  </a:lnTo>
                  <a:lnTo>
                    <a:pt x="5791200" y="685800"/>
                  </a:lnTo>
                  <a:close/>
                </a:path>
                <a:path w="5991225" h="1381125">
                  <a:moveTo>
                    <a:pt x="5791200" y="342900"/>
                  </a:moveTo>
                  <a:lnTo>
                    <a:pt x="5753100" y="342900"/>
                  </a:lnTo>
                  <a:lnTo>
                    <a:pt x="5753100" y="352425"/>
                  </a:lnTo>
                  <a:lnTo>
                    <a:pt x="5791200" y="352425"/>
                  </a:lnTo>
                  <a:lnTo>
                    <a:pt x="5791200" y="342900"/>
                  </a:lnTo>
                  <a:close/>
                </a:path>
                <a:path w="5991225" h="1381125">
                  <a:moveTo>
                    <a:pt x="5791200" y="0"/>
                  </a:moveTo>
                  <a:lnTo>
                    <a:pt x="5753100" y="0"/>
                  </a:lnTo>
                  <a:lnTo>
                    <a:pt x="5753100" y="9525"/>
                  </a:lnTo>
                  <a:lnTo>
                    <a:pt x="5791200" y="9525"/>
                  </a:lnTo>
                  <a:lnTo>
                    <a:pt x="5791200" y="0"/>
                  </a:lnTo>
                  <a:close/>
                </a:path>
                <a:path w="5991225" h="1381125">
                  <a:moveTo>
                    <a:pt x="5991225" y="1028700"/>
                  </a:moveTo>
                  <a:lnTo>
                    <a:pt x="5857875" y="1028700"/>
                  </a:lnTo>
                  <a:lnTo>
                    <a:pt x="5857875" y="1038225"/>
                  </a:lnTo>
                  <a:lnTo>
                    <a:pt x="5991225" y="1038225"/>
                  </a:lnTo>
                  <a:lnTo>
                    <a:pt x="5991225" y="1028700"/>
                  </a:lnTo>
                  <a:close/>
                </a:path>
                <a:path w="5991225" h="1381125">
                  <a:moveTo>
                    <a:pt x="5991225" y="685800"/>
                  </a:moveTo>
                  <a:lnTo>
                    <a:pt x="5857875" y="685800"/>
                  </a:lnTo>
                  <a:lnTo>
                    <a:pt x="5857875" y="695325"/>
                  </a:lnTo>
                  <a:lnTo>
                    <a:pt x="5991225" y="695325"/>
                  </a:lnTo>
                  <a:lnTo>
                    <a:pt x="5991225" y="685800"/>
                  </a:lnTo>
                  <a:close/>
                </a:path>
                <a:path w="5991225" h="1381125">
                  <a:moveTo>
                    <a:pt x="5991225" y="342900"/>
                  </a:moveTo>
                  <a:lnTo>
                    <a:pt x="5857875" y="342900"/>
                  </a:lnTo>
                  <a:lnTo>
                    <a:pt x="5857875" y="352425"/>
                  </a:lnTo>
                  <a:lnTo>
                    <a:pt x="5991225" y="352425"/>
                  </a:lnTo>
                  <a:lnTo>
                    <a:pt x="5991225" y="342900"/>
                  </a:lnTo>
                  <a:close/>
                </a:path>
                <a:path w="5991225" h="1381125">
                  <a:moveTo>
                    <a:pt x="5991225" y="0"/>
                  </a:moveTo>
                  <a:lnTo>
                    <a:pt x="5857875" y="0"/>
                  </a:lnTo>
                  <a:lnTo>
                    <a:pt x="585787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66787" y="3781424"/>
              <a:ext cx="5991225" cy="352425"/>
            </a:xfrm>
            <a:custGeom>
              <a:avLst/>
              <a:gdLst/>
              <a:ahLst/>
              <a:cxnLst/>
              <a:rect l="l" t="t" r="r" b="b"/>
              <a:pathLst>
                <a:path w="5991225" h="352425">
                  <a:moveTo>
                    <a:pt x="552450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552450" y="352425"/>
                  </a:lnTo>
                  <a:lnTo>
                    <a:pt x="552450" y="342900"/>
                  </a:lnTo>
                  <a:close/>
                </a:path>
                <a:path w="5991225" h="352425">
                  <a:moveTo>
                    <a:pt x="657225" y="342900"/>
                  </a:moveTo>
                  <a:lnTo>
                    <a:pt x="619125" y="342900"/>
                  </a:lnTo>
                  <a:lnTo>
                    <a:pt x="619125" y="352425"/>
                  </a:lnTo>
                  <a:lnTo>
                    <a:pt x="657225" y="352425"/>
                  </a:lnTo>
                  <a:lnTo>
                    <a:pt x="657225" y="342900"/>
                  </a:lnTo>
                  <a:close/>
                </a:path>
                <a:path w="5991225" h="352425">
                  <a:moveTo>
                    <a:pt x="762000" y="342900"/>
                  </a:moveTo>
                  <a:lnTo>
                    <a:pt x="723900" y="342900"/>
                  </a:lnTo>
                  <a:lnTo>
                    <a:pt x="723900" y="352425"/>
                  </a:lnTo>
                  <a:lnTo>
                    <a:pt x="762000" y="352425"/>
                  </a:lnTo>
                  <a:lnTo>
                    <a:pt x="762000" y="342900"/>
                  </a:lnTo>
                  <a:close/>
                </a:path>
                <a:path w="5991225" h="352425">
                  <a:moveTo>
                    <a:pt x="866775" y="342900"/>
                  </a:moveTo>
                  <a:lnTo>
                    <a:pt x="828675" y="342900"/>
                  </a:lnTo>
                  <a:lnTo>
                    <a:pt x="828675" y="352425"/>
                  </a:lnTo>
                  <a:lnTo>
                    <a:pt x="866775" y="352425"/>
                  </a:lnTo>
                  <a:lnTo>
                    <a:pt x="866775" y="342900"/>
                  </a:lnTo>
                  <a:close/>
                </a:path>
                <a:path w="5991225" h="352425">
                  <a:moveTo>
                    <a:pt x="971550" y="342900"/>
                  </a:moveTo>
                  <a:lnTo>
                    <a:pt x="933450" y="342900"/>
                  </a:lnTo>
                  <a:lnTo>
                    <a:pt x="933450" y="352425"/>
                  </a:lnTo>
                  <a:lnTo>
                    <a:pt x="971550" y="352425"/>
                  </a:lnTo>
                  <a:lnTo>
                    <a:pt x="971550" y="342900"/>
                  </a:lnTo>
                  <a:close/>
                </a:path>
                <a:path w="5991225" h="352425">
                  <a:moveTo>
                    <a:pt x="1076325" y="342900"/>
                  </a:moveTo>
                  <a:lnTo>
                    <a:pt x="1038225" y="342900"/>
                  </a:lnTo>
                  <a:lnTo>
                    <a:pt x="1038225" y="352425"/>
                  </a:lnTo>
                  <a:lnTo>
                    <a:pt x="1076325" y="352425"/>
                  </a:lnTo>
                  <a:lnTo>
                    <a:pt x="1076325" y="342900"/>
                  </a:lnTo>
                  <a:close/>
                </a:path>
                <a:path w="5991225" h="352425">
                  <a:moveTo>
                    <a:pt x="1181100" y="342900"/>
                  </a:moveTo>
                  <a:lnTo>
                    <a:pt x="1143000" y="342900"/>
                  </a:lnTo>
                  <a:lnTo>
                    <a:pt x="1143000" y="352425"/>
                  </a:lnTo>
                  <a:lnTo>
                    <a:pt x="1181100" y="352425"/>
                  </a:lnTo>
                  <a:lnTo>
                    <a:pt x="1181100" y="342900"/>
                  </a:lnTo>
                  <a:close/>
                </a:path>
                <a:path w="5991225" h="352425">
                  <a:moveTo>
                    <a:pt x="1285875" y="342900"/>
                  </a:moveTo>
                  <a:lnTo>
                    <a:pt x="1247775" y="342900"/>
                  </a:lnTo>
                  <a:lnTo>
                    <a:pt x="1247775" y="352425"/>
                  </a:lnTo>
                  <a:lnTo>
                    <a:pt x="1285875" y="352425"/>
                  </a:lnTo>
                  <a:lnTo>
                    <a:pt x="1285875" y="342900"/>
                  </a:lnTo>
                  <a:close/>
                </a:path>
                <a:path w="5991225" h="352425">
                  <a:moveTo>
                    <a:pt x="1390650" y="342900"/>
                  </a:moveTo>
                  <a:lnTo>
                    <a:pt x="1352550" y="342900"/>
                  </a:lnTo>
                  <a:lnTo>
                    <a:pt x="1352550" y="352425"/>
                  </a:lnTo>
                  <a:lnTo>
                    <a:pt x="1390650" y="352425"/>
                  </a:lnTo>
                  <a:lnTo>
                    <a:pt x="1390650" y="342900"/>
                  </a:lnTo>
                  <a:close/>
                </a:path>
                <a:path w="5991225" h="352425">
                  <a:moveTo>
                    <a:pt x="1495425" y="342900"/>
                  </a:moveTo>
                  <a:lnTo>
                    <a:pt x="1457325" y="342900"/>
                  </a:lnTo>
                  <a:lnTo>
                    <a:pt x="1457325" y="352425"/>
                  </a:lnTo>
                  <a:lnTo>
                    <a:pt x="1495425" y="352425"/>
                  </a:lnTo>
                  <a:lnTo>
                    <a:pt x="1495425" y="342900"/>
                  </a:lnTo>
                  <a:close/>
                </a:path>
                <a:path w="5991225" h="352425">
                  <a:moveTo>
                    <a:pt x="1600200" y="342900"/>
                  </a:moveTo>
                  <a:lnTo>
                    <a:pt x="1562100" y="342900"/>
                  </a:lnTo>
                  <a:lnTo>
                    <a:pt x="1562100" y="352425"/>
                  </a:lnTo>
                  <a:lnTo>
                    <a:pt x="1600200" y="352425"/>
                  </a:lnTo>
                  <a:lnTo>
                    <a:pt x="1600200" y="342900"/>
                  </a:lnTo>
                  <a:close/>
                </a:path>
                <a:path w="5991225" h="352425">
                  <a:moveTo>
                    <a:pt x="1704975" y="342900"/>
                  </a:moveTo>
                  <a:lnTo>
                    <a:pt x="1666875" y="342900"/>
                  </a:lnTo>
                  <a:lnTo>
                    <a:pt x="1666875" y="352425"/>
                  </a:lnTo>
                  <a:lnTo>
                    <a:pt x="1704975" y="352425"/>
                  </a:lnTo>
                  <a:lnTo>
                    <a:pt x="1704975" y="342900"/>
                  </a:lnTo>
                  <a:close/>
                </a:path>
                <a:path w="5991225" h="352425">
                  <a:moveTo>
                    <a:pt x="1809750" y="342900"/>
                  </a:moveTo>
                  <a:lnTo>
                    <a:pt x="1771650" y="342900"/>
                  </a:lnTo>
                  <a:lnTo>
                    <a:pt x="1771650" y="352425"/>
                  </a:lnTo>
                  <a:lnTo>
                    <a:pt x="1809750" y="352425"/>
                  </a:lnTo>
                  <a:lnTo>
                    <a:pt x="1809750" y="342900"/>
                  </a:lnTo>
                  <a:close/>
                </a:path>
                <a:path w="5991225" h="352425">
                  <a:moveTo>
                    <a:pt x="1914525" y="342900"/>
                  </a:moveTo>
                  <a:lnTo>
                    <a:pt x="1876425" y="342900"/>
                  </a:lnTo>
                  <a:lnTo>
                    <a:pt x="1876425" y="352425"/>
                  </a:lnTo>
                  <a:lnTo>
                    <a:pt x="1914525" y="352425"/>
                  </a:lnTo>
                  <a:lnTo>
                    <a:pt x="1914525" y="342900"/>
                  </a:lnTo>
                  <a:close/>
                </a:path>
                <a:path w="5991225" h="352425">
                  <a:moveTo>
                    <a:pt x="1914525" y="0"/>
                  </a:moveTo>
                  <a:lnTo>
                    <a:pt x="1876425" y="0"/>
                  </a:lnTo>
                  <a:lnTo>
                    <a:pt x="1876425" y="9525"/>
                  </a:lnTo>
                  <a:lnTo>
                    <a:pt x="1914525" y="9525"/>
                  </a:lnTo>
                  <a:lnTo>
                    <a:pt x="1914525" y="0"/>
                  </a:lnTo>
                  <a:close/>
                </a:path>
                <a:path w="5991225" h="352425">
                  <a:moveTo>
                    <a:pt x="2019300" y="342900"/>
                  </a:moveTo>
                  <a:lnTo>
                    <a:pt x="1981200" y="342900"/>
                  </a:lnTo>
                  <a:lnTo>
                    <a:pt x="1981200" y="352425"/>
                  </a:lnTo>
                  <a:lnTo>
                    <a:pt x="2019300" y="352425"/>
                  </a:lnTo>
                  <a:lnTo>
                    <a:pt x="2019300" y="342900"/>
                  </a:lnTo>
                  <a:close/>
                </a:path>
                <a:path w="5991225" h="352425">
                  <a:moveTo>
                    <a:pt x="2019300" y="0"/>
                  </a:moveTo>
                  <a:lnTo>
                    <a:pt x="1981200" y="0"/>
                  </a:lnTo>
                  <a:lnTo>
                    <a:pt x="1981200" y="9525"/>
                  </a:lnTo>
                  <a:lnTo>
                    <a:pt x="2019300" y="9525"/>
                  </a:lnTo>
                  <a:lnTo>
                    <a:pt x="2019300" y="0"/>
                  </a:lnTo>
                  <a:close/>
                </a:path>
                <a:path w="5991225" h="352425">
                  <a:moveTo>
                    <a:pt x="2124075" y="342900"/>
                  </a:moveTo>
                  <a:lnTo>
                    <a:pt x="2085975" y="342900"/>
                  </a:lnTo>
                  <a:lnTo>
                    <a:pt x="2085975" y="352425"/>
                  </a:lnTo>
                  <a:lnTo>
                    <a:pt x="2124075" y="352425"/>
                  </a:lnTo>
                  <a:lnTo>
                    <a:pt x="2124075" y="342900"/>
                  </a:lnTo>
                  <a:close/>
                </a:path>
                <a:path w="5991225" h="352425">
                  <a:moveTo>
                    <a:pt x="2124075" y="0"/>
                  </a:moveTo>
                  <a:lnTo>
                    <a:pt x="2085975" y="0"/>
                  </a:lnTo>
                  <a:lnTo>
                    <a:pt x="2085975" y="9525"/>
                  </a:lnTo>
                  <a:lnTo>
                    <a:pt x="2124075" y="9525"/>
                  </a:lnTo>
                  <a:lnTo>
                    <a:pt x="2124075" y="0"/>
                  </a:lnTo>
                  <a:close/>
                </a:path>
                <a:path w="5991225" h="352425">
                  <a:moveTo>
                    <a:pt x="2228850" y="342900"/>
                  </a:moveTo>
                  <a:lnTo>
                    <a:pt x="2190750" y="342900"/>
                  </a:lnTo>
                  <a:lnTo>
                    <a:pt x="2190750" y="352425"/>
                  </a:lnTo>
                  <a:lnTo>
                    <a:pt x="2228850" y="352425"/>
                  </a:lnTo>
                  <a:lnTo>
                    <a:pt x="2228850" y="342900"/>
                  </a:lnTo>
                  <a:close/>
                </a:path>
                <a:path w="5991225" h="352425">
                  <a:moveTo>
                    <a:pt x="2333625" y="342900"/>
                  </a:moveTo>
                  <a:lnTo>
                    <a:pt x="2295525" y="342900"/>
                  </a:lnTo>
                  <a:lnTo>
                    <a:pt x="2295525" y="352425"/>
                  </a:lnTo>
                  <a:lnTo>
                    <a:pt x="2333625" y="352425"/>
                  </a:lnTo>
                  <a:lnTo>
                    <a:pt x="2333625" y="342900"/>
                  </a:lnTo>
                  <a:close/>
                </a:path>
                <a:path w="5991225" h="352425">
                  <a:moveTo>
                    <a:pt x="2438400" y="342900"/>
                  </a:moveTo>
                  <a:lnTo>
                    <a:pt x="2400300" y="342900"/>
                  </a:lnTo>
                  <a:lnTo>
                    <a:pt x="2400300" y="352425"/>
                  </a:lnTo>
                  <a:lnTo>
                    <a:pt x="2438400" y="352425"/>
                  </a:lnTo>
                  <a:lnTo>
                    <a:pt x="2438400" y="342900"/>
                  </a:lnTo>
                  <a:close/>
                </a:path>
                <a:path w="5991225" h="352425">
                  <a:moveTo>
                    <a:pt x="2438400" y="0"/>
                  </a:moveTo>
                  <a:lnTo>
                    <a:pt x="2400300" y="0"/>
                  </a:lnTo>
                  <a:lnTo>
                    <a:pt x="2400300" y="9525"/>
                  </a:lnTo>
                  <a:lnTo>
                    <a:pt x="2438400" y="9525"/>
                  </a:lnTo>
                  <a:lnTo>
                    <a:pt x="2438400" y="0"/>
                  </a:lnTo>
                  <a:close/>
                </a:path>
                <a:path w="5991225" h="352425">
                  <a:moveTo>
                    <a:pt x="2543175" y="342900"/>
                  </a:moveTo>
                  <a:lnTo>
                    <a:pt x="2505075" y="342900"/>
                  </a:lnTo>
                  <a:lnTo>
                    <a:pt x="2505075" y="352425"/>
                  </a:lnTo>
                  <a:lnTo>
                    <a:pt x="2543175" y="352425"/>
                  </a:lnTo>
                  <a:lnTo>
                    <a:pt x="2543175" y="342900"/>
                  </a:lnTo>
                  <a:close/>
                </a:path>
                <a:path w="5991225" h="352425">
                  <a:moveTo>
                    <a:pt x="2543175" y="0"/>
                  </a:moveTo>
                  <a:lnTo>
                    <a:pt x="2505075" y="0"/>
                  </a:lnTo>
                  <a:lnTo>
                    <a:pt x="2505075" y="9525"/>
                  </a:lnTo>
                  <a:lnTo>
                    <a:pt x="2543175" y="9525"/>
                  </a:lnTo>
                  <a:lnTo>
                    <a:pt x="2543175" y="0"/>
                  </a:lnTo>
                  <a:close/>
                </a:path>
                <a:path w="5991225" h="352425">
                  <a:moveTo>
                    <a:pt x="2647950" y="342900"/>
                  </a:moveTo>
                  <a:lnTo>
                    <a:pt x="2609850" y="342900"/>
                  </a:lnTo>
                  <a:lnTo>
                    <a:pt x="2609850" y="352425"/>
                  </a:lnTo>
                  <a:lnTo>
                    <a:pt x="2647950" y="352425"/>
                  </a:lnTo>
                  <a:lnTo>
                    <a:pt x="2647950" y="342900"/>
                  </a:lnTo>
                  <a:close/>
                </a:path>
                <a:path w="5991225" h="352425">
                  <a:moveTo>
                    <a:pt x="2647950" y="0"/>
                  </a:moveTo>
                  <a:lnTo>
                    <a:pt x="2609850" y="0"/>
                  </a:lnTo>
                  <a:lnTo>
                    <a:pt x="2609850" y="9525"/>
                  </a:lnTo>
                  <a:lnTo>
                    <a:pt x="2647950" y="9525"/>
                  </a:lnTo>
                  <a:lnTo>
                    <a:pt x="2647950" y="0"/>
                  </a:lnTo>
                  <a:close/>
                </a:path>
                <a:path w="5991225" h="352425">
                  <a:moveTo>
                    <a:pt x="2752725" y="342900"/>
                  </a:moveTo>
                  <a:lnTo>
                    <a:pt x="2714625" y="342900"/>
                  </a:lnTo>
                  <a:lnTo>
                    <a:pt x="2714625" y="352425"/>
                  </a:lnTo>
                  <a:lnTo>
                    <a:pt x="2752725" y="352425"/>
                  </a:lnTo>
                  <a:lnTo>
                    <a:pt x="2752725" y="342900"/>
                  </a:lnTo>
                  <a:close/>
                </a:path>
                <a:path w="5991225" h="352425">
                  <a:moveTo>
                    <a:pt x="2752725" y="0"/>
                  </a:moveTo>
                  <a:lnTo>
                    <a:pt x="2714625" y="0"/>
                  </a:lnTo>
                  <a:lnTo>
                    <a:pt x="2714625" y="9525"/>
                  </a:lnTo>
                  <a:lnTo>
                    <a:pt x="2752725" y="9525"/>
                  </a:lnTo>
                  <a:lnTo>
                    <a:pt x="2752725" y="0"/>
                  </a:lnTo>
                  <a:close/>
                </a:path>
                <a:path w="5991225" h="352425">
                  <a:moveTo>
                    <a:pt x="2857500" y="342900"/>
                  </a:moveTo>
                  <a:lnTo>
                    <a:pt x="2819400" y="342900"/>
                  </a:lnTo>
                  <a:lnTo>
                    <a:pt x="2819400" y="352425"/>
                  </a:lnTo>
                  <a:lnTo>
                    <a:pt x="2857500" y="352425"/>
                  </a:lnTo>
                  <a:lnTo>
                    <a:pt x="2857500" y="342900"/>
                  </a:lnTo>
                  <a:close/>
                </a:path>
                <a:path w="5991225" h="352425">
                  <a:moveTo>
                    <a:pt x="2857500" y="0"/>
                  </a:moveTo>
                  <a:lnTo>
                    <a:pt x="2819400" y="0"/>
                  </a:lnTo>
                  <a:lnTo>
                    <a:pt x="2819400" y="9525"/>
                  </a:lnTo>
                  <a:lnTo>
                    <a:pt x="2857500" y="9525"/>
                  </a:lnTo>
                  <a:lnTo>
                    <a:pt x="2857500" y="0"/>
                  </a:lnTo>
                  <a:close/>
                </a:path>
                <a:path w="5991225" h="352425">
                  <a:moveTo>
                    <a:pt x="2962275" y="342900"/>
                  </a:moveTo>
                  <a:lnTo>
                    <a:pt x="2924175" y="342900"/>
                  </a:lnTo>
                  <a:lnTo>
                    <a:pt x="2924175" y="352425"/>
                  </a:lnTo>
                  <a:lnTo>
                    <a:pt x="2962275" y="352425"/>
                  </a:lnTo>
                  <a:lnTo>
                    <a:pt x="2962275" y="342900"/>
                  </a:lnTo>
                  <a:close/>
                </a:path>
                <a:path w="5991225" h="352425">
                  <a:moveTo>
                    <a:pt x="2962275" y="0"/>
                  </a:moveTo>
                  <a:lnTo>
                    <a:pt x="2924175" y="0"/>
                  </a:lnTo>
                  <a:lnTo>
                    <a:pt x="2924175" y="9525"/>
                  </a:lnTo>
                  <a:lnTo>
                    <a:pt x="2962275" y="9525"/>
                  </a:lnTo>
                  <a:lnTo>
                    <a:pt x="2962275" y="0"/>
                  </a:lnTo>
                  <a:close/>
                </a:path>
                <a:path w="5991225" h="352425">
                  <a:moveTo>
                    <a:pt x="3067050" y="342900"/>
                  </a:moveTo>
                  <a:lnTo>
                    <a:pt x="3028950" y="342900"/>
                  </a:lnTo>
                  <a:lnTo>
                    <a:pt x="3028950" y="352425"/>
                  </a:lnTo>
                  <a:lnTo>
                    <a:pt x="3067050" y="352425"/>
                  </a:lnTo>
                  <a:lnTo>
                    <a:pt x="3067050" y="342900"/>
                  </a:lnTo>
                  <a:close/>
                </a:path>
                <a:path w="5991225" h="352425">
                  <a:moveTo>
                    <a:pt x="3067050" y="0"/>
                  </a:moveTo>
                  <a:lnTo>
                    <a:pt x="3028950" y="0"/>
                  </a:lnTo>
                  <a:lnTo>
                    <a:pt x="3028950" y="9525"/>
                  </a:lnTo>
                  <a:lnTo>
                    <a:pt x="3067050" y="9525"/>
                  </a:lnTo>
                  <a:lnTo>
                    <a:pt x="3067050" y="0"/>
                  </a:lnTo>
                  <a:close/>
                </a:path>
                <a:path w="5991225" h="352425">
                  <a:moveTo>
                    <a:pt x="3171825" y="342900"/>
                  </a:moveTo>
                  <a:lnTo>
                    <a:pt x="3133725" y="342900"/>
                  </a:lnTo>
                  <a:lnTo>
                    <a:pt x="3133725" y="352425"/>
                  </a:lnTo>
                  <a:lnTo>
                    <a:pt x="3171825" y="352425"/>
                  </a:lnTo>
                  <a:lnTo>
                    <a:pt x="3171825" y="342900"/>
                  </a:lnTo>
                  <a:close/>
                </a:path>
                <a:path w="5991225" h="352425">
                  <a:moveTo>
                    <a:pt x="3171825" y="0"/>
                  </a:moveTo>
                  <a:lnTo>
                    <a:pt x="3133725" y="0"/>
                  </a:lnTo>
                  <a:lnTo>
                    <a:pt x="3133725" y="9525"/>
                  </a:lnTo>
                  <a:lnTo>
                    <a:pt x="3171825" y="9525"/>
                  </a:lnTo>
                  <a:lnTo>
                    <a:pt x="3171825" y="0"/>
                  </a:lnTo>
                  <a:close/>
                </a:path>
                <a:path w="5991225" h="352425">
                  <a:moveTo>
                    <a:pt x="3276600" y="0"/>
                  </a:moveTo>
                  <a:lnTo>
                    <a:pt x="3238500" y="0"/>
                  </a:lnTo>
                  <a:lnTo>
                    <a:pt x="3238500" y="9525"/>
                  </a:lnTo>
                  <a:lnTo>
                    <a:pt x="3276600" y="9525"/>
                  </a:lnTo>
                  <a:lnTo>
                    <a:pt x="3276600" y="0"/>
                  </a:lnTo>
                  <a:close/>
                </a:path>
                <a:path w="5991225" h="352425">
                  <a:moveTo>
                    <a:pt x="3486150" y="342900"/>
                  </a:moveTo>
                  <a:lnTo>
                    <a:pt x="3448050" y="342900"/>
                  </a:lnTo>
                  <a:lnTo>
                    <a:pt x="3448050" y="352425"/>
                  </a:lnTo>
                  <a:lnTo>
                    <a:pt x="3486150" y="352425"/>
                  </a:lnTo>
                  <a:lnTo>
                    <a:pt x="3486150" y="342900"/>
                  </a:lnTo>
                  <a:close/>
                </a:path>
                <a:path w="5991225" h="352425">
                  <a:moveTo>
                    <a:pt x="3486150" y="0"/>
                  </a:moveTo>
                  <a:lnTo>
                    <a:pt x="3448050" y="0"/>
                  </a:lnTo>
                  <a:lnTo>
                    <a:pt x="3448050" y="9525"/>
                  </a:lnTo>
                  <a:lnTo>
                    <a:pt x="3486150" y="9525"/>
                  </a:lnTo>
                  <a:lnTo>
                    <a:pt x="3486150" y="0"/>
                  </a:lnTo>
                  <a:close/>
                </a:path>
                <a:path w="5991225" h="352425">
                  <a:moveTo>
                    <a:pt x="3590925" y="0"/>
                  </a:moveTo>
                  <a:lnTo>
                    <a:pt x="3552825" y="0"/>
                  </a:lnTo>
                  <a:lnTo>
                    <a:pt x="3552825" y="9525"/>
                  </a:lnTo>
                  <a:lnTo>
                    <a:pt x="3590925" y="9525"/>
                  </a:lnTo>
                  <a:lnTo>
                    <a:pt x="3590925" y="0"/>
                  </a:lnTo>
                  <a:close/>
                </a:path>
                <a:path w="5991225" h="352425">
                  <a:moveTo>
                    <a:pt x="3695700" y="342900"/>
                  </a:moveTo>
                  <a:lnTo>
                    <a:pt x="3657600" y="342900"/>
                  </a:lnTo>
                  <a:lnTo>
                    <a:pt x="3657600" y="352425"/>
                  </a:lnTo>
                  <a:lnTo>
                    <a:pt x="3695700" y="352425"/>
                  </a:lnTo>
                  <a:lnTo>
                    <a:pt x="3695700" y="342900"/>
                  </a:lnTo>
                  <a:close/>
                </a:path>
                <a:path w="5991225" h="352425">
                  <a:moveTo>
                    <a:pt x="3695700" y="0"/>
                  </a:moveTo>
                  <a:lnTo>
                    <a:pt x="3657600" y="0"/>
                  </a:lnTo>
                  <a:lnTo>
                    <a:pt x="3657600" y="9525"/>
                  </a:lnTo>
                  <a:lnTo>
                    <a:pt x="3695700" y="9525"/>
                  </a:lnTo>
                  <a:lnTo>
                    <a:pt x="3695700" y="0"/>
                  </a:lnTo>
                  <a:close/>
                </a:path>
                <a:path w="5991225" h="352425">
                  <a:moveTo>
                    <a:pt x="3800475" y="342900"/>
                  </a:moveTo>
                  <a:lnTo>
                    <a:pt x="3762375" y="342900"/>
                  </a:lnTo>
                  <a:lnTo>
                    <a:pt x="3762375" y="352425"/>
                  </a:lnTo>
                  <a:lnTo>
                    <a:pt x="3800475" y="352425"/>
                  </a:lnTo>
                  <a:lnTo>
                    <a:pt x="3800475" y="342900"/>
                  </a:lnTo>
                  <a:close/>
                </a:path>
                <a:path w="5991225" h="352425">
                  <a:moveTo>
                    <a:pt x="3800475" y="0"/>
                  </a:moveTo>
                  <a:lnTo>
                    <a:pt x="3762375" y="0"/>
                  </a:lnTo>
                  <a:lnTo>
                    <a:pt x="3762375" y="9525"/>
                  </a:lnTo>
                  <a:lnTo>
                    <a:pt x="3800475" y="9525"/>
                  </a:lnTo>
                  <a:lnTo>
                    <a:pt x="3800475" y="0"/>
                  </a:lnTo>
                  <a:close/>
                </a:path>
                <a:path w="5991225" h="352425">
                  <a:moveTo>
                    <a:pt x="3905250" y="342900"/>
                  </a:moveTo>
                  <a:lnTo>
                    <a:pt x="3867150" y="342900"/>
                  </a:lnTo>
                  <a:lnTo>
                    <a:pt x="3867150" y="352425"/>
                  </a:lnTo>
                  <a:lnTo>
                    <a:pt x="3905250" y="352425"/>
                  </a:lnTo>
                  <a:lnTo>
                    <a:pt x="3905250" y="342900"/>
                  </a:lnTo>
                  <a:close/>
                </a:path>
                <a:path w="5991225" h="352425">
                  <a:moveTo>
                    <a:pt x="3905250" y="0"/>
                  </a:moveTo>
                  <a:lnTo>
                    <a:pt x="3867150" y="0"/>
                  </a:lnTo>
                  <a:lnTo>
                    <a:pt x="3867150" y="9525"/>
                  </a:lnTo>
                  <a:lnTo>
                    <a:pt x="3905250" y="9525"/>
                  </a:lnTo>
                  <a:lnTo>
                    <a:pt x="3905250" y="0"/>
                  </a:lnTo>
                  <a:close/>
                </a:path>
                <a:path w="5991225" h="352425">
                  <a:moveTo>
                    <a:pt x="4010025" y="342900"/>
                  </a:moveTo>
                  <a:lnTo>
                    <a:pt x="3971925" y="342900"/>
                  </a:lnTo>
                  <a:lnTo>
                    <a:pt x="3971925" y="352425"/>
                  </a:lnTo>
                  <a:lnTo>
                    <a:pt x="4010025" y="352425"/>
                  </a:lnTo>
                  <a:lnTo>
                    <a:pt x="4010025" y="342900"/>
                  </a:lnTo>
                  <a:close/>
                </a:path>
                <a:path w="5991225" h="352425">
                  <a:moveTo>
                    <a:pt x="4010025" y="0"/>
                  </a:moveTo>
                  <a:lnTo>
                    <a:pt x="3971925" y="0"/>
                  </a:lnTo>
                  <a:lnTo>
                    <a:pt x="3971925" y="9525"/>
                  </a:lnTo>
                  <a:lnTo>
                    <a:pt x="4010025" y="9525"/>
                  </a:lnTo>
                  <a:lnTo>
                    <a:pt x="4010025" y="0"/>
                  </a:lnTo>
                  <a:close/>
                </a:path>
                <a:path w="5991225" h="352425">
                  <a:moveTo>
                    <a:pt x="4114800" y="342900"/>
                  </a:moveTo>
                  <a:lnTo>
                    <a:pt x="4076700" y="342900"/>
                  </a:lnTo>
                  <a:lnTo>
                    <a:pt x="4076700" y="352425"/>
                  </a:lnTo>
                  <a:lnTo>
                    <a:pt x="4114800" y="352425"/>
                  </a:lnTo>
                  <a:lnTo>
                    <a:pt x="4114800" y="342900"/>
                  </a:lnTo>
                  <a:close/>
                </a:path>
                <a:path w="5991225" h="352425">
                  <a:moveTo>
                    <a:pt x="4114800" y="0"/>
                  </a:moveTo>
                  <a:lnTo>
                    <a:pt x="4076700" y="0"/>
                  </a:lnTo>
                  <a:lnTo>
                    <a:pt x="4076700" y="9525"/>
                  </a:lnTo>
                  <a:lnTo>
                    <a:pt x="4114800" y="9525"/>
                  </a:lnTo>
                  <a:lnTo>
                    <a:pt x="4114800" y="0"/>
                  </a:lnTo>
                  <a:close/>
                </a:path>
                <a:path w="5991225" h="352425">
                  <a:moveTo>
                    <a:pt x="4219575" y="0"/>
                  </a:moveTo>
                  <a:lnTo>
                    <a:pt x="4181475" y="0"/>
                  </a:lnTo>
                  <a:lnTo>
                    <a:pt x="4181475" y="9525"/>
                  </a:lnTo>
                  <a:lnTo>
                    <a:pt x="4219575" y="9525"/>
                  </a:lnTo>
                  <a:lnTo>
                    <a:pt x="4219575" y="0"/>
                  </a:lnTo>
                  <a:close/>
                </a:path>
                <a:path w="5991225" h="352425">
                  <a:moveTo>
                    <a:pt x="4324350" y="0"/>
                  </a:moveTo>
                  <a:lnTo>
                    <a:pt x="4286250" y="0"/>
                  </a:lnTo>
                  <a:lnTo>
                    <a:pt x="4286250" y="9525"/>
                  </a:lnTo>
                  <a:lnTo>
                    <a:pt x="4324350" y="9525"/>
                  </a:lnTo>
                  <a:lnTo>
                    <a:pt x="4324350" y="0"/>
                  </a:lnTo>
                  <a:close/>
                </a:path>
                <a:path w="5991225" h="352425">
                  <a:moveTo>
                    <a:pt x="4429125" y="0"/>
                  </a:moveTo>
                  <a:lnTo>
                    <a:pt x="4391025" y="0"/>
                  </a:lnTo>
                  <a:lnTo>
                    <a:pt x="4391025" y="9525"/>
                  </a:lnTo>
                  <a:lnTo>
                    <a:pt x="4429125" y="9525"/>
                  </a:lnTo>
                  <a:lnTo>
                    <a:pt x="4429125" y="0"/>
                  </a:lnTo>
                  <a:close/>
                </a:path>
                <a:path w="5991225" h="352425">
                  <a:moveTo>
                    <a:pt x="4533900" y="342900"/>
                  </a:moveTo>
                  <a:lnTo>
                    <a:pt x="4495800" y="342900"/>
                  </a:lnTo>
                  <a:lnTo>
                    <a:pt x="4495800" y="352425"/>
                  </a:lnTo>
                  <a:lnTo>
                    <a:pt x="4533900" y="352425"/>
                  </a:lnTo>
                  <a:lnTo>
                    <a:pt x="4533900" y="342900"/>
                  </a:lnTo>
                  <a:close/>
                </a:path>
                <a:path w="5991225" h="352425">
                  <a:moveTo>
                    <a:pt x="4533900" y="0"/>
                  </a:moveTo>
                  <a:lnTo>
                    <a:pt x="4495800" y="0"/>
                  </a:lnTo>
                  <a:lnTo>
                    <a:pt x="4495800" y="9525"/>
                  </a:lnTo>
                  <a:lnTo>
                    <a:pt x="4533900" y="9525"/>
                  </a:lnTo>
                  <a:lnTo>
                    <a:pt x="4533900" y="0"/>
                  </a:lnTo>
                  <a:close/>
                </a:path>
                <a:path w="5991225" h="352425">
                  <a:moveTo>
                    <a:pt x="4638675" y="342900"/>
                  </a:moveTo>
                  <a:lnTo>
                    <a:pt x="4600575" y="342900"/>
                  </a:lnTo>
                  <a:lnTo>
                    <a:pt x="4600575" y="352425"/>
                  </a:lnTo>
                  <a:lnTo>
                    <a:pt x="4638675" y="352425"/>
                  </a:lnTo>
                  <a:lnTo>
                    <a:pt x="4638675" y="342900"/>
                  </a:lnTo>
                  <a:close/>
                </a:path>
                <a:path w="5991225" h="352425">
                  <a:moveTo>
                    <a:pt x="4638675" y="0"/>
                  </a:moveTo>
                  <a:lnTo>
                    <a:pt x="4600575" y="0"/>
                  </a:lnTo>
                  <a:lnTo>
                    <a:pt x="4600575" y="9525"/>
                  </a:lnTo>
                  <a:lnTo>
                    <a:pt x="4638675" y="9525"/>
                  </a:lnTo>
                  <a:lnTo>
                    <a:pt x="4638675" y="0"/>
                  </a:lnTo>
                  <a:close/>
                </a:path>
                <a:path w="5991225" h="352425">
                  <a:moveTo>
                    <a:pt x="4743450" y="0"/>
                  </a:moveTo>
                  <a:lnTo>
                    <a:pt x="4705350" y="0"/>
                  </a:lnTo>
                  <a:lnTo>
                    <a:pt x="4705350" y="9525"/>
                  </a:lnTo>
                  <a:lnTo>
                    <a:pt x="4743450" y="9525"/>
                  </a:lnTo>
                  <a:lnTo>
                    <a:pt x="4743450" y="0"/>
                  </a:lnTo>
                  <a:close/>
                </a:path>
                <a:path w="5991225" h="352425">
                  <a:moveTo>
                    <a:pt x="4848225" y="0"/>
                  </a:moveTo>
                  <a:lnTo>
                    <a:pt x="4810125" y="0"/>
                  </a:lnTo>
                  <a:lnTo>
                    <a:pt x="4810125" y="9525"/>
                  </a:lnTo>
                  <a:lnTo>
                    <a:pt x="4848225" y="9525"/>
                  </a:lnTo>
                  <a:lnTo>
                    <a:pt x="4848225" y="0"/>
                  </a:lnTo>
                  <a:close/>
                </a:path>
                <a:path w="5991225" h="352425">
                  <a:moveTo>
                    <a:pt x="4953000" y="0"/>
                  </a:moveTo>
                  <a:lnTo>
                    <a:pt x="4914900" y="0"/>
                  </a:lnTo>
                  <a:lnTo>
                    <a:pt x="4914900" y="9525"/>
                  </a:lnTo>
                  <a:lnTo>
                    <a:pt x="4953000" y="9525"/>
                  </a:lnTo>
                  <a:lnTo>
                    <a:pt x="4953000" y="0"/>
                  </a:lnTo>
                  <a:close/>
                </a:path>
                <a:path w="5991225" h="352425">
                  <a:moveTo>
                    <a:pt x="5057775" y="342900"/>
                  </a:moveTo>
                  <a:lnTo>
                    <a:pt x="5019675" y="342900"/>
                  </a:lnTo>
                  <a:lnTo>
                    <a:pt x="5019675" y="352425"/>
                  </a:lnTo>
                  <a:lnTo>
                    <a:pt x="5057775" y="352425"/>
                  </a:lnTo>
                  <a:lnTo>
                    <a:pt x="5057775" y="342900"/>
                  </a:lnTo>
                  <a:close/>
                </a:path>
                <a:path w="5991225" h="352425">
                  <a:moveTo>
                    <a:pt x="5057775" y="0"/>
                  </a:moveTo>
                  <a:lnTo>
                    <a:pt x="5019675" y="0"/>
                  </a:lnTo>
                  <a:lnTo>
                    <a:pt x="5019675" y="9525"/>
                  </a:lnTo>
                  <a:lnTo>
                    <a:pt x="5057775" y="9525"/>
                  </a:lnTo>
                  <a:lnTo>
                    <a:pt x="5057775" y="0"/>
                  </a:lnTo>
                  <a:close/>
                </a:path>
                <a:path w="5991225" h="352425">
                  <a:moveTo>
                    <a:pt x="5162550" y="0"/>
                  </a:moveTo>
                  <a:lnTo>
                    <a:pt x="5124450" y="0"/>
                  </a:lnTo>
                  <a:lnTo>
                    <a:pt x="5124450" y="9525"/>
                  </a:lnTo>
                  <a:lnTo>
                    <a:pt x="5162550" y="9525"/>
                  </a:lnTo>
                  <a:lnTo>
                    <a:pt x="5162550" y="0"/>
                  </a:lnTo>
                  <a:close/>
                </a:path>
                <a:path w="5991225" h="352425">
                  <a:moveTo>
                    <a:pt x="5267325" y="0"/>
                  </a:moveTo>
                  <a:lnTo>
                    <a:pt x="5229225" y="0"/>
                  </a:lnTo>
                  <a:lnTo>
                    <a:pt x="5229225" y="9525"/>
                  </a:lnTo>
                  <a:lnTo>
                    <a:pt x="5267325" y="9525"/>
                  </a:lnTo>
                  <a:lnTo>
                    <a:pt x="5267325" y="0"/>
                  </a:lnTo>
                  <a:close/>
                </a:path>
                <a:path w="5991225" h="352425">
                  <a:moveTo>
                    <a:pt x="5372100" y="0"/>
                  </a:moveTo>
                  <a:lnTo>
                    <a:pt x="5334000" y="0"/>
                  </a:lnTo>
                  <a:lnTo>
                    <a:pt x="5334000" y="9525"/>
                  </a:lnTo>
                  <a:lnTo>
                    <a:pt x="5372100" y="9525"/>
                  </a:lnTo>
                  <a:lnTo>
                    <a:pt x="5372100" y="0"/>
                  </a:lnTo>
                  <a:close/>
                </a:path>
                <a:path w="5991225" h="352425">
                  <a:moveTo>
                    <a:pt x="5476875" y="0"/>
                  </a:moveTo>
                  <a:lnTo>
                    <a:pt x="5438775" y="0"/>
                  </a:lnTo>
                  <a:lnTo>
                    <a:pt x="5438775" y="9525"/>
                  </a:lnTo>
                  <a:lnTo>
                    <a:pt x="5476875" y="9525"/>
                  </a:lnTo>
                  <a:lnTo>
                    <a:pt x="5476875" y="0"/>
                  </a:lnTo>
                  <a:close/>
                </a:path>
                <a:path w="5991225" h="352425">
                  <a:moveTo>
                    <a:pt x="55816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581650" y="9525"/>
                  </a:lnTo>
                  <a:lnTo>
                    <a:pt x="5581650" y="0"/>
                  </a:lnTo>
                  <a:close/>
                </a:path>
                <a:path w="5991225" h="352425">
                  <a:moveTo>
                    <a:pt x="5686425" y="0"/>
                  </a:moveTo>
                  <a:lnTo>
                    <a:pt x="5648325" y="0"/>
                  </a:lnTo>
                  <a:lnTo>
                    <a:pt x="5648325" y="9525"/>
                  </a:lnTo>
                  <a:lnTo>
                    <a:pt x="5686425" y="9525"/>
                  </a:lnTo>
                  <a:lnTo>
                    <a:pt x="5686425" y="0"/>
                  </a:lnTo>
                  <a:close/>
                </a:path>
                <a:path w="5991225" h="352425">
                  <a:moveTo>
                    <a:pt x="5791200" y="0"/>
                  </a:moveTo>
                  <a:lnTo>
                    <a:pt x="5753100" y="0"/>
                  </a:lnTo>
                  <a:lnTo>
                    <a:pt x="5753100" y="9525"/>
                  </a:lnTo>
                  <a:lnTo>
                    <a:pt x="5791200" y="9525"/>
                  </a:lnTo>
                  <a:lnTo>
                    <a:pt x="5791200" y="0"/>
                  </a:lnTo>
                  <a:close/>
                </a:path>
                <a:path w="5991225" h="352425">
                  <a:moveTo>
                    <a:pt x="5991225" y="0"/>
                  </a:moveTo>
                  <a:lnTo>
                    <a:pt x="5857875" y="0"/>
                  </a:lnTo>
                  <a:lnTo>
                    <a:pt x="585787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66787" y="4124324"/>
              <a:ext cx="5991225" cy="352425"/>
            </a:xfrm>
            <a:custGeom>
              <a:avLst/>
              <a:gdLst/>
              <a:ahLst/>
              <a:cxnLst/>
              <a:rect l="l" t="t" r="r" b="b"/>
              <a:pathLst>
                <a:path w="5991225" h="352425">
                  <a:moveTo>
                    <a:pt x="342900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342900" y="352425"/>
                  </a:lnTo>
                  <a:lnTo>
                    <a:pt x="342900" y="342900"/>
                  </a:lnTo>
                  <a:close/>
                </a:path>
                <a:path w="5991225" h="352425">
                  <a:moveTo>
                    <a:pt x="447675" y="342900"/>
                  </a:moveTo>
                  <a:lnTo>
                    <a:pt x="409575" y="342900"/>
                  </a:lnTo>
                  <a:lnTo>
                    <a:pt x="409575" y="352425"/>
                  </a:lnTo>
                  <a:lnTo>
                    <a:pt x="447675" y="352425"/>
                  </a:lnTo>
                  <a:lnTo>
                    <a:pt x="447675" y="342900"/>
                  </a:lnTo>
                  <a:close/>
                </a:path>
                <a:path w="5991225" h="352425">
                  <a:moveTo>
                    <a:pt x="552450" y="342900"/>
                  </a:moveTo>
                  <a:lnTo>
                    <a:pt x="514350" y="342900"/>
                  </a:lnTo>
                  <a:lnTo>
                    <a:pt x="514350" y="352425"/>
                  </a:lnTo>
                  <a:lnTo>
                    <a:pt x="552450" y="352425"/>
                  </a:lnTo>
                  <a:lnTo>
                    <a:pt x="552450" y="342900"/>
                  </a:lnTo>
                  <a:close/>
                </a:path>
                <a:path w="5991225" h="352425">
                  <a:moveTo>
                    <a:pt x="657225" y="342900"/>
                  </a:moveTo>
                  <a:lnTo>
                    <a:pt x="619125" y="342900"/>
                  </a:lnTo>
                  <a:lnTo>
                    <a:pt x="619125" y="352425"/>
                  </a:lnTo>
                  <a:lnTo>
                    <a:pt x="657225" y="352425"/>
                  </a:lnTo>
                  <a:lnTo>
                    <a:pt x="657225" y="342900"/>
                  </a:lnTo>
                  <a:close/>
                </a:path>
                <a:path w="5991225" h="352425">
                  <a:moveTo>
                    <a:pt x="762000" y="342900"/>
                  </a:moveTo>
                  <a:lnTo>
                    <a:pt x="723900" y="342900"/>
                  </a:lnTo>
                  <a:lnTo>
                    <a:pt x="723900" y="352425"/>
                  </a:lnTo>
                  <a:lnTo>
                    <a:pt x="762000" y="352425"/>
                  </a:lnTo>
                  <a:lnTo>
                    <a:pt x="762000" y="342900"/>
                  </a:lnTo>
                  <a:close/>
                </a:path>
                <a:path w="5991225" h="352425">
                  <a:moveTo>
                    <a:pt x="866775" y="342900"/>
                  </a:moveTo>
                  <a:lnTo>
                    <a:pt x="828675" y="342900"/>
                  </a:lnTo>
                  <a:lnTo>
                    <a:pt x="828675" y="352425"/>
                  </a:lnTo>
                  <a:lnTo>
                    <a:pt x="866775" y="352425"/>
                  </a:lnTo>
                  <a:lnTo>
                    <a:pt x="866775" y="342900"/>
                  </a:lnTo>
                  <a:close/>
                </a:path>
                <a:path w="5991225" h="352425">
                  <a:moveTo>
                    <a:pt x="971550" y="342900"/>
                  </a:moveTo>
                  <a:lnTo>
                    <a:pt x="933450" y="342900"/>
                  </a:lnTo>
                  <a:lnTo>
                    <a:pt x="933450" y="352425"/>
                  </a:lnTo>
                  <a:lnTo>
                    <a:pt x="971550" y="352425"/>
                  </a:lnTo>
                  <a:lnTo>
                    <a:pt x="971550" y="342900"/>
                  </a:lnTo>
                  <a:close/>
                </a:path>
                <a:path w="5991225" h="352425">
                  <a:moveTo>
                    <a:pt x="1076325" y="342900"/>
                  </a:moveTo>
                  <a:lnTo>
                    <a:pt x="1038225" y="342900"/>
                  </a:lnTo>
                  <a:lnTo>
                    <a:pt x="1038225" y="352425"/>
                  </a:lnTo>
                  <a:lnTo>
                    <a:pt x="1076325" y="352425"/>
                  </a:lnTo>
                  <a:lnTo>
                    <a:pt x="1076325" y="342900"/>
                  </a:lnTo>
                  <a:close/>
                </a:path>
                <a:path w="5991225" h="352425">
                  <a:moveTo>
                    <a:pt x="1181100" y="342900"/>
                  </a:moveTo>
                  <a:lnTo>
                    <a:pt x="1143000" y="342900"/>
                  </a:lnTo>
                  <a:lnTo>
                    <a:pt x="1143000" y="352425"/>
                  </a:lnTo>
                  <a:lnTo>
                    <a:pt x="1181100" y="352425"/>
                  </a:lnTo>
                  <a:lnTo>
                    <a:pt x="1181100" y="342900"/>
                  </a:lnTo>
                  <a:close/>
                </a:path>
                <a:path w="5991225" h="352425">
                  <a:moveTo>
                    <a:pt x="1285875" y="342900"/>
                  </a:moveTo>
                  <a:lnTo>
                    <a:pt x="1247775" y="342900"/>
                  </a:lnTo>
                  <a:lnTo>
                    <a:pt x="1247775" y="352425"/>
                  </a:lnTo>
                  <a:lnTo>
                    <a:pt x="1285875" y="352425"/>
                  </a:lnTo>
                  <a:lnTo>
                    <a:pt x="1285875" y="342900"/>
                  </a:lnTo>
                  <a:close/>
                </a:path>
                <a:path w="5991225" h="352425">
                  <a:moveTo>
                    <a:pt x="1390650" y="342900"/>
                  </a:moveTo>
                  <a:lnTo>
                    <a:pt x="1352550" y="342900"/>
                  </a:lnTo>
                  <a:lnTo>
                    <a:pt x="1352550" y="352425"/>
                  </a:lnTo>
                  <a:lnTo>
                    <a:pt x="1390650" y="352425"/>
                  </a:lnTo>
                  <a:lnTo>
                    <a:pt x="1390650" y="342900"/>
                  </a:lnTo>
                  <a:close/>
                </a:path>
                <a:path w="5991225" h="352425">
                  <a:moveTo>
                    <a:pt x="1495425" y="342900"/>
                  </a:moveTo>
                  <a:lnTo>
                    <a:pt x="1457325" y="342900"/>
                  </a:lnTo>
                  <a:lnTo>
                    <a:pt x="1457325" y="352425"/>
                  </a:lnTo>
                  <a:lnTo>
                    <a:pt x="1495425" y="352425"/>
                  </a:lnTo>
                  <a:lnTo>
                    <a:pt x="1495425" y="342900"/>
                  </a:lnTo>
                  <a:close/>
                </a:path>
                <a:path w="5991225" h="352425">
                  <a:moveTo>
                    <a:pt x="1600200" y="342900"/>
                  </a:moveTo>
                  <a:lnTo>
                    <a:pt x="1562100" y="342900"/>
                  </a:lnTo>
                  <a:lnTo>
                    <a:pt x="1562100" y="352425"/>
                  </a:lnTo>
                  <a:lnTo>
                    <a:pt x="1600200" y="352425"/>
                  </a:lnTo>
                  <a:lnTo>
                    <a:pt x="1600200" y="342900"/>
                  </a:lnTo>
                  <a:close/>
                </a:path>
                <a:path w="5991225" h="352425">
                  <a:moveTo>
                    <a:pt x="1704975" y="342900"/>
                  </a:moveTo>
                  <a:lnTo>
                    <a:pt x="1666875" y="342900"/>
                  </a:lnTo>
                  <a:lnTo>
                    <a:pt x="1666875" y="352425"/>
                  </a:lnTo>
                  <a:lnTo>
                    <a:pt x="1704975" y="352425"/>
                  </a:lnTo>
                  <a:lnTo>
                    <a:pt x="1704975" y="342900"/>
                  </a:lnTo>
                  <a:close/>
                </a:path>
                <a:path w="5991225" h="352425">
                  <a:moveTo>
                    <a:pt x="1809750" y="342900"/>
                  </a:moveTo>
                  <a:lnTo>
                    <a:pt x="1771650" y="342900"/>
                  </a:lnTo>
                  <a:lnTo>
                    <a:pt x="1771650" y="352425"/>
                  </a:lnTo>
                  <a:lnTo>
                    <a:pt x="1809750" y="352425"/>
                  </a:lnTo>
                  <a:lnTo>
                    <a:pt x="1809750" y="342900"/>
                  </a:lnTo>
                  <a:close/>
                </a:path>
                <a:path w="5991225" h="352425">
                  <a:moveTo>
                    <a:pt x="1914525" y="342900"/>
                  </a:moveTo>
                  <a:lnTo>
                    <a:pt x="1876425" y="342900"/>
                  </a:lnTo>
                  <a:lnTo>
                    <a:pt x="1876425" y="352425"/>
                  </a:lnTo>
                  <a:lnTo>
                    <a:pt x="1914525" y="352425"/>
                  </a:lnTo>
                  <a:lnTo>
                    <a:pt x="1914525" y="342900"/>
                  </a:lnTo>
                  <a:close/>
                </a:path>
                <a:path w="5991225" h="352425">
                  <a:moveTo>
                    <a:pt x="2019300" y="342900"/>
                  </a:moveTo>
                  <a:lnTo>
                    <a:pt x="1981200" y="342900"/>
                  </a:lnTo>
                  <a:lnTo>
                    <a:pt x="1981200" y="352425"/>
                  </a:lnTo>
                  <a:lnTo>
                    <a:pt x="2019300" y="352425"/>
                  </a:lnTo>
                  <a:lnTo>
                    <a:pt x="2019300" y="342900"/>
                  </a:lnTo>
                  <a:close/>
                </a:path>
                <a:path w="5991225" h="352425">
                  <a:moveTo>
                    <a:pt x="2124075" y="342900"/>
                  </a:moveTo>
                  <a:lnTo>
                    <a:pt x="2085975" y="342900"/>
                  </a:lnTo>
                  <a:lnTo>
                    <a:pt x="2085975" y="352425"/>
                  </a:lnTo>
                  <a:lnTo>
                    <a:pt x="2124075" y="352425"/>
                  </a:lnTo>
                  <a:lnTo>
                    <a:pt x="2124075" y="342900"/>
                  </a:lnTo>
                  <a:close/>
                </a:path>
                <a:path w="5991225" h="352425">
                  <a:moveTo>
                    <a:pt x="2228850" y="342900"/>
                  </a:moveTo>
                  <a:lnTo>
                    <a:pt x="2190750" y="342900"/>
                  </a:lnTo>
                  <a:lnTo>
                    <a:pt x="2190750" y="352425"/>
                  </a:lnTo>
                  <a:lnTo>
                    <a:pt x="2228850" y="352425"/>
                  </a:lnTo>
                  <a:lnTo>
                    <a:pt x="2228850" y="342900"/>
                  </a:lnTo>
                  <a:close/>
                </a:path>
                <a:path w="5991225" h="352425">
                  <a:moveTo>
                    <a:pt x="2333625" y="342900"/>
                  </a:moveTo>
                  <a:lnTo>
                    <a:pt x="2295525" y="342900"/>
                  </a:lnTo>
                  <a:lnTo>
                    <a:pt x="2295525" y="352425"/>
                  </a:lnTo>
                  <a:lnTo>
                    <a:pt x="2333625" y="352425"/>
                  </a:lnTo>
                  <a:lnTo>
                    <a:pt x="2333625" y="342900"/>
                  </a:lnTo>
                  <a:close/>
                </a:path>
                <a:path w="5991225" h="352425">
                  <a:moveTo>
                    <a:pt x="2438400" y="342900"/>
                  </a:moveTo>
                  <a:lnTo>
                    <a:pt x="2400300" y="342900"/>
                  </a:lnTo>
                  <a:lnTo>
                    <a:pt x="2400300" y="352425"/>
                  </a:lnTo>
                  <a:lnTo>
                    <a:pt x="2438400" y="352425"/>
                  </a:lnTo>
                  <a:lnTo>
                    <a:pt x="2438400" y="342900"/>
                  </a:lnTo>
                  <a:close/>
                </a:path>
                <a:path w="5991225" h="352425">
                  <a:moveTo>
                    <a:pt x="2543175" y="342900"/>
                  </a:moveTo>
                  <a:lnTo>
                    <a:pt x="2505075" y="342900"/>
                  </a:lnTo>
                  <a:lnTo>
                    <a:pt x="2505075" y="352425"/>
                  </a:lnTo>
                  <a:lnTo>
                    <a:pt x="2543175" y="352425"/>
                  </a:lnTo>
                  <a:lnTo>
                    <a:pt x="2543175" y="342900"/>
                  </a:lnTo>
                  <a:close/>
                </a:path>
                <a:path w="5991225" h="352425">
                  <a:moveTo>
                    <a:pt x="2647950" y="342900"/>
                  </a:moveTo>
                  <a:lnTo>
                    <a:pt x="2609850" y="342900"/>
                  </a:lnTo>
                  <a:lnTo>
                    <a:pt x="2609850" y="352425"/>
                  </a:lnTo>
                  <a:lnTo>
                    <a:pt x="2647950" y="352425"/>
                  </a:lnTo>
                  <a:lnTo>
                    <a:pt x="2647950" y="342900"/>
                  </a:lnTo>
                  <a:close/>
                </a:path>
                <a:path w="5991225" h="352425">
                  <a:moveTo>
                    <a:pt x="2752725" y="342900"/>
                  </a:moveTo>
                  <a:lnTo>
                    <a:pt x="2714625" y="342900"/>
                  </a:lnTo>
                  <a:lnTo>
                    <a:pt x="2714625" y="352425"/>
                  </a:lnTo>
                  <a:lnTo>
                    <a:pt x="2752725" y="352425"/>
                  </a:lnTo>
                  <a:lnTo>
                    <a:pt x="2752725" y="342900"/>
                  </a:lnTo>
                  <a:close/>
                </a:path>
                <a:path w="5991225" h="352425">
                  <a:moveTo>
                    <a:pt x="2857500" y="342900"/>
                  </a:moveTo>
                  <a:lnTo>
                    <a:pt x="2819400" y="342900"/>
                  </a:lnTo>
                  <a:lnTo>
                    <a:pt x="2819400" y="352425"/>
                  </a:lnTo>
                  <a:lnTo>
                    <a:pt x="2857500" y="352425"/>
                  </a:lnTo>
                  <a:lnTo>
                    <a:pt x="2857500" y="342900"/>
                  </a:lnTo>
                  <a:close/>
                </a:path>
                <a:path w="5991225" h="352425">
                  <a:moveTo>
                    <a:pt x="2962275" y="342900"/>
                  </a:moveTo>
                  <a:lnTo>
                    <a:pt x="2924175" y="342900"/>
                  </a:lnTo>
                  <a:lnTo>
                    <a:pt x="2924175" y="352425"/>
                  </a:lnTo>
                  <a:lnTo>
                    <a:pt x="2962275" y="352425"/>
                  </a:lnTo>
                  <a:lnTo>
                    <a:pt x="2962275" y="342900"/>
                  </a:lnTo>
                  <a:close/>
                </a:path>
                <a:path w="5991225" h="352425">
                  <a:moveTo>
                    <a:pt x="3067050" y="342900"/>
                  </a:moveTo>
                  <a:lnTo>
                    <a:pt x="3028950" y="342900"/>
                  </a:lnTo>
                  <a:lnTo>
                    <a:pt x="3028950" y="352425"/>
                  </a:lnTo>
                  <a:lnTo>
                    <a:pt x="3067050" y="352425"/>
                  </a:lnTo>
                  <a:lnTo>
                    <a:pt x="3067050" y="342900"/>
                  </a:lnTo>
                  <a:close/>
                </a:path>
                <a:path w="5991225" h="352425">
                  <a:moveTo>
                    <a:pt x="3171825" y="342900"/>
                  </a:moveTo>
                  <a:lnTo>
                    <a:pt x="3133725" y="342900"/>
                  </a:lnTo>
                  <a:lnTo>
                    <a:pt x="3133725" y="352425"/>
                  </a:lnTo>
                  <a:lnTo>
                    <a:pt x="3171825" y="352425"/>
                  </a:lnTo>
                  <a:lnTo>
                    <a:pt x="3171825" y="342900"/>
                  </a:lnTo>
                  <a:close/>
                </a:path>
                <a:path w="5991225" h="352425">
                  <a:moveTo>
                    <a:pt x="3276600" y="342900"/>
                  </a:moveTo>
                  <a:lnTo>
                    <a:pt x="3238500" y="342900"/>
                  </a:lnTo>
                  <a:lnTo>
                    <a:pt x="3238500" y="352425"/>
                  </a:lnTo>
                  <a:lnTo>
                    <a:pt x="3276600" y="352425"/>
                  </a:lnTo>
                  <a:lnTo>
                    <a:pt x="3276600" y="342900"/>
                  </a:lnTo>
                  <a:close/>
                </a:path>
                <a:path w="5991225" h="352425">
                  <a:moveTo>
                    <a:pt x="3276600" y="0"/>
                  </a:moveTo>
                  <a:lnTo>
                    <a:pt x="3238500" y="0"/>
                  </a:lnTo>
                  <a:lnTo>
                    <a:pt x="3238500" y="9525"/>
                  </a:lnTo>
                  <a:lnTo>
                    <a:pt x="3276600" y="9525"/>
                  </a:lnTo>
                  <a:lnTo>
                    <a:pt x="3276600" y="0"/>
                  </a:lnTo>
                  <a:close/>
                </a:path>
                <a:path w="5991225" h="352425">
                  <a:moveTo>
                    <a:pt x="3381375" y="342900"/>
                  </a:moveTo>
                  <a:lnTo>
                    <a:pt x="3343275" y="342900"/>
                  </a:lnTo>
                  <a:lnTo>
                    <a:pt x="3343275" y="352425"/>
                  </a:lnTo>
                  <a:lnTo>
                    <a:pt x="3381375" y="352425"/>
                  </a:lnTo>
                  <a:lnTo>
                    <a:pt x="3381375" y="342900"/>
                  </a:lnTo>
                  <a:close/>
                </a:path>
                <a:path w="5991225" h="352425">
                  <a:moveTo>
                    <a:pt x="3381375" y="0"/>
                  </a:moveTo>
                  <a:lnTo>
                    <a:pt x="3343275" y="0"/>
                  </a:lnTo>
                  <a:lnTo>
                    <a:pt x="3343275" y="9525"/>
                  </a:lnTo>
                  <a:lnTo>
                    <a:pt x="3381375" y="9525"/>
                  </a:lnTo>
                  <a:lnTo>
                    <a:pt x="3381375" y="0"/>
                  </a:lnTo>
                  <a:close/>
                </a:path>
                <a:path w="5991225" h="352425">
                  <a:moveTo>
                    <a:pt x="3486150" y="342900"/>
                  </a:moveTo>
                  <a:lnTo>
                    <a:pt x="3448050" y="342900"/>
                  </a:lnTo>
                  <a:lnTo>
                    <a:pt x="3448050" y="352425"/>
                  </a:lnTo>
                  <a:lnTo>
                    <a:pt x="3486150" y="352425"/>
                  </a:lnTo>
                  <a:lnTo>
                    <a:pt x="3486150" y="342900"/>
                  </a:lnTo>
                  <a:close/>
                </a:path>
                <a:path w="5991225" h="352425">
                  <a:moveTo>
                    <a:pt x="3590925" y="342900"/>
                  </a:moveTo>
                  <a:lnTo>
                    <a:pt x="3552825" y="342900"/>
                  </a:lnTo>
                  <a:lnTo>
                    <a:pt x="3552825" y="352425"/>
                  </a:lnTo>
                  <a:lnTo>
                    <a:pt x="3590925" y="352425"/>
                  </a:lnTo>
                  <a:lnTo>
                    <a:pt x="3590925" y="342900"/>
                  </a:lnTo>
                  <a:close/>
                </a:path>
                <a:path w="5991225" h="352425">
                  <a:moveTo>
                    <a:pt x="3590925" y="0"/>
                  </a:moveTo>
                  <a:lnTo>
                    <a:pt x="3552825" y="0"/>
                  </a:lnTo>
                  <a:lnTo>
                    <a:pt x="3552825" y="9525"/>
                  </a:lnTo>
                  <a:lnTo>
                    <a:pt x="3590925" y="9525"/>
                  </a:lnTo>
                  <a:lnTo>
                    <a:pt x="3590925" y="0"/>
                  </a:lnTo>
                  <a:close/>
                </a:path>
                <a:path w="5991225" h="352425">
                  <a:moveTo>
                    <a:pt x="3695700" y="342900"/>
                  </a:moveTo>
                  <a:lnTo>
                    <a:pt x="3657600" y="342900"/>
                  </a:lnTo>
                  <a:lnTo>
                    <a:pt x="3657600" y="352425"/>
                  </a:lnTo>
                  <a:lnTo>
                    <a:pt x="3695700" y="352425"/>
                  </a:lnTo>
                  <a:lnTo>
                    <a:pt x="3695700" y="342900"/>
                  </a:lnTo>
                  <a:close/>
                </a:path>
                <a:path w="5991225" h="352425">
                  <a:moveTo>
                    <a:pt x="3800475" y="342900"/>
                  </a:moveTo>
                  <a:lnTo>
                    <a:pt x="3762375" y="342900"/>
                  </a:lnTo>
                  <a:lnTo>
                    <a:pt x="3762375" y="352425"/>
                  </a:lnTo>
                  <a:lnTo>
                    <a:pt x="3800475" y="352425"/>
                  </a:lnTo>
                  <a:lnTo>
                    <a:pt x="3800475" y="342900"/>
                  </a:lnTo>
                  <a:close/>
                </a:path>
                <a:path w="5991225" h="352425">
                  <a:moveTo>
                    <a:pt x="3905250" y="342900"/>
                  </a:moveTo>
                  <a:lnTo>
                    <a:pt x="3867150" y="342900"/>
                  </a:lnTo>
                  <a:lnTo>
                    <a:pt x="3867150" y="352425"/>
                  </a:lnTo>
                  <a:lnTo>
                    <a:pt x="3905250" y="352425"/>
                  </a:lnTo>
                  <a:lnTo>
                    <a:pt x="3905250" y="342900"/>
                  </a:lnTo>
                  <a:close/>
                </a:path>
                <a:path w="5991225" h="352425">
                  <a:moveTo>
                    <a:pt x="4010025" y="342900"/>
                  </a:moveTo>
                  <a:lnTo>
                    <a:pt x="3971925" y="342900"/>
                  </a:lnTo>
                  <a:lnTo>
                    <a:pt x="3971925" y="352425"/>
                  </a:lnTo>
                  <a:lnTo>
                    <a:pt x="4010025" y="352425"/>
                  </a:lnTo>
                  <a:lnTo>
                    <a:pt x="4010025" y="342900"/>
                  </a:lnTo>
                  <a:close/>
                </a:path>
                <a:path w="5991225" h="352425">
                  <a:moveTo>
                    <a:pt x="4114800" y="342900"/>
                  </a:moveTo>
                  <a:lnTo>
                    <a:pt x="4076700" y="342900"/>
                  </a:lnTo>
                  <a:lnTo>
                    <a:pt x="4076700" y="352425"/>
                  </a:lnTo>
                  <a:lnTo>
                    <a:pt x="4114800" y="352425"/>
                  </a:lnTo>
                  <a:lnTo>
                    <a:pt x="4114800" y="342900"/>
                  </a:lnTo>
                  <a:close/>
                </a:path>
                <a:path w="5991225" h="352425">
                  <a:moveTo>
                    <a:pt x="4114800" y="0"/>
                  </a:moveTo>
                  <a:lnTo>
                    <a:pt x="4076700" y="0"/>
                  </a:lnTo>
                  <a:lnTo>
                    <a:pt x="4076700" y="9525"/>
                  </a:lnTo>
                  <a:lnTo>
                    <a:pt x="4114800" y="9525"/>
                  </a:lnTo>
                  <a:lnTo>
                    <a:pt x="4114800" y="0"/>
                  </a:lnTo>
                  <a:close/>
                </a:path>
                <a:path w="5991225" h="352425">
                  <a:moveTo>
                    <a:pt x="4219575" y="342900"/>
                  </a:moveTo>
                  <a:lnTo>
                    <a:pt x="4181475" y="342900"/>
                  </a:lnTo>
                  <a:lnTo>
                    <a:pt x="4181475" y="352425"/>
                  </a:lnTo>
                  <a:lnTo>
                    <a:pt x="4219575" y="352425"/>
                  </a:lnTo>
                  <a:lnTo>
                    <a:pt x="4219575" y="342900"/>
                  </a:lnTo>
                  <a:close/>
                </a:path>
                <a:path w="5991225" h="352425">
                  <a:moveTo>
                    <a:pt x="4219575" y="0"/>
                  </a:moveTo>
                  <a:lnTo>
                    <a:pt x="4181475" y="0"/>
                  </a:lnTo>
                  <a:lnTo>
                    <a:pt x="4181475" y="9525"/>
                  </a:lnTo>
                  <a:lnTo>
                    <a:pt x="4219575" y="9525"/>
                  </a:lnTo>
                  <a:lnTo>
                    <a:pt x="4219575" y="0"/>
                  </a:lnTo>
                  <a:close/>
                </a:path>
                <a:path w="5991225" h="352425">
                  <a:moveTo>
                    <a:pt x="4324350" y="342900"/>
                  </a:moveTo>
                  <a:lnTo>
                    <a:pt x="4286250" y="342900"/>
                  </a:lnTo>
                  <a:lnTo>
                    <a:pt x="4286250" y="352425"/>
                  </a:lnTo>
                  <a:lnTo>
                    <a:pt x="4324350" y="352425"/>
                  </a:lnTo>
                  <a:lnTo>
                    <a:pt x="4324350" y="342900"/>
                  </a:lnTo>
                  <a:close/>
                </a:path>
                <a:path w="5991225" h="352425">
                  <a:moveTo>
                    <a:pt x="4324350" y="0"/>
                  </a:moveTo>
                  <a:lnTo>
                    <a:pt x="4286250" y="0"/>
                  </a:lnTo>
                  <a:lnTo>
                    <a:pt x="4286250" y="9525"/>
                  </a:lnTo>
                  <a:lnTo>
                    <a:pt x="4324350" y="9525"/>
                  </a:lnTo>
                  <a:lnTo>
                    <a:pt x="4324350" y="0"/>
                  </a:lnTo>
                  <a:close/>
                </a:path>
                <a:path w="5991225" h="352425">
                  <a:moveTo>
                    <a:pt x="4429125" y="342900"/>
                  </a:moveTo>
                  <a:lnTo>
                    <a:pt x="4391025" y="342900"/>
                  </a:lnTo>
                  <a:lnTo>
                    <a:pt x="4391025" y="352425"/>
                  </a:lnTo>
                  <a:lnTo>
                    <a:pt x="4429125" y="352425"/>
                  </a:lnTo>
                  <a:lnTo>
                    <a:pt x="4429125" y="342900"/>
                  </a:lnTo>
                  <a:close/>
                </a:path>
                <a:path w="5991225" h="352425">
                  <a:moveTo>
                    <a:pt x="4429125" y="0"/>
                  </a:moveTo>
                  <a:lnTo>
                    <a:pt x="4391025" y="0"/>
                  </a:lnTo>
                  <a:lnTo>
                    <a:pt x="4391025" y="9525"/>
                  </a:lnTo>
                  <a:lnTo>
                    <a:pt x="4429125" y="9525"/>
                  </a:lnTo>
                  <a:lnTo>
                    <a:pt x="4429125" y="0"/>
                  </a:lnTo>
                  <a:close/>
                </a:path>
                <a:path w="5991225" h="352425">
                  <a:moveTo>
                    <a:pt x="4533900" y="342900"/>
                  </a:moveTo>
                  <a:lnTo>
                    <a:pt x="4495800" y="342900"/>
                  </a:lnTo>
                  <a:lnTo>
                    <a:pt x="4495800" y="352425"/>
                  </a:lnTo>
                  <a:lnTo>
                    <a:pt x="4533900" y="352425"/>
                  </a:lnTo>
                  <a:lnTo>
                    <a:pt x="4533900" y="342900"/>
                  </a:lnTo>
                  <a:close/>
                </a:path>
                <a:path w="5991225" h="352425">
                  <a:moveTo>
                    <a:pt x="4638675" y="342900"/>
                  </a:moveTo>
                  <a:lnTo>
                    <a:pt x="4600575" y="342900"/>
                  </a:lnTo>
                  <a:lnTo>
                    <a:pt x="4600575" y="352425"/>
                  </a:lnTo>
                  <a:lnTo>
                    <a:pt x="4638675" y="352425"/>
                  </a:lnTo>
                  <a:lnTo>
                    <a:pt x="4638675" y="342900"/>
                  </a:lnTo>
                  <a:close/>
                </a:path>
                <a:path w="5991225" h="352425">
                  <a:moveTo>
                    <a:pt x="4743450" y="342900"/>
                  </a:moveTo>
                  <a:lnTo>
                    <a:pt x="4705350" y="342900"/>
                  </a:lnTo>
                  <a:lnTo>
                    <a:pt x="4705350" y="352425"/>
                  </a:lnTo>
                  <a:lnTo>
                    <a:pt x="4743450" y="352425"/>
                  </a:lnTo>
                  <a:lnTo>
                    <a:pt x="4743450" y="342900"/>
                  </a:lnTo>
                  <a:close/>
                </a:path>
                <a:path w="5991225" h="352425">
                  <a:moveTo>
                    <a:pt x="4743450" y="0"/>
                  </a:moveTo>
                  <a:lnTo>
                    <a:pt x="4705350" y="0"/>
                  </a:lnTo>
                  <a:lnTo>
                    <a:pt x="4705350" y="9525"/>
                  </a:lnTo>
                  <a:lnTo>
                    <a:pt x="4743450" y="9525"/>
                  </a:lnTo>
                  <a:lnTo>
                    <a:pt x="4743450" y="0"/>
                  </a:lnTo>
                  <a:close/>
                </a:path>
                <a:path w="5991225" h="352425">
                  <a:moveTo>
                    <a:pt x="4848225" y="342900"/>
                  </a:moveTo>
                  <a:lnTo>
                    <a:pt x="4810125" y="342900"/>
                  </a:lnTo>
                  <a:lnTo>
                    <a:pt x="4810125" y="352425"/>
                  </a:lnTo>
                  <a:lnTo>
                    <a:pt x="4848225" y="352425"/>
                  </a:lnTo>
                  <a:lnTo>
                    <a:pt x="4848225" y="342900"/>
                  </a:lnTo>
                  <a:close/>
                </a:path>
                <a:path w="5991225" h="352425">
                  <a:moveTo>
                    <a:pt x="4848225" y="0"/>
                  </a:moveTo>
                  <a:lnTo>
                    <a:pt x="4810125" y="0"/>
                  </a:lnTo>
                  <a:lnTo>
                    <a:pt x="4810125" y="9525"/>
                  </a:lnTo>
                  <a:lnTo>
                    <a:pt x="4848225" y="9525"/>
                  </a:lnTo>
                  <a:lnTo>
                    <a:pt x="4848225" y="0"/>
                  </a:lnTo>
                  <a:close/>
                </a:path>
                <a:path w="5991225" h="352425">
                  <a:moveTo>
                    <a:pt x="4953000" y="342900"/>
                  </a:moveTo>
                  <a:lnTo>
                    <a:pt x="4914900" y="342900"/>
                  </a:lnTo>
                  <a:lnTo>
                    <a:pt x="4914900" y="352425"/>
                  </a:lnTo>
                  <a:lnTo>
                    <a:pt x="4953000" y="352425"/>
                  </a:lnTo>
                  <a:lnTo>
                    <a:pt x="4953000" y="342900"/>
                  </a:lnTo>
                  <a:close/>
                </a:path>
                <a:path w="5991225" h="352425">
                  <a:moveTo>
                    <a:pt x="4953000" y="0"/>
                  </a:moveTo>
                  <a:lnTo>
                    <a:pt x="4914900" y="0"/>
                  </a:lnTo>
                  <a:lnTo>
                    <a:pt x="4914900" y="9525"/>
                  </a:lnTo>
                  <a:lnTo>
                    <a:pt x="4953000" y="9525"/>
                  </a:lnTo>
                  <a:lnTo>
                    <a:pt x="4953000" y="0"/>
                  </a:lnTo>
                  <a:close/>
                </a:path>
                <a:path w="5991225" h="352425">
                  <a:moveTo>
                    <a:pt x="5057775" y="342900"/>
                  </a:moveTo>
                  <a:lnTo>
                    <a:pt x="5019675" y="342900"/>
                  </a:lnTo>
                  <a:lnTo>
                    <a:pt x="5019675" y="352425"/>
                  </a:lnTo>
                  <a:lnTo>
                    <a:pt x="5057775" y="352425"/>
                  </a:lnTo>
                  <a:lnTo>
                    <a:pt x="5057775" y="342900"/>
                  </a:lnTo>
                  <a:close/>
                </a:path>
                <a:path w="5991225" h="352425">
                  <a:moveTo>
                    <a:pt x="5162550" y="342900"/>
                  </a:moveTo>
                  <a:lnTo>
                    <a:pt x="5124450" y="342900"/>
                  </a:lnTo>
                  <a:lnTo>
                    <a:pt x="5124450" y="352425"/>
                  </a:lnTo>
                  <a:lnTo>
                    <a:pt x="5162550" y="352425"/>
                  </a:lnTo>
                  <a:lnTo>
                    <a:pt x="5162550" y="342900"/>
                  </a:lnTo>
                  <a:close/>
                </a:path>
                <a:path w="5991225" h="352425">
                  <a:moveTo>
                    <a:pt x="5162550" y="0"/>
                  </a:moveTo>
                  <a:lnTo>
                    <a:pt x="5124450" y="0"/>
                  </a:lnTo>
                  <a:lnTo>
                    <a:pt x="5124450" y="9525"/>
                  </a:lnTo>
                  <a:lnTo>
                    <a:pt x="5162550" y="9525"/>
                  </a:lnTo>
                  <a:lnTo>
                    <a:pt x="5162550" y="0"/>
                  </a:lnTo>
                  <a:close/>
                </a:path>
                <a:path w="5991225" h="352425">
                  <a:moveTo>
                    <a:pt x="5267325" y="342900"/>
                  </a:moveTo>
                  <a:lnTo>
                    <a:pt x="5229225" y="342900"/>
                  </a:lnTo>
                  <a:lnTo>
                    <a:pt x="5229225" y="352425"/>
                  </a:lnTo>
                  <a:lnTo>
                    <a:pt x="5267325" y="352425"/>
                  </a:lnTo>
                  <a:lnTo>
                    <a:pt x="5267325" y="342900"/>
                  </a:lnTo>
                  <a:close/>
                </a:path>
                <a:path w="5991225" h="352425">
                  <a:moveTo>
                    <a:pt x="5267325" y="0"/>
                  </a:moveTo>
                  <a:lnTo>
                    <a:pt x="5229225" y="0"/>
                  </a:lnTo>
                  <a:lnTo>
                    <a:pt x="5229225" y="9525"/>
                  </a:lnTo>
                  <a:lnTo>
                    <a:pt x="5267325" y="9525"/>
                  </a:lnTo>
                  <a:lnTo>
                    <a:pt x="5267325" y="0"/>
                  </a:lnTo>
                  <a:close/>
                </a:path>
                <a:path w="5991225" h="352425">
                  <a:moveTo>
                    <a:pt x="5372100" y="342900"/>
                  </a:moveTo>
                  <a:lnTo>
                    <a:pt x="5334000" y="342900"/>
                  </a:lnTo>
                  <a:lnTo>
                    <a:pt x="5334000" y="352425"/>
                  </a:lnTo>
                  <a:lnTo>
                    <a:pt x="5372100" y="352425"/>
                  </a:lnTo>
                  <a:lnTo>
                    <a:pt x="5372100" y="342900"/>
                  </a:lnTo>
                  <a:close/>
                </a:path>
                <a:path w="5991225" h="352425">
                  <a:moveTo>
                    <a:pt x="5372100" y="0"/>
                  </a:moveTo>
                  <a:lnTo>
                    <a:pt x="5334000" y="0"/>
                  </a:lnTo>
                  <a:lnTo>
                    <a:pt x="5334000" y="9525"/>
                  </a:lnTo>
                  <a:lnTo>
                    <a:pt x="5372100" y="9525"/>
                  </a:lnTo>
                  <a:lnTo>
                    <a:pt x="5372100" y="0"/>
                  </a:lnTo>
                  <a:close/>
                </a:path>
                <a:path w="5991225" h="352425">
                  <a:moveTo>
                    <a:pt x="5476875" y="342900"/>
                  </a:moveTo>
                  <a:lnTo>
                    <a:pt x="5438775" y="342900"/>
                  </a:lnTo>
                  <a:lnTo>
                    <a:pt x="5438775" y="352425"/>
                  </a:lnTo>
                  <a:lnTo>
                    <a:pt x="5476875" y="352425"/>
                  </a:lnTo>
                  <a:lnTo>
                    <a:pt x="5476875" y="342900"/>
                  </a:lnTo>
                  <a:close/>
                </a:path>
                <a:path w="5991225" h="352425">
                  <a:moveTo>
                    <a:pt x="5476875" y="0"/>
                  </a:moveTo>
                  <a:lnTo>
                    <a:pt x="5438775" y="0"/>
                  </a:lnTo>
                  <a:lnTo>
                    <a:pt x="5438775" y="9525"/>
                  </a:lnTo>
                  <a:lnTo>
                    <a:pt x="5476875" y="9525"/>
                  </a:lnTo>
                  <a:lnTo>
                    <a:pt x="5476875" y="0"/>
                  </a:lnTo>
                  <a:close/>
                </a:path>
                <a:path w="5991225" h="352425">
                  <a:moveTo>
                    <a:pt x="5581650" y="342900"/>
                  </a:moveTo>
                  <a:lnTo>
                    <a:pt x="5543550" y="342900"/>
                  </a:lnTo>
                  <a:lnTo>
                    <a:pt x="5543550" y="352425"/>
                  </a:lnTo>
                  <a:lnTo>
                    <a:pt x="5581650" y="352425"/>
                  </a:lnTo>
                  <a:lnTo>
                    <a:pt x="5581650" y="342900"/>
                  </a:lnTo>
                  <a:close/>
                </a:path>
                <a:path w="5991225" h="352425">
                  <a:moveTo>
                    <a:pt x="55816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581650" y="9525"/>
                  </a:lnTo>
                  <a:lnTo>
                    <a:pt x="5581650" y="0"/>
                  </a:lnTo>
                  <a:close/>
                </a:path>
                <a:path w="5991225" h="352425">
                  <a:moveTo>
                    <a:pt x="5686425" y="0"/>
                  </a:moveTo>
                  <a:lnTo>
                    <a:pt x="5648325" y="0"/>
                  </a:lnTo>
                  <a:lnTo>
                    <a:pt x="5648325" y="9525"/>
                  </a:lnTo>
                  <a:lnTo>
                    <a:pt x="5686425" y="9525"/>
                  </a:lnTo>
                  <a:lnTo>
                    <a:pt x="5686425" y="0"/>
                  </a:lnTo>
                  <a:close/>
                </a:path>
                <a:path w="5991225" h="352425">
                  <a:moveTo>
                    <a:pt x="5791200" y="342900"/>
                  </a:moveTo>
                  <a:lnTo>
                    <a:pt x="5753100" y="342900"/>
                  </a:lnTo>
                  <a:lnTo>
                    <a:pt x="5753100" y="352425"/>
                  </a:lnTo>
                  <a:lnTo>
                    <a:pt x="5791200" y="352425"/>
                  </a:lnTo>
                  <a:lnTo>
                    <a:pt x="5791200" y="342900"/>
                  </a:lnTo>
                  <a:close/>
                </a:path>
                <a:path w="5991225" h="352425">
                  <a:moveTo>
                    <a:pt x="5791200" y="0"/>
                  </a:moveTo>
                  <a:lnTo>
                    <a:pt x="5753100" y="0"/>
                  </a:lnTo>
                  <a:lnTo>
                    <a:pt x="5753100" y="9525"/>
                  </a:lnTo>
                  <a:lnTo>
                    <a:pt x="5791200" y="9525"/>
                  </a:lnTo>
                  <a:lnTo>
                    <a:pt x="5791200" y="0"/>
                  </a:lnTo>
                  <a:close/>
                </a:path>
                <a:path w="5991225" h="352425">
                  <a:moveTo>
                    <a:pt x="5991225" y="342900"/>
                  </a:moveTo>
                  <a:lnTo>
                    <a:pt x="5857875" y="342900"/>
                  </a:lnTo>
                  <a:lnTo>
                    <a:pt x="5857875" y="352425"/>
                  </a:lnTo>
                  <a:lnTo>
                    <a:pt x="5991225" y="352425"/>
                  </a:lnTo>
                  <a:lnTo>
                    <a:pt x="5991225" y="342900"/>
                  </a:lnTo>
                  <a:close/>
                </a:path>
                <a:path w="5991225" h="352425">
                  <a:moveTo>
                    <a:pt x="5991225" y="0"/>
                  </a:moveTo>
                  <a:lnTo>
                    <a:pt x="5857875" y="0"/>
                  </a:lnTo>
                  <a:lnTo>
                    <a:pt x="585787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66787" y="4467224"/>
              <a:ext cx="5991225" cy="695325"/>
            </a:xfrm>
            <a:custGeom>
              <a:avLst/>
              <a:gdLst/>
              <a:ahLst/>
              <a:cxnLst/>
              <a:rect l="l" t="t" r="r" b="b"/>
              <a:pathLst>
                <a:path w="5991225" h="695325">
                  <a:moveTo>
                    <a:pt x="342900" y="685800"/>
                  </a:moveTo>
                  <a:lnTo>
                    <a:pt x="0" y="685800"/>
                  </a:lnTo>
                  <a:lnTo>
                    <a:pt x="0" y="695325"/>
                  </a:lnTo>
                  <a:lnTo>
                    <a:pt x="342900" y="695325"/>
                  </a:lnTo>
                  <a:lnTo>
                    <a:pt x="342900" y="685800"/>
                  </a:lnTo>
                  <a:close/>
                </a:path>
                <a:path w="5991225" h="695325">
                  <a:moveTo>
                    <a:pt x="342900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342900" y="352425"/>
                  </a:lnTo>
                  <a:lnTo>
                    <a:pt x="342900" y="342900"/>
                  </a:lnTo>
                  <a:close/>
                </a:path>
                <a:path w="5991225" h="695325">
                  <a:moveTo>
                    <a:pt x="447675" y="685800"/>
                  </a:moveTo>
                  <a:lnTo>
                    <a:pt x="409575" y="685800"/>
                  </a:lnTo>
                  <a:lnTo>
                    <a:pt x="409575" y="695325"/>
                  </a:lnTo>
                  <a:lnTo>
                    <a:pt x="447675" y="695325"/>
                  </a:lnTo>
                  <a:lnTo>
                    <a:pt x="447675" y="685800"/>
                  </a:lnTo>
                  <a:close/>
                </a:path>
                <a:path w="5991225" h="695325">
                  <a:moveTo>
                    <a:pt x="447675" y="342900"/>
                  </a:moveTo>
                  <a:lnTo>
                    <a:pt x="409575" y="342900"/>
                  </a:lnTo>
                  <a:lnTo>
                    <a:pt x="409575" y="352425"/>
                  </a:lnTo>
                  <a:lnTo>
                    <a:pt x="447675" y="352425"/>
                  </a:lnTo>
                  <a:lnTo>
                    <a:pt x="447675" y="342900"/>
                  </a:lnTo>
                  <a:close/>
                </a:path>
                <a:path w="5991225" h="695325">
                  <a:moveTo>
                    <a:pt x="552450" y="685800"/>
                  </a:moveTo>
                  <a:lnTo>
                    <a:pt x="514350" y="685800"/>
                  </a:lnTo>
                  <a:lnTo>
                    <a:pt x="514350" y="695325"/>
                  </a:lnTo>
                  <a:lnTo>
                    <a:pt x="552450" y="695325"/>
                  </a:lnTo>
                  <a:lnTo>
                    <a:pt x="552450" y="685800"/>
                  </a:lnTo>
                  <a:close/>
                </a:path>
                <a:path w="5991225" h="695325">
                  <a:moveTo>
                    <a:pt x="552450" y="342900"/>
                  </a:moveTo>
                  <a:lnTo>
                    <a:pt x="514350" y="342900"/>
                  </a:lnTo>
                  <a:lnTo>
                    <a:pt x="514350" y="352425"/>
                  </a:lnTo>
                  <a:lnTo>
                    <a:pt x="552450" y="352425"/>
                  </a:lnTo>
                  <a:lnTo>
                    <a:pt x="552450" y="342900"/>
                  </a:lnTo>
                  <a:close/>
                </a:path>
                <a:path w="5991225" h="695325">
                  <a:moveTo>
                    <a:pt x="657225" y="685800"/>
                  </a:moveTo>
                  <a:lnTo>
                    <a:pt x="619125" y="685800"/>
                  </a:lnTo>
                  <a:lnTo>
                    <a:pt x="619125" y="695325"/>
                  </a:lnTo>
                  <a:lnTo>
                    <a:pt x="657225" y="695325"/>
                  </a:lnTo>
                  <a:lnTo>
                    <a:pt x="657225" y="685800"/>
                  </a:lnTo>
                  <a:close/>
                </a:path>
                <a:path w="5991225" h="695325">
                  <a:moveTo>
                    <a:pt x="657225" y="342900"/>
                  </a:moveTo>
                  <a:lnTo>
                    <a:pt x="619125" y="342900"/>
                  </a:lnTo>
                  <a:lnTo>
                    <a:pt x="619125" y="352425"/>
                  </a:lnTo>
                  <a:lnTo>
                    <a:pt x="657225" y="352425"/>
                  </a:lnTo>
                  <a:lnTo>
                    <a:pt x="657225" y="342900"/>
                  </a:lnTo>
                  <a:close/>
                </a:path>
                <a:path w="5991225" h="695325">
                  <a:moveTo>
                    <a:pt x="762000" y="685800"/>
                  </a:moveTo>
                  <a:lnTo>
                    <a:pt x="723900" y="685800"/>
                  </a:lnTo>
                  <a:lnTo>
                    <a:pt x="723900" y="695325"/>
                  </a:lnTo>
                  <a:lnTo>
                    <a:pt x="762000" y="695325"/>
                  </a:lnTo>
                  <a:lnTo>
                    <a:pt x="762000" y="685800"/>
                  </a:lnTo>
                  <a:close/>
                </a:path>
                <a:path w="5991225" h="695325">
                  <a:moveTo>
                    <a:pt x="762000" y="342900"/>
                  </a:moveTo>
                  <a:lnTo>
                    <a:pt x="723900" y="342900"/>
                  </a:lnTo>
                  <a:lnTo>
                    <a:pt x="723900" y="352425"/>
                  </a:lnTo>
                  <a:lnTo>
                    <a:pt x="762000" y="352425"/>
                  </a:lnTo>
                  <a:lnTo>
                    <a:pt x="762000" y="342900"/>
                  </a:lnTo>
                  <a:close/>
                </a:path>
                <a:path w="5991225" h="695325">
                  <a:moveTo>
                    <a:pt x="866775" y="685800"/>
                  </a:moveTo>
                  <a:lnTo>
                    <a:pt x="828675" y="685800"/>
                  </a:lnTo>
                  <a:lnTo>
                    <a:pt x="828675" y="695325"/>
                  </a:lnTo>
                  <a:lnTo>
                    <a:pt x="866775" y="695325"/>
                  </a:lnTo>
                  <a:lnTo>
                    <a:pt x="866775" y="685800"/>
                  </a:lnTo>
                  <a:close/>
                </a:path>
                <a:path w="5991225" h="695325">
                  <a:moveTo>
                    <a:pt x="866775" y="342900"/>
                  </a:moveTo>
                  <a:lnTo>
                    <a:pt x="828675" y="342900"/>
                  </a:lnTo>
                  <a:lnTo>
                    <a:pt x="828675" y="352425"/>
                  </a:lnTo>
                  <a:lnTo>
                    <a:pt x="866775" y="352425"/>
                  </a:lnTo>
                  <a:lnTo>
                    <a:pt x="866775" y="342900"/>
                  </a:lnTo>
                  <a:close/>
                </a:path>
                <a:path w="5991225" h="695325">
                  <a:moveTo>
                    <a:pt x="971550" y="685800"/>
                  </a:moveTo>
                  <a:lnTo>
                    <a:pt x="933450" y="685800"/>
                  </a:lnTo>
                  <a:lnTo>
                    <a:pt x="933450" y="695325"/>
                  </a:lnTo>
                  <a:lnTo>
                    <a:pt x="971550" y="695325"/>
                  </a:lnTo>
                  <a:lnTo>
                    <a:pt x="971550" y="685800"/>
                  </a:lnTo>
                  <a:close/>
                </a:path>
                <a:path w="5991225" h="695325">
                  <a:moveTo>
                    <a:pt x="971550" y="342900"/>
                  </a:moveTo>
                  <a:lnTo>
                    <a:pt x="933450" y="342900"/>
                  </a:lnTo>
                  <a:lnTo>
                    <a:pt x="933450" y="352425"/>
                  </a:lnTo>
                  <a:lnTo>
                    <a:pt x="971550" y="352425"/>
                  </a:lnTo>
                  <a:lnTo>
                    <a:pt x="971550" y="342900"/>
                  </a:lnTo>
                  <a:close/>
                </a:path>
                <a:path w="5991225" h="695325">
                  <a:moveTo>
                    <a:pt x="1076325" y="685800"/>
                  </a:moveTo>
                  <a:lnTo>
                    <a:pt x="1038225" y="685800"/>
                  </a:lnTo>
                  <a:lnTo>
                    <a:pt x="1038225" y="695325"/>
                  </a:lnTo>
                  <a:lnTo>
                    <a:pt x="1076325" y="695325"/>
                  </a:lnTo>
                  <a:lnTo>
                    <a:pt x="1076325" y="685800"/>
                  </a:lnTo>
                  <a:close/>
                </a:path>
                <a:path w="5991225" h="695325">
                  <a:moveTo>
                    <a:pt x="1076325" y="342900"/>
                  </a:moveTo>
                  <a:lnTo>
                    <a:pt x="1038225" y="342900"/>
                  </a:lnTo>
                  <a:lnTo>
                    <a:pt x="1038225" y="352425"/>
                  </a:lnTo>
                  <a:lnTo>
                    <a:pt x="1076325" y="352425"/>
                  </a:lnTo>
                  <a:lnTo>
                    <a:pt x="1076325" y="342900"/>
                  </a:lnTo>
                  <a:close/>
                </a:path>
                <a:path w="5991225" h="695325">
                  <a:moveTo>
                    <a:pt x="1181100" y="685800"/>
                  </a:moveTo>
                  <a:lnTo>
                    <a:pt x="1143000" y="685800"/>
                  </a:lnTo>
                  <a:lnTo>
                    <a:pt x="1143000" y="695325"/>
                  </a:lnTo>
                  <a:lnTo>
                    <a:pt x="1181100" y="695325"/>
                  </a:lnTo>
                  <a:lnTo>
                    <a:pt x="1181100" y="685800"/>
                  </a:lnTo>
                  <a:close/>
                </a:path>
                <a:path w="5991225" h="695325">
                  <a:moveTo>
                    <a:pt x="1181100" y="342900"/>
                  </a:moveTo>
                  <a:lnTo>
                    <a:pt x="1143000" y="342900"/>
                  </a:lnTo>
                  <a:lnTo>
                    <a:pt x="1143000" y="352425"/>
                  </a:lnTo>
                  <a:lnTo>
                    <a:pt x="1181100" y="352425"/>
                  </a:lnTo>
                  <a:lnTo>
                    <a:pt x="1181100" y="342900"/>
                  </a:lnTo>
                  <a:close/>
                </a:path>
                <a:path w="5991225" h="695325">
                  <a:moveTo>
                    <a:pt x="1285875" y="685800"/>
                  </a:moveTo>
                  <a:lnTo>
                    <a:pt x="1247775" y="685800"/>
                  </a:lnTo>
                  <a:lnTo>
                    <a:pt x="1247775" y="695325"/>
                  </a:lnTo>
                  <a:lnTo>
                    <a:pt x="1285875" y="695325"/>
                  </a:lnTo>
                  <a:lnTo>
                    <a:pt x="1285875" y="685800"/>
                  </a:lnTo>
                  <a:close/>
                </a:path>
                <a:path w="5991225" h="695325">
                  <a:moveTo>
                    <a:pt x="1285875" y="342900"/>
                  </a:moveTo>
                  <a:lnTo>
                    <a:pt x="1247775" y="342900"/>
                  </a:lnTo>
                  <a:lnTo>
                    <a:pt x="1247775" y="352425"/>
                  </a:lnTo>
                  <a:lnTo>
                    <a:pt x="1285875" y="352425"/>
                  </a:lnTo>
                  <a:lnTo>
                    <a:pt x="1285875" y="342900"/>
                  </a:lnTo>
                  <a:close/>
                </a:path>
                <a:path w="5991225" h="695325">
                  <a:moveTo>
                    <a:pt x="1390650" y="685800"/>
                  </a:moveTo>
                  <a:lnTo>
                    <a:pt x="1352550" y="685800"/>
                  </a:lnTo>
                  <a:lnTo>
                    <a:pt x="1352550" y="695325"/>
                  </a:lnTo>
                  <a:lnTo>
                    <a:pt x="1390650" y="695325"/>
                  </a:lnTo>
                  <a:lnTo>
                    <a:pt x="1390650" y="685800"/>
                  </a:lnTo>
                  <a:close/>
                </a:path>
                <a:path w="5991225" h="695325">
                  <a:moveTo>
                    <a:pt x="1390650" y="342900"/>
                  </a:moveTo>
                  <a:lnTo>
                    <a:pt x="1352550" y="342900"/>
                  </a:lnTo>
                  <a:lnTo>
                    <a:pt x="1352550" y="352425"/>
                  </a:lnTo>
                  <a:lnTo>
                    <a:pt x="1390650" y="352425"/>
                  </a:lnTo>
                  <a:lnTo>
                    <a:pt x="1390650" y="342900"/>
                  </a:lnTo>
                  <a:close/>
                </a:path>
                <a:path w="5991225" h="695325">
                  <a:moveTo>
                    <a:pt x="1495425" y="342900"/>
                  </a:moveTo>
                  <a:lnTo>
                    <a:pt x="1457325" y="342900"/>
                  </a:lnTo>
                  <a:lnTo>
                    <a:pt x="1457325" y="352425"/>
                  </a:lnTo>
                  <a:lnTo>
                    <a:pt x="1495425" y="352425"/>
                  </a:lnTo>
                  <a:lnTo>
                    <a:pt x="1495425" y="342900"/>
                  </a:lnTo>
                  <a:close/>
                </a:path>
                <a:path w="5991225" h="695325">
                  <a:moveTo>
                    <a:pt x="1600200" y="342900"/>
                  </a:moveTo>
                  <a:lnTo>
                    <a:pt x="1562100" y="342900"/>
                  </a:lnTo>
                  <a:lnTo>
                    <a:pt x="1562100" y="352425"/>
                  </a:lnTo>
                  <a:lnTo>
                    <a:pt x="1600200" y="352425"/>
                  </a:lnTo>
                  <a:lnTo>
                    <a:pt x="1600200" y="342900"/>
                  </a:lnTo>
                  <a:close/>
                </a:path>
                <a:path w="5991225" h="695325">
                  <a:moveTo>
                    <a:pt x="1704975" y="342900"/>
                  </a:moveTo>
                  <a:lnTo>
                    <a:pt x="1666875" y="342900"/>
                  </a:lnTo>
                  <a:lnTo>
                    <a:pt x="1666875" y="352425"/>
                  </a:lnTo>
                  <a:lnTo>
                    <a:pt x="1704975" y="352425"/>
                  </a:lnTo>
                  <a:lnTo>
                    <a:pt x="1704975" y="342900"/>
                  </a:lnTo>
                  <a:close/>
                </a:path>
                <a:path w="5991225" h="695325">
                  <a:moveTo>
                    <a:pt x="1809750" y="342900"/>
                  </a:moveTo>
                  <a:lnTo>
                    <a:pt x="1771650" y="342900"/>
                  </a:lnTo>
                  <a:lnTo>
                    <a:pt x="1771650" y="352425"/>
                  </a:lnTo>
                  <a:lnTo>
                    <a:pt x="1809750" y="352425"/>
                  </a:lnTo>
                  <a:lnTo>
                    <a:pt x="1809750" y="342900"/>
                  </a:lnTo>
                  <a:close/>
                </a:path>
                <a:path w="5991225" h="695325">
                  <a:moveTo>
                    <a:pt x="1914525" y="342900"/>
                  </a:moveTo>
                  <a:lnTo>
                    <a:pt x="1876425" y="342900"/>
                  </a:lnTo>
                  <a:lnTo>
                    <a:pt x="1876425" y="352425"/>
                  </a:lnTo>
                  <a:lnTo>
                    <a:pt x="1914525" y="352425"/>
                  </a:lnTo>
                  <a:lnTo>
                    <a:pt x="1914525" y="342900"/>
                  </a:lnTo>
                  <a:close/>
                </a:path>
                <a:path w="5991225" h="695325">
                  <a:moveTo>
                    <a:pt x="2019300" y="685800"/>
                  </a:moveTo>
                  <a:lnTo>
                    <a:pt x="1981200" y="685800"/>
                  </a:lnTo>
                  <a:lnTo>
                    <a:pt x="1981200" y="695325"/>
                  </a:lnTo>
                  <a:lnTo>
                    <a:pt x="2019300" y="695325"/>
                  </a:lnTo>
                  <a:lnTo>
                    <a:pt x="2019300" y="685800"/>
                  </a:lnTo>
                  <a:close/>
                </a:path>
                <a:path w="5991225" h="695325">
                  <a:moveTo>
                    <a:pt x="2019300" y="342900"/>
                  </a:moveTo>
                  <a:lnTo>
                    <a:pt x="1981200" y="342900"/>
                  </a:lnTo>
                  <a:lnTo>
                    <a:pt x="1981200" y="352425"/>
                  </a:lnTo>
                  <a:lnTo>
                    <a:pt x="2019300" y="352425"/>
                  </a:lnTo>
                  <a:lnTo>
                    <a:pt x="2019300" y="342900"/>
                  </a:lnTo>
                  <a:close/>
                </a:path>
                <a:path w="5991225" h="695325">
                  <a:moveTo>
                    <a:pt x="2124075" y="342900"/>
                  </a:moveTo>
                  <a:lnTo>
                    <a:pt x="2085975" y="342900"/>
                  </a:lnTo>
                  <a:lnTo>
                    <a:pt x="2085975" y="352425"/>
                  </a:lnTo>
                  <a:lnTo>
                    <a:pt x="2124075" y="352425"/>
                  </a:lnTo>
                  <a:lnTo>
                    <a:pt x="2124075" y="342900"/>
                  </a:lnTo>
                  <a:close/>
                </a:path>
                <a:path w="5991225" h="695325">
                  <a:moveTo>
                    <a:pt x="2228850" y="342900"/>
                  </a:moveTo>
                  <a:lnTo>
                    <a:pt x="2190750" y="342900"/>
                  </a:lnTo>
                  <a:lnTo>
                    <a:pt x="2190750" y="352425"/>
                  </a:lnTo>
                  <a:lnTo>
                    <a:pt x="2228850" y="352425"/>
                  </a:lnTo>
                  <a:lnTo>
                    <a:pt x="2228850" y="342900"/>
                  </a:lnTo>
                  <a:close/>
                </a:path>
                <a:path w="5991225" h="695325">
                  <a:moveTo>
                    <a:pt x="2333625" y="685800"/>
                  </a:moveTo>
                  <a:lnTo>
                    <a:pt x="2295525" y="685800"/>
                  </a:lnTo>
                  <a:lnTo>
                    <a:pt x="2295525" y="695325"/>
                  </a:lnTo>
                  <a:lnTo>
                    <a:pt x="2333625" y="695325"/>
                  </a:lnTo>
                  <a:lnTo>
                    <a:pt x="2333625" y="685800"/>
                  </a:lnTo>
                  <a:close/>
                </a:path>
                <a:path w="5991225" h="695325">
                  <a:moveTo>
                    <a:pt x="2333625" y="342900"/>
                  </a:moveTo>
                  <a:lnTo>
                    <a:pt x="2295525" y="342900"/>
                  </a:lnTo>
                  <a:lnTo>
                    <a:pt x="2295525" y="352425"/>
                  </a:lnTo>
                  <a:lnTo>
                    <a:pt x="2333625" y="352425"/>
                  </a:lnTo>
                  <a:lnTo>
                    <a:pt x="2333625" y="342900"/>
                  </a:lnTo>
                  <a:close/>
                </a:path>
                <a:path w="5991225" h="695325">
                  <a:moveTo>
                    <a:pt x="2438400" y="342900"/>
                  </a:moveTo>
                  <a:lnTo>
                    <a:pt x="2400300" y="342900"/>
                  </a:lnTo>
                  <a:lnTo>
                    <a:pt x="2400300" y="352425"/>
                  </a:lnTo>
                  <a:lnTo>
                    <a:pt x="2438400" y="352425"/>
                  </a:lnTo>
                  <a:lnTo>
                    <a:pt x="2438400" y="342900"/>
                  </a:lnTo>
                  <a:close/>
                </a:path>
                <a:path w="5991225" h="695325">
                  <a:moveTo>
                    <a:pt x="2543175" y="342900"/>
                  </a:moveTo>
                  <a:lnTo>
                    <a:pt x="2505075" y="342900"/>
                  </a:lnTo>
                  <a:lnTo>
                    <a:pt x="2505075" y="352425"/>
                  </a:lnTo>
                  <a:lnTo>
                    <a:pt x="2543175" y="352425"/>
                  </a:lnTo>
                  <a:lnTo>
                    <a:pt x="2543175" y="342900"/>
                  </a:lnTo>
                  <a:close/>
                </a:path>
                <a:path w="5991225" h="695325">
                  <a:moveTo>
                    <a:pt x="2647950" y="685800"/>
                  </a:moveTo>
                  <a:lnTo>
                    <a:pt x="2609850" y="685800"/>
                  </a:lnTo>
                  <a:lnTo>
                    <a:pt x="2609850" y="695325"/>
                  </a:lnTo>
                  <a:lnTo>
                    <a:pt x="2647950" y="695325"/>
                  </a:lnTo>
                  <a:lnTo>
                    <a:pt x="2647950" y="685800"/>
                  </a:lnTo>
                  <a:close/>
                </a:path>
                <a:path w="5991225" h="695325">
                  <a:moveTo>
                    <a:pt x="2647950" y="342900"/>
                  </a:moveTo>
                  <a:lnTo>
                    <a:pt x="2609850" y="342900"/>
                  </a:lnTo>
                  <a:lnTo>
                    <a:pt x="2609850" y="352425"/>
                  </a:lnTo>
                  <a:lnTo>
                    <a:pt x="2647950" y="352425"/>
                  </a:lnTo>
                  <a:lnTo>
                    <a:pt x="2647950" y="342900"/>
                  </a:lnTo>
                  <a:close/>
                </a:path>
                <a:path w="5991225" h="695325">
                  <a:moveTo>
                    <a:pt x="2752725" y="342900"/>
                  </a:moveTo>
                  <a:lnTo>
                    <a:pt x="2714625" y="342900"/>
                  </a:lnTo>
                  <a:lnTo>
                    <a:pt x="2714625" y="352425"/>
                  </a:lnTo>
                  <a:lnTo>
                    <a:pt x="2752725" y="352425"/>
                  </a:lnTo>
                  <a:lnTo>
                    <a:pt x="2752725" y="342900"/>
                  </a:lnTo>
                  <a:close/>
                </a:path>
                <a:path w="5991225" h="695325">
                  <a:moveTo>
                    <a:pt x="2857500" y="342900"/>
                  </a:moveTo>
                  <a:lnTo>
                    <a:pt x="2819400" y="342900"/>
                  </a:lnTo>
                  <a:lnTo>
                    <a:pt x="2819400" y="352425"/>
                  </a:lnTo>
                  <a:lnTo>
                    <a:pt x="2857500" y="352425"/>
                  </a:lnTo>
                  <a:lnTo>
                    <a:pt x="2857500" y="342900"/>
                  </a:lnTo>
                  <a:close/>
                </a:path>
                <a:path w="5991225" h="695325">
                  <a:moveTo>
                    <a:pt x="2962275" y="342900"/>
                  </a:moveTo>
                  <a:lnTo>
                    <a:pt x="2924175" y="342900"/>
                  </a:lnTo>
                  <a:lnTo>
                    <a:pt x="2924175" y="352425"/>
                  </a:lnTo>
                  <a:lnTo>
                    <a:pt x="2962275" y="352425"/>
                  </a:lnTo>
                  <a:lnTo>
                    <a:pt x="2962275" y="342900"/>
                  </a:lnTo>
                  <a:close/>
                </a:path>
                <a:path w="5991225" h="695325">
                  <a:moveTo>
                    <a:pt x="3067050" y="342900"/>
                  </a:moveTo>
                  <a:lnTo>
                    <a:pt x="3028950" y="342900"/>
                  </a:lnTo>
                  <a:lnTo>
                    <a:pt x="3028950" y="352425"/>
                  </a:lnTo>
                  <a:lnTo>
                    <a:pt x="3067050" y="352425"/>
                  </a:lnTo>
                  <a:lnTo>
                    <a:pt x="3067050" y="342900"/>
                  </a:lnTo>
                  <a:close/>
                </a:path>
                <a:path w="5991225" h="695325">
                  <a:moveTo>
                    <a:pt x="3171825" y="342900"/>
                  </a:moveTo>
                  <a:lnTo>
                    <a:pt x="3133725" y="342900"/>
                  </a:lnTo>
                  <a:lnTo>
                    <a:pt x="3133725" y="352425"/>
                  </a:lnTo>
                  <a:lnTo>
                    <a:pt x="3171825" y="352425"/>
                  </a:lnTo>
                  <a:lnTo>
                    <a:pt x="3171825" y="342900"/>
                  </a:lnTo>
                  <a:close/>
                </a:path>
                <a:path w="5991225" h="695325">
                  <a:moveTo>
                    <a:pt x="3276600" y="342900"/>
                  </a:moveTo>
                  <a:lnTo>
                    <a:pt x="3238500" y="342900"/>
                  </a:lnTo>
                  <a:lnTo>
                    <a:pt x="3238500" y="352425"/>
                  </a:lnTo>
                  <a:lnTo>
                    <a:pt x="3276600" y="352425"/>
                  </a:lnTo>
                  <a:lnTo>
                    <a:pt x="3276600" y="342900"/>
                  </a:lnTo>
                  <a:close/>
                </a:path>
                <a:path w="5991225" h="695325">
                  <a:moveTo>
                    <a:pt x="3381375" y="342900"/>
                  </a:moveTo>
                  <a:lnTo>
                    <a:pt x="3343275" y="342900"/>
                  </a:lnTo>
                  <a:lnTo>
                    <a:pt x="3343275" y="352425"/>
                  </a:lnTo>
                  <a:lnTo>
                    <a:pt x="3381375" y="352425"/>
                  </a:lnTo>
                  <a:lnTo>
                    <a:pt x="3381375" y="342900"/>
                  </a:lnTo>
                  <a:close/>
                </a:path>
                <a:path w="5991225" h="695325">
                  <a:moveTo>
                    <a:pt x="3486150" y="342900"/>
                  </a:moveTo>
                  <a:lnTo>
                    <a:pt x="3448050" y="342900"/>
                  </a:lnTo>
                  <a:lnTo>
                    <a:pt x="3448050" y="352425"/>
                  </a:lnTo>
                  <a:lnTo>
                    <a:pt x="3486150" y="352425"/>
                  </a:lnTo>
                  <a:lnTo>
                    <a:pt x="3486150" y="342900"/>
                  </a:lnTo>
                  <a:close/>
                </a:path>
                <a:path w="5991225" h="695325">
                  <a:moveTo>
                    <a:pt x="3590925" y="342900"/>
                  </a:moveTo>
                  <a:lnTo>
                    <a:pt x="3552825" y="342900"/>
                  </a:lnTo>
                  <a:lnTo>
                    <a:pt x="3552825" y="352425"/>
                  </a:lnTo>
                  <a:lnTo>
                    <a:pt x="3590925" y="352425"/>
                  </a:lnTo>
                  <a:lnTo>
                    <a:pt x="3590925" y="342900"/>
                  </a:lnTo>
                  <a:close/>
                </a:path>
                <a:path w="5991225" h="695325">
                  <a:moveTo>
                    <a:pt x="3695700" y="342900"/>
                  </a:moveTo>
                  <a:lnTo>
                    <a:pt x="3657600" y="342900"/>
                  </a:lnTo>
                  <a:lnTo>
                    <a:pt x="3657600" y="352425"/>
                  </a:lnTo>
                  <a:lnTo>
                    <a:pt x="3695700" y="352425"/>
                  </a:lnTo>
                  <a:lnTo>
                    <a:pt x="3695700" y="342900"/>
                  </a:lnTo>
                  <a:close/>
                </a:path>
                <a:path w="5991225" h="695325">
                  <a:moveTo>
                    <a:pt x="3800475" y="342900"/>
                  </a:moveTo>
                  <a:lnTo>
                    <a:pt x="3762375" y="342900"/>
                  </a:lnTo>
                  <a:lnTo>
                    <a:pt x="3762375" y="352425"/>
                  </a:lnTo>
                  <a:lnTo>
                    <a:pt x="3800475" y="352425"/>
                  </a:lnTo>
                  <a:lnTo>
                    <a:pt x="3800475" y="342900"/>
                  </a:lnTo>
                  <a:close/>
                </a:path>
                <a:path w="5991225" h="695325">
                  <a:moveTo>
                    <a:pt x="3905250" y="342900"/>
                  </a:moveTo>
                  <a:lnTo>
                    <a:pt x="3867150" y="342900"/>
                  </a:lnTo>
                  <a:lnTo>
                    <a:pt x="3867150" y="352425"/>
                  </a:lnTo>
                  <a:lnTo>
                    <a:pt x="3905250" y="352425"/>
                  </a:lnTo>
                  <a:lnTo>
                    <a:pt x="3905250" y="342900"/>
                  </a:lnTo>
                  <a:close/>
                </a:path>
                <a:path w="5991225" h="695325">
                  <a:moveTo>
                    <a:pt x="4010025" y="342900"/>
                  </a:moveTo>
                  <a:lnTo>
                    <a:pt x="3971925" y="342900"/>
                  </a:lnTo>
                  <a:lnTo>
                    <a:pt x="3971925" y="352425"/>
                  </a:lnTo>
                  <a:lnTo>
                    <a:pt x="4010025" y="352425"/>
                  </a:lnTo>
                  <a:lnTo>
                    <a:pt x="4010025" y="342900"/>
                  </a:lnTo>
                  <a:close/>
                </a:path>
                <a:path w="5991225" h="695325">
                  <a:moveTo>
                    <a:pt x="4114800" y="342900"/>
                  </a:moveTo>
                  <a:lnTo>
                    <a:pt x="4076700" y="342900"/>
                  </a:lnTo>
                  <a:lnTo>
                    <a:pt x="4076700" y="352425"/>
                  </a:lnTo>
                  <a:lnTo>
                    <a:pt x="4114800" y="352425"/>
                  </a:lnTo>
                  <a:lnTo>
                    <a:pt x="4114800" y="342900"/>
                  </a:lnTo>
                  <a:close/>
                </a:path>
                <a:path w="5991225" h="695325">
                  <a:moveTo>
                    <a:pt x="4219575" y="342900"/>
                  </a:moveTo>
                  <a:lnTo>
                    <a:pt x="4181475" y="342900"/>
                  </a:lnTo>
                  <a:lnTo>
                    <a:pt x="4181475" y="352425"/>
                  </a:lnTo>
                  <a:lnTo>
                    <a:pt x="4219575" y="352425"/>
                  </a:lnTo>
                  <a:lnTo>
                    <a:pt x="4219575" y="342900"/>
                  </a:lnTo>
                  <a:close/>
                </a:path>
                <a:path w="5991225" h="695325">
                  <a:moveTo>
                    <a:pt x="4324350" y="342900"/>
                  </a:moveTo>
                  <a:lnTo>
                    <a:pt x="4286250" y="342900"/>
                  </a:lnTo>
                  <a:lnTo>
                    <a:pt x="4286250" y="352425"/>
                  </a:lnTo>
                  <a:lnTo>
                    <a:pt x="4324350" y="352425"/>
                  </a:lnTo>
                  <a:lnTo>
                    <a:pt x="4324350" y="342900"/>
                  </a:lnTo>
                  <a:close/>
                </a:path>
                <a:path w="5991225" h="695325">
                  <a:moveTo>
                    <a:pt x="4429125" y="342900"/>
                  </a:moveTo>
                  <a:lnTo>
                    <a:pt x="4391025" y="342900"/>
                  </a:lnTo>
                  <a:lnTo>
                    <a:pt x="4391025" y="352425"/>
                  </a:lnTo>
                  <a:lnTo>
                    <a:pt x="4429125" y="352425"/>
                  </a:lnTo>
                  <a:lnTo>
                    <a:pt x="4429125" y="342900"/>
                  </a:lnTo>
                  <a:close/>
                </a:path>
                <a:path w="5991225" h="695325">
                  <a:moveTo>
                    <a:pt x="4533900" y="342900"/>
                  </a:moveTo>
                  <a:lnTo>
                    <a:pt x="4495800" y="342900"/>
                  </a:lnTo>
                  <a:lnTo>
                    <a:pt x="4495800" y="352425"/>
                  </a:lnTo>
                  <a:lnTo>
                    <a:pt x="4533900" y="352425"/>
                  </a:lnTo>
                  <a:lnTo>
                    <a:pt x="4533900" y="342900"/>
                  </a:lnTo>
                  <a:close/>
                </a:path>
                <a:path w="5991225" h="695325">
                  <a:moveTo>
                    <a:pt x="4638675" y="342900"/>
                  </a:moveTo>
                  <a:lnTo>
                    <a:pt x="4600575" y="342900"/>
                  </a:lnTo>
                  <a:lnTo>
                    <a:pt x="4600575" y="352425"/>
                  </a:lnTo>
                  <a:lnTo>
                    <a:pt x="4638675" y="352425"/>
                  </a:lnTo>
                  <a:lnTo>
                    <a:pt x="4638675" y="342900"/>
                  </a:lnTo>
                  <a:close/>
                </a:path>
                <a:path w="5991225" h="695325">
                  <a:moveTo>
                    <a:pt x="4743450" y="342900"/>
                  </a:moveTo>
                  <a:lnTo>
                    <a:pt x="4705350" y="342900"/>
                  </a:lnTo>
                  <a:lnTo>
                    <a:pt x="4705350" y="352425"/>
                  </a:lnTo>
                  <a:lnTo>
                    <a:pt x="4743450" y="352425"/>
                  </a:lnTo>
                  <a:lnTo>
                    <a:pt x="4743450" y="342900"/>
                  </a:lnTo>
                  <a:close/>
                </a:path>
                <a:path w="5991225" h="695325">
                  <a:moveTo>
                    <a:pt x="4848225" y="342900"/>
                  </a:moveTo>
                  <a:lnTo>
                    <a:pt x="4810125" y="342900"/>
                  </a:lnTo>
                  <a:lnTo>
                    <a:pt x="4810125" y="352425"/>
                  </a:lnTo>
                  <a:lnTo>
                    <a:pt x="4848225" y="352425"/>
                  </a:lnTo>
                  <a:lnTo>
                    <a:pt x="4848225" y="342900"/>
                  </a:lnTo>
                  <a:close/>
                </a:path>
                <a:path w="5991225" h="695325">
                  <a:moveTo>
                    <a:pt x="4953000" y="342900"/>
                  </a:moveTo>
                  <a:lnTo>
                    <a:pt x="4914900" y="342900"/>
                  </a:lnTo>
                  <a:lnTo>
                    <a:pt x="4914900" y="352425"/>
                  </a:lnTo>
                  <a:lnTo>
                    <a:pt x="4953000" y="352425"/>
                  </a:lnTo>
                  <a:lnTo>
                    <a:pt x="4953000" y="342900"/>
                  </a:lnTo>
                  <a:close/>
                </a:path>
                <a:path w="5991225" h="695325">
                  <a:moveTo>
                    <a:pt x="5057775" y="342900"/>
                  </a:moveTo>
                  <a:lnTo>
                    <a:pt x="5019675" y="342900"/>
                  </a:lnTo>
                  <a:lnTo>
                    <a:pt x="5019675" y="352425"/>
                  </a:lnTo>
                  <a:lnTo>
                    <a:pt x="5057775" y="352425"/>
                  </a:lnTo>
                  <a:lnTo>
                    <a:pt x="5057775" y="342900"/>
                  </a:lnTo>
                  <a:close/>
                </a:path>
                <a:path w="5991225" h="695325">
                  <a:moveTo>
                    <a:pt x="5162550" y="342900"/>
                  </a:moveTo>
                  <a:lnTo>
                    <a:pt x="5124450" y="342900"/>
                  </a:lnTo>
                  <a:lnTo>
                    <a:pt x="5124450" y="352425"/>
                  </a:lnTo>
                  <a:lnTo>
                    <a:pt x="5162550" y="352425"/>
                  </a:lnTo>
                  <a:lnTo>
                    <a:pt x="5162550" y="342900"/>
                  </a:lnTo>
                  <a:close/>
                </a:path>
                <a:path w="5991225" h="695325">
                  <a:moveTo>
                    <a:pt x="5267325" y="342900"/>
                  </a:moveTo>
                  <a:lnTo>
                    <a:pt x="5229225" y="342900"/>
                  </a:lnTo>
                  <a:lnTo>
                    <a:pt x="5229225" y="352425"/>
                  </a:lnTo>
                  <a:lnTo>
                    <a:pt x="5267325" y="352425"/>
                  </a:lnTo>
                  <a:lnTo>
                    <a:pt x="5267325" y="342900"/>
                  </a:lnTo>
                  <a:close/>
                </a:path>
                <a:path w="5991225" h="695325">
                  <a:moveTo>
                    <a:pt x="5267325" y="0"/>
                  </a:moveTo>
                  <a:lnTo>
                    <a:pt x="5229225" y="0"/>
                  </a:lnTo>
                  <a:lnTo>
                    <a:pt x="5229225" y="9525"/>
                  </a:lnTo>
                  <a:lnTo>
                    <a:pt x="5267325" y="9525"/>
                  </a:lnTo>
                  <a:lnTo>
                    <a:pt x="5267325" y="0"/>
                  </a:lnTo>
                  <a:close/>
                </a:path>
                <a:path w="5991225" h="695325">
                  <a:moveTo>
                    <a:pt x="5372100" y="342900"/>
                  </a:moveTo>
                  <a:lnTo>
                    <a:pt x="5334000" y="342900"/>
                  </a:lnTo>
                  <a:lnTo>
                    <a:pt x="5334000" y="352425"/>
                  </a:lnTo>
                  <a:lnTo>
                    <a:pt x="5372100" y="352425"/>
                  </a:lnTo>
                  <a:lnTo>
                    <a:pt x="5372100" y="342900"/>
                  </a:lnTo>
                  <a:close/>
                </a:path>
                <a:path w="5991225" h="695325">
                  <a:moveTo>
                    <a:pt x="5476875" y="342900"/>
                  </a:moveTo>
                  <a:lnTo>
                    <a:pt x="5438775" y="342900"/>
                  </a:lnTo>
                  <a:lnTo>
                    <a:pt x="5438775" y="352425"/>
                  </a:lnTo>
                  <a:lnTo>
                    <a:pt x="5476875" y="352425"/>
                  </a:lnTo>
                  <a:lnTo>
                    <a:pt x="5476875" y="342900"/>
                  </a:lnTo>
                  <a:close/>
                </a:path>
                <a:path w="5991225" h="695325">
                  <a:moveTo>
                    <a:pt x="5581650" y="342900"/>
                  </a:moveTo>
                  <a:lnTo>
                    <a:pt x="5543550" y="342900"/>
                  </a:lnTo>
                  <a:lnTo>
                    <a:pt x="5543550" y="352425"/>
                  </a:lnTo>
                  <a:lnTo>
                    <a:pt x="5581650" y="352425"/>
                  </a:lnTo>
                  <a:lnTo>
                    <a:pt x="5581650" y="342900"/>
                  </a:lnTo>
                  <a:close/>
                </a:path>
                <a:path w="5991225" h="695325">
                  <a:moveTo>
                    <a:pt x="5686425" y="685800"/>
                  </a:moveTo>
                  <a:lnTo>
                    <a:pt x="5648325" y="685800"/>
                  </a:lnTo>
                  <a:lnTo>
                    <a:pt x="5648325" y="695325"/>
                  </a:lnTo>
                  <a:lnTo>
                    <a:pt x="5686425" y="695325"/>
                  </a:lnTo>
                  <a:lnTo>
                    <a:pt x="5686425" y="685800"/>
                  </a:lnTo>
                  <a:close/>
                </a:path>
                <a:path w="5991225" h="695325">
                  <a:moveTo>
                    <a:pt x="5686425" y="342900"/>
                  </a:moveTo>
                  <a:lnTo>
                    <a:pt x="5648325" y="342900"/>
                  </a:lnTo>
                  <a:lnTo>
                    <a:pt x="5648325" y="352425"/>
                  </a:lnTo>
                  <a:lnTo>
                    <a:pt x="5686425" y="352425"/>
                  </a:lnTo>
                  <a:lnTo>
                    <a:pt x="5686425" y="342900"/>
                  </a:lnTo>
                  <a:close/>
                </a:path>
                <a:path w="5991225" h="695325">
                  <a:moveTo>
                    <a:pt x="5686425" y="0"/>
                  </a:moveTo>
                  <a:lnTo>
                    <a:pt x="5648325" y="0"/>
                  </a:lnTo>
                  <a:lnTo>
                    <a:pt x="5648325" y="9525"/>
                  </a:lnTo>
                  <a:lnTo>
                    <a:pt x="5686425" y="9525"/>
                  </a:lnTo>
                  <a:lnTo>
                    <a:pt x="5686425" y="0"/>
                  </a:lnTo>
                  <a:close/>
                </a:path>
                <a:path w="5991225" h="695325">
                  <a:moveTo>
                    <a:pt x="5791200" y="342900"/>
                  </a:moveTo>
                  <a:lnTo>
                    <a:pt x="5753100" y="342900"/>
                  </a:lnTo>
                  <a:lnTo>
                    <a:pt x="5753100" y="352425"/>
                  </a:lnTo>
                  <a:lnTo>
                    <a:pt x="5791200" y="352425"/>
                  </a:lnTo>
                  <a:lnTo>
                    <a:pt x="5791200" y="342900"/>
                  </a:lnTo>
                  <a:close/>
                </a:path>
                <a:path w="5991225" h="695325">
                  <a:moveTo>
                    <a:pt x="5991225" y="342900"/>
                  </a:moveTo>
                  <a:lnTo>
                    <a:pt x="5857875" y="342900"/>
                  </a:lnTo>
                  <a:lnTo>
                    <a:pt x="5857875" y="352425"/>
                  </a:lnTo>
                  <a:lnTo>
                    <a:pt x="5991225" y="352425"/>
                  </a:lnTo>
                  <a:lnTo>
                    <a:pt x="5991225" y="34290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66787" y="5153024"/>
              <a:ext cx="5991225" cy="352425"/>
            </a:xfrm>
            <a:custGeom>
              <a:avLst/>
              <a:gdLst/>
              <a:ahLst/>
              <a:cxnLst/>
              <a:rect l="l" t="t" r="r" b="b"/>
              <a:pathLst>
                <a:path w="5991225" h="352425">
                  <a:moveTo>
                    <a:pt x="342900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342900" y="352425"/>
                  </a:lnTo>
                  <a:lnTo>
                    <a:pt x="342900" y="342900"/>
                  </a:lnTo>
                  <a:close/>
                </a:path>
                <a:path w="5991225" h="352425">
                  <a:moveTo>
                    <a:pt x="447675" y="342900"/>
                  </a:moveTo>
                  <a:lnTo>
                    <a:pt x="409575" y="342900"/>
                  </a:lnTo>
                  <a:lnTo>
                    <a:pt x="409575" y="352425"/>
                  </a:lnTo>
                  <a:lnTo>
                    <a:pt x="447675" y="352425"/>
                  </a:lnTo>
                  <a:lnTo>
                    <a:pt x="447675" y="342900"/>
                  </a:lnTo>
                  <a:close/>
                </a:path>
                <a:path w="5991225" h="352425">
                  <a:moveTo>
                    <a:pt x="552450" y="342900"/>
                  </a:moveTo>
                  <a:lnTo>
                    <a:pt x="514350" y="342900"/>
                  </a:lnTo>
                  <a:lnTo>
                    <a:pt x="514350" y="352425"/>
                  </a:lnTo>
                  <a:lnTo>
                    <a:pt x="552450" y="352425"/>
                  </a:lnTo>
                  <a:lnTo>
                    <a:pt x="552450" y="342900"/>
                  </a:lnTo>
                  <a:close/>
                </a:path>
                <a:path w="5991225" h="352425">
                  <a:moveTo>
                    <a:pt x="657225" y="342900"/>
                  </a:moveTo>
                  <a:lnTo>
                    <a:pt x="619125" y="342900"/>
                  </a:lnTo>
                  <a:lnTo>
                    <a:pt x="619125" y="352425"/>
                  </a:lnTo>
                  <a:lnTo>
                    <a:pt x="657225" y="352425"/>
                  </a:lnTo>
                  <a:lnTo>
                    <a:pt x="657225" y="342900"/>
                  </a:lnTo>
                  <a:close/>
                </a:path>
                <a:path w="5991225" h="352425">
                  <a:moveTo>
                    <a:pt x="762000" y="342900"/>
                  </a:moveTo>
                  <a:lnTo>
                    <a:pt x="723900" y="342900"/>
                  </a:lnTo>
                  <a:lnTo>
                    <a:pt x="723900" y="352425"/>
                  </a:lnTo>
                  <a:lnTo>
                    <a:pt x="762000" y="352425"/>
                  </a:lnTo>
                  <a:lnTo>
                    <a:pt x="762000" y="342900"/>
                  </a:lnTo>
                  <a:close/>
                </a:path>
                <a:path w="5991225" h="352425">
                  <a:moveTo>
                    <a:pt x="866775" y="342900"/>
                  </a:moveTo>
                  <a:lnTo>
                    <a:pt x="828675" y="342900"/>
                  </a:lnTo>
                  <a:lnTo>
                    <a:pt x="828675" y="352425"/>
                  </a:lnTo>
                  <a:lnTo>
                    <a:pt x="866775" y="352425"/>
                  </a:lnTo>
                  <a:lnTo>
                    <a:pt x="866775" y="342900"/>
                  </a:lnTo>
                  <a:close/>
                </a:path>
                <a:path w="5991225" h="352425">
                  <a:moveTo>
                    <a:pt x="971550" y="342900"/>
                  </a:moveTo>
                  <a:lnTo>
                    <a:pt x="933450" y="342900"/>
                  </a:lnTo>
                  <a:lnTo>
                    <a:pt x="933450" y="352425"/>
                  </a:lnTo>
                  <a:lnTo>
                    <a:pt x="971550" y="352425"/>
                  </a:lnTo>
                  <a:lnTo>
                    <a:pt x="971550" y="342900"/>
                  </a:lnTo>
                  <a:close/>
                </a:path>
                <a:path w="5991225" h="352425">
                  <a:moveTo>
                    <a:pt x="1076325" y="342900"/>
                  </a:moveTo>
                  <a:lnTo>
                    <a:pt x="1038225" y="342900"/>
                  </a:lnTo>
                  <a:lnTo>
                    <a:pt x="1038225" y="352425"/>
                  </a:lnTo>
                  <a:lnTo>
                    <a:pt x="1076325" y="352425"/>
                  </a:lnTo>
                  <a:lnTo>
                    <a:pt x="1076325" y="342900"/>
                  </a:lnTo>
                  <a:close/>
                </a:path>
                <a:path w="5991225" h="352425">
                  <a:moveTo>
                    <a:pt x="1181100" y="342900"/>
                  </a:moveTo>
                  <a:lnTo>
                    <a:pt x="1143000" y="342900"/>
                  </a:lnTo>
                  <a:lnTo>
                    <a:pt x="1143000" y="352425"/>
                  </a:lnTo>
                  <a:lnTo>
                    <a:pt x="1181100" y="352425"/>
                  </a:lnTo>
                  <a:lnTo>
                    <a:pt x="1181100" y="342900"/>
                  </a:lnTo>
                  <a:close/>
                </a:path>
                <a:path w="5991225" h="352425">
                  <a:moveTo>
                    <a:pt x="1285875" y="342900"/>
                  </a:moveTo>
                  <a:lnTo>
                    <a:pt x="1247775" y="342900"/>
                  </a:lnTo>
                  <a:lnTo>
                    <a:pt x="1247775" y="352425"/>
                  </a:lnTo>
                  <a:lnTo>
                    <a:pt x="1285875" y="352425"/>
                  </a:lnTo>
                  <a:lnTo>
                    <a:pt x="1285875" y="342900"/>
                  </a:lnTo>
                  <a:close/>
                </a:path>
                <a:path w="5991225" h="352425">
                  <a:moveTo>
                    <a:pt x="1495425" y="342900"/>
                  </a:moveTo>
                  <a:lnTo>
                    <a:pt x="1457325" y="342900"/>
                  </a:lnTo>
                  <a:lnTo>
                    <a:pt x="1457325" y="352425"/>
                  </a:lnTo>
                  <a:lnTo>
                    <a:pt x="1495425" y="352425"/>
                  </a:lnTo>
                  <a:lnTo>
                    <a:pt x="1495425" y="342900"/>
                  </a:lnTo>
                  <a:close/>
                </a:path>
                <a:path w="5991225" h="352425">
                  <a:moveTo>
                    <a:pt x="1495425" y="0"/>
                  </a:moveTo>
                  <a:lnTo>
                    <a:pt x="1457325" y="0"/>
                  </a:lnTo>
                  <a:lnTo>
                    <a:pt x="1457325" y="9525"/>
                  </a:lnTo>
                  <a:lnTo>
                    <a:pt x="1495425" y="9525"/>
                  </a:lnTo>
                  <a:lnTo>
                    <a:pt x="1495425" y="0"/>
                  </a:lnTo>
                  <a:close/>
                </a:path>
                <a:path w="5991225" h="352425">
                  <a:moveTo>
                    <a:pt x="1600200" y="342900"/>
                  </a:moveTo>
                  <a:lnTo>
                    <a:pt x="1562100" y="342900"/>
                  </a:lnTo>
                  <a:lnTo>
                    <a:pt x="1562100" y="352425"/>
                  </a:lnTo>
                  <a:lnTo>
                    <a:pt x="1600200" y="352425"/>
                  </a:lnTo>
                  <a:lnTo>
                    <a:pt x="1600200" y="342900"/>
                  </a:lnTo>
                  <a:close/>
                </a:path>
                <a:path w="5991225" h="352425">
                  <a:moveTo>
                    <a:pt x="1600200" y="0"/>
                  </a:moveTo>
                  <a:lnTo>
                    <a:pt x="1562100" y="0"/>
                  </a:lnTo>
                  <a:lnTo>
                    <a:pt x="1562100" y="9525"/>
                  </a:lnTo>
                  <a:lnTo>
                    <a:pt x="1600200" y="9525"/>
                  </a:lnTo>
                  <a:lnTo>
                    <a:pt x="1600200" y="0"/>
                  </a:lnTo>
                  <a:close/>
                </a:path>
                <a:path w="5991225" h="352425">
                  <a:moveTo>
                    <a:pt x="1704975" y="0"/>
                  </a:moveTo>
                  <a:lnTo>
                    <a:pt x="1666875" y="0"/>
                  </a:lnTo>
                  <a:lnTo>
                    <a:pt x="1666875" y="9525"/>
                  </a:lnTo>
                  <a:lnTo>
                    <a:pt x="1704975" y="9525"/>
                  </a:lnTo>
                  <a:lnTo>
                    <a:pt x="1704975" y="0"/>
                  </a:lnTo>
                  <a:close/>
                </a:path>
                <a:path w="5991225" h="352425">
                  <a:moveTo>
                    <a:pt x="1809750" y="342900"/>
                  </a:moveTo>
                  <a:lnTo>
                    <a:pt x="1771650" y="342900"/>
                  </a:lnTo>
                  <a:lnTo>
                    <a:pt x="1771650" y="352425"/>
                  </a:lnTo>
                  <a:lnTo>
                    <a:pt x="1809750" y="352425"/>
                  </a:lnTo>
                  <a:lnTo>
                    <a:pt x="1809750" y="342900"/>
                  </a:lnTo>
                  <a:close/>
                </a:path>
                <a:path w="5991225" h="352425">
                  <a:moveTo>
                    <a:pt x="1809750" y="0"/>
                  </a:moveTo>
                  <a:lnTo>
                    <a:pt x="1771650" y="0"/>
                  </a:lnTo>
                  <a:lnTo>
                    <a:pt x="1771650" y="9525"/>
                  </a:lnTo>
                  <a:lnTo>
                    <a:pt x="1809750" y="9525"/>
                  </a:lnTo>
                  <a:lnTo>
                    <a:pt x="1809750" y="0"/>
                  </a:lnTo>
                  <a:close/>
                </a:path>
                <a:path w="5991225" h="352425">
                  <a:moveTo>
                    <a:pt x="1914525" y="0"/>
                  </a:moveTo>
                  <a:lnTo>
                    <a:pt x="1876425" y="0"/>
                  </a:lnTo>
                  <a:lnTo>
                    <a:pt x="1876425" y="9525"/>
                  </a:lnTo>
                  <a:lnTo>
                    <a:pt x="1914525" y="9525"/>
                  </a:lnTo>
                  <a:lnTo>
                    <a:pt x="1914525" y="0"/>
                  </a:lnTo>
                  <a:close/>
                </a:path>
                <a:path w="5991225" h="352425">
                  <a:moveTo>
                    <a:pt x="2019300" y="342900"/>
                  </a:moveTo>
                  <a:lnTo>
                    <a:pt x="1981200" y="342900"/>
                  </a:lnTo>
                  <a:lnTo>
                    <a:pt x="1981200" y="352425"/>
                  </a:lnTo>
                  <a:lnTo>
                    <a:pt x="2019300" y="352425"/>
                  </a:lnTo>
                  <a:lnTo>
                    <a:pt x="2019300" y="342900"/>
                  </a:lnTo>
                  <a:close/>
                </a:path>
                <a:path w="5991225" h="352425">
                  <a:moveTo>
                    <a:pt x="2124075" y="342900"/>
                  </a:moveTo>
                  <a:lnTo>
                    <a:pt x="2085975" y="342900"/>
                  </a:lnTo>
                  <a:lnTo>
                    <a:pt x="2085975" y="352425"/>
                  </a:lnTo>
                  <a:lnTo>
                    <a:pt x="2124075" y="352425"/>
                  </a:lnTo>
                  <a:lnTo>
                    <a:pt x="2124075" y="342900"/>
                  </a:lnTo>
                  <a:close/>
                </a:path>
                <a:path w="5991225" h="352425">
                  <a:moveTo>
                    <a:pt x="2124075" y="0"/>
                  </a:moveTo>
                  <a:lnTo>
                    <a:pt x="2085975" y="0"/>
                  </a:lnTo>
                  <a:lnTo>
                    <a:pt x="2085975" y="9525"/>
                  </a:lnTo>
                  <a:lnTo>
                    <a:pt x="2124075" y="9525"/>
                  </a:lnTo>
                  <a:lnTo>
                    <a:pt x="2124075" y="0"/>
                  </a:lnTo>
                  <a:close/>
                </a:path>
                <a:path w="5991225" h="352425">
                  <a:moveTo>
                    <a:pt x="2228850" y="342900"/>
                  </a:moveTo>
                  <a:lnTo>
                    <a:pt x="2190750" y="342900"/>
                  </a:lnTo>
                  <a:lnTo>
                    <a:pt x="2190750" y="352425"/>
                  </a:lnTo>
                  <a:lnTo>
                    <a:pt x="2228850" y="352425"/>
                  </a:lnTo>
                  <a:lnTo>
                    <a:pt x="2228850" y="342900"/>
                  </a:lnTo>
                  <a:close/>
                </a:path>
                <a:path w="5991225" h="352425">
                  <a:moveTo>
                    <a:pt x="2228850" y="0"/>
                  </a:moveTo>
                  <a:lnTo>
                    <a:pt x="2190750" y="0"/>
                  </a:lnTo>
                  <a:lnTo>
                    <a:pt x="2190750" y="9525"/>
                  </a:lnTo>
                  <a:lnTo>
                    <a:pt x="2228850" y="9525"/>
                  </a:lnTo>
                  <a:lnTo>
                    <a:pt x="2228850" y="0"/>
                  </a:lnTo>
                  <a:close/>
                </a:path>
                <a:path w="5991225" h="352425">
                  <a:moveTo>
                    <a:pt x="2333625" y="342900"/>
                  </a:moveTo>
                  <a:lnTo>
                    <a:pt x="2295525" y="342900"/>
                  </a:lnTo>
                  <a:lnTo>
                    <a:pt x="2295525" y="352425"/>
                  </a:lnTo>
                  <a:lnTo>
                    <a:pt x="2333625" y="352425"/>
                  </a:lnTo>
                  <a:lnTo>
                    <a:pt x="2333625" y="342900"/>
                  </a:lnTo>
                  <a:close/>
                </a:path>
                <a:path w="5991225" h="352425">
                  <a:moveTo>
                    <a:pt x="2333625" y="0"/>
                  </a:moveTo>
                  <a:lnTo>
                    <a:pt x="2295525" y="0"/>
                  </a:lnTo>
                  <a:lnTo>
                    <a:pt x="2295525" y="9525"/>
                  </a:lnTo>
                  <a:lnTo>
                    <a:pt x="2333625" y="9525"/>
                  </a:lnTo>
                  <a:lnTo>
                    <a:pt x="2333625" y="0"/>
                  </a:lnTo>
                  <a:close/>
                </a:path>
                <a:path w="5991225" h="352425">
                  <a:moveTo>
                    <a:pt x="2438400" y="342900"/>
                  </a:moveTo>
                  <a:lnTo>
                    <a:pt x="2400300" y="342900"/>
                  </a:lnTo>
                  <a:lnTo>
                    <a:pt x="2400300" y="352425"/>
                  </a:lnTo>
                  <a:lnTo>
                    <a:pt x="2438400" y="352425"/>
                  </a:lnTo>
                  <a:lnTo>
                    <a:pt x="2438400" y="342900"/>
                  </a:lnTo>
                  <a:close/>
                </a:path>
                <a:path w="5991225" h="352425">
                  <a:moveTo>
                    <a:pt x="2438400" y="0"/>
                  </a:moveTo>
                  <a:lnTo>
                    <a:pt x="2400300" y="0"/>
                  </a:lnTo>
                  <a:lnTo>
                    <a:pt x="2400300" y="9525"/>
                  </a:lnTo>
                  <a:lnTo>
                    <a:pt x="2438400" y="9525"/>
                  </a:lnTo>
                  <a:lnTo>
                    <a:pt x="2438400" y="0"/>
                  </a:lnTo>
                  <a:close/>
                </a:path>
                <a:path w="5991225" h="352425">
                  <a:moveTo>
                    <a:pt x="2543175" y="0"/>
                  </a:moveTo>
                  <a:lnTo>
                    <a:pt x="2505075" y="0"/>
                  </a:lnTo>
                  <a:lnTo>
                    <a:pt x="2505075" y="9525"/>
                  </a:lnTo>
                  <a:lnTo>
                    <a:pt x="2543175" y="9525"/>
                  </a:lnTo>
                  <a:lnTo>
                    <a:pt x="2543175" y="0"/>
                  </a:lnTo>
                  <a:close/>
                </a:path>
                <a:path w="5991225" h="352425">
                  <a:moveTo>
                    <a:pt x="2752725" y="342900"/>
                  </a:moveTo>
                  <a:lnTo>
                    <a:pt x="2714625" y="342900"/>
                  </a:lnTo>
                  <a:lnTo>
                    <a:pt x="2714625" y="352425"/>
                  </a:lnTo>
                  <a:lnTo>
                    <a:pt x="2752725" y="352425"/>
                  </a:lnTo>
                  <a:lnTo>
                    <a:pt x="2752725" y="342900"/>
                  </a:lnTo>
                  <a:close/>
                </a:path>
                <a:path w="5991225" h="352425">
                  <a:moveTo>
                    <a:pt x="2752725" y="0"/>
                  </a:moveTo>
                  <a:lnTo>
                    <a:pt x="2714625" y="0"/>
                  </a:lnTo>
                  <a:lnTo>
                    <a:pt x="2714625" y="9525"/>
                  </a:lnTo>
                  <a:lnTo>
                    <a:pt x="2752725" y="9525"/>
                  </a:lnTo>
                  <a:lnTo>
                    <a:pt x="2752725" y="0"/>
                  </a:lnTo>
                  <a:close/>
                </a:path>
                <a:path w="5991225" h="352425">
                  <a:moveTo>
                    <a:pt x="2857500" y="342900"/>
                  </a:moveTo>
                  <a:lnTo>
                    <a:pt x="2819400" y="342900"/>
                  </a:lnTo>
                  <a:lnTo>
                    <a:pt x="2819400" y="352425"/>
                  </a:lnTo>
                  <a:lnTo>
                    <a:pt x="2857500" y="352425"/>
                  </a:lnTo>
                  <a:lnTo>
                    <a:pt x="2857500" y="342900"/>
                  </a:lnTo>
                  <a:close/>
                </a:path>
                <a:path w="5991225" h="352425">
                  <a:moveTo>
                    <a:pt x="2857500" y="0"/>
                  </a:moveTo>
                  <a:lnTo>
                    <a:pt x="2819400" y="0"/>
                  </a:lnTo>
                  <a:lnTo>
                    <a:pt x="2819400" y="9525"/>
                  </a:lnTo>
                  <a:lnTo>
                    <a:pt x="2857500" y="9525"/>
                  </a:lnTo>
                  <a:lnTo>
                    <a:pt x="2857500" y="0"/>
                  </a:lnTo>
                  <a:close/>
                </a:path>
                <a:path w="5991225" h="352425">
                  <a:moveTo>
                    <a:pt x="2962275" y="0"/>
                  </a:moveTo>
                  <a:lnTo>
                    <a:pt x="2924175" y="0"/>
                  </a:lnTo>
                  <a:lnTo>
                    <a:pt x="2924175" y="9525"/>
                  </a:lnTo>
                  <a:lnTo>
                    <a:pt x="2962275" y="9525"/>
                  </a:lnTo>
                  <a:lnTo>
                    <a:pt x="2962275" y="0"/>
                  </a:lnTo>
                  <a:close/>
                </a:path>
                <a:path w="5991225" h="352425">
                  <a:moveTo>
                    <a:pt x="3067050" y="342900"/>
                  </a:moveTo>
                  <a:lnTo>
                    <a:pt x="3028950" y="342900"/>
                  </a:lnTo>
                  <a:lnTo>
                    <a:pt x="3028950" y="352425"/>
                  </a:lnTo>
                  <a:lnTo>
                    <a:pt x="3067050" y="352425"/>
                  </a:lnTo>
                  <a:lnTo>
                    <a:pt x="3067050" y="342900"/>
                  </a:lnTo>
                  <a:close/>
                </a:path>
                <a:path w="5991225" h="352425">
                  <a:moveTo>
                    <a:pt x="3067050" y="0"/>
                  </a:moveTo>
                  <a:lnTo>
                    <a:pt x="3028950" y="0"/>
                  </a:lnTo>
                  <a:lnTo>
                    <a:pt x="3028950" y="9525"/>
                  </a:lnTo>
                  <a:lnTo>
                    <a:pt x="3067050" y="9525"/>
                  </a:lnTo>
                  <a:lnTo>
                    <a:pt x="3067050" y="0"/>
                  </a:lnTo>
                  <a:close/>
                </a:path>
                <a:path w="5991225" h="352425">
                  <a:moveTo>
                    <a:pt x="3171825" y="0"/>
                  </a:moveTo>
                  <a:lnTo>
                    <a:pt x="3133725" y="0"/>
                  </a:lnTo>
                  <a:lnTo>
                    <a:pt x="3133725" y="9525"/>
                  </a:lnTo>
                  <a:lnTo>
                    <a:pt x="3171825" y="9525"/>
                  </a:lnTo>
                  <a:lnTo>
                    <a:pt x="3171825" y="0"/>
                  </a:lnTo>
                  <a:close/>
                </a:path>
                <a:path w="5991225" h="352425">
                  <a:moveTo>
                    <a:pt x="3276600" y="342900"/>
                  </a:moveTo>
                  <a:lnTo>
                    <a:pt x="3238500" y="342900"/>
                  </a:lnTo>
                  <a:lnTo>
                    <a:pt x="3238500" y="352425"/>
                  </a:lnTo>
                  <a:lnTo>
                    <a:pt x="3276600" y="352425"/>
                  </a:lnTo>
                  <a:lnTo>
                    <a:pt x="3276600" y="342900"/>
                  </a:lnTo>
                  <a:close/>
                </a:path>
                <a:path w="5991225" h="352425">
                  <a:moveTo>
                    <a:pt x="3276600" y="0"/>
                  </a:moveTo>
                  <a:lnTo>
                    <a:pt x="3238500" y="0"/>
                  </a:lnTo>
                  <a:lnTo>
                    <a:pt x="3238500" y="9525"/>
                  </a:lnTo>
                  <a:lnTo>
                    <a:pt x="3276600" y="9525"/>
                  </a:lnTo>
                  <a:lnTo>
                    <a:pt x="3276600" y="0"/>
                  </a:lnTo>
                  <a:close/>
                </a:path>
                <a:path w="5991225" h="352425">
                  <a:moveTo>
                    <a:pt x="3381375" y="0"/>
                  </a:moveTo>
                  <a:lnTo>
                    <a:pt x="3343275" y="0"/>
                  </a:lnTo>
                  <a:lnTo>
                    <a:pt x="3343275" y="9525"/>
                  </a:lnTo>
                  <a:lnTo>
                    <a:pt x="3381375" y="9525"/>
                  </a:lnTo>
                  <a:lnTo>
                    <a:pt x="3381375" y="0"/>
                  </a:lnTo>
                  <a:close/>
                </a:path>
                <a:path w="5991225" h="352425">
                  <a:moveTo>
                    <a:pt x="3486150" y="0"/>
                  </a:moveTo>
                  <a:lnTo>
                    <a:pt x="3448050" y="0"/>
                  </a:lnTo>
                  <a:lnTo>
                    <a:pt x="3448050" y="9525"/>
                  </a:lnTo>
                  <a:lnTo>
                    <a:pt x="3486150" y="9525"/>
                  </a:lnTo>
                  <a:lnTo>
                    <a:pt x="3486150" y="0"/>
                  </a:lnTo>
                  <a:close/>
                </a:path>
                <a:path w="5991225" h="352425">
                  <a:moveTo>
                    <a:pt x="3590925" y="0"/>
                  </a:moveTo>
                  <a:lnTo>
                    <a:pt x="3552825" y="0"/>
                  </a:lnTo>
                  <a:lnTo>
                    <a:pt x="3552825" y="9525"/>
                  </a:lnTo>
                  <a:lnTo>
                    <a:pt x="3590925" y="9525"/>
                  </a:lnTo>
                  <a:lnTo>
                    <a:pt x="3590925" y="0"/>
                  </a:lnTo>
                  <a:close/>
                </a:path>
                <a:path w="5991225" h="352425">
                  <a:moveTo>
                    <a:pt x="3695700" y="342900"/>
                  </a:moveTo>
                  <a:lnTo>
                    <a:pt x="3657600" y="342900"/>
                  </a:lnTo>
                  <a:lnTo>
                    <a:pt x="3657600" y="352425"/>
                  </a:lnTo>
                  <a:lnTo>
                    <a:pt x="3695700" y="352425"/>
                  </a:lnTo>
                  <a:lnTo>
                    <a:pt x="3695700" y="342900"/>
                  </a:lnTo>
                  <a:close/>
                </a:path>
                <a:path w="5991225" h="352425">
                  <a:moveTo>
                    <a:pt x="3695700" y="0"/>
                  </a:moveTo>
                  <a:lnTo>
                    <a:pt x="3657600" y="0"/>
                  </a:lnTo>
                  <a:lnTo>
                    <a:pt x="3657600" y="9525"/>
                  </a:lnTo>
                  <a:lnTo>
                    <a:pt x="3695700" y="9525"/>
                  </a:lnTo>
                  <a:lnTo>
                    <a:pt x="3695700" y="0"/>
                  </a:lnTo>
                  <a:close/>
                </a:path>
                <a:path w="5991225" h="352425">
                  <a:moveTo>
                    <a:pt x="3800475" y="0"/>
                  </a:moveTo>
                  <a:lnTo>
                    <a:pt x="3762375" y="0"/>
                  </a:lnTo>
                  <a:lnTo>
                    <a:pt x="3762375" y="9525"/>
                  </a:lnTo>
                  <a:lnTo>
                    <a:pt x="3800475" y="9525"/>
                  </a:lnTo>
                  <a:lnTo>
                    <a:pt x="3800475" y="0"/>
                  </a:lnTo>
                  <a:close/>
                </a:path>
                <a:path w="5991225" h="352425">
                  <a:moveTo>
                    <a:pt x="3905250" y="342900"/>
                  </a:moveTo>
                  <a:lnTo>
                    <a:pt x="3867150" y="342900"/>
                  </a:lnTo>
                  <a:lnTo>
                    <a:pt x="3867150" y="352425"/>
                  </a:lnTo>
                  <a:lnTo>
                    <a:pt x="3905250" y="352425"/>
                  </a:lnTo>
                  <a:lnTo>
                    <a:pt x="3905250" y="342900"/>
                  </a:lnTo>
                  <a:close/>
                </a:path>
                <a:path w="5991225" h="352425">
                  <a:moveTo>
                    <a:pt x="3905250" y="0"/>
                  </a:moveTo>
                  <a:lnTo>
                    <a:pt x="3867150" y="0"/>
                  </a:lnTo>
                  <a:lnTo>
                    <a:pt x="3867150" y="9525"/>
                  </a:lnTo>
                  <a:lnTo>
                    <a:pt x="3905250" y="9525"/>
                  </a:lnTo>
                  <a:lnTo>
                    <a:pt x="3905250" y="0"/>
                  </a:lnTo>
                  <a:close/>
                </a:path>
                <a:path w="5991225" h="352425">
                  <a:moveTo>
                    <a:pt x="4010025" y="0"/>
                  </a:moveTo>
                  <a:lnTo>
                    <a:pt x="3971925" y="0"/>
                  </a:lnTo>
                  <a:lnTo>
                    <a:pt x="3971925" y="9525"/>
                  </a:lnTo>
                  <a:lnTo>
                    <a:pt x="4010025" y="9525"/>
                  </a:lnTo>
                  <a:lnTo>
                    <a:pt x="4010025" y="0"/>
                  </a:lnTo>
                  <a:close/>
                </a:path>
                <a:path w="5991225" h="352425">
                  <a:moveTo>
                    <a:pt x="4114800" y="0"/>
                  </a:moveTo>
                  <a:lnTo>
                    <a:pt x="4076700" y="0"/>
                  </a:lnTo>
                  <a:lnTo>
                    <a:pt x="4076700" y="9525"/>
                  </a:lnTo>
                  <a:lnTo>
                    <a:pt x="4114800" y="9525"/>
                  </a:lnTo>
                  <a:lnTo>
                    <a:pt x="4114800" y="0"/>
                  </a:lnTo>
                  <a:close/>
                </a:path>
                <a:path w="5991225" h="352425">
                  <a:moveTo>
                    <a:pt x="4219575" y="342900"/>
                  </a:moveTo>
                  <a:lnTo>
                    <a:pt x="4181475" y="342900"/>
                  </a:lnTo>
                  <a:lnTo>
                    <a:pt x="4181475" y="352425"/>
                  </a:lnTo>
                  <a:lnTo>
                    <a:pt x="4219575" y="352425"/>
                  </a:lnTo>
                  <a:lnTo>
                    <a:pt x="4219575" y="342900"/>
                  </a:lnTo>
                  <a:close/>
                </a:path>
                <a:path w="5991225" h="352425">
                  <a:moveTo>
                    <a:pt x="4219575" y="0"/>
                  </a:moveTo>
                  <a:lnTo>
                    <a:pt x="4181475" y="0"/>
                  </a:lnTo>
                  <a:lnTo>
                    <a:pt x="4181475" y="9525"/>
                  </a:lnTo>
                  <a:lnTo>
                    <a:pt x="4219575" y="9525"/>
                  </a:lnTo>
                  <a:lnTo>
                    <a:pt x="4219575" y="0"/>
                  </a:lnTo>
                  <a:close/>
                </a:path>
                <a:path w="5991225" h="352425">
                  <a:moveTo>
                    <a:pt x="4324350" y="0"/>
                  </a:moveTo>
                  <a:lnTo>
                    <a:pt x="4286250" y="0"/>
                  </a:lnTo>
                  <a:lnTo>
                    <a:pt x="4286250" y="9525"/>
                  </a:lnTo>
                  <a:lnTo>
                    <a:pt x="4324350" y="9525"/>
                  </a:lnTo>
                  <a:lnTo>
                    <a:pt x="4324350" y="0"/>
                  </a:lnTo>
                  <a:close/>
                </a:path>
                <a:path w="5991225" h="352425">
                  <a:moveTo>
                    <a:pt x="4429125" y="0"/>
                  </a:moveTo>
                  <a:lnTo>
                    <a:pt x="4391025" y="0"/>
                  </a:lnTo>
                  <a:lnTo>
                    <a:pt x="4391025" y="9525"/>
                  </a:lnTo>
                  <a:lnTo>
                    <a:pt x="4429125" y="9525"/>
                  </a:lnTo>
                  <a:lnTo>
                    <a:pt x="4429125" y="0"/>
                  </a:lnTo>
                  <a:close/>
                </a:path>
                <a:path w="5991225" h="352425">
                  <a:moveTo>
                    <a:pt x="4533900" y="0"/>
                  </a:moveTo>
                  <a:lnTo>
                    <a:pt x="4495800" y="0"/>
                  </a:lnTo>
                  <a:lnTo>
                    <a:pt x="4495800" y="9525"/>
                  </a:lnTo>
                  <a:lnTo>
                    <a:pt x="4533900" y="9525"/>
                  </a:lnTo>
                  <a:lnTo>
                    <a:pt x="4533900" y="0"/>
                  </a:lnTo>
                  <a:close/>
                </a:path>
                <a:path w="5991225" h="352425">
                  <a:moveTo>
                    <a:pt x="4638675" y="0"/>
                  </a:moveTo>
                  <a:lnTo>
                    <a:pt x="4600575" y="0"/>
                  </a:lnTo>
                  <a:lnTo>
                    <a:pt x="4600575" y="9525"/>
                  </a:lnTo>
                  <a:lnTo>
                    <a:pt x="4638675" y="9525"/>
                  </a:lnTo>
                  <a:lnTo>
                    <a:pt x="4638675" y="0"/>
                  </a:lnTo>
                  <a:close/>
                </a:path>
                <a:path w="5991225" h="352425">
                  <a:moveTo>
                    <a:pt x="4743450" y="342900"/>
                  </a:moveTo>
                  <a:lnTo>
                    <a:pt x="4705350" y="342900"/>
                  </a:lnTo>
                  <a:lnTo>
                    <a:pt x="4705350" y="352425"/>
                  </a:lnTo>
                  <a:lnTo>
                    <a:pt x="4743450" y="352425"/>
                  </a:lnTo>
                  <a:lnTo>
                    <a:pt x="4743450" y="342900"/>
                  </a:lnTo>
                  <a:close/>
                </a:path>
                <a:path w="5991225" h="352425">
                  <a:moveTo>
                    <a:pt x="4743450" y="0"/>
                  </a:moveTo>
                  <a:lnTo>
                    <a:pt x="4705350" y="0"/>
                  </a:lnTo>
                  <a:lnTo>
                    <a:pt x="4705350" y="9525"/>
                  </a:lnTo>
                  <a:lnTo>
                    <a:pt x="4743450" y="9525"/>
                  </a:lnTo>
                  <a:lnTo>
                    <a:pt x="4743450" y="0"/>
                  </a:lnTo>
                  <a:close/>
                </a:path>
                <a:path w="5991225" h="352425">
                  <a:moveTo>
                    <a:pt x="4848225" y="0"/>
                  </a:moveTo>
                  <a:lnTo>
                    <a:pt x="4810125" y="0"/>
                  </a:lnTo>
                  <a:lnTo>
                    <a:pt x="4810125" y="9525"/>
                  </a:lnTo>
                  <a:lnTo>
                    <a:pt x="4848225" y="9525"/>
                  </a:lnTo>
                  <a:lnTo>
                    <a:pt x="4848225" y="0"/>
                  </a:lnTo>
                  <a:close/>
                </a:path>
                <a:path w="5991225" h="352425">
                  <a:moveTo>
                    <a:pt x="4953000" y="0"/>
                  </a:moveTo>
                  <a:lnTo>
                    <a:pt x="4914900" y="0"/>
                  </a:lnTo>
                  <a:lnTo>
                    <a:pt x="4914900" y="9525"/>
                  </a:lnTo>
                  <a:lnTo>
                    <a:pt x="4953000" y="9525"/>
                  </a:lnTo>
                  <a:lnTo>
                    <a:pt x="4953000" y="0"/>
                  </a:lnTo>
                  <a:close/>
                </a:path>
                <a:path w="5991225" h="352425">
                  <a:moveTo>
                    <a:pt x="5057775" y="342900"/>
                  </a:moveTo>
                  <a:lnTo>
                    <a:pt x="5019675" y="342900"/>
                  </a:lnTo>
                  <a:lnTo>
                    <a:pt x="5019675" y="352425"/>
                  </a:lnTo>
                  <a:lnTo>
                    <a:pt x="5057775" y="352425"/>
                  </a:lnTo>
                  <a:lnTo>
                    <a:pt x="5057775" y="342900"/>
                  </a:lnTo>
                  <a:close/>
                </a:path>
                <a:path w="5991225" h="352425">
                  <a:moveTo>
                    <a:pt x="5057775" y="0"/>
                  </a:moveTo>
                  <a:lnTo>
                    <a:pt x="5019675" y="0"/>
                  </a:lnTo>
                  <a:lnTo>
                    <a:pt x="5019675" y="9525"/>
                  </a:lnTo>
                  <a:lnTo>
                    <a:pt x="5057775" y="9525"/>
                  </a:lnTo>
                  <a:lnTo>
                    <a:pt x="5057775" y="0"/>
                  </a:lnTo>
                  <a:close/>
                </a:path>
                <a:path w="5991225" h="352425">
                  <a:moveTo>
                    <a:pt x="5162550" y="342900"/>
                  </a:moveTo>
                  <a:lnTo>
                    <a:pt x="5124450" y="342900"/>
                  </a:lnTo>
                  <a:lnTo>
                    <a:pt x="5124450" y="352425"/>
                  </a:lnTo>
                  <a:lnTo>
                    <a:pt x="5162550" y="352425"/>
                  </a:lnTo>
                  <a:lnTo>
                    <a:pt x="5162550" y="342900"/>
                  </a:lnTo>
                  <a:close/>
                </a:path>
                <a:path w="5991225" h="352425">
                  <a:moveTo>
                    <a:pt x="5162550" y="0"/>
                  </a:moveTo>
                  <a:lnTo>
                    <a:pt x="5124450" y="0"/>
                  </a:lnTo>
                  <a:lnTo>
                    <a:pt x="5124450" y="9525"/>
                  </a:lnTo>
                  <a:lnTo>
                    <a:pt x="5162550" y="9525"/>
                  </a:lnTo>
                  <a:lnTo>
                    <a:pt x="5162550" y="0"/>
                  </a:lnTo>
                  <a:close/>
                </a:path>
                <a:path w="5991225" h="352425">
                  <a:moveTo>
                    <a:pt x="5267325" y="0"/>
                  </a:moveTo>
                  <a:lnTo>
                    <a:pt x="5229225" y="0"/>
                  </a:lnTo>
                  <a:lnTo>
                    <a:pt x="5229225" y="9525"/>
                  </a:lnTo>
                  <a:lnTo>
                    <a:pt x="5267325" y="9525"/>
                  </a:lnTo>
                  <a:lnTo>
                    <a:pt x="5267325" y="0"/>
                  </a:lnTo>
                  <a:close/>
                </a:path>
                <a:path w="5991225" h="352425">
                  <a:moveTo>
                    <a:pt x="5372100" y="0"/>
                  </a:moveTo>
                  <a:lnTo>
                    <a:pt x="5334000" y="0"/>
                  </a:lnTo>
                  <a:lnTo>
                    <a:pt x="5334000" y="9525"/>
                  </a:lnTo>
                  <a:lnTo>
                    <a:pt x="5372100" y="9525"/>
                  </a:lnTo>
                  <a:lnTo>
                    <a:pt x="5372100" y="0"/>
                  </a:lnTo>
                  <a:close/>
                </a:path>
                <a:path w="5991225" h="352425">
                  <a:moveTo>
                    <a:pt x="5476875" y="342900"/>
                  </a:moveTo>
                  <a:lnTo>
                    <a:pt x="5438775" y="342900"/>
                  </a:lnTo>
                  <a:lnTo>
                    <a:pt x="5438775" y="352425"/>
                  </a:lnTo>
                  <a:lnTo>
                    <a:pt x="5476875" y="352425"/>
                  </a:lnTo>
                  <a:lnTo>
                    <a:pt x="5476875" y="342900"/>
                  </a:lnTo>
                  <a:close/>
                </a:path>
                <a:path w="5991225" h="352425">
                  <a:moveTo>
                    <a:pt x="5476875" y="0"/>
                  </a:moveTo>
                  <a:lnTo>
                    <a:pt x="5438775" y="0"/>
                  </a:lnTo>
                  <a:lnTo>
                    <a:pt x="5438775" y="9525"/>
                  </a:lnTo>
                  <a:lnTo>
                    <a:pt x="5476875" y="9525"/>
                  </a:lnTo>
                  <a:lnTo>
                    <a:pt x="5476875" y="0"/>
                  </a:lnTo>
                  <a:close/>
                </a:path>
                <a:path w="5991225" h="352425">
                  <a:moveTo>
                    <a:pt x="55816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581650" y="9525"/>
                  </a:lnTo>
                  <a:lnTo>
                    <a:pt x="5581650" y="0"/>
                  </a:lnTo>
                  <a:close/>
                </a:path>
                <a:path w="5991225" h="352425">
                  <a:moveTo>
                    <a:pt x="5791200" y="342900"/>
                  </a:moveTo>
                  <a:lnTo>
                    <a:pt x="5753100" y="342900"/>
                  </a:lnTo>
                  <a:lnTo>
                    <a:pt x="5753100" y="352425"/>
                  </a:lnTo>
                  <a:lnTo>
                    <a:pt x="5791200" y="352425"/>
                  </a:lnTo>
                  <a:lnTo>
                    <a:pt x="5791200" y="342900"/>
                  </a:lnTo>
                  <a:close/>
                </a:path>
                <a:path w="5991225" h="352425">
                  <a:moveTo>
                    <a:pt x="5791200" y="0"/>
                  </a:moveTo>
                  <a:lnTo>
                    <a:pt x="5753100" y="0"/>
                  </a:lnTo>
                  <a:lnTo>
                    <a:pt x="5753100" y="9525"/>
                  </a:lnTo>
                  <a:lnTo>
                    <a:pt x="5791200" y="9525"/>
                  </a:lnTo>
                  <a:lnTo>
                    <a:pt x="5791200" y="0"/>
                  </a:lnTo>
                  <a:close/>
                </a:path>
                <a:path w="5991225" h="352425">
                  <a:moveTo>
                    <a:pt x="5991225" y="342900"/>
                  </a:moveTo>
                  <a:lnTo>
                    <a:pt x="5857875" y="342900"/>
                  </a:lnTo>
                  <a:lnTo>
                    <a:pt x="5857875" y="352425"/>
                  </a:lnTo>
                  <a:lnTo>
                    <a:pt x="5991225" y="352425"/>
                  </a:lnTo>
                  <a:lnTo>
                    <a:pt x="5991225" y="342900"/>
                  </a:lnTo>
                  <a:close/>
                </a:path>
                <a:path w="5991225" h="352425">
                  <a:moveTo>
                    <a:pt x="5991225" y="0"/>
                  </a:moveTo>
                  <a:lnTo>
                    <a:pt x="5857875" y="0"/>
                  </a:lnTo>
                  <a:lnTo>
                    <a:pt x="585787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66787" y="5495924"/>
              <a:ext cx="5991225" cy="352425"/>
            </a:xfrm>
            <a:custGeom>
              <a:avLst/>
              <a:gdLst/>
              <a:ahLst/>
              <a:cxnLst/>
              <a:rect l="l" t="t" r="r" b="b"/>
              <a:pathLst>
                <a:path w="5991225" h="352425">
                  <a:moveTo>
                    <a:pt x="1390650" y="0"/>
                  </a:moveTo>
                  <a:lnTo>
                    <a:pt x="1352550" y="0"/>
                  </a:lnTo>
                  <a:lnTo>
                    <a:pt x="1352550" y="9525"/>
                  </a:lnTo>
                  <a:lnTo>
                    <a:pt x="1390650" y="9525"/>
                  </a:lnTo>
                  <a:lnTo>
                    <a:pt x="1390650" y="0"/>
                  </a:lnTo>
                  <a:close/>
                </a:path>
                <a:path w="5991225" h="352425">
                  <a:moveTo>
                    <a:pt x="1704975" y="0"/>
                  </a:moveTo>
                  <a:lnTo>
                    <a:pt x="1666875" y="0"/>
                  </a:lnTo>
                  <a:lnTo>
                    <a:pt x="1666875" y="9525"/>
                  </a:lnTo>
                  <a:lnTo>
                    <a:pt x="1704975" y="9525"/>
                  </a:lnTo>
                  <a:lnTo>
                    <a:pt x="1704975" y="0"/>
                  </a:lnTo>
                  <a:close/>
                </a:path>
                <a:path w="5991225" h="352425">
                  <a:moveTo>
                    <a:pt x="1809750" y="0"/>
                  </a:moveTo>
                  <a:lnTo>
                    <a:pt x="1771650" y="0"/>
                  </a:lnTo>
                  <a:lnTo>
                    <a:pt x="1771650" y="9525"/>
                  </a:lnTo>
                  <a:lnTo>
                    <a:pt x="1809750" y="9525"/>
                  </a:lnTo>
                  <a:lnTo>
                    <a:pt x="1809750" y="0"/>
                  </a:lnTo>
                  <a:close/>
                </a:path>
                <a:path w="5991225" h="352425">
                  <a:moveTo>
                    <a:pt x="1914525" y="0"/>
                  </a:moveTo>
                  <a:lnTo>
                    <a:pt x="1876425" y="0"/>
                  </a:lnTo>
                  <a:lnTo>
                    <a:pt x="1876425" y="9525"/>
                  </a:lnTo>
                  <a:lnTo>
                    <a:pt x="1914525" y="9525"/>
                  </a:lnTo>
                  <a:lnTo>
                    <a:pt x="1914525" y="0"/>
                  </a:lnTo>
                  <a:close/>
                </a:path>
                <a:path w="5991225" h="352425">
                  <a:moveTo>
                    <a:pt x="2543175" y="0"/>
                  </a:moveTo>
                  <a:lnTo>
                    <a:pt x="2505075" y="0"/>
                  </a:lnTo>
                  <a:lnTo>
                    <a:pt x="2505075" y="9525"/>
                  </a:lnTo>
                  <a:lnTo>
                    <a:pt x="2543175" y="9525"/>
                  </a:lnTo>
                  <a:lnTo>
                    <a:pt x="2543175" y="0"/>
                  </a:lnTo>
                  <a:close/>
                </a:path>
                <a:path w="5991225" h="352425">
                  <a:moveTo>
                    <a:pt x="2647950" y="0"/>
                  </a:moveTo>
                  <a:lnTo>
                    <a:pt x="2609850" y="0"/>
                  </a:lnTo>
                  <a:lnTo>
                    <a:pt x="2609850" y="9525"/>
                  </a:lnTo>
                  <a:lnTo>
                    <a:pt x="2647950" y="9525"/>
                  </a:lnTo>
                  <a:lnTo>
                    <a:pt x="2647950" y="0"/>
                  </a:lnTo>
                  <a:close/>
                </a:path>
                <a:path w="5991225" h="352425">
                  <a:moveTo>
                    <a:pt x="2962275" y="0"/>
                  </a:moveTo>
                  <a:lnTo>
                    <a:pt x="2924175" y="0"/>
                  </a:lnTo>
                  <a:lnTo>
                    <a:pt x="2924175" y="9525"/>
                  </a:lnTo>
                  <a:lnTo>
                    <a:pt x="2962275" y="9525"/>
                  </a:lnTo>
                  <a:lnTo>
                    <a:pt x="2962275" y="0"/>
                  </a:lnTo>
                  <a:close/>
                </a:path>
                <a:path w="5991225" h="352425">
                  <a:moveTo>
                    <a:pt x="3171825" y="0"/>
                  </a:moveTo>
                  <a:lnTo>
                    <a:pt x="3133725" y="0"/>
                  </a:lnTo>
                  <a:lnTo>
                    <a:pt x="3133725" y="9525"/>
                  </a:lnTo>
                  <a:lnTo>
                    <a:pt x="3171825" y="9525"/>
                  </a:lnTo>
                  <a:lnTo>
                    <a:pt x="3171825" y="0"/>
                  </a:lnTo>
                  <a:close/>
                </a:path>
                <a:path w="5991225" h="352425">
                  <a:moveTo>
                    <a:pt x="3381375" y="0"/>
                  </a:moveTo>
                  <a:lnTo>
                    <a:pt x="3343275" y="0"/>
                  </a:lnTo>
                  <a:lnTo>
                    <a:pt x="3343275" y="9525"/>
                  </a:lnTo>
                  <a:lnTo>
                    <a:pt x="3381375" y="9525"/>
                  </a:lnTo>
                  <a:lnTo>
                    <a:pt x="3381375" y="0"/>
                  </a:lnTo>
                  <a:close/>
                </a:path>
                <a:path w="5991225" h="352425">
                  <a:moveTo>
                    <a:pt x="3486150" y="0"/>
                  </a:moveTo>
                  <a:lnTo>
                    <a:pt x="3448050" y="0"/>
                  </a:lnTo>
                  <a:lnTo>
                    <a:pt x="3448050" y="9525"/>
                  </a:lnTo>
                  <a:lnTo>
                    <a:pt x="3486150" y="9525"/>
                  </a:lnTo>
                  <a:lnTo>
                    <a:pt x="3486150" y="0"/>
                  </a:lnTo>
                  <a:close/>
                </a:path>
                <a:path w="5991225" h="352425">
                  <a:moveTo>
                    <a:pt x="3590925" y="0"/>
                  </a:moveTo>
                  <a:lnTo>
                    <a:pt x="3552825" y="0"/>
                  </a:lnTo>
                  <a:lnTo>
                    <a:pt x="3552825" y="9525"/>
                  </a:lnTo>
                  <a:lnTo>
                    <a:pt x="3590925" y="9525"/>
                  </a:lnTo>
                  <a:lnTo>
                    <a:pt x="3590925" y="0"/>
                  </a:lnTo>
                  <a:close/>
                </a:path>
                <a:path w="5991225" h="352425">
                  <a:moveTo>
                    <a:pt x="3800475" y="0"/>
                  </a:moveTo>
                  <a:lnTo>
                    <a:pt x="3762375" y="0"/>
                  </a:lnTo>
                  <a:lnTo>
                    <a:pt x="3762375" y="9525"/>
                  </a:lnTo>
                  <a:lnTo>
                    <a:pt x="3800475" y="9525"/>
                  </a:lnTo>
                  <a:lnTo>
                    <a:pt x="3800475" y="0"/>
                  </a:lnTo>
                  <a:close/>
                </a:path>
                <a:path w="5991225" h="352425">
                  <a:moveTo>
                    <a:pt x="4010025" y="0"/>
                  </a:moveTo>
                  <a:lnTo>
                    <a:pt x="3971925" y="0"/>
                  </a:lnTo>
                  <a:lnTo>
                    <a:pt x="3971925" y="9525"/>
                  </a:lnTo>
                  <a:lnTo>
                    <a:pt x="4010025" y="9525"/>
                  </a:lnTo>
                  <a:lnTo>
                    <a:pt x="4010025" y="0"/>
                  </a:lnTo>
                  <a:close/>
                </a:path>
                <a:path w="5991225" h="352425">
                  <a:moveTo>
                    <a:pt x="4114800" y="0"/>
                  </a:moveTo>
                  <a:lnTo>
                    <a:pt x="4076700" y="0"/>
                  </a:lnTo>
                  <a:lnTo>
                    <a:pt x="4076700" y="9525"/>
                  </a:lnTo>
                  <a:lnTo>
                    <a:pt x="4114800" y="9525"/>
                  </a:lnTo>
                  <a:lnTo>
                    <a:pt x="4114800" y="0"/>
                  </a:lnTo>
                  <a:close/>
                </a:path>
                <a:path w="5991225" h="352425">
                  <a:moveTo>
                    <a:pt x="4324350" y="0"/>
                  </a:moveTo>
                  <a:lnTo>
                    <a:pt x="4286250" y="0"/>
                  </a:lnTo>
                  <a:lnTo>
                    <a:pt x="4286250" y="9525"/>
                  </a:lnTo>
                  <a:lnTo>
                    <a:pt x="4324350" y="9525"/>
                  </a:lnTo>
                  <a:lnTo>
                    <a:pt x="4324350" y="0"/>
                  </a:lnTo>
                  <a:close/>
                </a:path>
                <a:path w="5991225" h="352425">
                  <a:moveTo>
                    <a:pt x="4429125" y="0"/>
                  </a:moveTo>
                  <a:lnTo>
                    <a:pt x="4391025" y="0"/>
                  </a:lnTo>
                  <a:lnTo>
                    <a:pt x="4391025" y="9525"/>
                  </a:lnTo>
                  <a:lnTo>
                    <a:pt x="4429125" y="9525"/>
                  </a:lnTo>
                  <a:lnTo>
                    <a:pt x="4429125" y="0"/>
                  </a:lnTo>
                  <a:close/>
                </a:path>
                <a:path w="5991225" h="352425">
                  <a:moveTo>
                    <a:pt x="4533900" y="0"/>
                  </a:moveTo>
                  <a:lnTo>
                    <a:pt x="4495800" y="0"/>
                  </a:lnTo>
                  <a:lnTo>
                    <a:pt x="4495800" y="9525"/>
                  </a:lnTo>
                  <a:lnTo>
                    <a:pt x="4533900" y="9525"/>
                  </a:lnTo>
                  <a:lnTo>
                    <a:pt x="4533900" y="0"/>
                  </a:lnTo>
                  <a:close/>
                </a:path>
                <a:path w="5991225" h="352425">
                  <a:moveTo>
                    <a:pt x="4638675" y="0"/>
                  </a:moveTo>
                  <a:lnTo>
                    <a:pt x="4600575" y="0"/>
                  </a:lnTo>
                  <a:lnTo>
                    <a:pt x="4600575" y="9525"/>
                  </a:lnTo>
                  <a:lnTo>
                    <a:pt x="4638675" y="9525"/>
                  </a:lnTo>
                  <a:lnTo>
                    <a:pt x="4638675" y="0"/>
                  </a:lnTo>
                  <a:close/>
                </a:path>
                <a:path w="5991225" h="352425">
                  <a:moveTo>
                    <a:pt x="4848225" y="0"/>
                  </a:moveTo>
                  <a:lnTo>
                    <a:pt x="4810125" y="0"/>
                  </a:lnTo>
                  <a:lnTo>
                    <a:pt x="4810125" y="9525"/>
                  </a:lnTo>
                  <a:lnTo>
                    <a:pt x="4848225" y="9525"/>
                  </a:lnTo>
                  <a:lnTo>
                    <a:pt x="4848225" y="0"/>
                  </a:lnTo>
                  <a:close/>
                </a:path>
                <a:path w="5991225" h="352425">
                  <a:moveTo>
                    <a:pt x="4953000" y="0"/>
                  </a:moveTo>
                  <a:lnTo>
                    <a:pt x="4914900" y="0"/>
                  </a:lnTo>
                  <a:lnTo>
                    <a:pt x="4914900" y="9525"/>
                  </a:lnTo>
                  <a:lnTo>
                    <a:pt x="4953000" y="9525"/>
                  </a:lnTo>
                  <a:lnTo>
                    <a:pt x="4953000" y="0"/>
                  </a:lnTo>
                  <a:close/>
                </a:path>
                <a:path w="5991225" h="352425">
                  <a:moveTo>
                    <a:pt x="5267325" y="0"/>
                  </a:moveTo>
                  <a:lnTo>
                    <a:pt x="5229225" y="0"/>
                  </a:lnTo>
                  <a:lnTo>
                    <a:pt x="5229225" y="9525"/>
                  </a:lnTo>
                  <a:lnTo>
                    <a:pt x="5267325" y="9525"/>
                  </a:lnTo>
                  <a:lnTo>
                    <a:pt x="5267325" y="0"/>
                  </a:lnTo>
                  <a:close/>
                </a:path>
                <a:path w="5991225" h="352425">
                  <a:moveTo>
                    <a:pt x="5372100" y="0"/>
                  </a:moveTo>
                  <a:lnTo>
                    <a:pt x="5334000" y="0"/>
                  </a:lnTo>
                  <a:lnTo>
                    <a:pt x="5334000" y="9525"/>
                  </a:lnTo>
                  <a:lnTo>
                    <a:pt x="5372100" y="9525"/>
                  </a:lnTo>
                  <a:lnTo>
                    <a:pt x="5372100" y="0"/>
                  </a:lnTo>
                  <a:close/>
                </a:path>
                <a:path w="5991225" h="352425">
                  <a:moveTo>
                    <a:pt x="55816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581650" y="9525"/>
                  </a:lnTo>
                  <a:lnTo>
                    <a:pt x="5581650" y="0"/>
                  </a:lnTo>
                  <a:close/>
                </a:path>
                <a:path w="5991225" h="352425">
                  <a:moveTo>
                    <a:pt x="5686425" y="0"/>
                  </a:moveTo>
                  <a:lnTo>
                    <a:pt x="5648325" y="0"/>
                  </a:lnTo>
                  <a:lnTo>
                    <a:pt x="5648325" y="9525"/>
                  </a:lnTo>
                  <a:lnTo>
                    <a:pt x="5686425" y="9525"/>
                  </a:lnTo>
                  <a:lnTo>
                    <a:pt x="5686425" y="0"/>
                  </a:lnTo>
                  <a:close/>
                </a:path>
                <a:path w="5991225" h="352425">
                  <a:moveTo>
                    <a:pt x="5991225" y="342900"/>
                  </a:moveTo>
                  <a:lnTo>
                    <a:pt x="0" y="342900"/>
                  </a:lnTo>
                  <a:lnTo>
                    <a:pt x="0" y="352425"/>
                  </a:lnTo>
                  <a:lnTo>
                    <a:pt x="5991225" y="352425"/>
                  </a:lnTo>
                  <a:lnTo>
                    <a:pt x="5991225" y="34290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 rot="18900000">
            <a:off x="12225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14320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" name="object 22"/>
          <p:cNvSpPr txBox="1"/>
          <p:nvPr/>
        </p:nvSpPr>
        <p:spPr>
          <a:xfrm rot="18900000">
            <a:off x="16416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" name="object 23"/>
          <p:cNvSpPr txBox="1"/>
          <p:nvPr/>
        </p:nvSpPr>
        <p:spPr>
          <a:xfrm rot="18900000">
            <a:off x="18511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" name="object 24"/>
          <p:cNvSpPr txBox="1"/>
          <p:nvPr/>
        </p:nvSpPr>
        <p:spPr>
          <a:xfrm rot="18900000">
            <a:off x="20607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22702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" name="object 26"/>
          <p:cNvSpPr txBox="1"/>
          <p:nvPr/>
        </p:nvSpPr>
        <p:spPr>
          <a:xfrm rot="18900000">
            <a:off x="24798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26893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8" name="object 28"/>
          <p:cNvSpPr txBox="1"/>
          <p:nvPr/>
        </p:nvSpPr>
        <p:spPr>
          <a:xfrm rot="18900000">
            <a:off x="28989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31084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33180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1" name="object 31"/>
          <p:cNvSpPr txBox="1"/>
          <p:nvPr/>
        </p:nvSpPr>
        <p:spPr>
          <a:xfrm rot="18900000">
            <a:off x="35275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" name="object 32"/>
          <p:cNvSpPr txBox="1"/>
          <p:nvPr/>
        </p:nvSpPr>
        <p:spPr>
          <a:xfrm rot="18900000">
            <a:off x="37371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" name="object 33"/>
          <p:cNvSpPr txBox="1"/>
          <p:nvPr/>
        </p:nvSpPr>
        <p:spPr>
          <a:xfrm rot="18900000">
            <a:off x="39466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" name="object 34"/>
          <p:cNvSpPr txBox="1"/>
          <p:nvPr/>
        </p:nvSpPr>
        <p:spPr>
          <a:xfrm rot="18900000">
            <a:off x="41562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" name="object 35"/>
          <p:cNvSpPr txBox="1"/>
          <p:nvPr/>
        </p:nvSpPr>
        <p:spPr>
          <a:xfrm rot="18900000">
            <a:off x="43657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" name="object 36"/>
          <p:cNvSpPr txBox="1"/>
          <p:nvPr/>
        </p:nvSpPr>
        <p:spPr>
          <a:xfrm rot="18900000">
            <a:off x="45753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" name="object 37"/>
          <p:cNvSpPr txBox="1"/>
          <p:nvPr/>
        </p:nvSpPr>
        <p:spPr>
          <a:xfrm rot="18900000">
            <a:off x="47848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8" name="object 38"/>
          <p:cNvSpPr txBox="1"/>
          <p:nvPr/>
        </p:nvSpPr>
        <p:spPr>
          <a:xfrm rot="18900000">
            <a:off x="49944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9" name="object 39"/>
          <p:cNvSpPr txBox="1"/>
          <p:nvPr/>
        </p:nvSpPr>
        <p:spPr>
          <a:xfrm rot="18900000">
            <a:off x="52039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0" name="object 40"/>
          <p:cNvSpPr txBox="1"/>
          <p:nvPr/>
        </p:nvSpPr>
        <p:spPr>
          <a:xfrm rot="18900000">
            <a:off x="54135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" name="object 41"/>
          <p:cNvSpPr txBox="1"/>
          <p:nvPr/>
        </p:nvSpPr>
        <p:spPr>
          <a:xfrm rot="18900000">
            <a:off x="56230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2" name="object 42"/>
          <p:cNvSpPr txBox="1"/>
          <p:nvPr/>
        </p:nvSpPr>
        <p:spPr>
          <a:xfrm rot="18900000">
            <a:off x="58326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3" name="object 43"/>
          <p:cNvSpPr txBox="1"/>
          <p:nvPr/>
        </p:nvSpPr>
        <p:spPr>
          <a:xfrm rot="18900000">
            <a:off x="60421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4" name="object 44"/>
          <p:cNvSpPr txBox="1"/>
          <p:nvPr/>
        </p:nvSpPr>
        <p:spPr>
          <a:xfrm rot="18900000">
            <a:off x="62517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5" name="object 45"/>
          <p:cNvSpPr txBox="1"/>
          <p:nvPr/>
        </p:nvSpPr>
        <p:spPr>
          <a:xfrm rot="18900000">
            <a:off x="64612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6" name="object 46"/>
          <p:cNvSpPr txBox="1"/>
          <p:nvPr/>
        </p:nvSpPr>
        <p:spPr>
          <a:xfrm rot="18900000">
            <a:off x="66708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1072515" y="2252979"/>
            <a:ext cx="5991225" cy="4181475"/>
            <a:chOff x="1066800" y="2276474"/>
            <a:chExt cx="5991225" cy="4181475"/>
          </a:xfrm>
        </p:grpSpPr>
        <p:sp>
          <p:nvSpPr>
            <p:cNvPr id="48" name="object 48"/>
            <p:cNvSpPr/>
            <p:nvPr/>
          </p:nvSpPr>
          <p:spPr>
            <a:xfrm>
              <a:off x="1066800" y="5838824"/>
              <a:ext cx="5991225" cy="19050"/>
            </a:xfrm>
            <a:custGeom>
              <a:avLst/>
              <a:gdLst/>
              <a:ahLst/>
              <a:cxnLst/>
              <a:rect l="l" t="t" r="r" b="b"/>
              <a:pathLst>
                <a:path w="5991225" h="19050">
                  <a:moveTo>
                    <a:pt x="599122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5991224" y="0"/>
                  </a:lnTo>
                  <a:lnTo>
                    <a:pt x="599122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409699" y="4667249"/>
              <a:ext cx="66675" cy="1171575"/>
            </a:xfrm>
            <a:custGeom>
              <a:avLst/>
              <a:gdLst/>
              <a:ahLst/>
              <a:cxnLst/>
              <a:rect l="l" t="t" r="r" b="b"/>
              <a:pathLst>
                <a:path w="66675" h="1171575">
                  <a:moveTo>
                    <a:pt x="66674" y="1171574"/>
                  </a:moveTo>
                  <a:lnTo>
                    <a:pt x="0" y="1171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71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409699" y="4562474"/>
              <a:ext cx="66675" cy="104775"/>
            </a:xfrm>
            <a:custGeom>
              <a:avLst/>
              <a:gdLst/>
              <a:ahLst/>
              <a:cxnLst/>
              <a:rect l="l" t="t" r="r" b="b"/>
              <a:pathLst>
                <a:path w="66675" h="104775">
                  <a:moveTo>
                    <a:pt x="666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409699" y="4248149"/>
              <a:ext cx="66675" cy="314325"/>
            </a:xfrm>
            <a:custGeom>
              <a:avLst/>
              <a:gdLst/>
              <a:ahLst/>
              <a:cxnLst/>
              <a:rect l="l" t="t" r="r" b="b"/>
              <a:pathLst>
                <a:path w="66675" h="314325">
                  <a:moveTo>
                    <a:pt x="66674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143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409699" y="4171949"/>
              <a:ext cx="66675" cy="76200"/>
            </a:xfrm>
            <a:custGeom>
              <a:avLst/>
              <a:gdLst/>
              <a:ahLst/>
              <a:cxnLst/>
              <a:rect l="l" t="t" r="r" b="b"/>
              <a:pathLst>
                <a:path w="66675" h="76200">
                  <a:moveTo>
                    <a:pt x="666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409699" y="416242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514474" y="4667249"/>
              <a:ext cx="66675" cy="1171575"/>
            </a:xfrm>
            <a:custGeom>
              <a:avLst/>
              <a:gdLst/>
              <a:ahLst/>
              <a:cxnLst/>
              <a:rect l="l" t="t" r="r" b="b"/>
              <a:pathLst>
                <a:path w="66675" h="1171575">
                  <a:moveTo>
                    <a:pt x="66674" y="1171574"/>
                  </a:moveTo>
                  <a:lnTo>
                    <a:pt x="0" y="1171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71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514474" y="4562474"/>
              <a:ext cx="66675" cy="104775"/>
            </a:xfrm>
            <a:custGeom>
              <a:avLst/>
              <a:gdLst/>
              <a:ahLst/>
              <a:cxnLst/>
              <a:rect l="l" t="t" r="r" b="b"/>
              <a:pathLst>
                <a:path w="66675" h="104775">
                  <a:moveTo>
                    <a:pt x="666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514474" y="4248149"/>
              <a:ext cx="66675" cy="314325"/>
            </a:xfrm>
            <a:custGeom>
              <a:avLst/>
              <a:gdLst/>
              <a:ahLst/>
              <a:cxnLst/>
              <a:rect l="l" t="t" r="r" b="b"/>
              <a:pathLst>
                <a:path w="66675" h="314325">
                  <a:moveTo>
                    <a:pt x="66674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143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514474" y="4162424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514474" y="41528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619249" y="4619624"/>
              <a:ext cx="66675" cy="1219200"/>
            </a:xfrm>
            <a:custGeom>
              <a:avLst/>
              <a:gdLst/>
              <a:ahLst/>
              <a:cxnLst/>
              <a:rect l="l" t="t" r="r" b="b"/>
              <a:pathLst>
                <a:path w="66675" h="1219200">
                  <a:moveTo>
                    <a:pt x="66674" y="1219199"/>
                  </a:moveTo>
                  <a:lnTo>
                    <a:pt x="0" y="1219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19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619249" y="4495799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619249" y="4181474"/>
              <a:ext cx="66675" cy="314325"/>
            </a:xfrm>
            <a:custGeom>
              <a:avLst/>
              <a:gdLst/>
              <a:ahLst/>
              <a:cxnLst/>
              <a:rect l="l" t="t" r="r" b="b"/>
              <a:pathLst>
                <a:path w="66675" h="314325">
                  <a:moveTo>
                    <a:pt x="66674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143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619249" y="4105274"/>
              <a:ext cx="66675" cy="76200"/>
            </a:xfrm>
            <a:custGeom>
              <a:avLst/>
              <a:gdLst/>
              <a:ahLst/>
              <a:cxnLst/>
              <a:rect l="l" t="t" r="r" b="b"/>
              <a:pathLst>
                <a:path w="66675" h="76200">
                  <a:moveTo>
                    <a:pt x="666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619249" y="40957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724024" y="4543424"/>
              <a:ext cx="66675" cy="1295400"/>
            </a:xfrm>
            <a:custGeom>
              <a:avLst/>
              <a:gdLst/>
              <a:ahLst/>
              <a:cxnLst/>
              <a:rect l="l" t="t" r="r" b="b"/>
              <a:pathLst>
                <a:path w="66675" h="1295400">
                  <a:moveTo>
                    <a:pt x="66674" y="1295399"/>
                  </a:moveTo>
                  <a:lnTo>
                    <a:pt x="0" y="1295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953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724024" y="4419599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724024" y="4105274"/>
              <a:ext cx="66675" cy="314325"/>
            </a:xfrm>
            <a:custGeom>
              <a:avLst/>
              <a:gdLst/>
              <a:ahLst/>
              <a:cxnLst/>
              <a:rect l="l" t="t" r="r" b="b"/>
              <a:pathLst>
                <a:path w="66675" h="314325">
                  <a:moveTo>
                    <a:pt x="66674" y="314324"/>
                  </a:moveTo>
                  <a:lnTo>
                    <a:pt x="0" y="314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143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724024" y="4019549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724024" y="401002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828799" y="4552949"/>
              <a:ext cx="66675" cy="1285875"/>
            </a:xfrm>
            <a:custGeom>
              <a:avLst/>
              <a:gdLst/>
              <a:ahLst/>
              <a:cxnLst/>
              <a:rect l="l" t="t" r="r" b="b"/>
              <a:pathLst>
                <a:path w="66675" h="1285875">
                  <a:moveTo>
                    <a:pt x="66674" y="1285874"/>
                  </a:moveTo>
                  <a:lnTo>
                    <a:pt x="0" y="1285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85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828799" y="442912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828799" y="4105274"/>
              <a:ext cx="66675" cy="323850"/>
            </a:xfrm>
            <a:custGeom>
              <a:avLst/>
              <a:gdLst/>
              <a:ahLst/>
              <a:cxnLst/>
              <a:rect l="l" t="t" r="r" b="b"/>
              <a:pathLst>
                <a:path w="66675" h="323850">
                  <a:moveTo>
                    <a:pt x="66674" y="323849"/>
                  </a:moveTo>
                  <a:lnTo>
                    <a:pt x="0" y="3238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238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828799" y="4019549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828799" y="401002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933574" y="4552949"/>
              <a:ext cx="66675" cy="1285875"/>
            </a:xfrm>
            <a:custGeom>
              <a:avLst/>
              <a:gdLst/>
              <a:ahLst/>
              <a:cxnLst/>
              <a:rect l="l" t="t" r="r" b="b"/>
              <a:pathLst>
                <a:path w="66675" h="1285875">
                  <a:moveTo>
                    <a:pt x="66674" y="1285874"/>
                  </a:moveTo>
                  <a:lnTo>
                    <a:pt x="0" y="1285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85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933574" y="442912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933574" y="4095749"/>
              <a:ext cx="66675" cy="333375"/>
            </a:xfrm>
            <a:custGeom>
              <a:avLst/>
              <a:gdLst/>
              <a:ahLst/>
              <a:cxnLst/>
              <a:rect l="l" t="t" r="r" b="b"/>
              <a:pathLst>
                <a:path w="66675" h="333375">
                  <a:moveTo>
                    <a:pt x="66674" y="333374"/>
                  </a:moveTo>
                  <a:lnTo>
                    <a:pt x="0" y="3333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333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933574" y="4010024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933574" y="40004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2038349" y="4486274"/>
              <a:ext cx="66675" cy="1352550"/>
            </a:xfrm>
            <a:custGeom>
              <a:avLst/>
              <a:gdLst/>
              <a:ahLst/>
              <a:cxnLst/>
              <a:rect l="l" t="t" r="r" b="b"/>
              <a:pathLst>
                <a:path w="66675" h="1352550">
                  <a:moveTo>
                    <a:pt x="66674" y="1352549"/>
                  </a:moveTo>
                  <a:lnTo>
                    <a:pt x="0" y="1352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525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038349" y="4352924"/>
              <a:ext cx="66675" cy="133350"/>
            </a:xfrm>
            <a:custGeom>
              <a:avLst/>
              <a:gdLst/>
              <a:ahLst/>
              <a:cxnLst/>
              <a:rect l="l" t="t" r="r" b="b"/>
              <a:pathLst>
                <a:path w="66675" h="133350">
                  <a:moveTo>
                    <a:pt x="666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33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038349" y="4019549"/>
              <a:ext cx="66675" cy="333375"/>
            </a:xfrm>
            <a:custGeom>
              <a:avLst/>
              <a:gdLst/>
              <a:ahLst/>
              <a:cxnLst/>
              <a:rect l="l" t="t" r="r" b="b"/>
              <a:pathLst>
                <a:path w="66675" h="333375">
                  <a:moveTo>
                    <a:pt x="66674" y="333374"/>
                  </a:moveTo>
                  <a:lnTo>
                    <a:pt x="0" y="3333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333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038349" y="3933824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038349" y="39242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143124" y="4448174"/>
              <a:ext cx="66675" cy="1390650"/>
            </a:xfrm>
            <a:custGeom>
              <a:avLst/>
              <a:gdLst/>
              <a:ahLst/>
              <a:cxnLst/>
              <a:rect l="l" t="t" r="r" b="b"/>
              <a:pathLst>
                <a:path w="66675" h="1390650">
                  <a:moveTo>
                    <a:pt x="66674" y="1390649"/>
                  </a:moveTo>
                  <a:lnTo>
                    <a:pt x="0" y="1390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90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2143124" y="4314824"/>
              <a:ext cx="66675" cy="133350"/>
            </a:xfrm>
            <a:custGeom>
              <a:avLst/>
              <a:gdLst/>
              <a:ahLst/>
              <a:cxnLst/>
              <a:rect l="l" t="t" r="r" b="b"/>
              <a:pathLst>
                <a:path w="66675" h="133350">
                  <a:moveTo>
                    <a:pt x="666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33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143124" y="3971924"/>
              <a:ext cx="66675" cy="342900"/>
            </a:xfrm>
            <a:custGeom>
              <a:avLst/>
              <a:gdLst/>
              <a:ahLst/>
              <a:cxnLst/>
              <a:rect l="l" t="t" r="r" b="b"/>
              <a:pathLst>
                <a:path w="66675" h="342900">
                  <a:moveTo>
                    <a:pt x="666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2143124" y="3886199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2143124" y="387667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2247899" y="4419599"/>
              <a:ext cx="66675" cy="1419225"/>
            </a:xfrm>
            <a:custGeom>
              <a:avLst/>
              <a:gdLst/>
              <a:ahLst/>
              <a:cxnLst/>
              <a:rect l="l" t="t" r="r" b="b"/>
              <a:pathLst>
                <a:path w="66675" h="1419225">
                  <a:moveTo>
                    <a:pt x="66674" y="1419224"/>
                  </a:moveTo>
                  <a:lnTo>
                    <a:pt x="0" y="1419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192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2247899" y="4276724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2247899" y="3933824"/>
              <a:ext cx="66675" cy="342900"/>
            </a:xfrm>
            <a:custGeom>
              <a:avLst/>
              <a:gdLst/>
              <a:ahLst/>
              <a:cxnLst/>
              <a:rect l="l" t="t" r="r" b="b"/>
              <a:pathLst>
                <a:path w="66675" h="342900">
                  <a:moveTo>
                    <a:pt x="666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2247899" y="3838574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2247899" y="38290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2352674" y="4381499"/>
              <a:ext cx="66675" cy="1457325"/>
            </a:xfrm>
            <a:custGeom>
              <a:avLst/>
              <a:gdLst/>
              <a:ahLst/>
              <a:cxnLst/>
              <a:rect l="l" t="t" r="r" b="b"/>
              <a:pathLst>
                <a:path w="66675" h="1457325">
                  <a:moveTo>
                    <a:pt x="66674" y="1457324"/>
                  </a:moveTo>
                  <a:lnTo>
                    <a:pt x="0" y="1457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573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2352674" y="4229099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2352674" y="3886199"/>
              <a:ext cx="66675" cy="342900"/>
            </a:xfrm>
            <a:custGeom>
              <a:avLst/>
              <a:gdLst/>
              <a:ahLst/>
              <a:cxnLst/>
              <a:rect l="l" t="t" r="r" b="b"/>
              <a:pathLst>
                <a:path w="66675" h="342900">
                  <a:moveTo>
                    <a:pt x="666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2352674" y="3790949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352674" y="378142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457449" y="4400549"/>
              <a:ext cx="66675" cy="1438275"/>
            </a:xfrm>
            <a:custGeom>
              <a:avLst/>
              <a:gdLst/>
              <a:ahLst/>
              <a:cxnLst/>
              <a:rect l="l" t="t" r="r" b="b"/>
              <a:pathLst>
                <a:path w="66675" h="1438275">
                  <a:moveTo>
                    <a:pt x="66674" y="1438274"/>
                  </a:moveTo>
                  <a:lnTo>
                    <a:pt x="0" y="1438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38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457449" y="4248149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457449" y="3905249"/>
              <a:ext cx="66675" cy="342900"/>
            </a:xfrm>
            <a:custGeom>
              <a:avLst/>
              <a:gdLst/>
              <a:ahLst/>
              <a:cxnLst/>
              <a:rect l="l" t="t" r="r" b="b"/>
              <a:pathLst>
                <a:path w="66675" h="342900">
                  <a:moveTo>
                    <a:pt x="666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457449" y="3809999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2457449" y="380047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562224" y="4438649"/>
              <a:ext cx="66675" cy="1400175"/>
            </a:xfrm>
            <a:custGeom>
              <a:avLst/>
              <a:gdLst/>
              <a:ahLst/>
              <a:cxnLst/>
              <a:rect l="l" t="t" r="r" b="b"/>
              <a:pathLst>
                <a:path w="66675" h="1400175">
                  <a:moveTo>
                    <a:pt x="66674" y="1400174"/>
                  </a:moveTo>
                  <a:lnTo>
                    <a:pt x="0" y="14001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001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562224" y="4286249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562224" y="3943349"/>
              <a:ext cx="66675" cy="342900"/>
            </a:xfrm>
            <a:custGeom>
              <a:avLst/>
              <a:gdLst/>
              <a:ahLst/>
              <a:cxnLst/>
              <a:rect l="l" t="t" r="r" b="b"/>
              <a:pathLst>
                <a:path w="66675" h="342900">
                  <a:moveTo>
                    <a:pt x="666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562224" y="3848099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562224" y="383857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666999" y="4448174"/>
              <a:ext cx="66675" cy="1390650"/>
            </a:xfrm>
            <a:custGeom>
              <a:avLst/>
              <a:gdLst/>
              <a:ahLst/>
              <a:cxnLst/>
              <a:rect l="l" t="t" r="r" b="b"/>
              <a:pathLst>
                <a:path w="66675" h="1390650">
                  <a:moveTo>
                    <a:pt x="66674" y="1390649"/>
                  </a:moveTo>
                  <a:lnTo>
                    <a:pt x="0" y="1390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90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666999" y="4305299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2666999" y="3952874"/>
              <a:ext cx="66675" cy="352425"/>
            </a:xfrm>
            <a:custGeom>
              <a:avLst/>
              <a:gdLst/>
              <a:ahLst/>
              <a:cxnLst/>
              <a:rect l="l" t="t" r="r" b="b"/>
              <a:pathLst>
                <a:path w="66675" h="352425">
                  <a:moveTo>
                    <a:pt x="66674" y="352424"/>
                  </a:moveTo>
                  <a:lnTo>
                    <a:pt x="0" y="352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524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666999" y="3857624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2666999" y="38480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2771774" y="4448174"/>
              <a:ext cx="66675" cy="1390650"/>
            </a:xfrm>
            <a:custGeom>
              <a:avLst/>
              <a:gdLst/>
              <a:ahLst/>
              <a:cxnLst/>
              <a:rect l="l" t="t" r="r" b="b"/>
              <a:pathLst>
                <a:path w="66675" h="1390650">
                  <a:moveTo>
                    <a:pt x="66674" y="1390649"/>
                  </a:moveTo>
                  <a:lnTo>
                    <a:pt x="0" y="1390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90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2771774" y="4286249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2771774" y="3943349"/>
              <a:ext cx="66675" cy="342900"/>
            </a:xfrm>
            <a:custGeom>
              <a:avLst/>
              <a:gdLst/>
              <a:ahLst/>
              <a:cxnLst/>
              <a:rect l="l" t="t" r="r" b="b"/>
              <a:pathLst>
                <a:path w="66675" h="342900">
                  <a:moveTo>
                    <a:pt x="66674" y="342899"/>
                  </a:moveTo>
                  <a:lnTo>
                    <a:pt x="0" y="3428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428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2771774" y="3838574"/>
              <a:ext cx="66675" cy="104775"/>
            </a:xfrm>
            <a:custGeom>
              <a:avLst/>
              <a:gdLst/>
              <a:ahLst/>
              <a:cxnLst/>
              <a:rect l="l" t="t" r="r" b="b"/>
              <a:pathLst>
                <a:path w="66675" h="104775">
                  <a:moveTo>
                    <a:pt x="666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2771774" y="38290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2876549" y="4400549"/>
              <a:ext cx="66675" cy="1438275"/>
            </a:xfrm>
            <a:custGeom>
              <a:avLst/>
              <a:gdLst/>
              <a:ahLst/>
              <a:cxnLst/>
              <a:rect l="l" t="t" r="r" b="b"/>
              <a:pathLst>
                <a:path w="66675" h="1438275">
                  <a:moveTo>
                    <a:pt x="66674" y="1438274"/>
                  </a:moveTo>
                  <a:lnTo>
                    <a:pt x="0" y="1438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38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2876549" y="423862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2876549" y="3886199"/>
              <a:ext cx="66675" cy="352425"/>
            </a:xfrm>
            <a:custGeom>
              <a:avLst/>
              <a:gdLst/>
              <a:ahLst/>
              <a:cxnLst/>
              <a:rect l="l" t="t" r="r" b="b"/>
              <a:pathLst>
                <a:path w="66675" h="352425">
                  <a:moveTo>
                    <a:pt x="66674" y="352424"/>
                  </a:moveTo>
                  <a:lnTo>
                    <a:pt x="0" y="352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524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2876549" y="3781424"/>
              <a:ext cx="66675" cy="104775"/>
            </a:xfrm>
            <a:custGeom>
              <a:avLst/>
              <a:gdLst/>
              <a:ahLst/>
              <a:cxnLst/>
              <a:rect l="l" t="t" r="r" b="b"/>
              <a:pathLst>
                <a:path w="66675" h="104775">
                  <a:moveTo>
                    <a:pt x="666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2876549" y="37718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2981324" y="4381499"/>
              <a:ext cx="66675" cy="1457325"/>
            </a:xfrm>
            <a:custGeom>
              <a:avLst/>
              <a:gdLst/>
              <a:ahLst/>
              <a:cxnLst/>
              <a:rect l="l" t="t" r="r" b="b"/>
              <a:pathLst>
                <a:path w="66675" h="1457325">
                  <a:moveTo>
                    <a:pt x="66674" y="1457324"/>
                  </a:moveTo>
                  <a:lnTo>
                    <a:pt x="0" y="1457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573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2981324" y="421957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2981324" y="3857624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2981324" y="3762374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2981324" y="374332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3086099" y="4352924"/>
              <a:ext cx="66675" cy="1485900"/>
            </a:xfrm>
            <a:custGeom>
              <a:avLst/>
              <a:gdLst/>
              <a:ahLst/>
              <a:cxnLst/>
              <a:rect l="l" t="t" r="r" b="b"/>
              <a:pathLst>
                <a:path w="66675" h="1485900">
                  <a:moveTo>
                    <a:pt x="66674" y="1485899"/>
                  </a:moveTo>
                  <a:lnTo>
                    <a:pt x="0" y="14858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85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3086099" y="4190999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3086099" y="3829049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3086099" y="3724274"/>
              <a:ext cx="66675" cy="104775"/>
            </a:xfrm>
            <a:custGeom>
              <a:avLst/>
              <a:gdLst/>
              <a:ahLst/>
              <a:cxnLst/>
              <a:rect l="l" t="t" r="r" b="b"/>
              <a:pathLst>
                <a:path w="66675" h="104775">
                  <a:moveTo>
                    <a:pt x="666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3086099" y="37147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3190874" y="4305299"/>
              <a:ext cx="66675" cy="1533525"/>
            </a:xfrm>
            <a:custGeom>
              <a:avLst/>
              <a:gdLst/>
              <a:ahLst/>
              <a:cxnLst/>
              <a:rect l="l" t="t" r="r" b="b"/>
              <a:pathLst>
                <a:path w="66675" h="1533525">
                  <a:moveTo>
                    <a:pt x="66674" y="1533524"/>
                  </a:moveTo>
                  <a:lnTo>
                    <a:pt x="0" y="1533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33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3190874" y="414337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3190874" y="3781424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3190874" y="3676649"/>
              <a:ext cx="66675" cy="104775"/>
            </a:xfrm>
            <a:custGeom>
              <a:avLst/>
              <a:gdLst/>
              <a:ahLst/>
              <a:cxnLst/>
              <a:rect l="l" t="t" r="r" b="b"/>
              <a:pathLst>
                <a:path w="66675" h="104775">
                  <a:moveTo>
                    <a:pt x="666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3190874" y="366712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3295649" y="4248149"/>
              <a:ext cx="66675" cy="1590675"/>
            </a:xfrm>
            <a:custGeom>
              <a:avLst/>
              <a:gdLst/>
              <a:ahLst/>
              <a:cxnLst/>
              <a:rect l="l" t="t" r="r" b="b"/>
              <a:pathLst>
                <a:path w="66675" h="1590675">
                  <a:moveTo>
                    <a:pt x="66674" y="1590674"/>
                  </a:moveTo>
                  <a:lnTo>
                    <a:pt x="0" y="1590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90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3295649" y="408622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3295649" y="3724274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3295649" y="3619499"/>
              <a:ext cx="66675" cy="104775"/>
            </a:xfrm>
            <a:custGeom>
              <a:avLst/>
              <a:gdLst/>
              <a:ahLst/>
              <a:cxnLst/>
              <a:rect l="l" t="t" r="r" b="b"/>
              <a:pathLst>
                <a:path w="66675" h="104775">
                  <a:moveTo>
                    <a:pt x="666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3295649" y="360044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3400424" y="4219574"/>
              <a:ext cx="66675" cy="1619250"/>
            </a:xfrm>
            <a:custGeom>
              <a:avLst/>
              <a:gdLst/>
              <a:ahLst/>
              <a:cxnLst/>
              <a:rect l="l" t="t" r="r" b="b"/>
              <a:pathLst>
                <a:path w="66675" h="1619250">
                  <a:moveTo>
                    <a:pt x="66674" y="1619249"/>
                  </a:moveTo>
                  <a:lnTo>
                    <a:pt x="0" y="1619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3400424" y="4048124"/>
              <a:ext cx="66675" cy="171450"/>
            </a:xfrm>
            <a:custGeom>
              <a:avLst/>
              <a:gdLst/>
              <a:ahLst/>
              <a:cxnLst/>
              <a:rect l="l" t="t" r="r" b="b"/>
              <a:pathLst>
                <a:path w="66675" h="171450">
                  <a:moveTo>
                    <a:pt x="666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1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3400424" y="3686174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3400424" y="3571874"/>
              <a:ext cx="66675" cy="114300"/>
            </a:xfrm>
            <a:custGeom>
              <a:avLst/>
              <a:gdLst/>
              <a:ahLst/>
              <a:cxnLst/>
              <a:rect l="l" t="t" r="r" b="b"/>
              <a:pathLst>
                <a:path w="66675" h="114300">
                  <a:moveTo>
                    <a:pt x="666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4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3400424" y="35623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3505199" y="4200524"/>
              <a:ext cx="66675" cy="1638300"/>
            </a:xfrm>
            <a:custGeom>
              <a:avLst/>
              <a:gdLst/>
              <a:ahLst/>
              <a:cxnLst/>
              <a:rect l="l" t="t" r="r" b="b"/>
              <a:pathLst>
                <a:path w="66675" h="1638300">
                  <a:moveTo>
                    <a:pt x="66674" y="1638299"/>
                  </a:moveTo>
                  <a:lnTo>
                    <a:pt x="0" y="1638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38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3505199" y="4038599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3505199" y="3676649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3505199" y="3562349"/>
              <a:ext cx="66675" cy="114300"/>
            </a:xfrm>
            <a:custGeom>
              <a:avLst/>
              <a:gdLst/>
              <a:ahLst/>
              <a:cxnLst/>
              <a:rect l="l" t="t" r="r" b="b"/>
              <a:pathLst>
                <a:path w="66675" h="114300">
                  <a:moveTo>
                    <a:pt x="666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4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3505199" y="354329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3609974" y="4190999"/>
              <a:ext cx="66675" cy="1647825"/>
            </a:xfrm>
            <a:custGeom>
              <a:avLst/>
              <a:gdLst/>
              <a:ahLst/>
              <a:cxnLst/>
              <a:rect l="l" t="t" r="r" b="b"/>
              <a:pathLst>
                <a:path w="66675" h="1647825">
                  <a:moveTo>
                    <a:pt x="66674" y="1647824"/>
                  </a:moveTo>
                  <a:lnTo>
                    <a:pt x="0" y="1647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478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3609974" y="402907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3609974" y="3667124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3609974" y="3552824"/>
              <a:ext cx="66675" cy="114300"/>
            </a:xfrm>
            <a:custGeom>
              <a:avLst/>
              <a:gdLst/>
              <a:ahLst/>
              <a:cxnLst/>
              <a:rect l="l" t="t" r="r" b="b"/>
              <a:pathLst>
                <a:path w="66675" h="114300">
                  <a:moveTo>
                    <a:pt x="666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4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3609974" y="35337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3714749" y="4200524"/>
              <a:ext cx="66675" cy="1638300"/>
            </a:xfrm>
            <a:custGeom>
              <a:avLst/>
              <a:gdLst/>
              <a:ahLst/>
              <a:cxnLst/>
              <a:rect l="l" t="t" r="r" b="b"/>
              <a:pathLst>
                <a:path w="66675" h="1638300">
                  <a:moveTo>
                    <a:pt x="66674" y="1638299"/>
                  </a:moveTo>
                  <a:lnTo>
                    <a:pt x="0" y="1638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38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3714749" y="4038599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3714749" y="3667124"/>
              <a:ext cx="66675" cy="371475"/>
            </a:xfrm>
            <a:custGeom>
              <a:avLst/>
              <a:gdLst/>
              <a:ahLst/>
              <a:cxnLst/>
              <a:rect l="l" t="t" r="r" b="b"/>
              <a:pathLst>
                <a:path w="66675" h="371475">
                  <a:moveTo>
                    <a:pt x="666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3714749" y="3552824"/>
              <a:ext cx="66675" cy="114300"/>
            </a:xfrm>
            <a:custGeom>
              <a:avLst/>
              <a:gdLst/>
              <a:ahLst/>
              <a:cxnLst/>
              <a:rect l="l" t="t" r="r" b="b"/>
              <a:pathLst>
                <a:path w="66675" h="114300">
                  <a:moveTo>
                    <a:pt x="666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4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3714749" y="35337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3819524" y="4190999"/>
              <a:ext cx="66675" cy="1647825"/>
            </a:xfrm>
            <a:custGeom>
              <a:avLst/>
              <a:gdLst/>
              <a:ahLst/>
              <a:cxnLst/>
              <a:rect l="l" t="t" r="r" b="b"/>
              <a:pathLst>
                <a:path w="66675" h="1647825">
                  <a:moveTo>
                    <a:pt x="66674" y="1647824"/>
                  </a:moveTo>
                  <a:lnTo>
                    <a:pt x="0" y="1647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478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3819524" y="4019549"/>
              <a:ext cx="66675" cy="171450"/>
            </a:xfrm>
            <a:custGeom>
              <a:avLst/>
              <a:gdLst/>
              <a:ahLst/>
              <a:cxnLst/>
              <a:rect l="l" t="t" r="r" b="b"/>
              <a:pathLst>
                <a:path w="66675" h="171450">
                  <a:moveTo>
                    <a:pt x="666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1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3819524" y="3657599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3819524" y="3543299"/>
              <a:ext cx="66675" cy="114300"/>
            </a:xfrm>
            <a:custGeom>
              <a:avLst/>
              <a:gdLst/>
              <a:ahLst/>
              <a:cxnLst/>
              <a:rect l="l" t="t" r="r" b="b"/>
              <a:pathLst>
                <a:path w="66675" h="114300">
                  <a:moveTo>
                    <a:pt x="666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4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3819524" y="353377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3924299" y="4181474"/>
              <a:ext cx="66675" cy="1657350"/>
            </a:xfrm>
            <a:custGeom>
              <a:avLst/>
              <a:gdLst/>
              <a:ahLst/>
              <a:cxnLst/>
              <a:rect l="l" t="t" r="r" b="b"/>
              <a:pathLst>
                <a:path w="66675" h="1657350">
                  <a:moveTo>
                    <a:pt x="66674" y="1657349"/>
                  </a:moveTo>
                  <a:lnTo>
                    <a:pt x="0" y="16573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57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3924299" y="400049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3924299" y="3638549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3924299" y="351472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3924299" y="35051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4029074" y="4133849"/>
              <a:ext cx="66675" cy="1704975"/>
            </a:xfrm>
            <a:custGeom>
              <a:avLst/>
              <a:gdLst/>
              <a:ahLst/>
              <a:cxnLst/>
              <a:rect l="l" t="t" r="r" b="b"/>
              <a:pathLst>
                <a:path w="66675" h="1704975">
                  <a:moveTo>
                    <a:pt x="66674" y="1704974"/>
                  </a:moveTo>
                  <a:lnTo>
                    <a:pt x="0" y="1704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04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4029074" y="395287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4029074" y="3581399"/>
              <a:ext cx="66675" cy="371475"/>
            </a:xfrm>
            <a:custGeom>
              <a:avLst/>
              <a:gdLst/>
              <a:ahLst/>
              <a:cxnLst/>
              <a:rect l="l" t="t" r="r" b="b"/>
              <a:pathLst>
                <a:path w="66675" h="371475">
                  <a:moveTo>
                    <a:pt x="666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4029074" y="3467099"/>
              <a:ext cx="66675" cy="114300"/>
            </a:xfrm>
            <a:custGeom>
              <a:avLst/>
              <a:gdLst/>
              <a:ahLst/>
              <a:cxnLst/>
              <a:rect l="l" t="t" r="r" b="b"/>
              <a:pathLst>
                <a:path w="66675" h="114300">
                  <a:moveTo>
                    <a:pt x="666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142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4029074" y="344804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4133849" y="4095749"/>
              <a:ext cx="66675" cy="1743075"/>
            </a:xfrm>
            <a:custGeom>
              <a:avLst/>
              <a:gdLst/>
              <a:ahLst/>
              <a:cxnLst/>
              <a:rect l="l" t="t" r="r" b="b"/>
              <a:pathLst>
                <a:path w="66675" h="1743075">
                  <a:moveTo>
                    <a:pt x="66674" y="1743074"/>
                  </a:moveTo>
                  <a:lnTo>
                    <a:pt x="0" y="1743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43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4133849" y="391477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4133849" y="3543299"/>
              <a:ext cx="66675" cy="371475"/>
            </a:xfrm>
            <a:custGeom>
              <a:avLst/>
              <a:gdLst/>
              <a:ahLst/>
              <a:cxnLst/>
              <a:rect l="l" t="t" r="r" b="b"/>
              <a:pathLst>
                <a:path w="66675" h="371475">
                  <a:moveTo>
                    <a:pt x="666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4133849" y="341947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4133849" y="340042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4238624" y="4067174"/>
              <a:ext cx="66675" cy="1771650"/>
            </a:xfrm>
            <a:custGeom>
              <a:avLst/>
              <a:gdLst/>
              <a:ahLst/>
              <a:cxnLst/>
              <a:rect l="l" t="t" r="r" b="b"/>
              <a:pathLst>
                <a:path w="66675" h="1771650">
                  <a:moveTo>
                    <a:pt x="66674" y="1771649"/>
                  </a:moveTo>
                  <a:lnTo>
                    <a:pt x="0" y="1771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71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4238624" y="3876674"/>
              <a:ext cx="66675" cy="190500"/>
            </a:xfrm>
            <a:custGeom>
              <a:avLst/>
              <a:gdLst/>
              <a:ahLst/>
              <a:cxnLst/>
              <a:rect l="l" t="t" r="r" b="b"/>
              <a:pathLst>
                <a:path w="66675" h="190500">
                  <a:moveTo>
                    <a:pt x="666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4238624" y="3505199"/>
              <a:ext cx="66675" cy="371475"/>
            </a:xfrm>
            <a:custGeom>
              <a:avLst/>
              <a:gdLst/>
              <a:ahLst/>
              <a:cxnLst/>
              <a:rect l="l" t="t" r="r" b="b"/>
              <a:pathLst>
                <a:path w="66675" h="371475">
                  <a:moveTo>
                    <a:pt x="666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4238624" y="338137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4238624" y="33718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4343399" y="4067174"/>
              <a:ext cx="66675" cy="1771650"/>
            </a:xfrm>
            <a:custGeom>
              <a:avLst/>
              <a:gdLst/>
              <a:ahLst/>
              <a:cxnLst/>
              <a:rect l="l" t="t" r="r" b="b"/>
              <a:pathLst>
                <a:path w="66675" h="1771650">
                  <a:moveTo>
                    <a:pt x="66674" y="1771649"/>
                  </a:moveTo>
                  <a:lnTo>
                    <a:pt x="0" y="1771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71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4343399" y="3867149"/>
              <a:ext cx="66675" cy="200025"/>
            </a:xfrm>
            <a:custGeom>
              <a:avLst/>
              <a:gdLst/>
              <a:ahLst/>
              <a:cxnLst/>
              <a:rect l="l" t="t" r="r" b="b"/>
              <a:pathLst>
                <a:path w="66675" h="200025">
                  <a:moveTo>
                    <a:pt x="666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0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4343399" y="3505199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4343399" y="338137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4343399" y="336232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4448174" y="4057649"/>
              <a:ext cx="66675" cy="1781175"/>
            </a:xfrm>
            <a:custGeom>
              <a:avLst/>
              <a:gdLst/>
              <a:ahLst/>
              <a:cxnLst/>
              <a:rect l="l" t="t" r="r" b="b"/>
              <a:pathLst>
                <a:path w="66675" h="1781175">
                  <a:moveTo>
                    <a:pt x="66674" y="1781174"/>
                  </a:moveTo>
                  <a:lnTo>
                    <a:pt x="0" y="17811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811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4448174" y="3848099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666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9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4448174" y="3486149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4448174" y="336232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4448174" y="33432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4552949" y="4000499"/>
              <a:ext cx="66675" cy="1838325"/>
            </a:xfrm>
            <a:custGeom>
              <a:avLst/>
              <a:gdLst/>
              <a:ahLst/>
              <a:cxnLst/>
              <a:rect l="l" t="t" r="r" b="b"/>
              <a:pathLst>
                <a:path w="66675" h="1838325">
                  <a:moveTo>
                    <a:pt x="66674" y="1838324"/>
                  </a:moveTo>
                  <a:lnTo>
                    <a:pt x="0" y="1838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383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4552949" y="378142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4552949" y="3419474"/>
              <a:ext cx="66675" cy="361950"/>
            </a:xfrm>
            <a:custGeom>
              <a:avLst/>
              <a:gdLst/>
              <a:ahLst/>
              <a:cxnLst/>
              <a:rect l="l" t="t" r="r" b="b"/>
              <a:pathLst>
                <a:path w="66675" h="361950">
                  <a:moveTo>
                    <a:pt x="66674" y="361949"/>
                  </a:moveTo>
                  <a:lnTo>
                    <a:pt x="0" y="361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619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4552949" y="3295649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4552949" y="327659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4657724" y="3981449"/>
              <a:ext cx="66675" cy="1857375"/>
            </a:xfrm>
            <a:custGeom>
              <a:avLst/>
              <a:gdLst/>
              <a:ahLst/>
              <a:cxnLst/>
              <a:rect l="l" t="t" r="r" b="b"/>
              <a:pathLst>
                <a:path w="66675" h="1857375">
                  <a:moveTo>
                    <a:pt x="66674" y="1857374"/>
                  </a:moveTo>
                  <a:lnTo>
                    <a:pt x="0" y="18573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573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4657724" y="376237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4657724" y="3390899"/>
              <a:ext cx="66675" cy="371475"/>
            </a:xfrm>
            <a:custGeom>
              <a:avLst/>
              <a:gdLst/>
              <a:ahLst/>
              <a:cxnLst/>
              <a:rect l="l" t="t" r="r" b="b"/>
              <a:pathLst>
                <a:path w="66675" h="371475">
                  <a:moveTo>
                    <a:pt x="666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4657724" y="326707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4657724" y="324802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4762499" y="3962399"/>
              <a:ext cx="66675" cy="1876425"/>
            </a:xfrm>
            <a:custGeom>
              <a:avLst/>
              <a:gdLst/>
              <a:ahLst/>
              <a:cxnLst/>
              <a:rect l="l" t="t" r="r" b="b"/>
              <a:pathLst>
                <a:path w="66675" h="1876425">
                  <a:moveTo>
                    <a:pt x="66674" y="1876424"/>
                  </a:moveTo>
                  <a:lnTo>
                    <a:pt x="0" y="1876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76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4762499" y="3733799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4762499" y="3362324"/>
              <a:ext cx="66675" cy="371475"/>
            </a:xfrm>
            <a:custGeom>
              <a:avLst/>
              <a:gdLst/>
              <a:ahLst/>
              <a:cxnLst/>
              <a:rect l="l" t="t" r="r" b="b"/>
              <a:pathLst>
                <a:path w="66675" h="371475">
                  <a:moveTo>
                    <a:pt x="666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4762499" y="3228974"/>
              <a:ext cx="66675" cy="133350"/>
            </a:xfrm>
            <a:custGeom>
              <a:avLst/>
              <a:gdLst/>
              <a:ahLst/>
              <a:cxnLst/>
              <a:rect l="l" t="t" r="r" b="b"/>
              <a:pathLst>
                <a:path w="66675" h="133350">
                  <a:moveTo>
                    <a:pt x="666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33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4762499" y="32194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4867274" y="3867149"/>
              <a:ext cx="66675" cy="1971675"/>
            </a:xfrm>
            <a:custGeom>
              <a:avLst/>
              <a:gdLst/>
              <a:ahLst/>
              <a:cxnLst/>
              <a:rect l="l" t="t" r="r" b="b"/>
              <a:pathLst>
                <a:path w="66675" h="1971675">
                  <a:moveTo>
                    <a:pt x="66674" y="1971674"/>
                  </a:moveTo>
                  <a:lnTo>
                    <a:pt x="0" y="1971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71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4867274" y="3724274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4867274" y="3352799"/>
              <a:ext cx="66675" cy="371475"/>
            </a:xfrm>
            <a:custGeom>
              <a:avLst/>
              <a:gdLst/>
              <a:ahLst/>
              <a:cxnLst/>
              <a:rect l="l" t="t" r="r" b="b"/>
              <a:pathLst>
                <a:path w="66675" h="371475">
                  <a:moveTo>
                    <a:pt x="66674" y="371474"/>
                  </a:moveTo>
                  <a:lnTo>
                    <a:pt x="0" y="3714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714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4867274" y="3228974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4867274" y="320992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4972049" y="3781424"/>
              <a:ext cx="66675" cy="2057400"/>
            </a:xfrm>
            <a:custGeom>
              <a:avLst/>
              <a:gdLst/>
              <a:ahLst/>
              <a:cxnLst/>
              <a:rect l="l" t="t" r="r" b="b"/>
              <a:pathLst>
                <a:path w="66675" h="2057400">
                  <a:moveTo>
                    <a:pt x="66674" y="2057399"/>
                  </a:moveTo>
                  <a:lnTo>
                    <a:pt x="0" y="2057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573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4972049" y="3629024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4972049" y="3248024"/>
              <a:ext cx="66675" cy="381000"/>
            </a:xfrm>
            <a:custGeom>
              <a:avLst/>
              <a:gdLst/>
              <a:ahLst/>
              <a:cxnLst/>
              <a:rect l="l" t="t" r="r" b="b"/>
              <a:pathLst>
                <a:path w="66675" h="381000">
                  <a:moveTo>
                    <a:pt x="66674" y="380999"/>
                  </a:moveTo>
                  <a:lnTo>
                    <a:pt x="0" y="380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809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4972049" y="3124199"/>
              <a:ext cx="66675" cy="123825"/>
            </a:xfrm>
            <a:custGeom>
              <a:avLst/>
              <a:gdLst/>
              <a:ahLst/>
              <a:cxnLst/>
              <a:rect l="l" t="t" r="r" b="b"/>
              <a:pathLst>
                <a:path w="66675" h="123825">
                  <a:moveTo>
                    <a:pt x="666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23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4972049" y="310514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5076824" y="3705224"/>
              <a:ext cx="66675" cy="2133600"/>
            </a:xfrm>
            <a:custGeom>
              <a:avLst/>
              <a:gdLst/>
              <a:ahLst/>
              <a:cxnLst/>
              <a:rect l="l" t="t" r="r" b="b"/>
              <a:pathLst>
                <a:path w="66675" h="2133600">
                  <a:moveTo>
                    <a:pt x="66674" y="2133599"/>
                  </a:moveTo>
                  <a:lnTo>
                    <a:pt x="0" y="2133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335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5076824" y="3552824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5076824" y="3162299"/>
              <a:ext cx="66675" cy="390525"/>
            </a:xfrm>
            <a:custGeom>
              <a:avLst/>
              <a:gdLst/>
              <a:ahLst/>
              <a:cxnLst/>
              <a:rect l="l" t="t" r="r" b="b"/>
              <a:pathLst>
                <a:path w="66675" h="390525">
                  <a:moveTo>
                    <a:pt x="66674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90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5076824" y="3028949"/>
              <a:ext cx="66675" cy="133350"/>
            </a:xfrm>
            <a:custGeom>
              <a:avLst/>
              <a:gdLst/>
              <a:ahLst/>
              <a:cxnLst/>
              <a:rect l="l" t="t" r="r" b="b"/>
              <a:pathLst>
                <a:path w="66675" h="133350">
                  <a:moveTo>
                    <a:pt x="666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33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5076824" y="301942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5181599" y="3638549"/>
              <a:ext cx="66675" cy="2200275"/>
            </a:xfrm>
            <a:custGeom>
              <a:avLst/>
              <a:gdLst/>
              <a:ahLst/>
              <a:cxnLst/>
              <a:rect l="l" t="t" r="r" b="b"/>
              <a:pathLst>
                <a:path w="66675" h="2200275">
                  <a:moveTo>
                    <a:pt x="66674" y="2200274"/>
                  </a:moveTo>
                  <a:lnTo>
                    <a:pt x="0" y="2200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00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5181599" y="347662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5181599" y="3086099"/>
              <a:ext cx="66675" cy="390525"/>
            </a:xfrm>
            <a:custGeom>
              <a:avLst/>
              <a:gdLst/>
              <a:ahLst/>
              <a:cxnLst/>
              <a:rect l="l" t="t" r="r" b="b"/>
              <a:pathLst>
                <a:path w="66675" h="390525">
                  <a:moveTo>
                    <a:pt x="66674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90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5181599" y="2943224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5181599" y="29336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5286374" y="3571874"/>
              <a:ext cx="66675" cy="2266950"/>
            </a:xfrm>
            <a:custGeom>
              <a:avLst/>
              <a:gdLst/>
              <a:ahLst/>
              <a:cxnLst/>
              <a:rect l="l" t="t" r="r" b="b"/>
              <a:pathLst>
                <a:path w="66675" h="2266950">
                  <a:moveTo>
                    <a:pt x="66674" y="2266949"/>
                  </a:moveTo>
                  <a:lnTo>
                    <a:pt x="0" y="2266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669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5286374" y="339089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5286374" y="3000374"/>
              <a:ext cx="66675" cy="390525"/>
            </a:xfrm>
            <a:custGeom>
              <a:avLst/>
              <a:gdLst/>
              <a:ahLst/>
              <a:cxnLst/>
              <a:rect l="l" t="t" r="r" b="b"/>
              <a:pathLst>
                <a:path w="66675" h="390525">
                  <a:moveTo>
                    <a:pt x="66674" y="390524"/>
                  </a:moveTo>
                  <a:lnTo>
                    <a:pt x="0" y="390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905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5286374" y="2857499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5286374" y="283844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5391149" y="3552824"/>
              <a:ext cx="66675" cy="2286000"/>
            </a:xfrm>
            <a:custGeom>
              <a:avLst/>
              <a:gdLst/>
              <a:ahLst/>
              <a:cxnLst/>
              <a:rect l="l" t="t" r="r" b="b"/>
              <a:pathLst>
                <a:path w="66675" h="2286000">
                  <a:moveTo>
                    <a:pt x="66674" y="2285999"/>
                  </a:moveTo>
                  <a:lnTo>
                    <a:pt x="0" y="2285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5391149" y="337184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5391149" y="2971799"/>
              <a:ext cx="66675" cy="400050"/>
            </a:xfrm>
            <a:custGeom>
              <a:avLst/>
              <a:gdLst/>
              <a:ahLst/>
              <a:cxnLst/>
              <a:rect l="l" t="t" r="r" b="b"/>
              <a:pathLst>
                <a:path w="66675" h="400050">
                  <a:moveTo>
                    <a:pt x="66674" y="400049"/>
                  </a:moveTo>
                  <a:lnTo>
                    <a:pt x="0" y="400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00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5391149" y="2838449"/>
              <a:ext cx="66675" cy="133350"/>
            </a:xfrm>
            <a:custGeom>
              <a:avLst/>
              <a:gdLst/>
              <a:ahLst/>
              <a:cxnLst/>
              <a:rect l="l" t="t" r="r" b="b"/>
              <a:pathLst>
                <a:path w="66675" h="133350">
                  <a:moveTo>
                    <a:pt x="666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333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5391149" y="281939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5495924" y="3581399"/>
              <a:ext cx="66675" cy="2257425"/>
            </a:xfrm>
            <a:custGeom>
              <a:avLst/>
              <a:gdLst/>
              <a:ahLst/>
              <a:cxnLst/>
              <a:rect l="l" t="t" r="r" b="b"/>
              <a:pathLst>
                <a:path w="66675" h="2257425">
                  <a:moveTo>
                    <a:pt x="66674" y="2257424"/>
                  </a:moveTo>
                  <a:lnTo>
                    <a:pt x="0" y="2257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57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5495924" y="3409949"/>
              <a:ext cx="66675" cy="171450"/>
            </a:xfrm>
            <a:custGeom>
              <a:avLst/>
              <a:gdLst/>
              <a:ahLst/>
              <a:cxnLst/>
              <a:rect l="l" t="t" r="r" b="b"/>
              <a:pathLst>
                <a:path w="66675" h="171450">
                  <a:moveTo>
                    <a:pt x="666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1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5495924" y="3009899"/>
              <a:ext cx="66675" cy="400050"/>
            </a:xfrm>
            <a:custGeom>
              <a:avLst/>
              <a:gdLst/>
              <a:ahLst/>
              <a:cxnLst/>
              <a:rect l="l" t="t" r="r" b="b"/>
              <a:pathLst>
                <a:path w="66675" h="400050">
                  <a:moveTo>
                    <a:pt x="66674" y="400049"/>
                  </a:moveTo>
                  <a:lnTo>
                    <a:pt x="0" y="400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000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5495924" y="2867024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5495924" y="28479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5600699" y="3448049"/>
              <a:ext cx="66675" cy="2390775"/>
            </a:xfrm>
            <a:custGeom>
              <a:avLst/>
              <a:gdLst/>
              <a:ahLst/>
              <a:cxnLst/>
              <a:rect l="l" t="t" r="r" b="b"/>
              <a:pathLst>
                <a:path w="66675" h="2390775">
                  <a:moveTo>
                    <a:pt x="66674" y="2390774"/>
                  </a:moveTo>
                  <a:lnTo>
                    <a:pt x="0" y="2390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3907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5600699" y="326707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5600699" y="2857499"/>
              <a:ext cx="66675" cy="409575"/>
            </a:xfrm>
            <a:custGeom>
              <a:avLst/>
              <a:gdLst/>
              <a:ahLst/>
              <a:cxnLst/>
              <a:rect l="l" t="t" r="r" b="b"/>
              <a:pathLst>
                <a:path w="66675" h="409575">
                  <a:moveTo>
                    <a:pt x="66674" y="409574"/>
                  </a:moveTo>
                  <a:lnTo>
                    <a:pt x="0" y="409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09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5600699" y="2714624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5600699" y="26955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5705474" y="3381374"/>
              <a:ext cx="66675" cy="2457450"/>
            </a:xfrm>
            <a:custGeom>
              <a:avLst/>
              <a:gdLst/>
              <a:ahLst/>
              <a:cxnLst/>
              <a:rect l="l" t="t" r="r" b="b"/>
              <a:pathLst>
                <a:path w="66675" h="2457450">
                  <a:moveTo>
                    <a:pt x="66674" y="2457449"/>
                  </a:moveTo>
                  <a:lnTo>
                    <a:pt x="0" y="2457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574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5705474" y="3181349"/>
              <a:ext cx="66675" cy="200025"/>
            </a:xfrm>
            <a:custGeom>
              <a:avLst/>
              <a:gdLst/>
              <a:ahLst/>
              <a:cxnLst/>
              <a:rect l="l" t="t" r="r" b="b"/>
              <a:pathLst>
                <a:path w="66675" h="200025">
                  <a:moveTo>
                    <a:pt x="666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0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5705474" y="2771774"/>
              <a:ext cx="66675" cy="409575"/>
            </a:xfrm>
            <a:custGeom>
              <a:avLst/>
              <a:gdLst/>
              <a:ahLst/>
              <a:cxnLst/>
              <a:rect l="l" t="t" r="r" b="b"/>
              <a:pathLst>
                <a:path w="66675" h="409575">
                  <a:moveTo>
                    <a:pt x="66674" y="409574"/>
                  </a:moveTo>
                  <a:lnTo>
                    <a:pt x="0" y="409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09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5705474" y="2619374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5705474" y="26098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5810249" y="3343274"/>
              <a:ext cx="66675" cy="2495550"/>
            </a:xfrm>
            <a:custGeom>
              <a:avLst/>
              <a:gdLst/>
              <a:ahLst/>
              <a:cxnLst/>
              <a:rect l="l" t="t" r="r" b="b"/>
              <a:pathLst>
                <a:path w="66675" h="2495550">
                  <a:moveTo>
                    <a:pt x="66674" y="2495549"/>
                  </a:moveTo>
                  <a:lnTo>
                    <a:pt x="0" y="2495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955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5810249" y="3143249"/>
              <a:ext cx="66675" cy="200025"/>
            </a:xfrm>
            <a:custGeom>
              <a:avLst/>
              <a:gdLst/>
              <a:ahLst/>
              <a:cxnLst/>
              <a:rect l="l" t="t" r="r" b="b"/>
              <a:pathLst>
                <a:path w="66675" h="200025">
                  <a:moveTo>
                    <a:pt x="666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0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5810249" y="2733674"/>
              <a:ext cx="66675" cy="409575"/>
            </a:xfrm>
            <a:custGeom>
              <a:avLst/>
              <a:gdLst/>
              <a:ahLst/>
              <a:cxnLst/>
              <a:rect l="l" t="t" r="r" b="b"/>
              <a:pathLst>
                <a:path w="66675" h="409575">
                  <a:moveTo>
                    <a:pt x="66674" y="409574"/>
                  </a:moveTo>
                  <a:lnTo>
                    <a:pt x="0" y="409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09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5810249" y="2581274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5810249" y="256222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5915024" y="3305174"/>
              <a:ext cx="66675" cy="2533650"/>
            </a:xfrm>
            <a:custGeom>
              <a:avLst/>
              <a:gdLst/>
              <a:ahLst/>
              <a:cxnLst/>
              <a:rect l="l" t="t" r="r" b="b"/>
              <a:pathLst>
                <a:path w="66675" h="2533650">
                  <a:moveTo>
                    <a:pt x="66674" y="2533649"/>
                  </a:moveTo>
                  <a:lnTo>
                    <a:pt x="0" y="2533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33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5915024" y="309562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666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9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5915024" y="2676524"/>
              <a:ext cx="66675" cy="419100"/>
            </a:xfrm>
            <a:custGeom>
              <a:avLst/>
              <a:gdLst/>
              <a:ahLst/>
              <a:cxnLst/>
              <a:rect l="l" t="t" r="r" b="b"/>
              <a:pathLst>
                <a:path w="66675" h="419100">
                  <a:moveTo>
                    <a:pt x="66674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19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5915024" y="2533649"/>
              <a:ext cx="66675" cy="142875"/>
            </a:xfrm>
            <a:custGeom>
              <a:avLst/>
              <a:gdLst/>
              <a:ahLst/>
              <a:cxnLst/>
              <a:rect l="l" t="t" r="r" b="b"/>
              <a:pathLst>
                <a:path w="66675" h="142875">
                  <a:moveTo>
                    <a:pt x="666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428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5915024" y="251459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019799" y="3295649"/>
              <a:ext cx="66675" cy="2543175"/>
            </a:xfrm>
            <a:custGeom>
              <a:avLst/>
              <a:gdLst/>
              <a:ahLst/>
              <a:cxnLst/>
              <a:rect l="l" t="t" r="r" b="b"/>
              <a:pathLst>
                <a:path w="66675" h="2543175">
                  <a:moveTo>
                    <a:pt x="66674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431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6019799" y="307657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6019799" y="2666999"/>
              <a:ext cx="66675" cy="409575"/>
            </a:xfrm>
            <a:custGeom>
              <a:avLst/>
              <a:gdLst/>
              <a:ahLst/>
              <a:cxnLst/>
              <a:rect l="l" t="t" r="r" b="b"/>
              <a:pathLst>
                <a:path w="66675" h="409575">
                  <a:moveTo>
                    <a:pt x="66674" y="409574"/>
                  </a:moveTo>
                  <a:lnTo>
                    <a:pt x="0" y="409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095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6019799" y="250507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6019799" y="249554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6124574" y="3305174"/>
              <a:ext cx="66675" cy="2533650"/>
            </a:xfrm>
            <a:custGeom>
              <a:avLst/>
              <a:gdLst/>
              <a:ahLst/>
              <a:cxnLst/>
              <a:rect l="l" t="t" r="r" b="b"/>
              <a:pathLst>
                <a:path w="66675" h="2533650">
                  <a:moveTo>
                    <a:pt x="66674" y="2533649"/>
                  </a:moveTo>
                  <a:lnTo>
                    <a:pt x="0" y="2533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33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6124574" y="309562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666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9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6124574" y="2666999"/>
              <a:ext cx="66675" cy="428625"/>
            </a:xfrm>
            <a:custGeom>
              <a:avLst/>
              <a:gdLst/>
              <a:ahLst/>
              <a:cxnLst/>
              <a:rect l="l" t="t" r="r" b="b"/>
              <a:pathLst>
                <a:path w="66675" h="428625">
                  <a:moveTo>
                    <a:pt x="66674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286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6124574" y="2514599"/>
              <a:ext cx="66675" cy="152400"/>
            </a:xfrm>
            <a:custGeom>
              <a:avLst/>
              <a:gdLst/>
              <a:ahLst/>
              <a:cxnLst/>
              <a:rect l="l" t="t" r="r" b="b"/>
              <a:pathLst>
                <a:path w="66675" h="152400">
                  <a:moveTo>
                    <a:pt x="666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52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6124574" y="2495549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6229349" y="3305174"/>
              <a:ext cx="66675" cy="2533650"/>
            </a:xfrm>
            <a:custGeom>
              <a:avLst/>
              <a:gdLst/>
              <a:ahLst/>
              <a:cxnLst/>
              <a:rect l="l" t="t" r="r" b="b"/>
              <a:pathLst>
                <a:path w="66675" h="2533650">
                  <a:moveTo>
                    <a:pt x="66674" y="2533649"/>
                  </a:moveTo>
                  <a:lnTo>
                    <a:pt x="0" y="2533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33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6229349" y="3086099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6229349" y="2666999"/>
              <a:ext cx="66675" cy="419100"/>
            </a:xfrm>
            <a:custGeom>
              <a:avLst/>
              <a:gdLst/>
              <a:ahLst/>
              <a:cxnLst/>
              <a:rect l="l" t="t" r="r" b="b"/>
              <a:pathLst>
                <a:path w="66675" h="419100">
                  <a:moveTo>
                    <a:pt x="66674" y="419099"/>
                  </a:moveTo>
                  <a:lnTo>
                    <a:pt x="0" y="419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190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6229349" y="250507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6229349" y="248602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6334124" y="3267074"/>
              <a:ext cx="66675" cy="2571750"/>
            </a:xfrm>
            <a:custGeom>
              <a:avLst/>
              <a:gdLst/>
              <a:ahLst/>
              <a:cxnLst/>
              <a:rect l="l" t="t" r="r" b="b"/>
              <a:pathLst>
                <a:path w="66675" h="2571750">
                  <a:moveTo>
                    <a:pt x="66674" y="2571749"/>
                  </a:moveTo>
                  <a:lnTo>
                    <a:pt x="0" y="25717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717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6334124" y="303847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6334124" y="2609849"/>
              <a:ext cx="66675" cy="428625"/>
            </a:xfrm>
            <a:custGeom>
              <a:avLst/>
              <a:gdLst/>
              <a:ahLst/>
              <a:cxnLst/>
              <a:rect l="l" t="t" r="r" b="b"/>
              <a:pathLst>
                <a:path w="66675" h="428625">
                  <a:moveTo>
                    <a:pt x="66674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286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6334124" y="244792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6334124" y="24288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6438899" y="3200399"/>
              <a:ext cx="66675" cy="2638425"/>
            </a:xfrm>
            <a:custGeom>
              <a:avLst/>
              <a:gdLst/>
              <a:ahLst/>
              <a:cxnLst/>
              <a:rect l="l" t="t" r="r" b="b"/>
              <a:pathLst>
                <a:path w="66675" h="2638425">
                  <a:moveTo>
                    <a:pt x="66674" y="2638424"/>
                  </a:moveTo>
                  <a:lnTo>
                    <a:pt x="0" y="2638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38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6438899" y="2971799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6438899" y="2533649"/>
              <a:ext cx="66675" cy="438150"/>
            </a:xfrm>
            <a:custGeom>
              <a:avLst/>
              <a:gdLst/>
              <a:ahLst/>
              <a:cxnLst/>
              <a:rect l="l" t="t" r="r" b="b"/>
              <a:pathLst>
                <a:path w="66675" h="438150">
                  <a:moveTo>
                    <a:pt x="666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381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6438899" y="2371724"/>
              <a:ext cx="66675" cy="161925"/>
            </a:xfrm>
            <a:custGeom>
              <a:avLst/>
              <a:gdLst/>
              <a:ahLst/>
              <a:cxnLst/>
              <a:rect l="l" t="t" r="r" b="b"/>
              <a:pathLst>
                <a:path w="66675" h="161925">
                  <a:moveTo>
                    <a:pt x="666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619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6438899" y="23526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6543674" y="3200399"/>
              <a:ext cx="66675" cy="2638425"/>
            </a:xfrm>
            <a:custGeom>
              <a:avLst/>
              <a:gdLst/>
              <a:ahLst/>
              <a:cxnLst/>
              <a:rect l="l" t="t" r="r" b="b"/>
              <a:pathLst>
                <a:path w="66675" h="2638425">
                  <a:moveTo>
                    <a:pt x="66674" y="2638424"/>
                  </a:moveTo>
                  <a:lnTo>
                    <a:pt x="0" y="2638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38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6543674" y="2962274"/>
              <a:ext cx="66675" cy="238125"/>
            </a:xfrm>
            <a:custGeom>
              <a:avLst/>
              <a:gdLst/>
              <a:ahLst/>
              <a:cxnLst/>
              <a:rect l="l" t="t" r="r" b="b"/>
              <a:pathLst>
                <a:path w="66675" h="238125">
                  <a:moveTo>
                    <a:pt x="666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38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6543674" y="2533649"/>
              <a:ext cx="66675" cy="428625"/>
            </a:xfrm>
            <a:custGeom>
              <a:avLst/>
              <a:gdLst/>
              <a:ahLst/>
              <a:cxnLst/>
              <a:rect l="l" t="t" r="r" b="b"/>
              <a:pathLst>
                <a:path w="66675" h="428625">
                  <a:moveTo>
                    <a:pt x="66674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286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6543674" y="2362199"/>
              <a:ext cx="66675" cy="171450"/>
            </a:xfrm>
            <a:custGeom>
              <a:avLst/>
              <a:gdLst/>
              <a:ahLst/>
              <a:cxnLst/>
              <a:rect l="l" t="t" r="r" b="b"/>
              <a:pathLst>
                <a:path w="66675" h="171450">
                  <a:moveTo>
                    <a:pt x="666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14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6543674" y="235267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6648449" y="3343274"/>
              <a:ext cx="66675" cy="2495550"/>
            </a:xfrm>
            <a:custGeom>
              <a:avLst/>
              <a:gdLst/>
              <a:ahLst/>
              <a:cxnLst/>
              <a:rect l="l" t="t" r="r" b="b"/>
              <a:pathLst>
                <a:path w="66675" h="2495550">
                  <a:moveTo>
                    <a:pt x="66674" y="2495549"/>
                  </a:moveTo>
                  <a:lnTo>
                    <a:pt x="0" y="2495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955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6648449" y="3105149"/>
              <a:ext cx="66675" cy="238125"/>
            </a:xfrm>
            <a:custGeom>
              <a:avLst/>
              <a:gdLst/>
              <a:ahLst/>
              <a:cxnLst/>
              <a:rect l="l" t="t" r="r" b="b"/>
              <a:pathLst>
                <a:path w="66675" h="238125">
                  <a:moveTo>
                    <a:pt x="666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38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6648449" y="2666999"/>
              <a:ext cx="66675" cy="438150"/>
            </a:xfrm>
            <a:custGeom>
              <a:avLst/>
              <a:gdLst/>
              <a:ahLst/>
              <a:cxnLst/>
              <a:rect l="l" t="t" r="r" b="b"/>
              <a:pathLst>
                <a:path w="66675" h="438150">
                  <a:moveTo>
                    <a:pt x="666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381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6648449" y="2495549"/>
              <a:ext cx="66675" cy="171450"/>
            </a:xfrm>
            <a:custGeom>
              <a:avLst/>
              <a:gdLst/>
              <a:ahLst/>
              <a:cxnLst/>
              <a:rect l="l" t="t" r="r" b="b"/>
              <a:pathLst>
                <a:path w="66675" h="171450">
                  <a:moveTo>
                    <a:pt x="666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14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6648449" y="2486024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6753224" y="3200399"/>
              <a:ext cx="66675" cy="2638425"/>
            </a:xfrm>
            <a:custGeom>
              <a:avLst/>
              <a:gdLst/>
              <a:ahLst/>
              <a:cxnLst/>
              <a:rect l="l" t="t" r="r" b="b"/>
              <a:pathLst>
                <a:path w="66675" h="2638425">
                  <a:moveTo>
                    <a:pt x="66674" y="2638424"/>
                  </a:moveTo>
                  <a:lnTo>
                    <a:pt x="0" y="2638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38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6753224" y="2952749"/>
              <a:ext cx="66675" cy="247650"/>
            </a:xfrm>
            <a:custGeom>
              <a:avLst/>
              <a:gdLst/>
              <a:ahLst/>
              <a:cxnLst/>
              <a:rect l="l" t="t" r="r" b="b"/>
              <a:pathLst>
                <a:path w="66675" h="247650">
                  <a:moveTo>
                    <a:pt x="666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7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6753224" y="2514599"/>
              <a:ext cx="66675" cy="438150"/>
            </a:xfrm>
            <a:custGeom>
              <a:avLst/>
              <a:gdLst/>
              <a:ahLst/>
              <a:cxnLst/>
              <a:rect l="l" t="t" r="r" b="b"/>
              <a:pathLst>
                <a:path w="66675" h="438150">
                  <a:moveTo>
                    <a:pt x="66674" y="438149"/>
                  </a:moveTo>
                  <a:lnTo>
                    <a:pt x="0" y="438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381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6753224" y="233362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6753224" y="2324099"/>
              <a:ext cx="66675" cy="9525"/>
            </a:xfrm>
            <a:custGeom>
              <a:avLst/>
              <a:gdLst/>
              <a:ahLst/>
              <a:cxnLst/>
              <a:rect l="l" t="t" r="r" b="b"/>
              <a:pathLst>
                <a:path w="66675" h="9525">
                  <a:moveTo>
                    <a:pt x="666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6857999" y="3152774"/>
              <a:ext cx="66675" cy="2686050"/>
            </a:xfrm>
            <a:custGeom>
              <a:avLst/>
              <a:gdLst/>
              <a:ahLst/>
              <a:cxnLst/>
              <a:rect l="l" t="t" r="r" b="b"/>
              <a:pathLst>
                <a:path w="66675" h="2686050">
                  <a:moveTo>
                    <a:pt x="66674" y="2686049"/>
                  </a:moveTo>
                  <a:lnTo>
                    <a:pt x="0" y="2686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86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6857999" y="2914649"/>
              <a:ext cx="66675" cy="238125"/>
            </a:xfrm>
            <a:custGeom>
              <a:avLst/>
              <a:gdLst/>
              <a:ahLst/>
              <a:cxnLst/>
              <a:rect l="l" t="t" r="r" b="b"/>
              <a:pathLst>
                <a:path w="66675" h="238125">
                  <a:moveTo>
                    <a:pt x="666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38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6857999" y="2466974"/>
              <a:ext cx="66675" cy="447675"/>
            </a:xfrm>
            <a:custGeom>
              <a:avLst/>
              <a:gdLst/>
              <a:ahLst/>
              <a:cxnLst/>
              <a:rect l="l" t="t" r="r" b="b"/>
              <a:pathLst>
                <a:path w="66675" h="447675">
                  <a:moveTo>
                    <a:pt x="66674" y="447674"/>
                  </a:moveTo>
                  <a:lnTo>
                    <a:pt x="0" y="447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476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6857999" y="2295524"/>
              <a:ext cx="66675" cy="171450"/>
            </a:xfrm>
            <a:custGeom>
              <a:avLst/>
              <a:gdLst/>
              <a:ahLst/>
              <a:cxnLst/>
              <a:rect l="l" t="t" r="r" b="b"/>
              <a:pathLst>
                <a:path w="66675" h="171450">
                  <a:moveTo>
                    <a:pt x="666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714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6857999" y="2276474"/>
              <a:ext cx="66675" cy="19050"/>
            </a:xfrm>
            <a:custGeom>
              <a:avLst/>
              <a:gdLst/>
              <a:ahLst/>
              <a:cxnLst/>
              <a:rect l="l" t="t" r="r" b="b"/>
              <a:pathLst>
                <a:path w="66675" h="19050">
                  <a:moveTo>
                    <a:pt x="666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4" name="object 3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43149" y="6305549"/>
              <a:ext cx="152399" cy="152399"/>
            </a:xfrm>
            <a:prstGeom prst="rect">
              <a:avLst/>
            </a:prstGeom>
          </p:spPr>
        </p:pic>
        <p:pic>
          <p:nvPicPr>
            <p:cNvPr id="315" name="object 3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7999" y="6305549"/>
              <a:ext cx="152400" cy="152399"/>
            </a:xfrm>
            <a:prstGeom prst="rect">
              <a:avLst/>
            </a:prstGeom>
          </p:spPr>
        </p:pic>
        <p:pic>
          <p:nvPicPr>
            <p:cNvPr id="316" name="object 3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48074" y="6305549"/>
              <a:ext cx="152400" cy="152399"/>
            </a:xfrm>
            <a:prstGeom prst="rect">
              <a:avLst/>
            </a:prstGeom>
          </p:spPr>
        </p:pic>
        <p:pic>
          <p:nvPicPr>
            <p:cNvPr id="317" name="object 3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1999" y="6305549"/>
              <a:ext cx="152400" cy="152399"/>
            </a:xfrm>
            <a:prstGeom prst="rect">
              <a:avLst/>
            </a:prstGeom>
          </p:spPr>
        </p:pic>
        <p:pic>
          <p:nvPicPr>
            <p:cNvPr id="318" name="object 3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29224" y="6305549"/>
              <a:ext cx="152400" cy="152399"/>
            </a:xfrm>
            <a:prstGeom prst="rect">
              <a:avLst/>
            </a:prstGeom>
          </p:spPr>
        </p:pic>
      </p:grpSp>
      <p:sp>
        <p:nvSpPr>
          <p:cNvPr id="319" name="object 319"/>
          <p:cNvSpPr txBox="1"/>
          <p:nvPr/>
        </p:nvSpPr>
        <p:spPr>
          <a:xfrm>
            <a:off x="2356932" y="6283324"/>
            <a:ext cx="610870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Енергија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0" name="object 320"/>
          <p:cNvSpPr txBox="1"/>
          <p:nvPr/>
        </p:nvSpPr>
        <p:spPr>
          <a:xfrm>
            <a:off x="3284884" y="6283324"/>
            <a:ext cx="28067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IPPU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1" name="object 321"/>
          <p:cNvSpPr txBox="1"/>
          <p:nvPr/>
        </p:nvSpPr>
        <p:spPr>
          <a:xfrm>
            <a:off x="3882636" y="6283324"/>
            <a:ext cx="611259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Пољопривреда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2" name="object 322"/>
          <p:cNvSpPr txBox="1"/>
          <p:nvPr/>
        </p:nvSpPr>
        <p:spPr>
          <a:xfrm>
            <a:off x="4811116" y="6283324"/>
            <a:ext cx="340360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Отпад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3" name="object 323"/>
          <p:cNvSpPr txBox="1"/>
          <p:nvPr/>
        </p:nvSpPr>
        <p:spPr>
          <a:xfrm>
            <a:off x="5468638" y="6283324"/>
            <a:ext cx="451917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Остало 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4" name="object 324"/>
          <p:cNvSpPr txBox="1">
            <a:spLocks noGrp="1"/>
          </p:cNvSpPr>
          <p:nvPr>
            <p:ph type="title"/>
          </p:nvPr>
        </p:nvSpPr>
        <p:spPr>
          <a:xfrm>
            <a:off x="944880" y="406400"/>
            <a:ext cx="1234630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sr-Cyrl-RS" dirty="0"/>
              <a:t>Глобалне </a:t>
            </a:r>
            <a:r>
              <a:rPr lang="sr-Cyrl-RS" dirty="0" err="1"/>
              <a:t>антропогене</a:t>
            </a:r>
            <a:r>
              <a:rPr lang="sr-Cyrl-RS" dirty="0"/>
              <a:t> емисије гасова стаклене баште </a:t>
            </a:r>
            <a:endParaRPr spc="-50" dirty="0"/>
          </a:p>
        </p:txBody>
      </p:sp>
      <p:sp>
        <p:nvSpPr>
          <p:cNvPr id="325" name="object 325"/>
          <p:cNvSpPr txBox="1"/>
          <p:nvPr/>
        </p:nvSpPr>
        <p:spPr>
          <a:xfrm>
            <a:off x="80010" y="6648450"/>
            <a:ext cx="14158595" cy="1397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25000"/>
              </a:lnSpc>
              <a:spcBef>
                <a:spcPts val="95"/>
              </a:spcBef>
            </a:pP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Извор: </a:t>
            </a:r>
            <a:r>
              <a:rPr lang="sr-Latn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EDGAR (</a:t>
            </a: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База података о емисијама за глобална атмосферска истраживања) База података о гасовима стаклене баште заједнице (сарадња између Европске комисије, Заједничког истраживачког центра (</a:t>
            </a:r>
            <a:r>
              <a:rPr lang="sr-Latn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JRC) </a:t>
            </a: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 Међународне агенције за енергију (</a:t>
            </a:r>
            <a:r>
              <a:rPr lang="sr-Latn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IEA), </a:t>
            </a: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која обухвата </a:t>
            </a:r>
            <a:r>
              <a:rPr lang="sr-Latn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IEA-EDGAR CO2, EDGAR CH4, EDGAR N2O, EDGAR F-GASES </a:t>
            </a: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верзија 8.0, (2023) Европска комисија).Напомена: Само емисије фосилних горива. Емисије из коришћења земљишта и промене коришћења земљишта нису укључене.</a:t>
            </a:r>
            <a:r>
              <a:rPr sz="180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.</a:t>
            </a:r>
            <a:endParaRPr sz="18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6" name="object 326"/>
          <p:cNvSpPr txBox="1"/>
          <p:nvPr/>
        </p:nvSpPr>
        <p:spPr>
          <a:xfrm>
            <a:off x="1053972" y="1892300"/>
            <a:ext cx="2330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u="sng" spc="-240" dirty="0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950" spc="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55B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7" name="object 327"/>
          <p:cNvSpPr txBox="1"/>
          <p:nvPr/>
        </p:nvSpPr>
        <p:spPr>
          <a:xfrm>
            <a:off x="7140575" y="1892300"/>
            <a:ext cx="32385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8" name="object 328"/>
          <p:cNvSpPr txBox="1"/>
          <p:nvPr/>
        </p:nvSpPr>
        <p:spPr>
          <a:xfrm>
            <a:off x="7140575" y="2273300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90%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9" name="object 329"/>
          <p:cNvSpPr txBox="1"/>
          <p:nvPr/>
        </p:nvSpPr>
        <p:spPr>
          <a:xfrm>
            <a:off x="7140575" y="2644775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80%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0" name="object 330"/>
          <p:cNvSpPr txBox="1"/>
          <p:nvPr/>
        </p:nvSpPr>
        <p:spPr>
          <a:xfrm>
            <a:off x="7140575" y="3025775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70%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1" name="object 331"/>
          <p:cNvSpPr txBox="1"/>
          <p:nvPr/>
        </p:nvSpPr>
        <p:spPr>
          <a:xfrm>
            <a:off x="7140575" y="3397249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2" name="object 332"/>
          <p:cNvSpPr txBox="1"/>
          <p:nvPr/>
        </p:nvSpPr>
        <p:spPr>
          <a:xfrm>
            <a:off x="7140575" y="3778249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3" name="object 333"/>
          <p:cNvSpPr txBox="1"/>
          <p:nvPr/>
        </p:nvSpPr>
        <p:spPr>
          <a:xfrm>
            <a:off x="7140575" y="4159249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4" name="object 334"/>
          <p:cNvSpPr txBox="1"/>
          <p:nvPr/>
        </p:nvSpPr>
        <p:spPr>
          <a:xfrm>
            <a:off x="7140575" y="4530724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5" name="object 335"/>
          <p:cNvSpPr txBox="1"/>
          <p:nvPr/>
        </p:nvSpPr>
        <p:spPr>
          <a:xfrm>
            <a:off x="7140575" y="4911725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6" name="object 336"/>
          <p:cNvSpPr txBox="1"/>
          <p:nvPr/>
        </p:nvSpPr>
        <p:spPr>
          <a:xfrm>
            <a:off x="7140575" y="5283200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7" name="object 337"/>
          <p:cNvSpPr txBox="1"/>
          <p:nvPr/>
        </p:nvSpPr>
        <p:spPr>
          <a:xfrm>
            <a:off x="7140575" y="5664199"/>
            <a:ext cx="18923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338" name="object 338"/>
          <p:cNvGrpSpPr/>
          <p:nvPr/>
        </p:nvGrpSpPr>
        <p:grpSpPr>
          <a:xfrm>
            <a:off x="7153275" y="2066924"/>
            <a:ext cx="6334125" cy="3781425"/>
            <a:chOff x="7153275" y="2066924"/>
            <a:chExt cx="6334125" cy="3781425"/>
          </a:xfrm>
        </p:grpSpPr>
        <p:sp>
          <p:nvSpPr>
            <p:cNvPr id="339" name="object 339"/>
            <p:cNvSpPr/>
            <p:nvPr/>
          </p:nvSpPr>
          <p:spPr>
            <a:xfrm>
              <a:off x="7153262" y="2066924"/>
              <a:ext cx="6334125" cy="390525"/>
            </a:xfrm>
            <a:custGeom>
              <a:avLst/>
              <a:gdLst/>
              <a:ahLst/>
              <a:cxnLst/>
              <a:rect l="l" t="t" r="r" b="b"/>
              <a:pathLst>
                <a:path w="6334125" h="390525">
                  <a:moveTo>
                    <a:pt x="56197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561975" y="9525"/>
                  </a:lnTo>
                  <a:lnTo>
                    <a:pt x="561975" y="0"/>
                  </a:lnTo>
                  <a:close/>
                </a:path>
                <a:path w="6334125" h="390525">
                  <a:moveTo>
                    <a:pt x="666750" y="381000"/>
                  </a:moveTo>
                  <a:lnTo>
                    <a:pt x="628650" y="381000"/>
                  </a:lnTo>
                  <a:lnTo>
                    <a:pt x="628650" y="390525"/>
                  </a:lnTo>
                  <a:lnTo>
                    <a:pt x="666750" y="390525"/>
                  </a:lnTo>
                  <a:lnTo>
                    <a:pt x="666750" y="381000"/>
                  </a:lnTo>
                  <a:close/>
                </a:path>
                <a:path w="6334125" h="390525">
                  <a:moveTo>
                    <a:pt x="666750" y="0"/>
                  </a:moveTo>
                  <a:lnTo>
                    <a:pt x="628650" y="0"/>
                  </a:lnTo>
                  <a:lnTo>
                    <a:pt x="628650" y="9525"/>
                  </a:lnTo>
                  <a:lnTo>
                    <a:pt x="666750" y="9525"/>
                  </a:lnTo>
                  <a:lnTo>
                    <a:pt x="666750" y="0"/>
                  </a:lnTo>
                  <a:close/>
                </a:path>
                <a:path w="6334125" h="390525">
                  <a:moveTo>
                    <a:pt x="771525" y="381000"/>
                  </a:moveTo>
                  <a:lnTo>
                    <a:pt x="733425" y="381000"/>
                  </a:lnTo>
                  <a:lnTo>
                    <a:pt x="733425" y="390525"/>
                  </a:lnTo>
                  <a:lnTo>
                    <a:pt x="771525" y="390525"/>
                  </a:lnTo>
                  <a:lnTo>
                    <a:pt x="771525" y="381000"/>
                  </a:lnTo>
                  <a:close/>
                </a:path>
                <a:path w="6334125" h="390525">
                  <a:moveTo>
                    <a:pt x="771525" y="0"/>
                  </a:moveTo>
                  <a:lnTo>
                    <a:pt x="733425" y="0"/>
                  </a:lnTo>
                  <a:lnTo>
                    <a:pt x="733425" y="9525"/>
                  </a:lnTo>
                  <a:lnTo>
                    <a:pt x="771525" y="9525"/>
                  </a:lnTo>
                  <a:lnTo>
                    <a:pt x="771525" y="0"/>
                  </a:lnTo>
                  <a:close/>
                </a:path>
                <a:path w="6334125" h="390525">
                  <a:moveTo>
                    <a:pt x="876300" y="0"/>
                  </a:moveTo>
                  <a:lnTo>
                    <a:pt x="838200" y="0"/>
                  </a:lnTo>
                  <a:lnTo>
                    <a:pt x="838200" y="9525"/>
                  </a:lnTo>
                  <a:lnTo>
                    <a:pt x="876300" y="9525"/>
                  </a:lnTo>
                  <a:lnTo>
                    <a:pt x="876300" y="0"/>
                  </a:lnTo>
                  <a:close/>
                </a:path>
                <a:path w="6334125" h="390525">
                  <a:moveTo>
                    <a:pt x="981075" y="381000"/>
                  </a:moveTo>
                  <a:lnTo>
                    <a:pt x="942975" y="381000"/>
                  </a:lnTo>
                  <a:lnTo>
                    <a:pt x="942975" y="390525"/>
                  </a:lnTo>
                  <a:lnTo>
                    <a:pt x="981075" y="390525"/>
                  </a:lnTo>
                  <a:lnTo>
                    <a:pt x="981075" y="381000"/>
                  </a:lnTo>
                  <a:close/>
                </a:path>
                <a:path w="6334125" h="390525">
                  <a:moveTo>
                    <a:pt x="981075" y="0"/>
                  </a:moveTo>
                  <a:lnTo>
                    <a:pt x="942975" y="0"/>
                  </a:lnTo>
                  <a:lnTo>
                    <a:pt x="942975" y="9525"/>
                  </a:lnTo>
                  <a:lnTo>
                    <a:pt x="981075" y="9525"/>
                  </a:lnTo>
                  <a:lnTo>
                    <a:pt x="981075" y="0"/>
                  </a:lnTo>
                  <a:close/>
                </a:path>
                <a:path w="6334125" h="390525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390525">
                  <a:moveTo>
                    <a:pt x="1190625" y="0"/>
                  </a:moveTo>
                  <a:lnTo>
                    <a:pt x="1152525" y="0"/>
                  </a:lnTo>
                  <a:lnTo>
                    <a:pt x="1152525" y="9525"/>
                  </a:lnTo>
                  <a:lnTo>
                    <a:pt x="1190625" y="9525"/>
                  </a:lnTo>
                  <a:lnTo>
                    <a:pt x="1190625" y="0"/>
                  </a:lnTo>
                  <a:close/>
                </a:path>
                <a:path w="6334125" h="390525">
                  <a:moveTo>
                    <a:pt x="1295400" y="0"/>
                  </a:moveTo>
                  <a:lnTo>
                    <a:pt x="1257300" y="0"/>
                  </a:lnTo>
                  <a:lnTo>
                    <a:pt x="12573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390525">
                  <a:moveTo>
                    <a:pt x="1400175" y="381000"/>
                  </a:moveTo>
                  <a:lnTo>
                    <a:pt x="1362075" y="381000"/>
                  </a:lnTo>
                  <a:lnTo>
                    <a:pt x="1362075" y="390525"/>
                  </a:lnTo>
                  <a:lnTo>
                    <a:pt x="1400175" y="390525"/>
                  </a:lnTo>
                  <a:lnTo>
                    <a:pt x="1400175" y="381000"/>
                  </a:lnTo>
                  <a:close/>
                </a:path>
                <a:path w="6334125" h="390525">
                  <a:moveTo>
                    <a:pt x="1400175" y="0"/>
                  </a:moveTo>
                  <a:lnTo>
                    <a:pt x="1362075" y="0"/>
                  </a:lnTo>
                  <a:lnTo>
                    <a:pt x="1362075" y="9525"/>
                  </a:lnTo>
                  <a:lnTo>
                    <a:pt x="1400175" y="9525"/>
                  </a:lnTo>
                  <a:lnTo>
                    <a:pt x="1400175" y="0"/>
                  </a:lnTo>
                  <a:close/>
                </a:path>
                <a:path w="6334125" h="390525">
                  <a:moveTo>
                    <a:pt x="1504950" y="381000"/>
                  </a:moveTo>
                  <a:lnTo>
                    <a:pt x="1466850" y="381000"/>
                  </a:lnTo>
                  <a:lnTo>
                    <a:pt x="1466850" y="390525"/>
                  </a:lnTo>
                  <a:lnTo>
                    <a:pt x="1504950" y="390525"/>
                  </a:lnTo>
                  <a:lnTo>
                    <a:pt x="1504950" y="381000"/>
                  </a:lnTo>
                  <a:close/>
                </a:path>
                <a:path w="6334125" h="390525">
                  <a:moveTo>
                    <a:pt x="1504950" y="0"/>
                  </a:moveTo>
                  <a:lnTo>
                    <a:pt x="1466850" y="0"/>
                  </a:lnTo>
                  <a:lnTo>
                    <a:pt x="1466850" y="9525"/>
                  </a:lnTo>
                  <a:lnTo>
                    <a:pt x="1504950" y="9525"/>
                  </a:lnTo>
                  <a:lnTo>
                    <a:pt x="1504950" y="0"/>
                  </a:lnTo>
                  <a:close/>
                </a:path>
                <a:path w="6334125" h="390525">
                  <a:moveTo>
                    <a:pt x="1609725" y="381000"/>
                  </a:moveTo>
                  <a:lnTo>
                    <a:pt x="1571625" y="381000"/>
                  </a:lnTo>
                  <a:lnTo>
                    <a:pt x="1571625" y="390525"/>
                  </a:lnTo>
                  <a:lnTo>
                    <a:pt x="1609725" y="390525"/>
                  </a:lnTo>
                  <a:lnTo>
                    <a:pt x="1609725" y="381000"/>
                  </a:lnTo>
                  <a:close/>
                </a:path>
                <a:path w="6334125" h="390525">
                  <a:moveTo>
                    <a:pt x="1609725" y="0"/>
                  </a:moveTo>
                  <a:lnTo>
                    <a:pt x="1571625" y="0"/>
                  </a:lnTo>
                  <a:lnTo>
                    <a:pt x="1571625" y="9525"/>
                  </a:lnTo>
                  <a:lnTo>
                    <a:pt x="1609725" y="9525"/>
                  </a:lnTo>
                  <a:lnTo>
                    <a:pt x="1609725" y="0"/>
                  </a:lnTo>
                  <a:close/>
                </a:path>
                <a:path w="6334125" h="390525">
                  <a:moveTo>
                    <a:pt x="1714500" y="381000"/>
                  </a:moveTo>
                  <a:lnTo>
                    <a:pt x="1676400" y="381000"/>
                  </a:lnTo>
                  <a:lnTo>
                    <a:pt x="1676400" y="390525"/>
                  </a:lnTo>
                  <a:lnTo>
                    <a:pt x="1714500" y="390525"/>
                  </a:lnTo>
                  <a:lnTo>
                    <a:pt x="1714500" y="381000"/>
                  </a:lnTo>
                  <a:close/>
                </a:path>
                <a:path w="6334125" h="390525">
                  <a:moveTo>
                    <a:pt x="1714500" y="0"/>
                  </a:moveTo>
                  <a:lnTo>
                    <a:pt x="1676400" y="0"/>
                  </a:lnTo>
                  <a:lnTo>
                    <a:pt x="1676400" y="9525"/>
                  </a:lnTo>
                  <a:lnTo>
                    <a:pt x="1714500" y="9525"/>
                  </a:lnTo>
                  <a:lnTo>
                    <a:pt x="1714500" y="0"/>
                  </a:lnTo>
                  <a:close/>
                </a:path>
                <a:path w="6334125" h="390525">
                  <a:moveTo>
                    <a:pt x="1819275" y="381000"/>
                  </a:moveTo>
                  <a:lnTo>
                    <a:pt x="1781175" y="381000"/>
                  </a:lnTo>
                  <a:lnTo>
                    <a:pt x="1781175" y="390525"/>
                  </a:lnTo>
                  <a:lnTo>
                    <a:pt x="1819275" y="390525"/>
                  </a:lnTo>
                  <a:lnTo>
                    <a:pt x="1819275" y="381000"/>
                  </a:lnTo>
                  <a:close/>
                </a:path>
                <a:path w="6334125" h="390525">
                  <a:moveTo>
                    <a:pt x="1819275" y="0"/>
                  </a:moveTo>
                  <a:lnTo>
                    <a:pt x="1781175" y="0"/>
                  </a:lnTo>
                  <a:lnTo>
                    <a:pt x="1781175" y="9525"/>
                  </a:lnTo>
                  <a:lnTo>
                    <a:pt x="1819275" y="9525"/>
                  </a:lnTo>
                  <a:lnTo>
                    <a:pt x="1819275" y="0"/>
                  </a:lnTo>
                  <a:close/>
                </a:path>
                <a:path w="6334125" h="390525">
                  <a:moveTo>
                    <a:pt x="1924050" y="0"/>
                  </a:moveTo>
                  <a:lnTo>
                    <a:pt x="1885950" y="0"/>
                  </a:lnTo>
                  <a:lnTo>
                    <a:pt x="1885950" y="9525"/>
                  </a:lnTo>
                  <a:lnTo>
                    <a:pt x="1924050" y="9525"/>
                  </a:lnTo>
                  <a:lnTo>
                    <a:pt x="1924050" y="0"/>
                  </a:lnTo>
                  <a:close/>
                </a:path>
                <a:path w="6334125" h="390525">
                  <a:moveTo>
                    <a:pt x="2028825" y="381000"/>
                  </a:moveTo>
                  <a:lnTo>
                    <a:pt x="1990725" y="381000"/>
                  </a:lnTo>
                  <a:lnTo>
                    <a:pt x="1990725" y="390525"/>
                  </a:lnTo>
                  <a:lnTo>
                    <a:pt x="2028825" y="390525"/>
                  </a:lnTo>
                  <a:lnTo>
                    <a:pt x="2028825" y="381000"/>
                  </a:lnTo>
                  <a:close/>
                </a:path>
                <a:path w="6334125" h="390525">
                  <a:moveTo>
                    <a:pt x="2028825" y="0"/>
                  </a:moveTo>
                  <a:lnTo>
                    <a:pt x="1990725" y="0"/>
                  </a:lnTo>
                  <a:lnTo>
                    <a:pt x="1990725" y="9525"/>
                  </a:lnTo>
                  <a:lnTo>
                    <a:pt x="2028825" y="9525"/>
                  </a:lnTo>
                  <a:lnTo>
                    <a:pt x="2028825" y="0"/>
                  </a:lnTo>
                  <a:close/>
                </a:path>
                <a:path w="6334125" h="390525">
                  <a:moveTo>
                    <a:pt x="2133600" y="381000"/>
                  </a:moveTo>
                  <a:lnTo>
                    <a:pt x="2095500" y="381000"/>
                  </a:lnTo>
                  <a:lnTo>
                    <a:pt x="2095500" y="390525"/>
                  </a:lnTo>
                  <a:lnTo>
                    <a:pt x="2133600" y="390525"/>
                  </a:lnTo>
                  <a:lnTo>
                    <a:pt x="2133600" y="381000"/>
                  </a:lnTo>
                  <a:close/>
                </a:path>
                <a:path w="6334125" h="390525">
                  <a:moveTo>
                    <a:pt x="2133600" y="0"/>
                  </a:moveTo>
                  <a:lnTo>
                    <a:pt x="2095500" y="0"/>
                  </a:lnTo>
                  <a:lnTo>
                    <a:pt x="2095500" y="9525"/>
                  </a:lnTo>
                  <a:lnTo>
                    <a:pt x="2133600" y="9525"/>
                  </a:lnTo>
                  <a:lnTo>
                    <a:pt x="2133600" y="0"/>
                  </a:lnTo>
                  <a:close/>
                </a:path>
                <a:path w="6334125" h="390525">
                  <a:moveTo>
                    <a:pt x="2238375" y="0"/>
                  </a:moveTo>
                  <a:lnTo>
                    <a:pt x="2200275" y="0"/>
                  </a:lnTo>
                  <a:lnTo>
                    <a:pt x="2200275" y="9525"/>
                  </a:lnTo>
                  <a:lnTo>
                    <a:pt x="2238375" y="9525"/>
                  </a:lnTo>
                  <a:lnTo>
                    <a:pt x="2238375" y="0"/>
                  </a:lnTo>
                  <a:close/>
                </a:path>
                <a:path w="6334125" h="390525">
                  <a:moveTo>
                    <a:pt x="2343150" y="381000"/>
                  </a:moveTo>
                  <a:lnTo>
                    <a:pt x="2305050" y="381000"/>
                  </a:lnTo>
                  <a:lnTo>
                    <a:pt x="2305050" y="390525"/>
                  </a:lnTo>
                  <a:lnTo>
                    <a:pt x="2343150" y="390525"/>
                  </a:lnTo>
                  <a:lnTo>
                    <a:pt x="2343150" y="381000"/>
                  </a:lnTo>
                  <a:close/>
                </a:path>
                <a:path w="6334125" h="390525">
                  <a:moveTo>
                    <a:pt x="23431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43150" y="9525"/>
                  </a:lnTo>
                  <a:lnTo>
                    <a:pt x="2343150" y="0"/>
                  </a:lnTo>
                  <a:close/>
                </a:path>
                <a:path w="6334125" h="390525">
                  <a:moveTo>
                    <a:pt x="2447925" y="0"/>
                  </a:moveTo>
                  <a:lnTo>
                    <a:pt x="2409825" y="0"/>
                  </a:lnTo>
                  <a:lnTo>
                    <a:pt x="2409825" y="9525"/>
                  </a:lnTo>
                  <a:lnTo>
                    <a:pt x="2447925" y="9525"/>
                  </a:lnTo>
                  <a:lnTo>
                    <a:pt x="2447925" y="0"/>
                  </a:lnTo>
                  <a:close/>
                </a:path>
                <a:path w="6334125" h="390525">
                  <a:moveTo>
                    <a:pt x="2552700" y="0"/>
                  </a:moveTo>
                  <a:lnTo>
                    <a:pt x="2514600" y="0"/>
                  </a:lnTo>
                  <a:lnTo>
                    <a:pt x="2514600" y="9525"/>
                  </a:lnTo>
                  <a:lnTo>
                    <a:pt x="2552700" y="9525"/>
                  </a:lnTo>
                  <a:lnTo>
                    <a:pt x="2552700" y="0"/>
                  </a:lnTo>
                  <a:close/>
                </a:path>
                <a:path w="6334125" h="390525">
                  <a:moveTo>
                    <a:pt x="2867025" y="381000"/>
                  </a:moveTo>
                  <a:lnTo>
                    <a:pt x="2828925" y="381000"/>
                  </a:lnTo>
                  <a:lnTo>
                    <a:pt x="2828925" y="390525"/>
                  </a:lnTo>
                  <a:lnTo>
                    <a:pt x="2867025" y="390525"/>
                  </a:lnTo>
                  <a:lnTo>
                    <a:pt x="2867025" y="381000"/>
                  </a:lnTo>
                  <a:close/>
                </a:path>
                <a:path w="6334125" h="390525">
                  <a:moveTo>
                    <a:pt x="3390900" y="0"/>
                  </a:moveTo>
                  <a:lnTo>
                    <a:pt x="2619375" y="0"/>
                  </a:lnTo>
                  <a:lnTo>
                    <a:pt x="2619375" y="9525"/>
                  </a:lnTo>
                  <a:lnTo>
                    <a:pt x="3390900" y="9525"/>
                  </a:lnTo>
                  <a:lnTo>
                    <a:pt x="3390900" y="0"/>
                  </a:lnTo>
                  <a:close/>
                </a:path>
                <a:path w="6334125" h="390525">
                  <a:moveTo>
                    <a:pt x="3495675" y="381000"/>
                  </a:moveTo>
                  <a:lnTo>
                    <a:pt x="3457575" y="381000"/>
                  </a:lnTo>
                  <a:lnTo>
                    <a:pt x="3457575" y="390525"/>
                  </a:lnTo>
                  <a:lnTo>
                    <a:pt x="3495675" y="390525"/>
                  </a:lnTo>
                  <a:lnTo>
                    <a:pt x="3495675" y="381000"/>
                  </a:lnTo>
                  <a:close/>
                </a:path>
                <a:path w="6334125" h="390525">
                  <a:moveTo>
                    <a:pt x="3495675" y="0"/>
                  </a:moveTo>
                  <a:lnTo>
                    <a:pt x="3457575" y="0"/>
                  </a:lnTo>
                  <a:lnTo>
                    <a:pt x="3457575" y="9525"/>
                  </a:lnTo>
                  <a:lnTo>
                    <a:pt x="3495675" y="9525"/>
                  </a:lnTo>
                  <a:lnTo>
                    <a:pt x="3495675" y="0"/>
                  </a:lnTo>
                  <a:close/>
                </a:path>
                <a:path w="6334125" h="390525">
                  <a:moveTo>
                    <a:pt x="3600450" y="0"/>
                  </a:moveTo>
                  <a:lnTo>
                    <a:pt x="3562350" y="0"/>
                  </a:lnTo>
                  <a:lnTo>
                    <a:pt x="3562350" y="9525"/>
                  </a:lnTo>
                  <a:lnTo>
                    <a:pt x="3600450" y="9525"/>
                  </a:lnTo>
                  <a:lnTo>
                    <a:pt x="3600450" y="0"/>
                  </a:lnTo>
                  <a:close/>
                </a:path>
                <a:path w="6334125" h="390525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390525">
                  <a:moveTo>
                    <a:pt x="3810000" y="381000"/>
                  </a:moveTo>
                  <a:lnTo>
                    <a:pt x="3771900" y="381000"/>
                  </a:lnTo>
                  <a:lnTo>
                    <a:pt x="37719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390525">
                  <a:moveTo>
                    <a:pt x="3810000" y="0"/>
                  </a:moveTo>
                  <a:lnTo>
                    <a:pt x="3771900" y="0"/>
                  </a:lnTo>
                  <a:lnTo>
                    <a:pt x="3771900" y="9525"/>
                  </a:lnTo>
                  <a:lnTo>
                    <a:pt x="3810000" y="9525"/>
                  </a:lnTo>
                  <a:lnTo>
                    <a:pt x="3810000" y="0"/>
                  </a:lnTo>
                  <a:close/>
                </a:path>
                <a:path w="6334125" h="390525">
                  <a:moveTo>
                    <a:pt x="3914775" y="0"/>
                  </a:moveTo>
                  <a:lnTo>
                    <a:pt x="3876675" y="0"/>
                  </a:lnTo>
                  <a:lnTo>
                    <a:pt x="3876675" y="9525"/>
                  </a:lnTo>
                  <a:lnTo>
                    <a:pt x="3914775" y="9525"/>
                  </a:lnTo>
                  <a:lnTo>
                    <a:pt x="3914775" y="0"/>
                  </a:lnTo>
                  <a:close/>
                </a:path>
                <a:path w="6334125" h="390525">
                  <a:moveTo>
                    <a:pt x="4019550" y="0"/>
                  </a:moveTo>
                  <a:lnTo>
                    <a:pt x="3981450" y="0"/>
                  </a:lnTo>
                  <a:lnTo>
                    <a:pt x="3981450" y="9525"/>
                  </a:lnTo>
                  <a:lnTo>
                    <a:pt x="4019550" y="9525"/>
                  </a:lnTo>
                  <a:lnTo>
                    <a:pt x="4019550" y="0"/>
                  </a:lnTo>
                  <a:close/>
                </a:path>
                <a:path w="6334125" h="390525">
                  <a:moveTo>
                    <a:pt x="4124325" y="0"/>
                  </a:moveTo>
                  <a:lnTo>
                    <a:pt x="4086225" y="0"/>
                  </a:lnTo>
                  <a:lnTo>
                    <a:pt x="4086225" y="9525"/>
                  </a:lnTo>
                  <a:lnTo>
                    <a:pt x="4124325" y="9525"/>
                  </a:lnTo>
                  <a:lnTo>
                    <a:pt x="4124325" y="0"/>
                  </a:lnTo>
                  <a:close/>
                </a:path>
                <a:path w="6334125" h="390525">
                  <a:moveTo>
                    <a:pt x="4229100" y="381000"/>
                  </a:moveTo>
                  <a:lnTo>
                    <a:pt x="4191000" y="381000"/>
                  </a:lnTo>
                  <a:lnTo>
                    <a:pt x="4191000" y="390525"/>
                  </a:lnTo>
                  <a:lnTo>
                    <a:pt x="4229100" y="390525"/>
                  </a:lnTo>
                  <a:lnTo>
                    <a:pt x="4229100" y="381000"/>
                  </a:lnTo>
                  <a:close/>
                </a:path>
                <a:path w="6334125" h="390525">
                  <a:moveTo>
                    <a:pt x="4229100" y="0"/>
                  </a:moveTo>
                  <a:lnTo>
                    <a:pt x="4191000" y="0"/>
                  </a:lnTo>
                  <a:lnTo>
                    <a:pt x="4191000" y="9525"/>
                  </a:lnTo>
                  <a:lnTo>
                    <a:pt x="4229100" y="9525"/>
                  </a:lnTo>
                  <a:lnTo>
                    <a:pt x="4229100" y="0"/>
                  </a:lnTo>
                  <a:close/>
                </a:path>
                <a:path w="6334125" h="390525">
                  <a:moveTo>
                    <a:pt x="43338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33875" y="9525"/>
                  </a:lnTo>
                  <a:lnTo>
                    <a:pt x="4333875" y="0"/>
                  </a:lnTo>
                  <a:close/>
                </a:path>
                <a:path w="6334125" h="390525">
                  <a:moveTo>
                    <a:pt x="4438650" y="381000"/>
                  </a:moveTo>
                  <a:lnTo>
                    <a:pt x="4400550" y="381000"/>
                  </a:lnTo>
                  <a:lnTo>
                    <a:pt x="4400550" y="390525"/>
                  </a:lnTo>
                  <a:lnTo>
                    <a:pt x="4438650" y="390525"/>
                  </a:lnTo>
                  <a:lnTo>
                    <a:pt x="4438650" y="381000"/>
                  </a:lnTo>
                  <a:close/>
                </a:path>
                <a:path w="6334125" h="390525">
                  <a:moveTo>
                    <a:pt x="4438650" y="0"/>
                  </a:moveTo>
                  <a:lnTo>
                    <a:pt x="4400550" y="0"/>
                  </a:lnTo>
                  <a:lnTo>
                    <a:pt x="4400550" y="9525"/>
                  </a:lnTo>
                  <a:lnTo>
                    <a:pt x="4438650" y="9525"/>
                  </a:lnTo>
                  <a:lnTo>
                    <a:pt x="4438650" y="0"/>
                  </a:lnTo>
                  <a:close/>
                </a:path>
                <a:path w="6334125" h="390525">
                  <a:moveTo>
                    <a:pt x="4543425" y="0"/>
                  </a:moveTo>
                  <a:lnTo>
                    <a:pt x="4505325" y="0"/>
                  </a:lnTo>
                  <a:lnTo>
                    <a:pt x="4505325" y="9525"/>
                  </a:lnTo>
                  <a:lnTo>
                    <a:pt x="4543425" y="9525"/>
                  </a:lnTo>
                  <a:lnTo>
                    <a:pt x="4543425" y="0"/>
                  </a:lnTo>
                  <a:close/>
                </a:path>
                <a:path w="6334125" h="390525">
                  <a:moveTo>
                    <a:pt x="4648200" y="0"/>
                  </a:moveTo>
                  <a:lnTo>
                    <a:pt x="4610100" y="0"/>
                  </a:lnTo>
                  <a:lnTo>
                    <a:pt x="4610100" y="9525"/>
                  </a:lnTo>
                  <a:lnTo>
                    <a:pt x="4648200" y="9525"/>
                  </a:lnTo>
                  <a:lnTo>
                    <a:pt x="4648200" y="0"/>
                  </a:lnTo>
                  <a:close/>
                </a:path>
                <a:path w="6334125" h="390525">
                  <a:moveTo>
                    <a:pt x="4752975" y="381000"/>
                  </a:moveTo>
                  <a:lnTo>
                    <a:pt x="4714875" y="381000"/>
                  </a:lnTo>
                  <a:lnTo>
                    <a:pt x="4714875" y="390525"/>
                  </a:lnTo>
                  <a:lnTo>
                    <a:pt x="4752975" y="390525"/>
                  </a:lnTo>
                  <a:lnTo>
                    <a:pt x="4752975" y="381000"/>
                  </a:lnTo>
                  <a:close/>
                </a:path>
                <a:path w="6334125" h="390525">
                  <a:moveTo>
                    <a:pt x="4752975" y="0"/>
                  </a:moveTo>
                  <a:lnTo>
                    <a:pt x="4714875" y="0"/>
                  </a:lnTo>
                  <a:lnTo>
                    <a:pt x="4714875" y="9525"/>
                  </a:lnTo>
                  <a:lnTo>
                    <a:pt x="4752975" y="9525"/>
                  </a:lnTo>
                  <a:lnTo>
                    <a:pt x="4752975" y="0"/>
                  </a:lnTo>
                  <a:close/>
                </a:path>
                <a:path w="6334125" h="390525">
                  <a:moveTo>
                    <a:pt x="4857750" y="381000"/>
                  </a:moveTo>
                  <a:lnTo>
                    <a:pt x="4819650" y="381000"/>
                  </a:lnTo>
                  <a:lnTo>
                    <a:pt x="4819650" y="390525"/>
                  </a:lnTo>
                  <a:lnTo>
                    <a:pt x="4857750" y="390525"/>
                  </a:lnTo>
                  <a:lnTo>
                    <a:pt x="4857750" y="381000"/>
                  </a:lnTo>
                  <a:close/>
                </a:path>
                <a:path w="6334125" h="390525">
                  <a:moveTo>
                    <a:pt x="4857750" y="0"/>
                  </a:moveTo>
                  <a:lnTo>
                    <a:pt x="4819650" y="0"/>
                  </a:lnTo>
                  <a:lnTo>
                    <a:pt x="4819650" y="9525"/>
                  </a:lnTo>
                  <a:lnTo>
                    <a:pt x="4857750" y="9525"/>
                  </a:lnTo>
                  <a:lnTo>
                    <a:pt x="4857750" y="0"/>
                  </a:lnTo>
                  <a:close/>
                </a:path>
                <a:path w="6334125" h="390525">
                  <a:moveTo>
                    <a:pt x="4962525" y="0"/>
                  </a:moveTo>
                  <a:lnTo>
                    <a:pt x="4924425" y="0"/>
                  </a:lnTo>
                  <a:lnTo>
                    <a:pt x="4924425" y="9525"/>
                  </a:lnTo>
                  <a:lnTo>
                    <a:pt x="4962525" y="9525"/>
                  </a:lnTo>
                  <a:lnTo>
                    <a:pt x="4962525" y="0"/>
                  </a:lnTo>
                  <a:close/>
                </a:path>
                <a:path w="6334125" h="390525">
                  <a:moveTo>
                    <a:pt x="5067300" y="0"/>
                  </a:moveTo>
                  <a:lnTo>
                    <a:pt x="5029200" y="0"/>
                  </a:lnTo>
                  <a:lnTo>
                    <a:pt x="5029200" y="9525"/>
                  </a:lnTo>
                  <a:lnTo>
                    <a:pt x="5067300" y="9525"/>
                  </a:lnTo>
                  <a:lnTo>
                    <a:pt x="5067300" y="0"/>
                  </a:lnTo>
                  <a:close/>
                </a:path>
                <a:path w="6334125" h="390525">
                  <a:moveTo>
                    <a:pt x="5172075" y="0"/>
                  </a:moveTo>
                  <a:lnTo>
                    <a:pt x="5133975" y="0"/>
                  </a:lnTo>
                  <a:lnTo>
                    <a:pt x="5133975" y="9525"/>
                  </a:lnTo>
                  <a:lnTo>
                    <a:pt x="5172075" y="9525"/>
                  </a:lnTo>
                  <a:lnTo>
                    <a:pt x="5172075" y="0"/>
                  </a:lnTo>
                  <a:close/>
                </a:path>
                <a:path w="6334125" h="390525">
                  <a:moveTo>
                    <a:pt x="5276850" y="381000"/>
                  </a:moveTo>
                  <a:lnTo>
                    <a:pt x="5238750" y="381000"/>
                  </a:lnTo>
                  <a:lnTo>
                    <a:pt x="5238750" y="390525"/>
                  </a:lnTo>
                  <a:lnTo>
                    <a:pt x="5276850" y="390525"/>
                  </a:lnTo>
                  <a:lnTo>
                    <a:pt x="5276850" y="381000"/>
                  </a:lnTo>
                  <a:close/>
                </a:path>
                <a:path w="6334125" h="390525">
                  <a:moveTo>
                    <a:pt x="5276850" y="0"/>
                  </a:moveTo>
                  <a:lnTo>
                    <a:pt x="5238750" y="0"/>
                  </a:lnTo>
                  <a:lnTo>
                    <a:pt x="52387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390525">
                  <a:moveTo>
                    <a:pt x="5381625" y="0"/>
                  </a:moveTo>
                  <a:lnTo>
                    <a:pt x="5343525" y="0"/>
                  </a:lnTo>
                  <a:lnTo>
                    <a:pt x="5343525" y="9525"/>
                  </a:lnTo>
                  <a:lnTo>
                    <a:pt x="5381625" y="9525"/>
                  </a:lnTo>
                  <a:lnTo>
                    <a:pt x="5381625" y="0"/>
                  </a:lnTo>
                  <a:close/>
                </a:path>
                <a:path w="6334125" h="390525">
                  <a:moveTo>
                    <a:pt x="5486400" y="0"/>
                  </a:moveTo>
                  <a:lnTo>
                    <a:pt x="5448300" y="0"/>
                  </a:lnTo>
                  <a:lnTo>
                    <a:pt x="5448300" y="9525"/>
                  </a:lnTo>
                  <a:lnTo>
                    <a:pt x="5486400" y="9525"/>
                  </a:lnTo>
                  <a:lnTo>
                    <a:pt x="5486400" y="0"/>
                  </a:lnTo>
                  <a:close/>
                </a:path>
                <a:path w="6334125" h="390525">
                  <a:moveTo>
                    <a:pt x="5591175" y="381000"/>
                  </a:moveTo>
                  <a:lnTo>
                    <a:pt x="5553075" y="381000"/>
                  </a:lnTo>
                  <a:lnTo>
                    <a:pt x="5553075" y="390525"/>
                  </a:lnTo>
                  <a:lnTo>
                    <a:pt x="5591175" y="390525"/>
                  </a:lnTo>
                  <a:lnTo>
                    <a:pt x="5591175" y="381000"/>
                  </a:lnTo>
                  <a:close/>
                </a:path>
                <a:path w="6334125" h="390525">
                  <a:moveTo>
                    <a:pt x="5591175" y="0"/>
                  </a:moveTo>
                  <a:lnTo>
                    <a:pt x="5553075" y="0"/>
                  </a:lnTo>
                  <a:lnTo>
                    <a:pt x="5553075" y="9525"/>
                  </a:lnTo>
                  <a:lnTo>
                    <a:pt x="5591175" y="9525"/>
                  </a:lnTo>
                  <a:lnTo>
                    <a:pt x="5591175" y="0"/>
                  </a:lnTo>
                  <a:close/>
                </a:path>
                <a:path w="6334125" h="390525">
                  <a:moveTo>
                    <a:pt x="5695950" y="381000"/>
                  </a:moveTo>
                  <a:lnTo>
                    <a:pt x="5657850" y="381000"/>
                  </a:lnTo>
                  <a:lnTo>
                    <a:pt x="5657850" y="390525"/>
                  </a:lnTo>
                  <a:lnTo>
                    <a:pt x="5695950" y="390525"/>
                  </a:lnTo>
                  <a:lnTo>
                    <a:pt x="5695950" y="381000"/>
                  </a:lnTo>
                  <a:close/>
                </a:path>
                <a:path w="6334125" h="390525">
                  <a:moveTo>
                    <a:pt x="5695950" y="0"/>
                  </a:moveTo>
                  <a:lnTo>
                    <a:pt x="5657850" y="0"/>
                  </a:lnTo>
                  <a:lnTo>
                    <a:pt x="5657850" y="9525"/>
                  </a:lnTo>
                  <a:lnTo>
                    <a:pt x="5695950" y="9525"/>
                  </a:lnTo>
                  <a:lnTo>
                    <a:pt x="5695950" y="0"/>
                  </a:lnTo>
                  <a:close/>
                </a:path>
                <a:path w="6334125" h="390525">
                  <a:moveTo>
                    <a:pt x="5800725" y="381000"/>
                  </a:moveTo>
                  <a:lnTo>
                    <a:pt x="5762625" y="381000"/>
                  </a:lnTo>
                  <a:lnTo>
                    <a:pt x="5762625" y="390525"/>
                  </a:lnTo>
                  <a:lnTo>
                    <a:pt x="5800725" y="390525"/>
                  </a:lnTo>
                  <a:lnTo>
                    <a:pt x="5800725" y="381000"/>
                  </a:lnTo>
                  <a:close/>
                </a:path>
                <a:path w="6334125" h="390525">
                  <a:moveTo>
                    <a:pt x="5800725" y="0"/>
                  </a:moveTo>
                  <a:lnTo>
                    <a:pt x="5762625" y="0"/>
                  </a:lnTo>
                  <a:lnTo>
                    <a:pt x="57626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390525">
                  <a:moveTo>
                    <a:pt x="5905500" y="0"/>
                  </a:moveTo>
                  <a:lnTo>
                    <a:pt x="5867400" y="0"/>
                  </a:lnTo>
                  <a:lnTo>
                    <a:pt x="5867400" y="9525"/>
                  </a:lnTo>
                  <a:lnTo>
                    <a:pt x="5905500" y="9525"/>
                  </a:lnTo>
                  <a:lnTo>
                    <a:pt x="5905500" y="0"/>
                  </a:lnTo>
                  <a:close/>
                </a:path>
                <a:path w="6334125" h="390525">
                  <a:moveTo>
                    <a:pt x="6010275" y="381000"/>
                  </a:moveTo>
                  <a:lnTo>
                    <a:pt x="5972175" y="381000"/>
                  </a:lnTo>
                  <a:lnTo>
                    <a:pt x="5972175" y="390525"/>
                  </a:lnTo>
                  <a:lnTo>
                    <a:pt x="6010275" y="390525"/>
                  </a:lnTo>
                  <a:lnTo>
                    <a:pt x="6010275" y="381000"/>
                  </a:lnTo>
                  <a:close/>
                </a:path>
                <a:path w="6334125" h="390525">
                  <a:moveTo>
                    <a:pt x="6010275" y="0"/>
                  </a:moveTo>
                  <a:lnTo>
                    <a:pt x="5972175" y="0"/>
                  </a:lnTo>
                  <a:lnTo>
                    <a:pt x="5972175" y="9525"/>
                  </a:lnTo>
                  <a:lnTo>
                    <a:pt x="6010275" y="9525"/>
                  </a:lnTo>
                  <a:lnTo>
                    <a:pt x="6010275" y="0"/>
                  </a:lnTo>
                  <a:close/>
                </a:path>
                <a:path w="6334125" h="390525">
                  <a:moveTo>
                    <a:pt x="6334125" y="381000"/>
                  </a:moveTo>
                  <a:lnTo>
                    <a:pt x="6076950" y="381000"/>
                  </a:lnTo>
                  <a:lnTo>
                    <a:pt x="6076950" y="390525"/>
                  </a:lnTo>
                  <a:lnTo>
                    <a:pt x="6334125" y="390525"/>
                  </a:lnTo>
                  <a:lnTo>
                    <a:pt x="6334125" y="381000"/>
                  </a:lnTo>
                  <a:close/>
                </a:path>
                <a:path w="6334125" h="390525">
                  <a:moveTo>
                    <a:pt x="6334125" y="0"/>
                  </a:moveTo>
                  <a:lnTo>
                    <a:pt x="6076950" y="0"/>
                  </a:lnTo>
                  <a:lnTo>
                    <a:pt x="60769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7153262" y="2447924"/>
              <a:ext cx="6334125" cy="381000"/>
            </a:xfrm>
            <a:custGeom>
              <a:avLst/>
              <a:gdLst/>
              <a:ahLst/>
              <a:cxnLst/>
              <a:rect l="l" t="t" r="r" b="b"/>
              <a:pathLst>
                <a:path w="6334125" h="381000">
                  <a:moveTo>
                    <a:pt x="561975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561975" y="381000"/>
                  </a:lnTo>
                  <a:lnTo>
                    <a:pt x="561975" y="371475"/>
                  </a:lnTo>
                  <a:close/>
                </a:path>
                <a:path w="6334125" h="381000">
                  <a:moveTo>
                    <a:pt x="56197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561975" y="9525"/>
                  </a:lnTo>
                  <a:lnTo>
                    <a:pt x="561975" y="0"/>
                  </a:lnTo>
                  <a:close/>
                </a:path>
                <a:path w="6334125" h="381000">
                  <a:moveTo>
                    <a:pt x="666750" y="371475"/>
                  </a:moveTo>
                  <a:lnTo>
                    <a:pt x="628650" y="371475"/>
                  </a:lnTo>
                  <a:lnTo>
                    <a:pt x="628650" y="381000"/>
                  </a:lnTo>
                  <a:lnTo>
                    <a:pt x="666750" y="381000"/>
                  </a:lnTo>
                  <a:lnTo>
                    <a:pt x="666750" y="371475"/>
                  </a:lnTo>
                  <a:close/>
                </a:path>
                <a:path w="6334125" h="381000">
                  <a:moveTo>
                    <a:pt x="876300" y="371475"/>
                  </a:moveTo>
                  <a:lnTo>
                    <a:pt x="838200" y="371475"/>
                  </a:lnTo>
                  <a:lnTo>
                    <a:pt x="838200" y="381000"/>
                  </a:lnTo>
                  <a:lnTo>
                    <a:pt x="876300" y="381000"/>
                  </a:lnTo>
                  <a:lnTo>
                    <a:pt x="876300" y="371475"/>
                  </a:lnTo>
                  <a:close/>
                </a:path>
                <a:path w="6334125" h="381000">
                  <a:moveTo>
                    <a:pt x="876300" y="0"/>
                  </a:moveTo>
                  <a:lnTo>
                    <a:pt x="838200" y="0"/>
                  </a:lnTo>
                  <a:lnTo>
                    <a:pt x="838200" y="9525"/>
                  </a:lnTo>
                  <a:lnTo>
                    <a:pt x="876300" y="9525"/>
                  </a:lnTo>
                  <a:lnTo>
                    <a:pt x="876300" y="0"/>
                  </a:lnTo>
                  <a:close/>
                </a:path>
                <a:path w="6334125" h="381000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381000">
                  <a:moveTo>
                    <a:pt x="1190625" y="371475"/>
                  </a:moveTo>
                  <a:lnTo>
                    <a:pt x="1152525" y="371475"/>
                  </a:lnTo>
                  <a:lnTo>
                    <a:pt x="1152525" y="381000"/>
                  </a:lnTo>
                  <a:lnTo>
                    <a:pt x="1190625" y="381000"/>
                  </a:lnTo>
                  <a:lnTo>
                    <a:pt x="1190625" y="371475"/>
                  </a:lnTo>
                  <a:close/>
                </a:path>
                <a:path w="6334125" h="381000">
                  <a:moveTo>
                    <a:pt x="1190625" y="0"/>
                  </a:moveTo>
                  <a:lnTo>
                    <a:pt x="1152525" y="0"/>
                  </a:lnTo>
                  <a:lnTo>
                    <a:pt x="1152525" y="9525"/>
                  </a:lnTo>
                  <a:lnTo>
                    <a:pt x="1190625" y="9525"/>
                  </a:lnTo>
                  <a:lnTo>
                    <a:pt x="1190625" y="0"/>
                  </a:lnTo>
                  <a:close/>
                </a:path>
                <a:path w="6334125" h="381000">
                  <a:moveTo>
                    <a:pt x="1295400" y="371475"/>
                  </a:moveTo>
                  <a:lnTo>
                    <a:pt x="1257300" y="371475"/>
                  </a:lnTo>
                  <a:lnTo>
                    <a:pt x="1257300" y="381000"/>
                  </a:lnTo>
                  <a:lnTo>
                    <a:pt x="1295400" y="381000"/>
                  </a:lnTo>
                  <a:lnTo>
                    <a:pt x="1295400" y="371475"/>
                  </a:lnTo>
                  <a:close/>
                </a:path>
                <a:path w="6334125" h="381000">
                  <a:moveTo>
                    <a:pt x="1295400" y="0"/>
                  </a:moveTo>
                  <a:lnTo>
                    <a:pt x="1257300" y="0"/>
                  </a:lnTo>
                  <a:lnTo>
                    <a:pt x="12573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381000">
                  <a:moveTo>
                    <a:pt x="1400175" y="371475"/>
                  </a:moveTo>
                  <a:lnTo>
                    <a:pt x="1362075" y="371475"/>
                  </a:lnTo>
                  <a:lnTo>
                    <a:pt x="1362075" y="381000"/>
                  </a:lnTo>
                  <a:lnTo>
                    <a:pt x="1400175" y="381000"/>
                  </a:lnTo>
                  <a:lnTo>
                    <a:pt x="1400175" y="371475"/>
                  </a:lnTo>
                  <a:close/>
                </a:path>
                <a:path w="6334125" h="381000">
                  <a:moveTo>
                    <a:pt x="1504950" y="371475"/>
                  </a:moveTo>
                  <a:lnTo>
                    <a:pt x="1466850" y="371475"/>
                  </a:lnTo>
                  <a:lnTo>
                    <a:pt x="1466850" y="381000"/>
                  </a:lnTo>
                  <a:lnTo>
                    <a:pt x="1504950" y="381000"/>
                  </a:lnTo>
                  <a:lnTo>
                    <a:pt x="1504950" y="371475"/>
                  </a:lnTo>
                  <a:close/>
                </a:path>
                <a:path w="6334125" h="381000">
                  <a:moveTo>
                    <a:pt x="1609725" y="371475"/>
                  </a:moveTo>
                  <a:lnTo>
                    <a:pt x="1571625" y="371475"/>
                  </a:lnTo>
                  <a:lnTo>
                    <a:pt x="1571625" y="381000"/>
                  </a:lnTo>
                  <a:lnTo>
                    <a:pt x="1609725" y="381000"/>
                  </a:lnTo>
                  <a:lnTo>
                    <a:pt x="1609725" y="371475"/>
                  </a:lnTo>
                  <a:close/>
                </a:path>
                <a:path w="6334125" h="381000">
                  <a:moveTo>
                    <a:pt x="1819275" y="371475"/>
                  </a:moveTo>
                  <a:lnTo>
                    <a:pt x="1781175" y="371475"/>
                  </a:lnTo>
                  <a:lnTo>
                    <a:pt x="1781175" y="381000"/>
                  </a:lnTo>
                  <a:lnTo>
                    <a:pt x="1819275" y="381000"/>
                  </a:lnTo>
                  <a:lnTo>
                    <a:pt x="1819275" y="371475"/>
                  </a:lnTo>
                  <a:close/>
                </a:path>
                <a:path w="6334125" h="381000">
                  <a:moveTo>
                    <a:pt x="1924050" y="371475"/>
                  </a:moveTo>
                  <a:lnTo>
                    <a:pt x="1885950" y="371475"/>
                  </a:lnTo>
                  <a:lnTo>
                    <a:pt x="1885950" y="381000"/>
                  </a:lnTo>
                  <a:lnTo>
                    <a:pt x="1924050" y="381000"/>
                  </a:lnTo>
                  <a:lnTo>
                    <a:pt x="1924050" y="371475"/>
                  </a:lnTo>
                  <a:close/>
                </a:path>
                <a:path w="6334125" h="381000">
                  <a:moveTo>
                    <a:pt x="1924050" y="0"/>
                  </a:moveTo>
                  <a:lnTo>
                    <a:pt x="1885950" y="0"/>
                  </a:lnTo>
                  <a:lnTo>
                    <a:pt x="1885950" y="9525"/>
                  </a:lnTo>
                  <a:lnTo>
                    <a:pt x="1924050" y="9525"/>
                  </a:lnTo>
                  <a:lnTo>
                    <a:pt x="1924050" y="0"/>
                  </a:lnTo>
                  <a:close/>
                </a:path>
                <a:path w="6334125" h="381000">
                  <a:moveTo>
                    <a:pt x="2028825" y="371475"/>
                  </a:moveTo>
                  <a:lnTo>
                    <a:pt x="1990725" y="371475"/>
                  </a:lnTo>
                  <a:lnTo>
                    <a:pt x="1990725" y="381000"/>
                  </a:lnTo>
                  <a:lnTo>
                    <a:pt x="2028825" y="381000"/>
                  </a:lnTo>
                  <a:lnTo>
                    <a:pt x="2028825" y="371475"/>
                  </a:lnTo>
                  <a:close/>
                </a:path>
                <a:path w="6334125" h="381000">
                  <a:moveTo>
                    <a:pt x="2238375" y="371475"/>
                  </a:moveTo>
                  <a:lnTo>
                    <a:pt x="2200275" y="371475"/>
                  </a:lnTo>
                  <a:lnTo>
                    <a:pt x="2200275" y="381000"/>
                  </a:lnTo>
                  <a:lnTo>
                    <a:pt x="2238375" y="381000"/>
                  </a:lnTo>
                  <a:lnTo>
                    <a:pt x="2238375" y="371475"/>
                  </a:lnTo>
                  <a:close/>
                </a:path>
                <a:path w="6334125" h="381000">
                  <a:moveTo>
                    <a:pt x="2238375" y="0"/>
                  </a:moveTo>
                  <a:lnTo>
                    <a:pt x="2200275" y="0"/>
                  </a:lnTo>
                  <a:lnTo>
                    <a:pt x="2200275" y="9525"/>
                  </a:lnTo>
                  <a:lnTo>
                    <a:pt x="2238375" y="9525"/>
                  </a:lnTo>
                  <a:lnTo>
                    <a:pt x="2238375" y="0"/>
                  </a:lnTo>
                  <a:close/>
                </a:path>
                <a:path w="6334125" h="381000">
                  <a:moveTo>
                    <a:pt x="2343150" y="371475"/>
                  </a:moveTo>
                  <a:lnTo>
                    <a:pt x="2305050" y="371475"/>
                  </a:lnTo>
                  <a:lnTo>
                    <a:pt x="2305050" y="381000"/>
                  </a:lnTo>
                  <a:lnTo>
                    <a:pt x="2343150" y="381000"/>
                  </a:lnTo>
                  <a:lnTo>
                    <a:pt x="2343150" y="371475"/>
                  </a:lnTo>
                  <a:close/>
                </a:path>
                <a:path w="6334125" h="381000">
                  <a:moveTo>
                    <a:pt x="23431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43150" y="9525"/>
                  </a:lnTo>
                  <a:lnTo>
                    <a:pt x="2343150" y="0"/>
                  </a:lnTo>
                  <a:close/>
                </a:path>
                <a:path w="6334125" h="381000">
                  <a:moveTo>
                    <a:pt x="2447925" y="0"/>
                  </a:moveTo>
                  <a:lnTo>
                    <a:pt x="2409825" y="0"/>
                  </a:lnTo>
                  <a:lnTo>
                    <a:pt x="2409825" y="9525"/>
                  </a:lnTo>
                  <a:lnTo>
                    <a:pt x="2447925" y="9525"/>
                  </a:lnTo>
                  <a:lnTo>
                    <a:pt x="2447925" y="0"/>
                  </a:lnTo>
                  <a:close/>
                </a:path>
                <a:path w="6334125" h="381000">
                  <a:moveTo>
                    <a:pt x="2552700" y="371475"/>
                  </a:moveTo>
                  <a:lnTo>
                    <a:pt x="2514600" y="371475"/>
                  </a:lnTo>
                  <a:lnTo>
                    <a:pt x="2514600" y="381000"/>
                  </a:lnTo>
                  <a:lnTo>
                    <a:pt x="2552700" y="381000"/>
                  </a:lnTo>
                  <a:lnTo>
                    <a:pt x="2552700" y="371475"/>
                  </a:lnTo>
                  <a:close/>
                </a:path>
                <a:path w="6334125" h="381000">
                  <a:moveTo>
                    <a:pt x="2552700" y="0"/>
                  </a:moveTo>
                  <a:lnTo>
                    <a:pt x="2514600" y="0"/>
                  </a:lnTo>
                  <a:lnTo>
                    <a:pt x="2514600" y="9525"/>
                  </a:lnTo>
                  <a:lnTo>
                    <a:pt x="2552700" y="9525"/>
                  </a:lnTo>
                  <a:lnTo>
                    <a:pt x="2552700" y="0"/>
                  </a:lnTo>
                  <a:close/>
                </a:path>
                <a:path w="6334125" h="381000">
                  <a:moveTo>
                    <a:pt x="2657475" y="0"/>
                  </a:moveTo>
                  <a:lnTo>
                    <a:pt x="2619375" y="0"/>
                  </a:lnTo>
                  <a:lnTo>
                    <a:pt x="2619375" y="9525"/>
                  </a:lnTo>
                  <a:lnTo>
                    <a:pt x="2657475" y="9525"/>
                  </a:lnTo>
                  <a:lnTo>
                    <a:pt x="2657475" y="0"/>
                  </a:lnTo>
                  <a:close/>
                </a:path>
                <a:path w="6334125" h="381000">
                  <a:moveTo>
                    <a:pt x="2762250" y="371475"/>
                  </a:moveTo>
                  <a:lnTo>
                    <a:pt x="2724150" y="371475"/>
                  </a:lnTo>
                  <a:lnTo>
                    <a:pt x="2724150" y="381000"/>
                  </a:lnTo>
                  <a:lnTo>
                    <a:pt x="2762250" y="381000"/>
                  </a:lnTo>
                  <a:lnTo>
                    <a:pt x="2762250" y="371475"/>
                  </a:lnTo>
                  <a:close/>
                </a:path>
                <a:path w="6334125" h="381000">
                  <a:moveTo>
                    <a:pt x="2762250" y="0"/>
                  </a:moveTo>
                  <a:lnTo>
                    <a:pt x="2724150" y="0"/>
                  </a:lnTo>
                  <a:lnTo>
                    <a:pt x="2724150" y="9525"/>
                  </a:lnTo>
                  <a:lnTo>
                    <a:pt x="2762250" y="9525"/>
                  </a:lnTo>
                  <a:lnTo>
                    <a:pt x="2762250" y="0"/>
                  </a:lnTo>
                  <a:close/>
                </a:path>
                <a:path w="6334125" h="381000">
                  <a:moveTo>
                    <a:pt x="2971800" y="371475"/>
                  </a:moveTo>
                  <a:lnTo>
                    <a:pt x="2933700" y="371475"/>
                  </a:lnTo>
                  <a:lnTo>
                    <a:pt x="2933700" y="381000"/>
                  </a:lnTo>
                  <a:lnTo>
                    <a:pt x="2971800" y="381000"/>
                  </a:lnTo>
                  <a:lnTo>
                    <a:pt x="2971800" y="371475"/>
                  </a:lnTo>
                  <a:close/>
                </a:path>
                <a:path w="6334125" h="381000">
                  <a:moveTo>
                    <a:pt x="2971800" y="0"/>
                  </a:moveTo>
                  <a:lnTo>
                    <a:pt x="2933700" y="0"/>
                  </a:lnTo>
                  <a:lnTo>
                    <a:pt x="2933700" y="9525"/>
                  </a:lnTo>
                  <a:lnTo>
                    <a:pt x="2971800" y="9525"/>
                  </a:lnTo>
                  <a:lnTo>
                    <a:pt x="2971800" y="0"/>
                  </a:lnTo>
                  <a:close/>
                </a:path>
                <a:path w="6334125" h="381000">
                  <a:moveTo>
                    <a:pt x="3076575" y="371475"/>
                  </a:moveTo>
                  <a:lnTo>
                    <a:pt x="3038475" y="371475"/>
                  </a:lnTo>
                  <a:lnTo>
                    <a:pt x="3038475" y="381000"/>
                  </a:lnTo>
                  <a:lnTo>
                    <a:pt x="3076575" y="381000"/>
                  </a:lnTo>
                  <a:lnTo>
                    <a:pt x="3076575" y="371475"/>
                  </a:lnTo>
                  <a:close/>
                </a:path>
                <a:path w="6334125" h="381000">
                  <a:moveTo>
                    <a:pt x="3076575" y="0"/>
                  </a:moveTo>
                  <a:lnTo>
                    <a:pt x="3038475" y="0"/>
                  </a:lnTo>
                  <a:lnTo>
                    <a:pt x="3038475" y="9525"/>
                  </a:lnTo>
                  <a:lnTo>
                    <a:pt x="3076575" y="9525"/>
                  </a:lnTo>
                  <a:lnTo>
                    <a:pt x="3076575" y="0"/>
                  </a:lnTo>
                  <a:close/>
                </a:path>
                <a:path w="6334125" h="381000">
                  <a:moveTo>
                    <a:pt x="3181350" y="0"/>
                  </a:moveTo>
                  <a:lnTo>
                    <a:pt x="3143250" y="0"/>
                  </a:lnTo>
                  <a:lnTo>
                    <a:pt x="3143250" y="9525"/>
                  </a:lnTo>
                  <a:lnTo>
                    <a:pt x="3181350" y="9525"/>
                  </a:lnTo>
                  <a:lnTo>
                    <a:pt x="3181350" y="0"/>
                  </a:lnTo>
                  <a:close/>
                </a:path>
                <a:path w="6334125" h="381000">
                  <a:moveTo>
                    <a:pt x="3286125" y="371475"/>
                  </a:moveTo>
                  <a:lnTo>
                    <a:pt x="3248025" y="371475"/>
                  </a:lnTo>
                  <a:lnTo>
                    <a:pt x="3248025" y="381000"/>
                  </a:lnTo>
                  <a:lnTo>
                    <a:pt x="3286125" y="381000"/>
                  </a:lnTo>
                  <a:lnTo>
                    <a:pt x="3286125" y="371475"/>
                  </a:lnTo>
                  <a:close/>
                </a:path>
                <a:path w="6334125" h="381000">
                  <a:moveTo>
                    <a:pt x="3286125" y="0"/>
                  </a:moveTo>
                  <a:lnTo>
                    <a:pt x="3248025" y="0"/>
                  </a:lnTo>
                  <a:lnTo>
                    <a:pt x="3248025" y="9525"/>
                  </a:lnTo>
                  <a:lnTo>
                    <a:pt x="3286125" y="9525"/>
                  </a:lnTo>
                  <a:lnTo>
                    <a:pt x="3286125" y="0"/>
                  </a:lnTo>
                  <a:close/>
                </a:path>
                <a:path w="6334125" h="381000">
                  <a:moveTo>
                    <a:pt x="3390900" y="371475"/>
                  </a:moveTo>
                  <a:lnTo>
                    <a:pt x="3352800" y="371475"/>
                  </a:lnTo>
                  <a:lnTo>
                    <a:pt x="3352800" y="381000"/>
                  </a:lnTo>
                  <a:lnTo>
                    <a:pt x="3390900" y="381000"/>
                  </a:lnTo>
                  <a:lnTo>
                    <a:pt x="3390900" y="371475"/>
                  </a:lnTo>
                  <a:close/>
                </a:path>
                <a:path w="6334125" h="381000">
                  <a:moveTo>
                    <a:pt x="3390900" y="0"/>
                  </a:moveTo>
                  <a:lnTo>
                    <a:pt x="3352800" y="0"/>
                  </a:lnTo>
                  <a:lnTo>
                    <a:pt x="3352800" y="9525"/>
                  </a:lnTo>
                  <a:lnTo>
                    <a:pt x="3390900" y="9525"/>
                  </a:lnTo>
                  <a:lnTo>
                    <a:pt x="3390900" y="0"/>
                  </a:lnTo>
                  <a:close/>
                </a:path>
                <a:path w="6334125" h="381000">
                  <a:moveTo>
                    <a:pt x="3600450" y="371475"/>
                  </a:moveTo>
                  <a:lnTo>
                    <a:pt x="3562350" y="371475"/>
                  </a:lnTo>
                  <a:lnTo>
                    <a:pt x="3562350" y="381000"/>
                  </a:lnTo>
                  <a:lnTo>
                    <a:pt x="3600450" y="381000"/>
                  </a:lnTo>
                  <a:lnTo>
                    <a:pt x="3600450" y="371475"/>
                  </a:lnTo>
                  <a:close/>
                </a:path>
                <a:path w="6334125" h="381000">
                  <a:moveTo>
                    <a:pt x="3600450" y="0"/>
                  </a:moveTo>
                  <a:lnTo>
                    <a:pt x="3562350" y="0"/>
                  </a:lnTo>
                  <a:lnTo>
                    <a:pt x="3562350" y="9525"/>
                  </a:lnTo>
                  <a:lnTo>
                    <a:pt x="3600450" y="9525"/>
                  </a:lnTo>
                  <a:lnTo>
                    <a:pt x="3600450" y="0"/>
                  </a:lnTo>
                  <a:close/>
                </a:path>
                <a:path w="6334125" h="381000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381000">
                  <a:moveTo>
                    <a:pt x="3810000" y="371475"/>
                  </a:moveTo>
                  <a:lnTo>
                    <a:pt x="3771900" y="371475"/>
                  </a:lnTo>
                  <a:lnTo>
                    <a:pt x="3771900" y="381000"/>
                  </a:lnTo>
                  <a:lnTo>
                    <a:pt x="3810000" y="381000"/>
                  </a:lnTo>
                  <a:lnTo>
                    <a:pt x="3810000" y="371475"/>
                  </a:lnTo>
                  <a:close/>
                </a:path>
                <a:path w="6334125" h="381000">
                  <a:moveTo>
                    <a:pt x="3914775" y="371475"/>
                  </a:moveTo>
                  <a:lnTo>
                    <a:pt x="3876675" y="371475"/>
                  </a:lnTo>
                  <a:lnTo>
                    <a:pt x="3876675" y="381000"/>
                  </a:lnTo>
                  <a:lnTo>
                    <a:pt x="3914775" y="381000"/>
                  </a:lnTo>
                  <a:lnTo>
                    <a:pt x="3914775" y="371475"/>
                  </a:lnTo>
                  <a:close/>
                </a:path>
                <a:path w="6334125" h="381000">
                  <a:moveTo>
                    <a:pt x="3914775" y="0"/>
                  </a:moveTo>
                  <a:lnTo>
                    <a:pt x="3876675" y="0"/>
                  </a:lnTo>
                  <a:lnTo>
                    <a:pt x="3876675" y="9525"/>
                  </a:lnTo>
                  <a:lnTo>
                    <a:pt x="3914775" y="9525"/>
                  </a:lnTo>
                  <a:lnTo>
                    <a:pt x="3914775" y="0"/>
                  </a:lnTo>
                  <a:close/>
                </a:path>
                <a:path w="6334125" h="381000">
                  <a:moveTo>
                    <a:pt x="4019550" y="371475"/>
                  </a:moveTo>
                  <a:lnTo>
                    <a:pt x="3981450" y="371475"/>
                  </a:lnTo>
                  <a:lnTo>
                    <a:pt x="3981450" y="381000"/>
                  </a:lnTo>
                  <a:lnTo>
                    <a:pt x="4019550" y="381000"/>
                  </a:lnTo>
                  <a:lnTo>
                    <a:pt x="4019550" y="371475"/>
                  </a:lnTo>
                  <a:close/>
                </a:path>
                <a:path w="6334125" h="381000">
                  <a:moveTo>
                    <a:pt x="4019550" y="0"/>
                  </a:moveTo>
                  <a:lnTo>
                    <a:pt x="3981450" y="0"/>
                  </a:lnTo>
                  <a:lnTo>
                    <a:pt x="3981450" y="9525"/>
                  </a:lnTo>
                  <a:lnTo>
                    <a:pt x="4019550" y="9525"/>
                  </a:lnTo>
                  <a:lnTo>
                    <a:pt x="4019550" y="0"/>
                  </a:lnTo>
                  <a:close/>
                </a:path>
                <a:path w="6334125" h="381000">
                  <a:moveTo>
                    <a:pt x="4124325" y="0"/>
                  </a:moveTo>
                  <a:lnTo>
                    <a:pt x="4086225" y="0"/>
                  </a:lnTo>
                  <a:lnTo>
                    <a:pt x="4086225" y="9525"/>
                  </a:lnTo>
                  <a:lnTo>
                    <a:pt x="4124325" y="9525"/>
                  </a:lnTo>
                  <a:lnTo>
                    <a:pt x="4124325" y="0"/>
                  </a:lnTo>
                  <a:close/>
                </a:path>
                <a:path w="6334125" h="381000">
                  <a:moveTo>
                    <a:pt x="4229100" y="371475"/>
                  </a:moveTo>
                  <a:lnTo>
                    <a:pt x="4191000" y="371475"/>
                  </a:lnTo>
                  <a:lnTo>
                    <a:pt x="4191000" y="381000"/>
                  </a:lnTo>
                  <a:lnTo>
                    <a:pt x="4229100" y="381000"/>
                  </a:lnTo>
                  <a:lnTo>
                    <a:pt x="4229100" y="371475"/>
                  </a:lnTo>
                  <a:close/>
                </a:path>
                <a:path w="6334125" h="381000">
                  <a:moveTo>
                    <a:pt x="4333875" y="371475"/>
                  </a:moveTo>
                  <a:lnTo>
                    <a:pt x="4295775" y="371475"/>
                  </a:lnTo>
                  <a:lnTo>
                    <a:pt x="4295775" y="381000"/>
                  </a:lnTo>
                  <a:lnTo>
                    <a:pt x="4333875" y="381000"/>
                  </a:lnTo>
                  <a:lnTo>
                    <a:pt x="4333875" y="371475"/>
                  </a:lnTo>
                  <a:close/>
                </a:path>
                <a:path w="6334125" h="381000">
                  <a:moveTo>
                    <a:pt x="43338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33875" y="9525"/>
                  </a:lnTo>
                  <a:lnTo>
                    <a:pt x="4333875" y="0"/>
                  </a:lnTo>
                  <a:close/>
                </a:path>
                <a:path w="6334125" h="381000">
                  <a:moveTo>
                    <a:pt x="4438650" y="371475"/>
                  </a:moveTo>
                  <a:lnTo>
                    <a:pt x="4400550" y="371475"/>
                  </a:lnTo>
                  <a:lnTo>
                    <a:pt x="4400550" y="381000"/>
                  </a:lnTo>
                  <a:lnTo>
                    <a:pt x="4438650" y="381000"/>
                  </a:lnTo>
                  <a:lnTo>
                    <a:pt x="4438650" y="371475"/>
                  </a:lnTo>
                  <a:close/>
                </a:path>
                <a:path w="6334125" h="381000">
                  <a:moveTo>
                    <a:pt x="4543425" y="371475"/>
                  </a:moveTo>
                  <a:lnTo>
                    <a:pt x="4505325" y="371475"/>
                  </a:lnTo>
                  <a:lnTo>
                    <a:pt x="4505325" y="381000"/>
                  </a:lnTo>
                  <a:lnTo>
                    <a:pt x="4543425" y="381000"/>
                  </a:lnTo>
                  <a:lnTo>
                    <a:pt x="4543425" y="371475"/>
                  </a:lnTo>
                  <a:close/>
                </a:path>
                <a:path w="6334125" h="381000">
                  <a:moveTo>
                    <a:pt x="4543425" y="0"/>
                  </a:moveTo>
                  <a:lnTo>
                    <a:pt x="4505325" y="0"/>
                  </a:lnTo>
                  <a:lnTo>
                    <a:pt x="4505325" y="9525"/>
                  </a:lnTo>
                  <a:lnTo>
                    <a:pt x="4543425" y="9525"/>
                  </a:lnTo>
                  <a:lnTo>
                    <a:pt x="4543425" y="0"/>
                  </a:lnTo>
                  <a:close/>
                </a:path>
                <a:path w="6334125" h="381000">
                  <a:moveTo>
                    <a:pt x="4648200" y="371475"/>
                  </a:moveTo>
                  <a:lnTo>
                    <a:pt x="4610100" y="371475"/>
                  </a:lnTo>
                  <a:lnTo>
                    <a:pt x="4610100" y="381000"/>
                  </a:lnTo>
                  <a:lnTo>
                    <a:pt x="4648200" y="381000"/>
                  </a:lnTo>
                  <a:lnTo>
                    <a:pt x="4648200" y="371475"/>
                  </a:lnTo>
                  <a:close/>
                </a:path>
                <a:path w="6334125" h="381000">
                  <a:moveTo>
                    <a:pt x="4648200" y="0"/>
                  </a:moveTo>
                  <a:lnTo>
                    <a:pt x="4610100" y="0"/>
                  </a:lnTo>
                  <a:lnTo>
                    <a:pt x="4610100" y="9525"/>
                  </a:lnTo>
                  <a:lnTo>
                    <a:pt x="4648200" y="9525"/>
                  </a:lnTo>
                  <a:lnTo>
                    <a:pt x="4648200" y="0"/>
                  </a:lnTo>
                  <a:close/>
                </a:path>
                <a:path w="6334125" h="381000">
                  <a:moveTo>
                    <a:pt x="4752975" y="371475"/>
                  </a:moveTo>
                  <a:lnTo>
                    <a:pt x="4714875" y="371475"/>
                  </a:lnTo>
                  <a:lnTo>
                    <a:pt x="4714875" y="381000"/>
                  </a:lnTo>
                  <a:lnTo>
                    <a:pt x="4752975" y="381000"/>
                  </a:lnTo>
                  <a:lnTo>
                    <a:pt x="4752975" y="371475"/>
                  </a:lnTo>
                  <a:close/>
                </a:path>
                <a:path w="6334125" h="381000">
                  <a:moveTo>
                    <a:pt x="4857750" y="371475"/>
                  </a:moveTo>
                  <a:lnTo>
                    <a:pt x="4819650" y="371475"/>
                  </a:lnTo>
                  <a:lnTo>
                    <a:pt x="4819650" y="381000"/>
                  </a:lnTo>
                  <a:lnTo>
                    <a:pt x="4857750" y="381000"/>
                  </a:lnTo>
                  <a:lnTo>
                    <a:pt x="4857750" y="371475"/>
                  </a:lnTo>
                  <a:close/>
                </a:path>
                <a:path w="6334125" h="381000">
                  <a:moveTo>
                    <a:pt x="4962525" y="371475"/>
                  </a:moveTo>
                  <a:lnTo>
                    <a:pt x="4924425" y="371475"/>
                  </a:lnTo>
                  <a:lnTo>
                    <a:pt x="4924425" y="381000"/>
                  </a:lnTo>
                  <a:lnTo>
                    <a:pt x="4962525" y="381000"/>
                  </a:lnTo>
                  <a:lnTo>
                    <a:pt x="4962525" y="371475"/>
                  </a:lnTo>
                  <a:close/>
                </a:path>
                <a:path w="6334125" h="381000">
                  <a:moveTo>
                    <a:pt x="4962525" y="0"/>
                  </a:moveTo>
                  <a:lnTo>
                    <a:pt x="4924425" y="0"/>
                  </a:lnTo>
                  <a:lnTo>
                    <a:pt x="4924425" y="9525"/>
                  </a:lnTo>
                  <a:lnTo>
                    <a:pt x="4962525" y="9525"/>
                  </a:lnTo>
                  <a:lnTo>
                    <a:pt x="4962525" y="0"/>
                  </a:lnTo>
                  <a:close/>
                </a:path>
                <a:path w="6334125" h="381000">
                  <a:moveTo>
                    <a:pt x="5067300" y="371475"/>
                  </a:moveTo>
                  <a:lnTo>
                    <a:pt x="5029200" y="371475"/>
                  </a:lnTo>
                  <a:lnTo>
                    <a:pt x="5029200" y="381000"/>
                  </a:lnTo>
                  <a:lnTo>
                    <a:pt x="5067300" y="381000"/>
                  </a:lnTo>
                  <a:lnTo>
                    <a:pt x="5067300" y="371475"/>
                  </a:lnTo>
                  <a:close/>
                </a:path>
                <a:path w="6334125" h="381000">
                  <a:moveTo>
                    <a:pt x="5067300" y="0"/>
                  </a:moveTo>
                  <a:lnTo>
                    <a:pt x="5029200" y="0"/>
                  </a:lnTo>
                  <a:lnTo>
                    <a:pt x="5029200" y="9525"/>
                  </a:lnTo>
                  <a:lnTo>
                    <a:pt x="5067300" y="9525"/>
                  </a:lnTo>
                  <a:lnTo>
                    <a:pt x="5067300" y="0"/>
                  </a:lnTo>
                  <a:close/>
                </a:path>
                <a:path w="6334125" h="381000">
                  <a:moveTo>
                    <a:pt x="5172075" y="371475"/>
                  </a:moveTo>
                  <a:lnTo>
                    <a:pt x="5133975" y="371475"/>
                  </a:lnTo>
                  <a:lnTo>
                    <a:pt x="5133975" y="381000"/>
                  </a:lnTo>
                  <a:lnTo>
                    <a:pt x="5172075" y="381000"/>
                  </a:lnTo>
                  <a:lnTo>
                    <a:pt x="5172075" y="371475"/>
                  </a:lnTo>
                  <a:close/>
                </a:path>
                <a:path w="6334125" h="381000">
                  <a:moveTo>
                    <a:pt x="5172075" y="0"/>
                  </a:moveTo>
                  <a:lnTo>
                    <a:pt x="5133975" y="0"/>
                  </a:lnTo>
                  <a:lnTo>
                    <a:pt x="5133975" y="9525"/>
                  </a:lnTo>
                  <a:lnTo>
                    <a:pt x="5172075" y="9525"/>
                  </a:lnTo>
                  <a:lnTo>
                    <a:pt x="5172075" y="0"/>
                  </a:lnTo>
                  <a:close/>
                </a:path>
                <a:path w="6334125" h="381000">
                  <a:moveTo>
                    <a:pt x="5381625" y="371475"/>
                  </a:moveTo>
                  <a:lnTo>
                    <a:pt x="5343525" y="371475"/>
                  </a:lnTo>
                  <a:lnTo>
                    <a:pt x="5343525" y="381000"/>
                  </a:lnTo>
                  <a:lnTo>
                    <a:pt x="5381625" y="381000"/>
                  </a:lnTo>
                  <a:lnTo>
                    <a:pt x="5381625" y="371475"/>
                  </a:lnTo>
                  <a:close/>
                </a:path>
                <a:path w="6334125" h="381000">
                  <a:moveTo>
                    <a:pt x="5381625" y="0"/>
                  </a:moveTo>
                  <a:lnTo>
                    <a:pt x="5343525" y="0"/>
                  </a:lnTo>
                  <a:lnTo>
                    <a:pt x="5343525" y="9525"/>
                  </a:lnTo>
                  <a:lnTo>
                    <a:pt x="5381625" y="9525"/>
                  </a:lnTo>
                  <a:lnTo>
                    <a:pt x="5381625" y="0"/>
                  </a:lnTo>
                  <a:close/>
                </a:path>
                <a:path w="6334125" h="381000">
                  <a:moveTo>
                    <a:pt x="5486400" y="0"/>
                  </a:moveTo>
                  <a:lnTo>
                    <a:pt x="5448300" y="0"/>
                  </a:lnTo>
                  <a:lnTo>
                    <a:pt x="5448300" y="9525"/>
                  </a:lnTo>
                  <a:lnTo>
                    <a:pt x="5486400" y="9525"/>
                  </a:lnTo>
                  <a:lnTo>
                    <a:pt x="5486400" y="0"/>
                  </a:lnTo>
                  <a:close/>
                </a:path>
                <a:path w="6334125" h="381000">
                  <a:moveTo>
                    <a:pt x="5591175" y="371475"/>
                  </a:moveTo>
                  <a:lnTo>
                    <a:pt x="5553075" y="371475"/>
                  </a:lnTo>
                  <a:lnTo>
                    <a:pt x="5553075" y="381000"/>
                  </a:lnTo>
                  <a:lnTo>
                    <a:pt x="5591175" y="381000"/>
                  </a:lnTo>
                  <a:lnTo>
                    <a:pt x="5591175" y="371475"/>
                  </a:lnTo>
                  <a:close/>
                </a:path>
                <a:path w="6334125" h="381000">
                  <a:moveTo>
                    <a:pt x="5695950" y="371475"/>
                  </a:moveTo>
                  <a:lnTo>
                    <a:pt x="5657850" y="371475"/>
                  </a:lnTo>
                  <a:lnTo>
                    <a:pt x="5657850" y="381000"/>
                  </a:lnTo>
                  <a:lnTo>
                    <a:pt x="5695950" y="381000"/>
                  </a:lnTo>
                  <a:lnTo>
                    <a:pt x="5695950" y="371475"/>
                  </a:lnTo>
                  <a:close/>
                </a:path>
                <a:path w="6334125" h="381000">
                  <a:moveTo>
                    <a:pt x="5800725" y="371475"/>
                  </a:moveTo>
                  <a:lnTo>
                    <a:pt x="5762625" y="371475"/>
                  </a:lnTo>
                  <a:lnTo>
                    <a:pt x="5762625" y="381000"/>
                  </a:lnTo>
                  <a:lnTo>
                    <a:pt x="5800725" y="381000"/>
                  </a:lnTo>
                  <a:lnTo>
                    <a:pt x="5800725" y="371475"/>
                  </a:lnTo>
                  <a:close/>
                </a:path>
                <a:path w="6334125" h="381000">
                  <a:moveTo>
                    <a:pt x="5905500" y="371475"/>
                  </a:moveTo>
                  <a:lnTo>
                    <a:pt x="5867400" y="371475"/>
                  </a:lnTo>
                  <a:lnTo>
                    <a:pt x="5867400" y="381000"/>
                  </a:lnTo>
                  <a:lnTo>
                    <a:pt x="5905500" y="381000"/>
                  </a:lnTo>
                  <a:lnTo>
                    <a:pt x="5905500" y="371475"/>
                  </a:lnTo>
                  <a:close/>
                </a:path>
                <a:path w="6334125" h="381000">
                  <a:moveTo>
                    <a:pt x="5905500" y="0"/>
                  </a:moveTo>
                  <a:lnTo>
                    <a:pt x="5867400" y="0"/>
                  </a:lnTo>
                  <a:lnTo>
                    <a:pt x="5867400" y="9525"/>
                  </a:lnTo>
                  <a:lnTo>
                    <a:pt x="5905500" y="9525"/>
                  </a:lnTo>
                  <a:lnTo>
                    <a:pt x="5905500" y="0"/>
                  </a:lnTo>
                  <a:close/>
                </a:path>
                <a:path w="6334125" h="381000">
                  <a:moveTo>
                    <a:pt x="6010275" y="371475"/>
                  </a:moveTo>
                  <a:lnTo>
                    <a:pt x="5972175" y="371475"/>
                  </a:lnTo>
                  <a:lnTo>
                    <a:pt x="5972175" y="381000"/>
                  </a:lnTo>
                  <a:lnTo>
                    <a:pt x="6010275" y="381000"/>
                  </a:lnTo>
                  <a:lnTo>
                    <a:pt x="6010275" y="371475"/>
                  </a:lnTo>
                  <a:close/>
                </a:path>
                <a:path w="6334125" h="381000">
                  <a:moveTo>
                    <a:pt x="6334125" y="371475"/>
                  </a:moveTo>
                  <a:lnTo>
                    <a:pt x="6076950" y="371475"/>
                  </a:lnTo>
                  <a:lnTo>
                    <a:pt x="6076950" y="381000"/>
                  </a:lnTo>
                  <a:lnTo>
                    <a:pt x="6334125" y="381000"/>
                  </a:lnTo>
                  <a:lnTo>
                    <a:pt x="6334125" y="371475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7153262" y="2819399"/>
              <a:ext cx="6334125" cy="762000"/>
            </a:xfrm>
            <a:custGeom>
              <a:avLst/>
              <a:gdLst/>
              <a:ahLst/>
              <a:cxnLst/>
              <a:rect l="l" t="t" r="r" b="b"/>
              <a:pathLst>
                <a:path w="6334125" h="762000">
                  <a:moveTo>
                    <a:pt x="56197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561975" y="390525"/>
                  </a:lnTo>
                  <a:lnTo>
                    <a:pt x="561975" y="381000"/>
                  </a:lnTo>
                  <a:close/>
                </a:path>
                <a:path w="6334125" h="762000">
                  <a:moveTo>
                    <a:pt x="666750" y="381000"/>
                  </a:moveTo>
                  <a:lnTo>
                    <a:pt x="628650" y="381000"/>
                  </a:lnTo>
                  <a:lnTo>
                    <a:pt x="628650" y="390525"/>
                  </a:lnTo>
                  <a:lnTo>
                    <a:pt x="666750" y="390525"/>
                  </a:lnTo>
                  <a:lnTo>
                    <a:pt x="666750" y="381000"/>
                  </a:lnTo>
                  <a:close/>
                </a:path>
                <a:path w="6334125" h="762000">
                  <a:moveTo>
                    <a:pt x="771525" y="381000"/>
                  </a:moveTo>
                  <a:lnTo>
                    <a:pt x="733425" y="381000"/>
                  </a:lnTo>
                  <a:lnTo>
                    <a:pt x="733425" y="390525"/>
                  </a:lnTo>
                  <a:lnTo>
                    <a:pt x="771525" y="390525"/>
                  </a:lnTo>
                  <a:lnTo>
                    <a:pt x="771525" y="381000"/>
                  </a:lnTo>
                  <a:close/>
                </a:path>
                <a:path w="6334125" h="762000">
                  <a:moveTo>
                    <a:pt x="771525" y="0"/>
                  </a:moveTo>
                  <a:lnTo>
                    <a:pt x="733425" y="0"/>
                  </a:lnTo>
                  <a:lnTo>
                    <a:pt x="733425" y="9525"/>
                  </a:lnTo>
                  <a:lnTo>
                    <a:pt x="771525" y="9525"/>
                  </a:lnTo>
                  <a:lnTo>
                    <a:pt x="771525" y="0"/>
                  </a:lnTo>
                  <a:close/>
                </a:path>
                <a:path w="6334125" h="762000">
                  <a:moveTo>
                    <a:pt x="876300" y="381000"/>
                  </a:moveTo>
                  <a:lnTo>
                    <a:pt x="838200" y="381000"/>
                  </a:lnTo>
                  <a:lnTo>
                    <a:pt x="838200" y="390525"/>
                  </a:lnTo>
                  <a:lnTo>
                    <a:pt x="876300" y="390525"/>
                  </a:lnTo>
                  <a:lnTo>
                    <a:pt x="876300" y="381000"/>
                  </a:lnTo>
                  <a:close/>
                </a:path>
                <a:path w="6334125" h="762000">
                  <a:moveTo>
                    <a:pt x="981075" y="381000"/>
                  </a:moveTo>
                  <a:lnTo>
                    <a:pt x="942975" y="381000"/>
                  </a:lnTo>
                  <a:lnTo>
                    <a:pt x="942975" y="390525"/>
                  </a:lnTo>
                  <a:lnTo>
                    <a:pt x="981075" y="390525"/>
                  </a:lnTo>
                  <a:lnTo>
                    <a:pt x="981075" y="381000"/>
                  </a:lnTo>
                  <a:close/>
                </a:path>
                <a:path w="6334125" h="762000">
                  <a:moveTo>
                    <a:pt x="981075" y="0"/>
                  </a:moveTo>
                  <a:lnTo>
                    <a:pt x="942975" y="0"/>
                  </a:lnTo>
                  <a:lnTo>
                    <a:pt x="942975" y="9525"/>
                  </a:lnTo>
                  <a:lnTo>
                    <a:pt x="981075" y="9525"/>
                  </a:lnTo>
                  <a:lnTo>
                    <a:pt x="981075" y="0"/>
                  </a:lnTo>
                  <a:close/>
                </a:path>
                <a:path w="6334125" h="762000">
                  <a:moveTo>
                    <a:pt x="1085850" y="381000"/>
                  </a:moveTo>
                  <a:lnTo>
                    <a:pt x="1047750" y="381000"/>
                  </a:lnTo>
                  <a:lnTo>
                    <a:pt x="1047750" y="390525"/>
                  </a:lnTo>
                  <a:lnTo>
                    <a:pt x="1085850" y="390525"/>
                  </a:lnTo>
                  <a:lnTo>
                    <a:pt x="1085850" y="381000"/>
                  </a:lnTo>
                  <a:close/>
                </a:path>
                <a:path w="6334125" h="762000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762000">
                  <a:moveTo>
                    <a:pt x="1190625" y="381000"/>
                  </a:moveTo>
                  <a:lnTo>
                    <a:pt x="1152525" y="381000"/>
                  </a:lnTo>
                  <a:lnTo>
                    <a:pt x="1152525" y="390525"/>
                  </a:lnTo>
                  <a:lnTo>
                    <a:pt x="1190625" y="390525"/>
                  </a:lnTo>
                  <a:lnTo>
                    <a:pt x="1190625" y="381000"/>
                  </a:lnTo>
                  <a:close/>
                </a:path>
                <a:path w="6334125" h="762000">
                  <a:moveTo>
                    <a:pt x="1295400" y="381000"/>
                  </a:moveTo>
                  <a:lnTo>
                    <a:pt x="1257300" y="381000"/>
                  </a:lnTo>
                  <a:lnTo>
                    <a:pt x="1257300" y="390525"/>
                  </a:lnTo>
                  <a:lnTo>
                    <a:pt x="1295400" y="390525"/>
                  </a:lnTo>
                  <a:lnTo>
                    <a:pt x="1295400" y="381000"/>
                  </a:lnTo>
                  <a:close/>
                </a:path>
                <a:path w="6334125" h="762000">
                  <a:moveTo>
                    <a:pt x="1400175" y="381000"/>
                  </a:moveTo>
                  <a:lnTo>
                    <a:pt x="1362075" y="381000"/>
                  </a:lnTo>
                  <a:lnTo>
                    <a:pt x="1362075" y="390525"/>
                  </a:lnTo>
                  <a:lnTo>
                    <a:pt x="1400175" y="390525"/>
                  </a:lnTo>
                  <a:lnTo>
                    <a:pt x="1400175" y="381000"/>
                  </a:lnTo>
                  <a:close/>
                </a:path>
                <a:path w="6334125" h="762000">
                  <a:moveTo>
                    <a:pt x="1504950" y="381000"/>
                  </a:moveTo>
                  <a:lnTo>
                    <a:pt x="1466850" y="381000"/>
                  </a:lnTo>
                  <a:lnTo>
                    <a:pt x="1466850" y="390525"/>
                  </a:lnTo>
                  <a:lnTo>
                    <a:pt x="1504950" y="390525"/>
                  </a:lnTo>
                  <a:lnTo>
                    <a:pt x="1504950" y="381000"/>
                  </a:lnTo>
                  <a:close/>
                </a:path>
                <a:path w="6334125" h="762000">
                  <a:moveTo>
                    <a:pt x="1609725" y="752475"/>
                  </a:moveTo>
                  <a:lnTo>
                    <a:pt x="1571625" y="752475"/>
                  </a:lnTo>
                  <a:lnTo>
                    <a:pt x="1571625" y="762000"/>
                  </a:lnTo>
                  <a:lnTo>
                    <a:pt x="1609725" y="762000"/>
                  </a:lnTo>
                  <a:lnTo>
                    <a:pt x="1609725" y="752475"/>
                  </a:lnTo>
                  <a:close/>
                </a:path>
                <a:path w="6334125" h="762000">
                  <a:moveTo>
                    <a:pt x="1609725" y="381000"/>
                  </a:moveTo>
                  <a:lnTo>
                    <a:pt x="1571625" y="381000"/>
                  </a:lnTo>
                  <a:lnTo>
                    <a:pt x="1571625" y="390525"/>
                  </a:lnTo>
                  <a:lnTo>
                    <a:pt x="1609725" y="390525"/>
                  </a:lnTo>
                  <a:lnTo>
                    <a:pt x="1609725" y="381000"/>
                  </a:lnTo>
                  <a:close/>
                </a:path>
                <a:path w="6334125" h="762000">
                  <a:moveTo>
                    <a:pt x="1714500" y="381000"/>
                  </a:moveTo>
                  <a:lnTo>
                    <a:pt x="1676400" y="381000"/>
                  </a:lnTo>
                  <a:lnTo>
                    <a:pt x="1676400" y="390525"/>
                  </a:lnTo>
                  <a:lnTo>
                    <a:pt x="1714500" y="390525"/>
                  </a:lnTo>
                  <a:lnTo>
                    <a:pt x="1714500" y="381000"/>
                  </a:lnTo>
                  <a:close/>
                </a:path>
                <a:path w="6334125" h="762000">
                  <a:moveTo>
                    <a:pt x="1714500" y="0"/>
                  </a:moveTo>
                  <a:lnTo>
                    <a:pt x="1676400" y="0"/>
                  </a:lnTo>
                  <a:lnTo>
                    <a:pt x="1676400" y="9525"/>
                  </a:lnTo>
                  <a:lnTo>
                    <a:pt x="1714500" y="9525"/>
                  </a:lnTo>
                  <a:lnTo>
                    <a:pt x="1714500" y="0"/>
                  </a:lnTo>
                  <a:close/>
                </a:path>
                <a:path w="6334125" h="762000">
                  <a:moveTo>
                    <a:pt x="1819275" y="381000"/>
                  </a:moveTo>
                  <a:lnTo>
                    <a:pt x="1781175" y="381000"/>
                  </a:lnTo>
                  <a:lnTo>
                    <a:pt x="1781175" y="390525"/>
                  </a:lnTo>
                  <a:lnTo>
                    <a:pt x="1819275" y="390525"/>
                  </a:lnTo>
                  <a:lnTo>
                    <a:pt x="1819275" y="381000"/>
                  </a:lnTo>
                  <a:close/>
                </a:path>
                <a:path w="6334125" h="762000">
                  <a:moveTo>
                    <a:pt x="1924050" y="381000"/>
                  </a:moveTo>
                  <a:lnTo>
                    <a:pt x="1885950" y="381000"/>
                  </a:lnTo>
                  <a:lnTo>
                    <a:pt x="1885950" y="390525"/>
                  </a:lnTo>
                  <a:lnTo>
                    <a:pt x="1924050" y="390525"/>
                  </a:lnTo>
                  <a:lnTo>
                    <a:pt x="1924050" y="381000"/>
                  </a:lnTo>
                  <a:close/>
                </a:path>
                <a:path w="6334125" h="762000">
                  <a:moveTo>
                    <a:pt x="2028825" y="381000"/>
                  </a:moveTo>
                  <a:lnTo>
                    <a:pt x="1990725" y="381000"/>
                  </a:lnTo>
                  <a:lnTo>
                    <a:pt x="1990725" y="390525"/>
                  </a:lnTo>
                  <a:lnTo>
                    <a:pt x="2028825" y="390525"/>
                  </a:lnTo>
                  <a:lnTo>
                    <a:pt x="2028825" y="381000"/>
                  </a:lnTo>
                  <a:close/>
                </a:path>
                <a:path w="6334125" h="762000">
                  <a:moveTo>
                    <a:pt x="2133600" y="381000"/>
                  </a:moveTo>
                  <a:lnTo>
                    <a:pt x="2095500" y="381000"/>
                  </a:lnTo>
                  <a:lnTo>
                    <a:pt x="2095500" y="390525"/>
                  </a:lnTo>
                  <a:lnTo>
                    <a:pt x="2133600" y="390525"/>
                  </a:lnTo>
                  <a:lnTo>
                    <a:pt x="2133600" y="381000"/>
                  </a:lnTo>
                  <a:close/>
                </a:path>
                <a:path w="6334125" h="762000">
                  <a:moveTo>
                    <a:pt x="2133600" y="0"/>
                  </a:moveTo>
                  <a:lnTo>
                    <a:pt x="2095500" y="0"/>
                  </a:lnTo>
                  <a:lnTo>
                    <a:pt x="2095500" y="9525"/>
                  </a:lnTo>
                  <a:lnTo>
                    <a:pt x="2133600" y="9525"/>
                  </a:lnTo>
                  <a:lnTo>
                    <a:pt x="2133600" y="0"/>
                  </a:lnTo>
                  <a:close/>
                </a:path>
                <a:path w="6334125" h="762000">
                  <a:moveTo>
                    <a:pt x="2238375" y="381000"/>
                  </a:moveTo>
                  <a:lnTo>
                    <a:pt x="2200275" y="381000"/>
                  </a:lnTo>
                  <a:lnTo>
                    <a:pt x="2200275" y="390525"/>
                  </a:lnTo>
                  <a:lnTo>
                    <a:pt x="2238375" y="390525"/>
                  </a:lnTo>
                  <a:lnTo>
                    <a:pt x="2238375" y="381000"/>
                  </a:lnTo>
                  <a:close/>
                </a:path>
                <a:path w="6334125" h="762000">
                  <a:moveTo>
                    <a:pt x="2343150" y="381000"/>
                  </a:moveTo>
                  <a:lnTo>
                    <a:pt x="2305050" y="381000"/>
                  </a:lnTo>
                  <a:lnTo>
                    <a:pt x="2305050" y="390525"/>
                  </a:lnTo>
                  <a:lnTo>
                    <a:pt x="2343150" y="390525"/>
                  </a:lnTo>
                  <a:lnTo>
                    <a:pt x="2343150" y="381000"/>
                  </a:lnTo>
                  <a:close/>
                </a:path>
                <a:path w="6334125" h="762000">
                  <a:moveTo>
                    <a:pt x="2447925" y="381000"/>
                  </a:moveTo>
                  <a:lnTo>
                    <a:pt x="2409825" y="381000"/>
                  </a:lnTo>
                  <a:lnTo>
                    <a:pt x="2409825" y="390525"/>
                  </a:lnTo>
                  <a:lnTo>
                    <a:pt x="2447925" y="390525"/>
                  </a:lnTo>
                  <a:lnTo>
                    <a:pt x="2447925" y="381000"/>
                  </a:lnTo>
                  <a:close/>
                </a:path>
                <a:path w="6334125" h="762000">
                  <a:moveTo>
                    <a:pt x="2447925" y="0"/>
                  </a:moveTo>
                  <a:lnTo>
                    <a:pt x="2409825" y="0"/>
                  </a:lnTo>
                  <a:lnTo>
                    <a:pt x="2409825" y="9525"/>
                  </a:lnTo>
                  <a:lnTo>
                    <a:pt x="2447925" y="9525"/>
                  </a:lnTo>
                  <a:lnTo>
                    <a:pt x="2447925" y="0"/>
                  </a:lnTo>
                  <a:close/>
                </a:path>
                <a:path w="6334125" h="762000">
                  <a:moveTo>
                    <a:pt x="2552700" y="381000"/>
                  </a:moveTo>
                  <a:lnTo>
                    <a:pt x="2514600" y="381000"/>
                  </a:lnTo>
                  <a:lnTo>
                    <a:pt x="2514600" y="390525"/>
                  </a:lnTo>
                  <a:lnTo>
                    <a:pt x="2552700" y="390525"/>
                  </a:lnTo>
                  <a:lnTo>
                    <a:pt x="2552700" y="381000"/>
                  </a:lnTo>
                  <a:close/>
                </a:path>
                <a:path w="6334125" h="762000">
                  <a:moveTo>
                    <a:pt x="2657475" y="381000"/>
                  </a:moveTo>
                  <a:lnTo>
                    <a:pt x="2619375" y="381000"/>
                  </a:lnTo>
                  <a:lnTo>
                    <a:pt x="2619375" y="390525"/>
                  </a:lnTo>
                  <a:lnTo>
                    <a:pt x="2657475" y="390525"/>
                  </a:lnTo>
                  <a:lnTo>
                    <a:pt x="2657475" y="381000"/>
                  </a:lnTo>
                  <a:close/>
                </a:path>
                <a:path w="6334125" h="762000">
                  <a:moveTo>
                    <a:pt x="2657475" y="0"/>
                  </a:moveTo>
                  <a:lnTo>
                    <a:pt x="2619375" y="0"/>
                  </a:lnTo>
                  <a:lnTo>
                    <a:pt x="2619375" y="9525"/>
                  </a:lnTo>
                  <a:lnTo>
                    <a:pt x="2657475" y="9525"/>
                  </a:lnTo>
                  <a:lnTo>
                    <a:pt x="2657475" y="0"/>
                  </a:lnTo>
                  <a:close/>
                </a:path>
                <a:path w="6334125" h="762000">
                  <a:moveTo>
                    <a:pt x="2762250" y="381000"/>
                  </a:moveTo>
                  <a:lnTo>
                    <a:pt x="2724150" y="381000"/>
                  </a:lnTo>
                  <a:lnTo>
                    <a:pt x="2724150" y="390525"/>
                  </a:lnTo>
                  <a:lnTo>
                    <a:pt x="2762250" y="390525"/>
                  </a:lnTo>
                  <a:lnTo>
                    <a:pt x="2762250" y="381000"/>
                  </a:lnTo>
                  <a:close/>
                </a:path>
                <a:path w="6334125" h="762000">
                  <a:moveTo>
                    <a:pt x="2867025" y="381000"/>
                  </a:moveTo>
                  <a:lnTo>
                    <a:pt x="2828925" y="381000"/>
                  </a:lnTo>
                  <a:lnTo>
                    <a:pt x="2828925" y="390525"/>
                  </a:lnTo>
                  <a:lnTo>
                    <a:pt x="2867025" y="390525"/>
                  </a:lnTo>
                  <a:lnTo>
                    <a:pt x="2867025" y="381000"/>
                  </a:lnTo>
                  <a:close/>
                </a:path>
                <a:path w="6334125" h="762000">
                  <a:moveTo>
                    <a:pt x="2867025" y="0"/>
                  </a:moveTo>
                  <a:lnTo>
                    <a:pt x="2828925" y="0"/>
                  </a:lnTo>
                  <a:lnTo>
                    <a:pt x="2828925" y="9525"/>
                  </a:lnTo>
                  <a:lnTo>
                    <a:pt x="2867025" y="9525"/>
                  </a:lnTo>
                  <a:lnTo>
                    <a:pt x="2867025" y="0"/>
                  </a:lnTo>
                  <a:close/>
                </a:path>
                <a:path w="6334125" h="762000">
                  <a:moveTo>
                    <a:pt x="2971800" y="381000"/>
                  </a:moveTo>
                  <a:lnTo>
                    <a:pt x="2933700" y="381000"/>
                  </a:lnTo>
                  <a:lnTo>
                    <a:pt x="2933700" y="390525"/>
                  </a:lnTo>
                  <a:lnTo>
                    <a:pt x="2971800" y="390525"/>
                  </a:lnTo>
                  <a:lnTo>
                    <a:pt x="2971800" y="381000"/>
                  </a:lnTo>
                  <a:close/>
                </a:path>
                <a:path w="6334125" h="762000">
                  <a:moveTo>
                    <a:pt x="3076575" y="381000"/>
                  </a:moveTo>
                  <a:lnTo>
                    <a:pt x="3038475" y="381000"/>
                  </a:lnTo>
                  <a:lnTo>
                    <a:pt x="3038475" y="390525"/>
                  </a:lnTo>
                  <a:lnTo>
                    <a:pt x="3076575" y="390525"/>
                  </a:lnTo>
                  <a:lnTo>
                    <a:pt x="3076575" y="381000"/>
                  </a:lnTo>
                  <a:close/>
                </a:path>
                <a:path w="6334125" h="762000">
                  <a:moveTo>
                    <a:pt x="3181350" y="381000"/>
                  </a:moveTo>
                  <a:lnTo>
                    <a:pt x="3143250" y="381000"/>
                  </a:lnTo>
                  <a:lnTo>
                    <a:pt x="3143250" y="390525"/>
                  </a:lnTo>
                  <a:lnTo>
                    <a:pt x="3181350" y="390525"/>
                  </a:lnTo>
                  <a:lnTo>
                    <a:pt x="3181350" y="381000"/>
                  </a:lnTo>
                  <a:close/>
                </a:path>
                <a:path w="6334125" h="762000">
                  <a:moveTo>
                    <a:pt x="3181350" y="0"/>
                  </a:moveTo>
                  <a:lnTo>
                    <a:pt x="3143250" y="0"/>
                  </a:lnTo>
                  <a:lnTo>
                    <a:pt x="3143250" y="9525"/>
                  </a:lnTo>
                  <a:lnTo>
                    <a:pt x="3181350" y="9525"/>
                  </a:lnTo>
                  <a:lnTo>
                    <a:pt x="3181350" y="0"/>
                  </a:lnTo>
                  <a:close/>
                </a:path>
                <a:path w="6334125" h="762000">
                  <a:moveTo>
                    <a:pt x="3286125" y="381000"/>
                  </a:moveTo>
                  <a:lnTo>
                    <a:pt x="3248025" y="381000"/>
                  </a:lnTo>
                  <a:lnTo>
                    <a:pt x="3248025" y="390525"/>
                  </a:lnTo>
                  <a:lnTo>
                    <a:pt x="3286125" y="390525"/>
                  </a:lnTo>
                  <a:lnTo>
                    <a:pt x="3286125" y="381000"/>
                  </a:lnTo>
                  <a:close/>
                </a:path>
                <a:path w="6334125" h="762000">
                  <a:moveTo>
                    <a:pt x="3390900" y="381000"/>
                  </a:moveTo>
                  <a:lnTo>
                    <a:pt x="3352800" y="381000"/>
                  </a:lnTo>
                  <a:lnTo>
                    <a:pt x="3352800" y="390525"/>
                  </a:lnTo>
                  <a:lnTo>
                    <a:pt x="3390900" y="390525"/>
                  </a:lnTo>
                  <a:lnTo>
                    <a:pt x="3390900" y="381000"/>
                  </a:lnTo>
                  <a:close/>
                </a:path>
                <a:path w="6334125" h="762000">
                  <a:moveTo>
                    <a:pt x="3495675" y="381000"/>
                  </a:moveTo>
                  <a:lnTo>
                    <a:pt x="3457575" y="381000"/>
                  </a:lnTo>
                  <a:lnTo>
                    <a:pt x="3457575" y="390525"/>
                  </a:lnTo>
                  <a:lnTo>
                    <a:pt x="3495675" y="390525"/>
                  </a:lnTo>
                  <a:lnTo>
                    <a:pt x="3495675" y="381000"/>
                  </a:lnTo>
                  <a:close/>
                </a:path>
                <a:path w="6334125" h="762000">
                  <a:moveTo>
                    <a:pt x="3495675" y="0"/>
                  </a:moveTo>
                  <a:lnTo>
                    <a:pt x="3457575" y="0"/>
                  </a:lnTo>
                  <a:lnTo>
                    <a:pt x="3457575" y="9525"/>
                  </a:lnTo>
                  <a:lnTo>
                    <a:pt x="3495675" y="9525"/>
                  </a:lnTo>
                  <a:lnTo>
                    <a:pt x="3495675" y="0"/>
                  </a:lnTo>
                  <a:close/>
                </a:path>
                <a:path w="6334125" h="762000">
                  <a:moveTo>
                    <a:pt x="3600450" y="381000"/>
                  </a:moveTo>
                  <a:lnTo>
                    <a:pt x="3562350" y="381000"/>
                  </a:lnTo>
                  <a:lnTo>
                    <a:pt x="3562350" y="390525"/>
                  </a:lnTo>
                  <a:lnTo>
                    <a:pt x="3600450" y="390525"/>
                  </a:lnTo>
                  <a:lnTo>
                    <a:pt x="3600450" y="381000"/>
                  </a:lnTo>
                  <a:close/>
                </a:path>
                <a:path w="6334125" h="762000">
                  <a:moveTo>
                    <a:pt x="3705225" y="381000"/>
                  </a:moveTo>
                  <a:lnTo>
                    <a:pt x="3667125" y="381000"/>
                  </a:lnTo>
                  <a:lnTo>
                    <a:pt x="3667125" y="390525"/>
                  </a:lnTo>
                  <a:lnTo>
                    <a:pt x="3705225" y="390525"/>
                  </a:lnTo>
                  <a:lnTo>
                    <a:pt x="3705225" y="381000"/>
                  </a:lnTo>
                  <a:close/>
                </a:path>
                <a:path w="6334125" h="762000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762000">
                  <a:moveTo>
                    <a:pt x="3810000" y="381000"/>
                  </a:moveTo>
                  <a:lnTo>
                    <a:pt x="3771900" y="381000"/>
                  </a:lnTo>
                  <a:lnTo>
                    <a:pt x="37719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762000">
                  <a:moveTo>
                    <a:pt x="3914775" y="381000"/>
                  </a:moveTo>
                  <a:lnTo>
                    <a:pt x="3876675" y="381000"/>
                  </a:lnTo>
                  <a:lnTo>
                    <a:pt x="3876675" y="390525"/>
                  </a:lnTo>
                  <a:lnTo>
                    <a:pt x="3914775" y="390525"/>
                  </a:lnTo>
                  <a:lnTo>
                    <a:pt x="3914775" y="381000"/>
                  </a:lnTo>
                  <a:close/>
                </a:path>
                <a:path w="6334125" h="762000">
                  <a:moveTo>
                    <a:pt x="4019550" y="381000"/>
                  </a:moveTo>
                  <a:lnTo>
                    <a:pt x="3981450" y="381000"/>
                  </a:lnTo>
                  <a:lnTo>
                    <a:pt x="3981450" y="390525"/>
                  </a:lnTo>
                  <a:lnTo>
                    <a:pt x="4019550" y="390525"/>
                  </a:lnTo>
                  <a:lnTo>
                    <a:pt x="4019550" y="381000"/>
                  </a:lnTo>
                  <a:close/>
                </a:path>
                <a:path w="6334125" h="762000">
                  <a:moveTo>
                    <a:pt x="4124325" y="381000"/>
                  </a:moveTo>
                  <a:lnTo>
                    <a:pt x="4086225" y="381000"/>
                  </a:lnTo>
                  <a:lnTo>
                    <a:pt x="4086225" y="390525"/>
                  </a:lnTo>
                  <a:lnTo>
                    <a:pt x="4124325" y="390525"/>
                  </a:lnTo>
                  <a:lnTo>
                    <a:pt x="4124325" y="381000"/>
                  </a:lnTo>
                  <a:close/>
                </a:path>
                <a:path w="6334125" h="762000">
                  <a:moveTo>
                    <a:pt x="4124325" y="0"/>
                  </a:moveTo>
                  <a:lnTo>
                    <a:pt x="4086225" y="0"/>
                  </a:lnTo>
                  <a:lnTo>
                    <a:pt x="4086225" y="9525"/>
                  </a:lnTo>
                  <a:lnTo>
                    <a:pt x="4124325" y="9525"/>
                  </a:lnTo>
                  <a:lnTo>
                    <a:pt x="4124325" y="0"/>
                  </a:lnTo>
                  <a:close/>
                </a:path>
                <a:path w="6334125" h="762000">
                  <a:moveTo>
                    <a:pt x="4229100" y="381000"/>
                  </a:moveTo>
                  <a:lnTo>
                    <a:pt x="4191000" y="381000"/>
                  </a:lnTo>
                  <a:lnTo>
                    <a:pt x="4191000" y="390525"/>
                  </a:lnTo>
                  <a:lnTo>
                    <a:pt x="4229100" y="390525"/>
                  </a:lnTo>
                  <a:lnTo>
                    <a:pt x="4229100" y="381000"/>
                  </a:lnTo>
                  <a:close/>
                </a:path>
                <a:path w="6334125" h="762000">
                  <a:moveTo>
                    <a:pt x="4333875" y="381000"/>
                  </a:moveTo>
                  <a:lnTo>
                    <a:pt x="4295775" y="381000"/>
                  </a:lnTo>
                  <a:lnTo>
                    <a:pt x="4295775" y="390525"/>
                  </a:lnTo>
                  <a:lnTo>
                    <a:pt x="4333875" y="390525"/>
                  </a:lnTo>
                  <a:lnTo>
                    <a:pt x="4333875" y="381000"/>
                  </a:lnTo>
                  <a:close/>
                </a:path>
                <a:path w="6334125" h="762000">
                  <a:moveTo>
                    <a:pt x="4438650" y="381000"/>
                  </a:moveTo>
                  <a:lnTo>
                    <a:pt x="4400550" y="381000"/>
                  </a:lnTo>
                  <a:lnTo>
                    <a:pt x="4400550" y="390525"/>
                  </a:lnTo>
                  <a:lnTo>
                    <a:pt x="4438650" y="390525"/>
                  </a:lnTo>
                  <a:lnTo>
                    <a:pt x="4438650" y="381000"/>
                  </a:lnTo>
                  <a:close/>
                </a:path>
                <a:path w="6334125" h="762000">
                  <a:moveTo>
                    <a:pt x="4543425" y="752475"/>
                  </a:moveTo>
                  <a:lnTo>
                    <a:pt x="4505325" y="752475"/>
                  </a:lnTo>
                  <a:lnTo>
                    <a:pt x="4505325" y="762000"/>
                  </a:lnTo>
                  <a:lnTo>
                    <a:pt x="4543425" y="762000"/>
                  </a:lnTo>
                  <a:lnTo>
                    <a:pt x="4543425" y="752475"/>
                  </a:lnTo>
                  <a:close/>
                </a:path>
                <a:path w="6334125" h="762000">
                  <a:moveTo>
                    <a:pt x="4543425" y="381000"/>
                  </a:moveTo>
                  <a:lnTo>
                    <a:pt x="4505325" y="381000"/>
                  </a:lnTo>
                  <a:lnTo>
                    <a:pt x="4505325" y="390525"/>
                  </a:lnTo>
                  <a:lnTo>
                    <a:pt x="4543425" y="390525"/>
                  </a:lnTo>
                  <a:lnTo>
                    <a:pt x="4543425" y="381000"/>
                  </a:lnTo>
                  <a:close/>
                </a:path>
                <a:path w="6334125" h="762000">
                  <a:moveTo>
                    <a:pt x="4648200" y="381000"/>
                  </a:moveTo>
                  <a:lnTo>
                    <a:pt x="4610100" y="381000"/>
                  </a:lnTo>
                  <a:lnTo>
                    <a:pt x="4610100" y="390525"/>
                  </a:lnTo>
                  <a:lnTo>
                    <a:pt x="4648200" y="390525"/>
                  </a:lnTo>
                  <a:lnTo>
                    <a:pt x="4648200" y="381000"/>
                  </a:lnTo>
                  <a:close/>
                </a:path>
                <a:path w="6334125" h="762000">
                  <a:moveTo>
                    <a:pt x="4752975" y="381000"/>
                  </a:moveTo>
                  <a:lnTo>
                    <a:pt x="4714875" y="381000"/>
                  </a:lnTo>
                  <a:lnTo>
                    <a:pt x="4714875" y="390525"/>
                  </a:lnTo>
                  <a:lnTo>
                    <a:pt x="4752975" y="390525"/>
                  </a:lnTo>
                  <a:lnTo>
                    <a:pt x="4752975" y="381000"/>
                  </a:lnTo>
                  <a:close/>
                </a:path>
                <a:path w="6334125" h="762000">
                  <a:moveTo>
                    <a:pt x="4857750" y="381000"/>
                  </a:moveTo>
                  <a:lnTo>
                    <a:pt x="4819650" y="381000"/>
                  </a:lnTo>
                  <a:lnTo>
                    <a:pt x="4819650" y="390525"/>
                  </a:lnTo>
                  <a:lnTo>
                    <a:pt x="4857750" y="390525"/>
                  </a:lnTo>
                  <a:lnTo>
                    <a:pt x="4857750" y="381000"/>
                  </a:lnTo>
                  <a:close/>
                </a:path>
                <a:path w="6334125" h="762000">
                  <a:moveTo>
                    <a:pt x="4962525" y="381000"/>
                  </a:moveTo>
                  <a:lnTo>
                    <a:pt x="4924425" y="381000"/>
                  </a:lnTo>
                  <a:lnTo>
                    <a:pt x="4924425" y="390525"/>
                  </a:lnTo>
                  <a:lnTo>
                    <a:pt x="4962525" y="390525"/>
                  </a:lnTo>
                  <a:lnTo>
                    <a:pt x="4962525" y="381000"/>
                  </a:lnTo>
                  <a:close/>
                </a:path>
                <a:path w="6334125" h="762000">
                  <a:moveTo>
                    <a:pt x="5067300" y="381000"/>
                  </a:moveTo>
                  <a:lnTo>
                    <a:pt x="5029200" y="381000"/>
                  </a:lnTo>
                  <a:lnTo>
                    <a:pt x="5029200" y="390525"/>
                  </a:lnTo>
                  <a:lnTo>
                    <a:pt x="5067300" y="390525"/>
                  </a:lnTo>
                  <a:lnTo>
                    <a:pt x="5067300" y="381000"/>
                  </a:lnTo>
                  <a:close/>
                </a:path>
                <a:path w="6334125" h="762000">
                  <a:moveTo>
                    <a:pt x="5172075" y="381000"/>
                  </a:moveTo>
                  <a:lnTo>
                    <a:pt x="5133975" y="381000"/>
                  </a:lnTo>
                  <a:lnTo>
                    <a:pt x="5133975" y="390525"/>
                  </a:lnTo>
                  <a:lnTo>
                    <a:pt x="5172075" y="390525"/>
                  </a:lnTo>
                  <a:lnTo>
                    <a:pt x="5172075" y="381000"/>
                  </a:lnTo>
                  <a:close/>
                </a:path>
                <a:path w="6334125" h="762000">
                  <a:moveTo>
                    <a:pt x="5276850" y="381000"/>
                  </a:moveTo>
                  <a:lnTo>
                    <a:pt x="5238750" y="381000"/>
                  </a:lnTo>
                  <a:lnTo>
                    <a:pt x="5238750" y="390525"/>
                  </a:lnTo>
                  <a:lnTo>
                    <a:pt x="5276850" y="390525"/>
                  </a:lnTo>
                  <a:lnTo>
                    <a:pt x="5276850" y="381000"/>
                  </a:lnTo>
                  <a:close/>
                </a:path>
                <a:path w="6334125" h="762000">
                  <a:moveTo>
                    <a:pt x="5276850" y="0"/>
                  </a:moveTo>
                  <a:lnTo>
                    <a:pt x="5238750" y="0"/>
                  </a:lnTo>
                  <a:lnTo>
                    <a:pt x="52387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762000">
                  <a:moveTo>
                    <a:pt x="5381625" y="381000"/>
                  </a:moveTo>
                  <a:lnTo>
                    <a:pt x="5343525" y="381000"/>
                  </a:lnTo>
                  <a:lnTo>
                    <a:pt x="5343525" y="390525"/>
                  </a:lnTo>
                  <a:lnTo>
                    <a:pt x="5381625" y="390525"/>
                  </a:lnTo>
                  <a:lnTo>
                    <a:pt x="5381625" y="381000"/>
                  </a:lnTo>
                  <a:close/>
                </a:path>
                <a:path w="6334125" h="762000">
                  <a:moveTo>
                    <a:pt x="5486400" y="381000"/>
                  </a:moveTo>
                  <a:lnTo>
                    <a:pt x="5448300" y="381000"/>
                  </a:lnTo>
                  <a:lnTo>
                    <a:pt x="5448300" y="390525"/>
                  </a:lnTo>
                  <a:lnTo>
                    <a:pt x="5486400" y="390525"/>
                  </a:lnTo>
                  <a:lnTo>
                    <a:pt x="5486400" y="381000"/>
                  </a:lnTo>
                  <a:close/>
                </a:path>
                <a:path w="6334125" h="762000">
                  <a:moveTo>
                    <a:pt x="5486400" y="0"/>
                  </a:moveTo>
                  <a:lnTo>
                    <a:pt x="5448300" y="0"/>
                  </a:lnTo>
                  <a:lnTo>
                    <a:pt x="5448300" y="9525"/>
                  </a:lnTo>
                  <a:lnTo>
                    <a:pt x="5486400" y="9525"/>
                  </a:lnTo>
                  <a:lnTo>
                    <a:pt x="5486400" y="0"/>
                  </a:lnTo>
                  <a:close/>
                </a:path>
                <a:path w="6334125" h="762000">
                  <a:moveTo>
                    <a:pt x="5591175" y="381000"/>
                  </a:moveTo>
                  <a:lnTo>
                    <a:pt x="5553075" y="381000"/>
                  </a:lnTo>
                  <a:lnTo>
                    <a:pt x="5553075" y="390525"/>
                  </a:lnTo>
                  <a:lnTo>
                    <a:pt x="5591175" y="390525"/>
                  </a:lnTo>
                  <a:lnTo>
                    <a:pt x="5591175" y="381000"/>
                  </a:lnTo>
                  <a:close/>
                </a:path>
                <a:path w="6334125" h="762000">
                  <a:moveTo>
                    <a:pt x="5695950" y="381000"/>
                  </a:moveTo>
                  <a:lnTo>
                    <a:pt x="5657850" y="381000"/>
                  </a:lnTo>
                  <a:lnTo>
                    <a:pt x="5657850" y="390525"/>
                  </a:lnTo>
                  <a:lnTo>
                    <a:pt x="5695950" y="390525"/>
                  </a:lnTo>
                  <a:lnTo>
                    <a:pt x="5695950" y="381000"/>
                  </a:lnTo>
                  <a:close/>
                </a:path>
                <a:path w="6334125" h="762000">
                  <a:moveTo>
                    <a:pt x="5800725" y="381000"/>
                  </a:moveTo>
                  <a:lnTo>
                    <a:pt x="5762625" y="381000"/>
                  </a:lnTo>
                  <a:lnTo>
                    <a:pt x="5762625" y="390525"/>
                  </a:lnTo>
                  <a:lnTo>
                    <a:pt x="5800725" y="390525"/>
                  </a:lnTo>
                  <a:lnTo>
                    <a:pt x="5800725" y="381000"/>
                  </a:lnTo>
                  <a:close/>
                </a:path>
                <a:path w="6334125" h="762000">
                  <a:moveTo>
                    <a:pt x="5905500" y="381000"/>
                  </a:moveTo>
                  <a:lnTo>
                    <a:pt x="5867400" y="381000"/>
                  </a:lnTo>
                  <a:lnTo>
                    <a:pt x="5867400" y="390525"/>
                  </a:lnTo>
                  <a:lnTo>
                    <a:pt x="5905500" y="390525"/>
                  </a:lnTo>
                  <a:lnTo>
                    <a:pt x="5905500" y="381000"/>
                  </a:lnTo>
                  <a:close/>
                </a:path>
                <a:path w="6334125" h="762000">
                  <a:moveTo>
                    <a:pt x="6010275" y="381000"/>
                  </a:moveTo>
                  <a:lnTo>
                    <a:pt x="5972175" y="381000"/>
                  </a:lnTo>
                  <a:lnTo>
                    <a:pt x="5972175" y="390525"/>
                  </a:lnTo>
                  <a:lnTo>
                    <a:pt x="6010275" y="390525"/>
                  </a:lnTo>
                  <a:lnTo>
                    <a:pt x="6010275" y="381000"/>
                  </a:lnTo>
                  <a:close/>
                </a:path>
                <a:path w="6334125" h="762000">
                  <a:moveTo>
                    <a:pt x="6010275" y="0"/>
                  </a:moveTo>
                  <a:lnTo>
                    <a:pt x="5972175" y="0"/>
                  </a:lnTo>
                  <a:lnTo>
                    <a:pt x="5972175" y="9525"/>
                  </a:lnTo>
                  <a:lnTo>
                    <a:pt x="6010275" y="9525"/>
                  </a:lnTo>
                  <a:lnTo>
                    <a:pt x="6010275" y="0"/>
                  </a:lnTo>
                  <a:close/>
                </a:path>
                <a:path w="6334125" h="762000">
                  <a:moveTo>
                    <a:pt x="6334125" y="381000"/>
                  </a:moveTo>
                  <a:lnTo>
                    <a:pt x="6076950" y="381000"/>
                  </a:lnTo>
                  <a:lnTo>
                    <a:pt x="6076950" y="390525"/>
                  </a:lnTo>
                  <a:lnTo>
                    <a:pt x="6334125" y="390525"/>
                  </a:lnTo>
                  <a:lnTo>
                    <a:pt x="6334125" y="38100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7153262" y="3571874"/>
              <a:ext cx="6334125" cy="390525"/>
            </a:xfrm>
            <a:custGeom>
              <a:avLst/>
              <a:gdLst/>
              <a:ahLst/>
              <a:cxnLst/>
              <a:rect l="l" t="t" r="r" b="b"/>
              <a:pathLst>
                <a:path w="6334125" h="390525">
                  <a:moveTo>
                    <a:pt x="56197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561975" y="390525"/>
                  </a:lnTo>
                  <a:lnTo>
                    <a:pt x="561975" y="381000"/>
                  </a:lnTo>
                  <a:close/>
                </a:path>
                <a:path w="6334125" h="390525">
                  <a:moveTo>
                    <a:pt x="56197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561975" y="9525"/>
                  </a:lnTo>
                  <a:lnTo>
                    <a:pt x="561975" y="0"/>
                  </a:lnTo>
                  <a:close/>
                </a:path>
                <a:path w="6334125" h="390525">
                  <a:moveTo>
                    <a:pt x="666750" y="0"/>
                  </a:moveTo>
                  <a:lnTo>
                    <a:pt x="628650" y="0"/>
                  </a:lnTo>
                  <a:lnTo>
                    <a:pt x="628650" y="9525"/>
                  </a:lnTo>
                  <a:lnTo>
                    <a:pt x="666750" y="9525"/>
                  </a:lnTo>
                  <a:lnTo>
                    <a:pt x="666750" y="0"/>
                  </a:lnTo>
                  <a:close/>
                </a:path>
                <a:path w="6334125" h="390525">
                  <a:moveTo>
                    <a:pt x="771525" y="0"/>
                  </a:moveTo>
                  <a:lnTo>
                    <a:pt x="733425" y="0"/>
                  </a:lnTo>
                  <a:lnTo>
                    <a:pt x="733425" y="9525"/>
                  </a:lnTo>
                  <a:lnTo>
                    <a:pt x="771525" y="9525"/>
                  </a:lnTo>
                  <a:lnTo>
                    <a:pt x="771525" y="0"/>
                  </a:lnTo>
                  <a:close/>
                </a:path>
                <a:path w="6334125" h="390525">
                  <a:moveTo>
                    <a:pt x="876300" y="0"/>
                  </a:moveTo>
                  <a:lnTo>
                    <a:pt x="838200" y="0"/>
                  </a:lnTo>
                  <a:lnTo>
                    <a:pt x="838200" y="9525"/>
                  </a:lnTo>
                  <a:lnTo>
                    <a:pt x="876300" y="9525"/>
                  </a:lnTo>
                  <a:lnTo>
                    <a:pt x="876300" y="0"/>
                  </a:lnTo>
                  <a:close/>
                </a:path>
                <a:path w="6334125" h="390525">
                  <a:moveTo>
                    <a:pt x="981075" y="381000"/>
                  </a:moveTo>
                  <a:lnTo>
                    <a:pt x="942975" y="381000"/>
                  </a:lnTo>
                  <a:lnTo>
                    <a:pt x="942975" y="390525"/>
                  </a:lnTo>
                  <a:lnTo>
                    <a:pt x="981075" y="390525"/>
                  </a:lnTo>
                  <a:lnTo>
                    <a:pt x="981075" y="381000"/>
                  </a:lnTo>
                  <a:close/>
                </a:path>
                <a:path w="6334125" h="390525">
                  <a:moveTo>
                    <a:pt x="981075" y="0"/>
                  </a:moveTo>
                  <a:lnTo>
                    <a:pt x="942975" y="0"/>
                  </a:lnTo>
                  <a:lnTo>
                    <a:pt x="942975" y="9525"/>
                  </a:lnTo>
                  <a:lnTo>
                    <a:pt x="981075" y="9525"/>
                  </a:lnTo>
                  <a:lnTo>
                    <a:pt x="981075" y="0"/>
                  </a:lnTo>
                  <a:close/>
                </a:path>
                <a:path w="6334125" h="390525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390525">
                  <a:moveTo>
                    <a:pt x="1190625" y="0"/>
                  </a:moveTo>
                  <a:lnTo>
                    <a:pt x="1152525" y="0"/>
                  </a:lnTo>
                  <a:lnTo>
                    <a:pt x="1152525" y="9525"/>
                  </a:lnTo>
                  <a:lnTo>
                    <a:pt x="1190625" y="9525"/>
                  </a:lnTo>
                  <a:lnTo>
                    <a:pt x="1190625" y="0"/>
                  </a:lnTo>
                  <a:close/>
                </a:path>
                <a:path w="6334125" h="390525">
                  <a:moveTo>
                    <a:pt x="1295400" y="381000"/>
                  </a:moveTo>
                  <a:lnTo>
                    <a:pt x="1257300" y="381000"/>
                  </a:lnTo>
                  <a:lnTo>
                    <a:pt x="1257300" y="390525"/>
                  </a:lnTo>
                  <a:lnTo>
                    <a:pt x="1295400" y="390525"/>
                  </a:lnTo>
                  <a:lnTo>
                    <a:pt x="1295400" y="381000"/>
                  </a:lnTo>
                  <a:close/>
                </a:path>
                <a:path w="6334125" h="390525">
                  <a:moveTo>
                    <a:pt x="1295400" y="0"/>
                  </a:moveTo>
                  <a:lnTo>
                    <a:pt x="1257300" y="0"/>
                  </a:lnTo>
                  <a:lnTo>
                    <a:pt x="12573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390525">
                  <a:moveTo>
                    <a:pt x="1400175" y="381000"/>
                  </a:moveTo>
                  <a:lnTo>
                    <a:pt x="1362075" y="381000"/>
                  </a:lnTo>
                  <a:lnTo>
                    <a:pt x="1362075" y="390525"/>
                  </a:lnTo>
                  <a:lnTo>
                    <a:pt x="1400175" y="390525"/>
                  </a:lnTo>
                  <a:lnTo>
                    <a:pt x="1400175" y="381000"/>
                  </a:lnTo>
                  <a:close/>
                </a:path>
                <a:path w="6334125" h="390525">
                  <a:moveTo>
                    <a:pt x="1400175" y="0"/>
                  </a:moveTo>
                  <a:lnTo>
                    <a:pt x="1362075" y="0"/>
                  </a:lnTo>
                  <a:lnTo>
                    <a:pt x="1362075" y="9525"/>
                  </a:lnTo>
                  <a:lnTo>
                    <a:pt x="1400175" y="9525"/>
                  </a:lnTo>
                  <a:lnTo>
                    <a:pt x="1400175" y="0"/>
                  </a:lnTo>
                  <a:close/>
                </a:path>
                <a:path w="6334125" h="390525">
                  <a:moveTo>
                    <a:pt x="1504950" y="381000"/>
                  </a:moveTo>
                  <a:lnTo>
                    <a:pt x="1466850" y="381000"/>
                  </a:lnTo>
                  <a:lnTo>
                    <a:pt x="1466850" y="390525"/>
                  </a:lnTo>
                  <a:lnTo>
                    <a:pt x="1504950" y="390525"/>
                  </a:lnTo>
                  <a:lnTo>
                    <a:pt x="1504950" y="381000"/>
                  </a:lnTo>
                  <a:close/>
                </a:path>
                <a:path w="6334125" h="390525">
                  <a:moveTo>
                    <a:pt x="1504950" y="0"/>
                  </a:moveTo>
                  <a:lnTo>
                    <a:pt x="1466850" y="0"/>
                  </a:lnTo>
                  <a:lnTo>
                    <a:pt x="1466850" y="9525"/>
                  </a:lnTo>
                  <a:lnTo>
                    <a:pt x="1504950" y="9525"/>
                  </a:lnTo>
                  <a:lnTo>
                    <a:pt x="1504950" y="0"/>
                  </a:lnTo>
                  <a:close/>
                </a:path>
                <a:path w="6334125" h="390525">
                  <a:moveTo>
                    <a:pt x="1714500" y="0"/>
                  </a:moveTo>
                  <a:lnTo>
                    <a:pt x="1676400" y="0"/>
                  </a:lnTo>
                  <a:lnTo>
                    <a:pt x="1676400" y="9525"/>
                  </a:lnTo>
                  <a:lnTo>
                    <a:pt x="1714500" y="9525"/>
                  </a:lnTo>
                  <a:lnTo>
                    <a:pt x="1714500" y="0"/>
                  </a:lnTo>
                  <a:close/>
                </a:path>
                <a:path w="6334125" h="390525">
                  <a:moveTo>
                    <a:pt x="1819275" y="0"/>
                  </a:moveTo>
                  <a:lnTo>
                    <a:pt x="1781175" y="0"/>
                  </a:lnTo>
                  <a:lnTo>
                    <a:pt x="1781175" y="9525"/>
                  </a:lnTo>
                  <a:lnTo>
                    <a:pt x="1819275" y="9525"/>
                  </a:lnTo>
                  <a:lnTo>
                    <a:pt x="1819275" y="0"/>
                  </a:lnTo>
                  <a:close/>
                </a:path>
                <a:path w="6334125" h="390525">
                  <a:moveTo>
                    <a:pt x="1924050" y="0"/>
                  </a:moveTo>
                  <a:lnTo>
                    <a:pt x="1885950" y="0"/>
                  </a:lnTo>
                  <a:lnTo>
                    <a:pt x="1885950" y="9525"/>
                  </a:lnTo>
                  <a:lnTo>
                    <a:pt x="1924050" y="9525"/>
                  </a:lnTo>
                  <a:lnTo>
                    <a:pt x="1924050" y="0"/>
                  </a:lnTo>
                  <a:close/>
                </a:path>
                <a:path w="6334125" h="390525">
                  <a:moveTo>
                    <a:pt x="2028825" y="0"/>
                  </a:moveTo>
                  <a:lnTo>
                    <a:pt x="1990725" y="0"/>
                  </a:lnTo>
                  <a:lnTo>
                    <a:pt x="1990725" y="9525"/>
                  </a:lnTo>
                  <a:lnTo>
                    <a:pt x="2028825" y="9525"/>
                  </a:lnTo>
                  <a:lnTo>
                    <a:pt x="2028825" y="0"/>
                  </a:lnTo>
                  <a:close/>
                </a:path>
                <a:path w="6334125" h="390525">
                  <a:moveTo>
                    <a:pt x="2133600" y="0"/>
                  </a:moveTo>
                  <a:lnTo>
                    <a:pt x="2095500" y="0"/>
                  </a:lnTo>
                  <a:lnTo>
                    <a:pt x="2095500" y="9525"/>
                  </a:lnTo>
                  <a:lnTo>
                    <a:pt x="2133600" y="9525"/>
                  </a:lnTo>
                  <a:lnTo>
                    <a:pt x="2133600" y="0"/>
                  </a:lnTo>
                  <a:close/>
                </a:path>
                <a:path w="6334125" h="390525">
                  <a:moveTo>
                    <a:pt x="2238375" y="381000"/>
                  </a:moveTo>
                  <a:lnTo>
                    <a:pt x="2200275" y="381000"/>
                  </a:lnTo>
                  <a:lnTo>
                    <a:pt x="2200275" y="390525"/>
                  </a:lnTo>
                  <a:lnTo>
                    <a:pt x="2238375" y="390525"/>
                  </a:lnTo>
                  <a:lnTo>
                    <a:pt x="2238375" y="381000"/>
                  </a:lnTo>
                  <a:close/>
                </a:path>
                <a:path w="6334125" h="390525">
                  <a:moveTo>
                    <a:pt x="2238375" y="0"/>
                  </a:moveTo>
                  <a:lnTo>
                    <a:pt x="2200275" y="0"/>
                  </a:lnTo>
                  <a:lnTo>
                    <a:pt x="2200275" y="9525"/>
                  </a:lnTo>
                  <a:lnTo>
                    <a:pt x="2238375" y="9525"/>
                  </a:lnTo>
                  <a:lnTo>
                    <a:pt x="2238375" y="0"/>
                  </a:lnTo>
                  <a:close/>
                </a:path>
                <a:path w="6334125" h="390525">
                  <a:moveTo>
                    <a:pt x="2343150" y="381000"/>
                  </a:moveTo>
                  <a:lnTo>
                    <a:pt x="2305050" y="381000"/>
                  </a:lnTo>
                  <a:lnTo>
                    <a:pt x="2305050" y="390525"/>
                  </a:lnTo>
                  <a:lnTo>
                    <a:pt x="2343150" y="390525"/>
                  </a:lnTo>
                  <a:lnTo>
                    <a:pt x="2343150" y="381000"/>
                  </a:lnTo>
                  <a:close/>
                </a:path>
                <a:path w="6334125" h="390525">
                  <a:moveTo>
                    <a:pt x="23431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43150" y="9525"/>
                  </a:lnTo>
                  <a:lnTo>
                    <a:pt x="2343150" y="0"/>
                  </a:lnTo>
                  <a:close/>
                </a:path>
                <a:path w="6334125" h="390525">
                  <a:moveTo>
                    <a:pt x="2447925" y="0"/>
                  </a:moveTo>
                  <a:lnTo>
                    <a:pt x="2409825" y="0"/>
                  </a:lnTo>
                  <a:lnTo>
                    <a:pt x="2409825" y="9525"/>
                  </a:lnTo>
                  <a:lnTo>
                    <a:pt x="2447925" y="9525"/>
                  </a:lnTo>
                  <a:lnTo>
                    <a:pt x="2447925" y="0"/>
                  </a:lnTo>
                  <a:close/>
                </a:path>
                <a:path w="6334125" h="390525">
                  <a:moveTo>
                    <a:pt x="2552700" y="381000"/>
                  </a:moveTo>
                  <a:lnTo>
                    <a:pt x="2514600" y="381000"/>
                  </a:lnTo>
                  <a:lnTo>
                    <a:pt x="2514600" y="390525"/>
                  </a:lnTo>
                  <a:lnTo>
                    <a:pt x="2552700" y="390525"/>
                  </a:lnTo>
                  <a:lnTo>
                    <a:pt x="2552700" y="381000"/>
                  </a:lnTo>
                  <a:close/>
                </a:path>
                <a:path w="6334125" h="390525">
                  <a:moveTo>
                    <a:pt x="2552700" y="0"/>
                  </a:moveTo>
                  <a:lnTo>
                    <a:pt x="2514600" y="0"/>
                  </a:lnTo>
                  <a:lnTo>
                    <a:pt x="2514600" y="9525"/>
                  </a:lnTo>
                  <a:lnTo>
                    <a:pt x="2552700" y="9525"/>
                  </a:lnTo>
                  <a:lnTo>
                    <a:pt x="2552700" y="0"/>
                  </a:lnTo>
                  <a:close/>
                </a:path>
                <a:path w="6334125" h="390525">
                  <a:moveTo>
                    <a:pt x="2657475" y="381000"/>
                  </a:moveTo>
                  <a:lnTo>
                    <a:pt x="2619375" y="381000"/>
                  </a:lnTo>
                  <a:lnTo>
                    <a:pt x="2619375" y="390525"/>
                  </a:lnTo>
                  <a:lnTo>
                    <a:pt x="2657475" y="390525"/>
                  </a:lnTo>
                  <a:lnTo>
                    <a:pt x="2657475" y="381000"/>
                  </a:lnTo>
                  <a:close/>
                </a:path>
                <a:path w="6334125" h="390525">
                  <a:moveTo>
                    <a:pt x="2657475" y="0"/>
                  </a:moveTo>
                  <a:lnTo>
                    <a:pt x="2619375" y="0"/>
                  </a:lnTo>
                  <a:lnTo>
                    <a:pt x="2619375" y="9525"/>
                  </a:lnTo>
                  <a:lnTo>
                    <a:pt x="2657475" y="9525"/>
                  </a:lnTo>
                  <a:lnTo>
                    <a:pt x="2657475" y="0"/>
                  </a:lnTo>
                  <a:close/>
                </a:path>
                <a:path w="6334125" h="390525">
                  <a:moveTo>
                    <a:pt x="2762250" y="0"/>
                  </a:moveTo>
                  <a:lnTo>
                    <a:pt x="2724150" y="0"/>
                  </a:lnTo>
                  <a:lnTo>
                    <a:pt x="2724150" y="9525"/>
                  </a:lnTo>
                  <a:lnTo>
                    <a:pt x="2762250" y="9525"/>
                  </a:lnTo>
                  <a:lnTo>
                    <a:pt x="2762250" y="0"/>
                  </a:lnTo>
                  <a:close/>
                </a:path>
                <a:path w="6334125" h="390525">
                  <a:moveTo>
                    <a:pt x="2867025" y="0"/>
                  </a:moveTo>
                  <a:lnTo>
                    <a:pt x="2828925" y="0"/>
                  </a:lnTo>
                  <a:lnTo>
                    <a:pt x="2828925" y="9525"/>
                  </a:lnTo>
                  <a:lnTo>
                    <a:pt x="2867025" y="9525"/>
                  </a:lnTo>
                  <a:lnTo>
                    <a:pt x="2867025" y="0"/>
                  </a:lnTo>
                  <a:close/>
                </a:path>
                <a:path w="6334125" h="390525">
                  <a:moveTo>
                    <a:pt x="2971800" y="381000"/>
                  </a:moveTo>
                  <a:lnTo>
                    <a:pt x="2933700" y="381000"/>
                  </a:lnTo>
                  <a:lnTo>
                    <a:pt x="2933700" y="390525"/>
                  </a:lnTo>
                  <a:lnTo>
                    <a:pt x="2971800" y="390525"/>
                  </a:lnTo>
                  <a:lnTo>
                    <a:pt x="2971800" y="381000"/>
                  </a:lnTo>
                  <a:close/>
                </a:path>
                <a:path w="6334125" h="390525">
                  <a:moveTo>
                    <a:pt x="2971800" y="0"/>
                  </a:moveTo>
                  <a:lnTo>
                    <a:pt x="2933700" y="0"/>
                  </a:lnTo>
                  <a:lnTo>
                    <a:pt x="2933700" y="9525"/>
                  </a:lnTo>
                  <a:lnTo>
                    <a:pt x="2971800" y="9525"/>
                  </a:lnTo>
                  <a:lnTo>
                    <a:pt x="2971800" y="0"/>
                  </a:lnTo>
                  <a:close/>
                </a:path>
                <a:path w="6334125" h="390525">
                  <a:moveTo>
                    <a:pt x="3076575" y="0"/>
                  </a:moveTo>
                  <a:lnTo>
                    <a:pt x="3038475" y="0"/>
                  </a:lnTo>
                  <a:lnTo>
                    <a:pt x="3038475" y="9525"/>
                  </a:lnTo>
                  <a:lnTo>
                    <a:pt x="3076575" y="9525"/>
                  </a:lnTo>
                  <a:lnTo>
                    <a:pt x="3076575" y="0"/>
                  </a:lnTo>
                  <a:close/>
                </a:path>
                <a:path w="6334125" h="390525">
                  <a:moveTo>
                    <a:pt x="3181350" y="0"/>
                  </a:moveTo>
                  <a:lnTo>
                    <a:pt x="3143250" y="0"/>
                  </a:lnTo>
                  <a:lnTo>
                    <a:pt x="3143250" y="9525"/>
                  </a:lnTo>
                  <a:lnTo>
                    <a:pt x="3181350" y="9525"/>
                  </a:lnTo>
                  <a:lnTo>
                    <a:pt x="3181350" y="0"/>
                  </a:lnTo>
                  <a:close/>
                </a:path>
                <a:path w="6334125" h="390525">
                  <a:moveTo>
                    <a:pt x="3286125" y="0"/>
                  </a:moveTo>
                  <a:lnTo>
                    <a:pt x="3248025" y="0"/>
                  </a:lnTo>
                  <a:lnTo>
                    <a:pt x="3248025" y="9525"/>
                  </a:lnTo>
                  <a:lnTo>
                    <a:pt x="3286125" y="9525"/>
                  </a:lnTo>
                  <a:lnTo>
                    <a:pt x="3286125" y="0"/>
                  </a:lnTo>
                  <a:close/>
                </a:path>
                <a:path w="6334125" h="390525">
                  <a:moveTo>
                    <a:pt x="3390900" y="0"/>
                  </a:moveTo>
                  <a:lnTo>
                    <a:pt x="3352800" y="0"/>
                  </a:lnTo>
                  <a:lnTo>
                    <a:pt x="3352800" y="9525"/>
                  </a:lnTo>
                  <a:lnTo>
                    <a:pt x="3390900" y="9525"/>
                  </a:lnTo>
                  <a:lnTo>
                    <a:pt x="3390900" y="0"/>
                  </a:lnTo>
                  <a:close/>
                </a:path>
                <a:path w="6334125" h="390525">
                  <a:moveTo>
                    <a:pt x="3495675" y="0"/>
                  </a:moveTo>
                  <a:lnTo>
                    <a:pt x="3457575" y="0"/>
                  </a:lnTo>
                  <a:lnTo>
                    <a:pt x="3457575" y="9525"/>
                  </a:lnTo>
                  <a:lnTo>
                    <a:pt x="3495675" y="9525"/>
                  </a:lnTo>
                  <a:lnTo>
                    <a:pt x="3495675" y="0"/>
                  </a:lnTo>
                  <a:close/>
                </a:path>
                <a:path w="6334125" h="390525">
                  <a:moveTo>
                    <a:pt x="3600450" y="381000"/>
                  </a:moveTo>
                  <a:lnTo>
                    <a:pt x="3562350" y="381000"/>
                  </a:lnTo>
                  <a:lnTo>
                    <a:pt x="3562350" y="390525"/>
                  </a:lnTo>
                  <a:lnTo>
                    <a:pt x="3600450" y="390525"/>
                  </a:lnTo>
                  <a:lnTo>
                    <a:pt x="3600450" y="381000"/>
                  </a:lnTo>
                  <a:close/>
                </a:path>
                <a:path w="6334125" h="390525">
                  <a:moveTo>
                    <a:pt x="3600450" y="0"/>
                  </a:moveTo>
                  <a:lnTo>
                    <a:pt x="3562350" y="0"/>
                  </a:lnTo>
                  <a:lnTo>
                    <a:pt x="3562350" y="9525"/>
                  </a:lnTo>
                  <a:lnTo>
                    <a:pt x="3600450" y="9525"/>
                  </a:lnTo>
                  <a:lnTo>
                    <a:pt x="3600450" y="0"/>
                  </a:lnTo>
                  <a:close/>
                </a:path>
                <a:path w="6334125" h="390525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390525">
                  <a:moveTo>
                    <a:pt x="3810000" y="381000"/>
                  </a:moveTo>
                  <a:lnTo>
                    <a:pt x="3771900" y="381000"/>
                  </a:lnTo>
                  <a:lnTo>
                    <a:pt x="37719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390525">
                  <a:moveTo>
                    <a:pt x="3810000" y="0"/>
                  </a:moveTo>
                  <a:lnTo>
                    <a:pt x="3771900" y="0"/>
                  </a:lnTo>
                  <a:lnTo>
                    <a:pt x="3771900" y="9525"/>
                  </a:lnTo>
                  <a:lnTo>
                    <a:pt x="3810000" y="9525"/>
                  </a:lnTo>
                  <a:lnTo>
                    <a:pt x="3810000" y="0"/>
                  </a:lnTo>
                  <a:close/>
                </a:path>
                <a:path w="6334125" h="390525">
                  <a:moveTo>
                    <a:pt x="3914775" y="0"/>
                  </a:moveTo>
                  <a:lnTo>
                    <a:pt x="3876675" y="0"/>
                  </a:lnTo>
                  <a:lnTo>
                    <a:pt x="3876675" y="9525"/>
                  </a:lnTo>
                  <a:lnTo>
                    <a:pt x="3914775" y="9525"/>
                  </a:lnTo>
                  <a:lnTo>
                    <a:pt x="3914775" y="0"/>
                  </a:lnTo>
                  <a:close/>
                </a:path>
                <a:path w="6334125" h="390525">
                  <a:moveTo>
                    <a:pt x="4019550" y="381000"/>
                  </a:moveTo>
                  <a:lnTo>
                    <a:pt x="3981450" y="381000"/>
                  </a:lnTo>
                  <a:lnTo>
                    <a:pt x="3981450" y="390525"/>
                  </a:lnTo>
                  <a:lnTo>
                    <a:pt x="4019550" y="390525"/>
                  </a:lnTo>
                  <a:lnTo>
                    <a:pt x="4019550" y="381000"/>
                  </a:lnTo>
                  <a:close/>
                </a:path>
                <a:path w="6334125" h="390525">
                  <a:moveTo>
                    <a:pt x="4019550" y="0"/>
                  </a:moveTo>
                  <a:lnTo>
                    <a:pt x="3981450" y="0"/>
                  </a:lnTo>
                  <a:lnTo>
                    <a:pt x="3981450" y="9525"/>
                  </a:lnTo>
                  <a:lnTo>
                    <a:pt x="4019550" y="9525"/>
                  </a:lnTo>
                  <a:lnTo>
                    <a:pt x="4019550" y="0"/>
                  </a:lnTo>
                  <a:close/>
                </a:path>
                <a:path w="6334125" h="390525">
                  <a:moveTo>
                    <a:pt x="4124325" y="0"/>
                  </a:moveTo>
                  <a:lnTo>
                    <a:pt x="4086225" y="0"/>
                  </a:lnTo>
                  <a:lnTo>
                    <a:pt x="4086225" y="9525"/>
                  </a:lnTo>
                  <a:lnTo>
                    <a:pt x="4124325" y="9525"/>
                  </a:lnTo>
                  <a:lnTo>
                    <a:pt x="4124325" y="0"/>
                  </a:lnTo>
                  <a:close/>
                </a:path>
                <a:path w="6334125" h="390525">
                  <a:moveTo>
                    <a:pt x="4229100" y="381000"/>
                  </a:moveTo>
                  <a:lnTo>
                    <a:pt x="4191000" y="381000"/>
                  </a:lnTo>
                  <a:lnTo>
                    <a:pt x="4191000" y="390525"/>
                  </a:lnTo>
                  <a:lnTo>
                    <a:pt x="4229100" y="390525"/>
                  </a:lnTo>
                  <a:lnTo>
                    <a:pt x="4229100" y="381000"/>
                  </a:lnTo>
                  <a:close/>
                </a:path>
                <a:path w="6334125" h="390525">
                  <a:moveTo>
                    <a:pt x="4229100" y="0"/>
                  </a:moveTo>
                  <a:lnTo>
                    <a:pt x="4191000" y="0"/>
                  </a:lnTo>
                  <a:lnTo>
                    <a:pt x="4191000" y="9525"/>
                  </a:lnTo>
                  <a:lnTo>
                    <a:pt x="4229100" y="9525"/>
                  </a:lnTo>
                  <a:lnTo>
                    <a:pt x="4229100" y="0"/>
                  </a:lnTo>
                  <a:close/>
                </a:path>
                <a:path w="6334125" h="390525">
                  <a:moveTo>
                    <a:pt x="43338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33875" y="9525"/>
                  </a:lnTo>
                  <a:lnTo>
                    <a:pt x="4333875" y="0"/>
                  </a:lnTo>
                  <a:close/>
                </a:path>
                <a:path w="6334125" h="390525">
                  <a:moveTo>
                    <a:pt x="4438650" y="381000"/>
                  </a:moveTo>
                  <a:lnTo>
                    <a:pt x="4400550" y="381000"/>
                  </a:lnTo>
                  <a:lnTo>
                    <a:pt x="4400550" y="390525"/>
                  </a:lnTo>
                  <a:lnTo>
                    <a:pt x="4438650" y="390525"/>
                  </a:lnTo>
                  <a:lnTo>
                    <a:pt x="4438650" y="381000"/>
                  </a:lnTo>
                  <a:close/>
                </a:path>
                <a:path w="6334125" h="390525">
                  <a:moveTo>
                    <a:pt x="4438650" y="0"/>
                  </a:moveTo>
                  <a:lnTo>
                    <a:pt x="4400550" y="0"/>
                  </a:lnTo>
                  <a:lnTo>
                    <a:pt x="4400550" y="9525"/>
                  </a:lnTo>
                  <a:lnTo>
                    <a:pt x="4438650" y="9525"/>
                  </a:lnTo>
                  <a:lnTo>
                    <a:pt x="4438650" y="0"/>
                  </a:lnTo>
                  <a:close/>
                </a:path>
                <a:path w="6334125" h="390525">
                  <a:moveTo>
                    <a:pt x="4543425" y="0"/>
                  </a:moveTo>
                  <a:lnTo>
                    <a:pt x="4505325" y="0"/>
                  </a:lnTo>
                  <a:lnTo>
                    <a:pt x="4505325" y="9525"/>
                  </a:lnTo>
                  <a:lnTo>
                    <a:pt x="4543425" y="9525"/>
                  </a:lnTo>
                  <a:lnTo>
                    <a:pt x="4543425" y="0"/>
                  </a:lnTo>
                  <a:close/>
                </a:path>
                <a:path w="6334125" h="390525">
                  <a:moveTo>
                    <a:pt x="4648200" y="0"/>
                  </a:moveTo>
                  <a:lnTo>
                    <a:pt x="4610100" y="0"/>
                  </a:lnTo>
                  <a:lnTo>
                    <a:pt x="4610100" y="9525"/>
                  </a:lnTo>
                  <a:lnTo>
                    <a:pt x="4648200" y="9525"/>
                  </a:lnTo>
                  <a:lnTo>
                    <a:pt x="4648200" y="0"/>
                  </a:lnTo>
                  <a:close/>
                </a:path>
                <a:path w="6334125" h="390525">
                  <a:moveTo>
                    <a:pt x="4752975" y="381000"/>
                  </a:moveTo>
                  <a:lnTo>
                    <a:pt x="4714875" y="381000"/>
                  </a:lnTo>
                  <a:lnTo>
                    <a:pt x="4714875" y="390525"/>
                  </a:lnTo>
                  <a:lnTo>
                    <a:pt x="4752975" y="390525"/>
                  </a:lnTo>
                  <a:lnTo>
                    <a:pt x="4752975" y="381000"/>
                  </a:lnTo>
                  <a:close/>
                </a:path>
                <a:path w="6334125" h="390525">
                  <a:moveTo>
                    <a:pt x="4752975" y="0"/>
                  </a:moveTo>
                  <a:lnTo>
                    <a:pt x="4714875" y="0"/>
                  </a:lnTo>
                  <a:lnTo>
                    <a:pt x="4714875" y="9525"/>
                  </a:lnTo>
                  <a:lnTo>
                    <a:pt x="4752975" y="9525"/>
                  </a:lnTo>
                  <a:lnTo>
                    <a:pt x="4752975" y="0"/>
                  </a:lnTo>
                  <a:close/>
                </a:path>
                <a:path w="6334125" h="390525">
                  <a:moveTo>
                    <a:pt x="4857750" y="0"/>
                  </a:moveTo>
                  <a:lnTo>
                    <a:pt x="4819650" y="0"/>
                  </a:lnTo>
                  <a:lnTo>
                    <a:pt x="4819650" y="9525"/>
                  </a:lnTo>
                  <a:lnTo>
                    <a:pt x="4857750" y="9525"/>
                  </a:lnTo>
                  <a:lnTo>
                    <a:pt x="4857750" y="0"/>
                  </a:lnTo>
                  <a:close/>
                </a:path>
                <a:path w="6334125" h="390525">
                  <a:moveTo>
                    <a:pt x="4962525" y="381000"/>
                  </a:moveTo>
                  <a:lnTo>
                    <a:pt x="4924425" y="381000"/>
                  </a:lnTo>
                  <a:lnTo>
                    <a:pt x="4924425" y="390525"/>
                  </a:lnTo>
                  <a:lnTo>
                    <a:pt x="4962525" y="390525"/>
                  </a:lnTo>
                  <a:lnTo>
                    <a:pt x="4962525" y="381000"/>
                  </a:lnTo>
                  <a:close/>
                </a:path>
                <a:path w="6334125" h="390525">
                  <a:moveTo>
                    <a:pt x="4962525" y="0"/>
                  </a:moveTo>
                  <a:lnTo>
                    <a:pt x="4924425" y="0"/>
                  </a:lnTo>
                  <a:lnTo>
                    <a:pt x="4924425" y="9525"/>
                  </a:lnTo>
                  <a:lnTo>
                    <a:pt x="4962525" y="9525"/>
                  </a:lnTo>
                  <a:lnTo>
                    <a:pt x="4962525" y="0"/>
                  </a:lnTo>
                  <a:close/>
                </a:path>
                <a:path w="6334125" h="390525">
                  <a:moveTo>
                    <a:pt x="5067300" y="381000"/>
                  </a:moveTo>
                  <a:lnTo>
                    <a:pt x="5029200" y="381000"/>
                  </a:lnTo>
                  <a:lnTo>
                    <a:pt x="5029200" y="390525"/>
                  </a:lnTo>
                  <a:lnTo>
                    <a:pt x="5067300" y="390525"/>
                  </a:lnTo>
                  <a:lnTo>
                    <a:pt x="5067300" y="381000"/>
                  </a:lnTo>
                  <a:close/>
                </a:path>
                <a:path w="6334125" h="390525">
                  <a:moveTo>
                    <a:pt x="5067300" y="0"/>
                  </a:moveTo>
                  <a:lnTo>
                    <a:pt x="5029200" y="0"/>
                  </a:lnTo>
                  <a:lnTo>
                    <a:pt x="5029200" y="9525"/>
                  </a:lnTo>
                  <a:lnTo>
                    <a:pt x="5067300" y="9525"/>
                  </a:lnTo>
                  <a:lnTo>
                    <a:pt x="5067300" y="0"/>
                  </a:lnTo>
                  <a:close/>
                </a:path>
                <a:path w="6334125" h="390525">
                  <a:moveTo>
                    <a:pt x="5172075" y="0"/>
                  </a:moveTo>
                  <a:lnTo>
                    <a:pt x="5133975" y="0"/>
                  </a:lnTo>
                  <a:lnTo>
                    <a:pt x="5133975" y="9525"/>
                  </a:lnTo>
                  <a:lnTo>
                    <a:pt x="5172075" y="9525"/>
                  </a:lnTo>
                  <a:lnTo>
                    <a:pt x="5172075" y="0"/>
                  </a:lnTo>
                  <a:close/>
                </a:path>
                <a:path w="6334125" h="390525">
                  <a:moveTo>
                    <a:pt x="5276850" y="0"/>
                  </a:moveTo>
                  <a:lnTo>
                    <a:pt x="5238750" y="0"/>
                  </a:lnTo>
                  <a:lnTo>
                    <a:pt x="52387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390525">
                  <a:moveTo>
                    <a:pt x="5381625" y="0"/>
                  </a:moveTo>
                  <a:lnTo>
                    <a:pt x="5343525" y="0"/>
                  </a:lnTo>
                  <a:lnTo>
                    <a:pt x="5343525" y="9525"/>
                  </a:lnTo>
                  <a:lnTo>
                    <a:pt x="5381625" y="9525"/>
                  </a:lnTo>
                  <a:lnTo>
                    <a:pt x="5381625" y="0"/>
                  </a:lnTo>
                  <a:close/>
                </a:path>
                <a:path w="6334125" h="390525">
                  <a:moveTo>
                    <a:pt x="5486400" y="0"/>
                  </a:moveTo>
                  <a:lnTo>
                    <a:pt x="5448300" y="0"/>
                  </a:lnTo>
                  <a:lnTo>
                    <a:pt x="5448300" y="9525"/>
                  </a:lnTo>
                  <a:lnTo>
                    <a:pt x="5486400" y="9525"/>
                  </a:lnTo>
                  <a:lnTo>
                    <a:pt x="5486400" y="0"/>
                  </a:lnTo>
                  <a:close/>
                </a:path>
                <a:path w="6334125" h="390525">
                  <a:moveTo>
                    <a:pt x="5591175" y="0"/>
                  </a:moveTo>
                  <a:lnTo>
                    <a:pt x="5553075" y="0"/>
                  </a:lnTo>
                  <a:lnTo>
                    <a:pt x="5553075" y="9525"/>
                  </a:lnTo>
                  <a:lnTo>
                    <a:pt x="5591175" y="9525"/>
                  </a:lnTo>
                  <a:lnTo>
                    <a:pt x="5591175" y="0"/>
                  </a:lnTo>
                  <a:close/>
                </a:path>
                <a:path w="6334125" h="390525">
                  <a:moveTo>
                    <a:pt x="5695950" y="0"/>
                  </a:moveTo>
                  <a:lnTo>
                    <a:pt x="5657850" y="0"/>
                  </a:lnTo>
                  <a:lnTo>
                    <a:pt x="5657850" y="9525"/>
                  </a:lnTo>
                  <a:lnTo>
                    <a:pt x="5695950" y="9525"/>
                  </a:lnTo>
                  <a:lnTo>
                    <a:pt x="5695950" y="0"/>
                  </a:lnTo>
                  <a:close/>
                </a:path>
                <a:path w="6334125" h="390525">
                  <a:moveTo>
                    <a:pt x="5800725" y="0"/>
                  </a:moveTo>
                  <a:lnTo>
                    <a:pt x="5762625" y="0"/>
                  </a:lnTo>
                  <a:lnTo>
                    <a:pt x="57626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390525">
                  <a:moveTo>
                    <a:pt x="5905500" y="0"/>
                  </a:moveTo>
                  <a:lnTo>
                    <a:pt x="5867400" y="0"/>
                  </a:lnTo>
                  <a:lnTo>
                    <a:pt x="5867400" y="9525"/>
                  </a:lnTo>
                  <a:lnTo>
                    <a:pt x="5905500" y="9525"/>
                  </a:lnTo>
                  <a:lnTo>
                    <a:pt x="5905500" y="0"/>
                  </a:lnTo>
                  <a:close/>
                </a:path>
                <a:path w="6334125" h="390525">
                  <a:moveTo>
                    <a:pt x="6010275" y="0"/>
                  </a:moveTo>
                  <a:lnTo>
                    <a:pt x="5972175" y="0"/>
                  </a:lnTo>
                  <a:lnTo>
                    <a:pt x="5972175" y="9525"/>
                  </a:lnTo>
                  <a:lnTo>
                    <a:pt x="6010275" y="9525"/>
                  </a:lnTo>
                  <a:lnTo>
                    <a:pt x="6010275" y="0"/>
                  </a:lnTo>
                  <a:close/>
                </a:path>
                <a:path w="6334125" h="390525">
                  <a:moveTo>
                    <a:pt x="6334125" y="0"/>
                  </a:moveTo>
                  <a:lnTo>
                    <a:pt x="6076950" y="0"/>
                  </a:lnTo>
                  <a:lnTo>
                    <a:pt x="60769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7153262" y="3952874"/>
              <a:ext cx="6334125" cy="390525"/>
            </a:xfrm>
            <a:custGeom>
              <a:avLst/>
              <a:gdLst/>
              <a:ahLst/>
              <a:cxnLst/>
              <a:rect l="l" t="t" r="r" b="b"/>
              <a:pathLst>
                <a:path w="6334125" h="390525">
                  <a:moveTo>
                    <a:pt x="56197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561975" y="390525"/>
                  </a:lnTo>
                  <a:lnTo>
                    <a:pt x="561975" y="381000"/>
                  </a:lnTo>
                  <a:close/>
                </a:path>
                <a:path w="6334125" h="390525">
                  <a:moveTo>
                    <a:pt x="666750" y="381000"/>
                  </a:moveTo>
                  <a:lnTo>
                    <a:pt x="628650" y="381000"/>
                  </a:lnTo>
                  <a:lnTo>
                    <a:pt x="628650" y="390525"/>
                  </a:lnTo>
                  <a:lnTo>
                    <a:pt x="666750" y="390525"/>
                  </a:lnTo>
                  <a:lnTo>
                    <a:pt x="666750" y="381000"/>
                  </a:lnTo>
                  <a:close/>
                </a:path>
                <a:path w="6334125" h="390525">
                  <a:moveTo>
                    <a:pt x="666750" y="0"/>
                  </a:moveTo>
                  <a:lnTo>
                    <a:pt x="628650" y="0"/>
                  </a:lnTo>
                  <a:lnTo>
                    <a:pt x="628650" y="9525"/>
                  </a:lnTo>
                  <a:lnTo>
                    <a:pt x="666750" y="9525"/>
                  </a:lnTo>
                  <a:lnTo>
                    <a:pt x="666750" y="0"/>
                  </a:lnTo>
                  <a:close/>
                </a:path>
                <a:path w="6334125" h="390525">
                  <a:moveTo>
                    <a:pt x="771525" y="381000"/>
                  </a:moveTo>
                  <a:lnTo>
                    <a:pt x="733425" y="381000"/>
                  </a:lnTo>
                  <a:lnTo>
                    <a:pt x="733425" y="390525"/>
                  </a:lnTo>
                  <a:lnTo>
                    <a:pt x="771525" y="390525"/>
                  </a:lnTo>
                  <a:lnTo>
                    <a:pt x="771525" y="381000"/>
                  </a:lnTo>
                  <a:close/>
                </a:path>
                <a:path w="6334125" h="390525">
                  <a:moveTo>
                    <a:pt x="771525" y="0"/>
                  </a:moveTo>
                  <a:lnTo>
                    <a:pt x="733425" y="0"/>
                  </a:lnTo>
                  <a:lnTo>
                    <a:pt x="733425" y="9525"/>
                  </a:lnTo>
                  <a:lnTo>
                    <a:pt x="771525" y="9525"/>
                  </a:lnTo>
                  <a:lnTo>
                    <a:pt x="771525" y="0"/>
                  </a:lnTo>
                  <a:close/>
                </a:path>
                <a:path w="6334125" h="390525">
                  <a:moveTo>
                    <a:pt x="876300" y="0"/>
                  </a:moveTo>
                  <a:lnTo>
                    <a:pt x="838200" y="0"/>
                  </a:lnTo>
                  <a:lnTo>
                    <a:pt x="838200" y="9525"/>
                  </a:lnTo>
                  <a:lnTo>
                    <a:pt x="876300" y="9525"/>
                  </a:lnTo>
                  <a:lnTo>
                    <a:pt x="876300" y="0"/>
                  </a:lnTo>
                  <a:close/>
                </a:path>
                <a:path w="6334125" h="390525">
                  <a:moveTo>
                    <a:pt x="981075" y="381000"/>
                  </a:moveTo>
                  <a:lnTo>
                    <a:pt x="942975" y="381000"/>
                  </a:lnTo>
                  <a:lnTo>
                    <a:pt x="942975" y="390525"/>
                  </a:lnTo>
                  <a:lnTo>
                    <a:pt x="981075" y="390525"/>
                  </a:lnTo>
                  <a:lnTo>
                    <a:pt x="981075" y="381000"/>
                  </a:lnTo>
                  <a:close/>
                </a:path>
                <a:path w="6334125" h="390525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390525">
                  <a:moveTo>
                    <a:pt x="1190625" y="381000"/>
                  </a:moveTo>
                  <a:lnTo>
                    <a:pt x="1152525" y="381000"/>
                  </a:lnTo>
                  <a:lnTo>
                    <a:pt x="1152525" y="390525"/>
                  </a:lnTo>
                  <a:lnTo>
                    <a:pt x="1190625" y="390525"/>
                  </a:lnTo>
                  <a:lnTo>
                    <a:pt x="1190625" y="381000"/>
                  </a:lnTo>
                  <a:close/>
                </a:path>
                <a:path w="6334125" h="390525">
                  <a:moveTo>
                    <a:pt x="1190625" y="0"/>
                  </a:moveTo>
                  <a:lnTo>
                    <a:pt x="1152525" y="0"/>
                  </a:lnTo>
                  <a:lnTo>
                    <a:pt x="1152525" y="9525"/>
                  </a:lnTo>
                  <a:lnTo>
                    <a:pt x="1190625" y="9525"/>
                  </a:lnTo>
                  <a:lnTo>
                    <a:pt x="1190625" y="0"/>
                  </a:lnTo>
                  <a:close/>
                </a:path>
                <a:path w="6334125" h="390525">
                  <a:moveTo>
                    <a:pt x="1295400" y="381000"/>
                  </a:moveTo>
                  <a:lnTo>
                    <a:pt x="1257300" y="381000"/>
                  </a:lnTo>
                  <a:lnTo>
                    <a:pt x="1257300" y="390525"/>
                  </a:lnTo>
                  <a:lnTo>
                    <a:pt x="1295400" y="390525"/>
                  </a:lnTo>
                  <a:lnTo>
                    <a:pt x="1295400" y="381000"/>
                  </a:lnTo>
                  <a:close/>
                </a:path>
                <a:path w="6334125" h="390525">
                  <a:moveTo>
                    <a:pt x="1400175" y="381000"/>
                  </a:moveTo>
                  <a:lnTo>
                    <a:pt x="1362075" y="381000"/>
                  </a:lnTo>
                  <a:lnTo>
                    <a:pt x="1362075" y="390525"/>
                  </a:lnTo>
                  <a:lnTo>
                    <a:pt x="1400175" y="390525"/>
                  </a:lnTo>
                  <a:lnTo>
                    <a:pt x="1400175" y="381000"/>
                  </a:lnTo>
                  <a:close/>
                </a:path>
                <a:path w="6334125" h="390525">
                  <a:moveTo>
                    <a:pt x="1504950" y="381000"/>
                  </a:moveTo>
                  <a:lnTo>
                    <a:pt x="1466850" y="381000"/>
                  </a:lnTo>
                  <a:lnTo>
                    <a:pt x="1466850" y="390525"/>
                  </a:lnTo>
                  <a:lnTo>
                    <a:pt x="1504950" y="390525"/>
                  </a:lnTo>
                  <a:lnTo>
                    <a:pt x="1504950" y="381000"/>
                  </a:lnTo>
                  <a:close/>
                </a:path>
                <a:path w="6334125" h="390525">
                  <a:moveTo>
                    <a:pt x="1609725" y="381000"/>
                  </a:moveTo>
                  <a:lnTo>
                    <a:pt x="1571625" y="381000"/>
                  </a:lnTo>
                  <a:lnTo>
                    <a:pt x="1571625" y="390525"/>
                  </a:lnTo>
                  <a:lnTo>
                    <a:pt x="1609725" y="390525"/>
                  </a:lnTo>
                  <a:lnTo>
                    <a:pt x="1609725" y="381000"/>
                  </a:lnTo>
                  <a:close/>
                </a:path>
                <a:path w="6334125" h="390525">
                  <a:moveTo>
                    <a:pt x="1609725" y="0"/>
                  </a:moveTo>
                  <a:lnTo>
                    <a:pt x="1571625" y="0"/>
                  </a:lnTo>
                  <a:lnTo>
                    <a:pt x="1571625" y="9525"/>
                  </a:lnTo>
                  <a:lnTo>
                    <a:pt x="1609725" y="9525"/>
                  </a:lnTo>
                  <a:lnTo>
                    <a:pt x="1609725" y="0"/>
                  </a:lnTo>
                  <a:close/>
                </a:path>
                <a:path w="6334125" h="390525">
                  <a:moveTo>
                    <a:pt x="1714500" y="0"/>
                  </a:moveTo>
                  <a:lnTo>
                    <a:pt x="1676400" y="0"/>
                  </a:lnTo>
                  <a:lnTo>
                    <a:pt x="1676400" y="9525"/>
                  </a:lnTo>
                  <a:lnTo>
                    <a:pt x="1714500" y="9525"/>
                  </a:lnTo>
                  <a:lnTo>
                    <a:pt x="1714500" y="0"/>
                  </a:lnTo>
                  <a:close/>
                </a:path>
                <a:path w="6334125" h="390525">
                  <a:moveTo>
                    <a:pt x="1819275" y="0"/>
                  </a:moveTo>
                  <a:lnTo>
                    <a:pt x="1781175" y="0"/>
                  </a:lnTo>
                  <a:lnTo>
                    <a:pt x="1781175" y="9525"/>
                  </a:lnTo>
                  <a:lnTo>
                    <a:pt x="1819275" y="9525"/>
                  </a:lnTo>
                  <a:lnTo>
                    <a:pt x="1819275" y="0"/>
                  </a:lnTo>
                  <a:close/>
                </a:path>
                <a:path w="6334125" h="390525">
                  <a:moveTo>
                    <a:pt x="1924050" y="381000"/>
                  </a:moveTo>
                  <a:lnTo>
                    <a:pt x="1885950" y="381000"/>
                  </a:lnTo>
                  <a:lnTo>
                    <a:pt x="1885950" y="390525"/>
                  </a:lnTo>
                  <a:lnTo>
                    <a:pt x="1924050" y="390525"/>
                  </a:lnTo>
                  <a:lnTo>
                    <a:pt x="1924050" y="381000"/>
                  </a:lnTo>
                  <a:close/>
                </a:path>
                <a:path w="6334125" h="390525">
                  <a:moveTo>
                    <a:pt x="1924050" y="0"/>
                  </a:moveTo>
                  <a:lnTo>
                    <a:pt x="1885950" y="0"/>
                  </a:lnTo>
                  <a:lnTo>
                    <a:pt x="1885950" y="9525"/>
                  </a:lnTo>
                  <a:lnTo>
                    <a:pt x="1924050" y="9525"/>
                  </a:lnTo>
                  <a:lnTo>
                    <a:pt x="1924050" y="0"/>
                  </a:lnTo>
                  <a:close/>
                </a:path>
                <a:path w="6334125" h="390525">
                  <a:moveTo>
                    <a:pt x="2028825" y="381000"/>
                  </a:moveTo>
                  <a:lnTo>
                    <a:pt x="1990725" y="381000"/>
                  </a:lnTo>
                  <a:lnTo>
                    <a:pt x="1990725" y="390525"/>
                  </a:lnTo>
                  <a:lnTo>
                    <a:pt x="2028825" y="390525"/>
                  </a:lnTo>
                  <a:lnTo>
                    <a:pt x="2028825" y="381000"/>
                  </a:lnTo>
                  <a:close/>
                </a:path>
                <a:path w="6334125" h="390525">
                  <a:moveTo>
                    <a:pt x="2028825" y="0"/>
                  </a:moveTo>
                  <a:lnTo>
                    <a:pt x="1990725" y="0"/>
                  </a:lnTo>
                  <a:lnTo>
                    <a:pt x="1990725" y="9525"/>
                  </a:lnTo>
                  <a:lnTo>
                    <a:pt x="2028825" y="9525"/>
                  </a:lnTo>
                  <a:lnTo>
                    <a:pt x="2028825" y="0"/>
                  </a:lnTo>
                  <a:close/>
                </a:path>
                <a:path w="6334125" h="390525">
                  <a:moveTo>
                    <a:pt x="2133600" y="381000"/>
                  </a:moveTo>
                  <a:lnTo>
                    <a:pt x="2095500" y="381000"/>
                  </a:lnTo>
                  <a:lnTo>
                    <a:pt x="2095500" y="390525"/>
                  </a:lnTo>
                  <a:lnTo>
                    <a:pt x="2133600" y="390525"/>
                  </a:lnTo>
                  <a:lnTo>
                    <a:pt x="2133600" y="381000"/>
                  </a:lnTo>
                  <a:close/>
                </a:path>
                <a:path w="6334125" h="390525">
                  <a:moveTo>
                    <a:pt x="2133600" y="0"/>
                  </a:moveTo>
                  <a:lnTo>
                    <a:pt x="2095500" y="0"/>
                  </a:lnTo>
                  <a:lnTo>
                    <a:pt x="2095500" y="9525"/>
                  </a:lnTo>
                  <a:lnTo>
                    <a:pt x="2133600" y="9525"/>
                  </a:lnTo>
                  <a:lnTo>
                    <a:pt x="2133600" y="0"/>
                  </a:lnTo>
                  <a:close/>
                </a:path>
                <a:path w="6334125" h="390525">
                  <a:moveTo>
                    <a:pt x="2447925" y="381000"/>
                  </a:moveTo>
                  <a:lnTo>
                    <a:pt x="2409825" y="381000"/>
                  </a:lnTo>
                  <a:lnTo>
                    <a:pt x="2409825" y="390525"/>
                  </a:lnTo>
                  <a:lnTo>
                    <a:pt x="2447925" y="390525"/>
                  </a:lnTo>
                  <a:lnTo>
                    <a:pt x="2447925" y="381000"/>
                  </a:lnTo>
                  <a:close/>
                </a:path>
                <a:path w="6334125" h="390525">
                  <a:moveTo>
                    <a:pt x="2447925" y="0"/>
                  </a:moveTo>
                  <a:lnTo>
                    <a:pt x="2409825" y="0"/>
                  </a:lnTo>
                  <a:lnTo>
                    <a:pt x="2409825" y="9525"/>
                  </a:lnTo>
                  <a:lnTo>
                    <a:pt x="2447925" y="9525"/>
                  </a:lnTo>
                  <a:lnTo>
                    <a:pt x="2447925" y="0"/>
                  </a:lnTo>
                  <a:close/>
                </a:path>
                <a:path w="6334125" h="390525">
                  <a:moveTo>
                    <a:pt x="2552700" y="381000"/>
                  </a:moveTo>
                  <a:lnTo>
                    <a:pt x="2514600" y="381000"/>
                  </a:lnTo>
                  <a:lnTo>
                    <a:pt x="2514600" y="390525"/>
                  </a:lnTo>
                  <a:lnTo>
                    <a:pt x="2552700" y="390525"/>
                  </a:lnTo>
                  <a:lnTo>
                    <a:pt x="2552700" y="381000"/>
                  </a:lnTo>
                  <a:close/>
                </a:path>
                <a:path w="6334125" h="390525">
                  <a:moveTo>
                    <a:pt x="2657475" y="381000"/>
                  </a:moveTo>
                  <a:lnTo>
                    <a:pt x="2619375" y="381000"/>
                  </a:lnTo>
                  <a:lnTo>
                    <a:pt x="2619375" y="390525"/>
                  </a:lnTo>
                  <a:lnTo>
                    <a:pt x="2657475" y="390525"/>
                  </a:lnTo>
                  <a:lnTo>
                    <a:pt x="2657475" y="381000"/>
                  </a:lnTo>
                  <a:close/>
                </a:path>
                <a:path w="6334125" h="390525">
                  <a:moveTo>
                    <a:pt x="2762250" y="381000"/>
                  </a:moveTo>
                  <a:lnTo>
                    <a:pt x="2724150" y="381000"/>
                  </a:lnTo>
                  <a:lnTo>
                    <a:pt x="2724150" y="390525"/>
                  </a:lnTo>
                  <a:lnTo>
                    <a:pt x="2762250" y="390525"/>
                  </a:lnTo>
                  <a:lnTo>
                    <a:pt x="2762250" y="381000"/>
                  </a:lnTo>
                  <a:close/>
                </a:path>
                <a:path w="6334125" h="390525">
                  <a:moveTo>
                    <a:pt x="2762250" y="0"/>
                  </a:moveTo>
                  <a:lnTo>
                    <a:pt x="2724150" y="0"/>
                  </a:lnTo>
                  <a:lnTo>
                    <a:pt x="2724150" y="9525"/>
                  </a:lnTo>
                  <a:lnTo>
                    <a:pt x="2762250" y="9525"/>
                  </a:lnTo>
                  <a:lnTo>
                    <a:pt x="2762250" y="0"/>
                  </a:lnTo>
                  <a:close/>
                </a:path>
                <a:path w="6334125" h="390525">
                  <a:moveTo>
                    <a:pt x="2867025" y="381000"/>
                  </a:moveTo>
                  <a:lnTo>
                    <a:pt x="2828925" y="381000"/>
                  </a:lnTo>
                  <a:lnTo>
                    <a:pt x="2828925" y="390525"/>
                  </a:lnTo>
                  <a:lnTo>
                    <a:pt x="2867025" y="390525"/>
                  </a:lnTo>
                  <a:lnTo>
                    <a:pt x="2867025" y="381000"/>
                  </a:lnTo>
                  <a:close/>
                </a:path>
                <a:path w="6334125" h="390525">
                  <a:moveTo>
                    <a:pt x="2867025" y="0"/>
                  </a:moveTo>
                  <a:lnTo>
                    <a:pt x="2828925" y="0"/>
                  </a:lnTo>
                  <a:lnTo>
                    <a:pt x="2828925" y="9525"/>
                  </a:lnTo>
                  <a:lnTo>
                    <a:pt x="2867025" y="9525"/>
                  </a:lnTo>
                  <a:lnTo>
                    <a:pt x="2867025" y="0"/>
                  </a:lnTo>
                  <a:close/>
                </a:path>
                <a:path w="6334125" h="390525">
                  <a:moveTo>
                    <a:pt x="3076575" y="381000"/>
                  </a:moveTo>
                  <a:lnTo>
                    <a:pt x="3038475" y="381000"/>
                  </a:lnTo>
                  <a:lnTo>
                    <a:pt x="3038475" y="390525"/>
                  </a:lnTo>
                  <a:lnTo>
                    <a:pt x="3076575" y="390525"/>
                  </a:lnTo>
                  <a:lnTo>
                    <a:pt x="3076575" y="381000"/>
                  </a:lnTo>
                  <a:close/>
                </a:path>
                <a:path w="6334125" h="390525">
                  <a:moveTo>
                    <a:pt x="3076575" y="0"/>
                  </a:moveTo>
                  <a:lnTo>
                    <a:pt x="3038475" y="0"/>
                  </a:lnTo>
                  <a:lnTo>
                    <a:pt x="3038475" y="9525"/>
                  </a:lnTo>
                  <a:lnTo>
                    <a:pt x="3076575" y="9525"/>
                  </a:lnTo>
                  <a:lnTo>
                    <a:pt x="3076575" y="0"/>
                  </a:lnTo>
                  <a:close/>
                </a:path>
                <a:path w="6334125" h="390525">
                  <a:moveTo>
                    <a:pt x="3181350" y="381000"/>
                  </a:moveTo>
                  <a:lnTo>
                    <a:pt x="3143250" y="381000"/>
                  </a:lnTo>
                  <a:lnTo>
                    <a:pt x="3143250" y="390525"/>
                  </a:lnTo>
                  <a:lnTo>
                    <a:pt x="3181350" y="390525"/>
                  </a:lnTo>
                  <a:lnTo>
                    <a:pt x="3181350" y="381000"/>
                  </a:lnTo>
                  <a:close/>
                </a:path>
                <a:path w="6334125" h="390525">
                  <a:moveTo>
                    <a:pt x="3181350" y="0"/>
                  </a:moveTo>
                  <a:lnTo>
                    <a:pt x="3143250" y="0"/>
                  </a:lnTo>
                  <a:lnTo>
                    <a:pt x="3143250" y="9525"/>
                  </a:lnTo>
                  <a:lnTo>
                    <a:pt x="3181350" y="9525"/>
                  </a:lnTo>
                  <a:lnTo>
                    <a:pt x="3181350" y="0"/>
                  </a:lnTo>
                  <a:close/>
                </a:path>
                <a:path w="6334125" h="390525">
                  <a:moveTo>
                    <a:pt x="3286125" y="381000"/>
                  </a:moveTo>
                  <a:lnTo>
                    <a:pt x="3248025" y="381000"/>
                  </a:lnTo>
                  <a:lnTo>
                    <a:pt x="3248025" y="390525"/>
                  </a:lnTo>
                  <a:lnTo>
                    <a:pt x="3286125" y="390525"/>
                  </a:lnTo>
                  <a:lnTo>
                    <a:pt x="3286125" y="381000"/>
                  </a:lnTo>
                  <a:close/>
                </a:path>
                <a:path w="6334125" h="390525">
                  <a:moveTo>
                    <a:pt x="3286125" y="0"/>
                  </a:moveTo>
                  <a:lnTo>
                    <a:pt x="3248025" y="0"/>
                  </a:lnTo>
                  <a:lnTo>
                    <a:pt x="3248025" y="9525"/>
                  </a:lnTo>
                  <a:lnTo>
                    <a:pt x="3286125" y="9525"/>
                  </a:lnTo>
                  <a:lnTo>
                    <a:pt x="3286125" y="0"/>
                  </a:lnTo>
                  <a:close/>
                </a:path>
                <a:path w="6334125" h="390525">
                  <a:moveTo>
                    <a:pt x="3390900" y="0"/>
                  </a:moveTo>
                  <a:lnTo>
                    <a:pt x="3352800" y="0"/>
                  </a:lnTo>
                  <a:lnTo>
                    <a:pt x="3352800" y="9525"/>
                  </a:lnTo>
                  <a:lnTo>
                    <a:pt x="3390900" y="9525"/>
                  </a:lnTo>
                  <a:lnTo>
                    <a:pt x="3390900" y="0"/>
                  </a:lnTo>
                  <a:close/>
                </a:path>
                <a:path w="6334125" h="390525">
                  <a:moveTo>
                    <a:pt x="3495675" y="0"/>
                  </a:moveTo>
                  <a:lnTo>
                    <a:pt x="3457575" y="0"/>
                  </a:lnTo>
                  <a:lnTo>
                    <a:pt x="3457575" y="9525"/>
                  </a:lnTo>
                  <a:lnTo>
                    <a:pt x="3495675" y="9525"/>
                  </a:lnTo>
                  <a:lnTo>
                    <a:pt x="3495675" y="0"/>
                  </a:lnTo>
                  <a:close/>
                </a:path>
                <a:path w="6334125" h="390525">
                  <a:moveTo>
                    <a:pt x="3600450" y="381000"/>
                  </a:moveTo>
                  <a:lnTo>
                    <a:pt x="3562350" y="381000"/>
                  </a:lnTo>
                  <a:lnTo>
                    <a:pt x="3562350" y="390525"/>
                  </a:lnTo>
                  <a:lnTo>
                    <a:pt x="3600450" y="390525"/>
                  </a:lnTo>
                  <a:lnTo>
                    <a:pt x="3600450" y="381000"/>
                  </a:lnTo>
                  <a:close/>
                </a:path>
                <a:path w="6334125" h="390525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390525">
                  <a:moveTo>
                    <a:pt x="3810000" y="381000"/>
                  </a:moveTo>
                  <a:lnTo>
                    <a:pt x="3771900" y="381000"/>
                  </a:lnTo>
                  <a:lnTo>
                    <a:pt x="37719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390525">
                  <a:moveTo>
                    <a:pt x="3914775" y="0"/>
                  </a:moveTo>
                  <a:lnTo>
                    <a:pt x="3876675" y="0"/>
                  </a:lnTo>
                  <a:lnTo>
                    <a:pt x="3876675" y="9525"/>
                  </a:lnTo>
                  <a:lnTo>
                    <a:pt x="3914775" y="9525"/>
                  </a:lnTo>
                  <a:lnTo>
                    <a:pt x="3914775" y="0"/>
                  </a:lnTo>
                  <a:close/>
                </a:path>
                <a:path w="6334125" h="390525">
                  <a:moveTo>
                    <a:pt x="4019550" y="381000"/>
                  </a:moveTo>
                  <a:lnTo>
                    <a:pt x="3981450" y="381000"/>
                  </a:lnTo>
                  <a:lnTo>
                    <a:pt x="3981450" y="390525"/>
                  </a:lnTo>
                  <a:lnTo>
                    <a:pt x="4019550" y="390525"/>
                  </a:lnTo>
                  <a:lnTo>
                    <a:pt x="4019550" y="381000"/>
                  </a:lnTo>
                  <a:close/>
                </a:path>
                <a:path w="6334125" h="390525">
                  <a:moveTo>
                    <a:pt x="4124325" y="381000"/>
                  </a:moveTo>
                  <a:lnTo>
                    <a:pt x="4086225" y="381000"/>
                  </a:lnTo>
                  <a:lnTo>
                    <a:pt x="4086225" y="390525"/>
                  </a:lnTo>
                  <a:lnTo>
                    <a:pt x="4124325" y="390525"/>
                  </a:lnTo>
                  <a:lnTo>
                    <a:pt x="4124325" y="381000"/>
                  </a:lnTo>
                  <a:close/>
                </a:path>
                <a:path w="6334125" h="390525">
                  <a:moveTo>
                    <a:pt x="4124325" y="0"/>
                  </a:moveTo>
                  <a:lnTo>
                    <a:pt x="4086225" y="0"/>
                  </a:lnTo>
                  <a:lnTo>
                    <a:pt x="4086225" y="9525"/>
                  </a:lnTo>
                  <a:lnTo>
                    <a:pt x="4124325" y="9525"/>
                  </a:lnTo>
                  <a:lnTo>
                    <a:pt x="4124325" y="0"/>
                  </a:lnTo>
                  <a:close/>
                </a:path>
                <a:path w="6334125" h="390525">
                  <a:moveTo>
                    <a:pt x="4229100" y="0"/>
                  </a:moveTo>
                  <a:lnTo>
                    <a:pt x="4191000" y="0"/>
                  </a:lnTo>
                  <a:lnTo>
                    <a:pt x="4191000" y="9525"/>
                  </a:lnTo>
                  <a:lnTo>
                    <a:pt x="4229100" y="9525"/>
                  </a:lnTo>
                  <a:lnTo>
                    <a:pt x="4229100" y="0"/>
                  </a:lnTo>
                  <a:close/>
                </a:path>
                <a:path w="6334125" h="390525">
                  <a:moveTo>
                    <a:pt x="4333875" y="381000"/>
                  </a:moveTo>
                  <a:lnTo>
                    <a:pt x="4295775" y="381000"/>
                  </a:lnTo>
                  <a:lnTo>
                    <a:pt x="4295775" y="390525"/>
                  </a:lnTo>
                  <a:lnTo>
                    <a:pt x="4333875" y="390525"/>
                  </a:lnTo>
                  <a:lnTo>
                    <a:pt x="4333875" y="381000"/>
                  </a:lnTo>
                  <a:close/>
                </a:path>
                <a:path w="6334125" h="390525">
                  <a:moveTo>
                    <a:pt x="43338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33875" y="9525"/>
                  </a:lnTo>
                  <a:lnTo>
                    <a:pt x="4333875" y="0"/>
                  </a:lnTo>
                  <a:close/>
                </a:path>
                <a:path w="6334125" h="390525">
                  <a:moveTo>
                    <a:pt x="4438650" y="381000"/>
                  </a:moveTo>
                  <a:lnTo>
                    <a:pt x="4400550" y="381000"/>
                  </a:lnTo>
                  <a:lnTo>
                    <a:pt x="4400550" y="390525"/>
                  </a:lnTo>
                  <a:lnTo>
                    <a:pt x="4438650" y="390525"/>
                  </a:lnTo>
                  <a:lnTo>
                    <a:pt x="4438650" y="381000"/>
                  </a:lnTo>
                  <a:close/>
                </a:path>
                <a:path w="6334125" h="390525">
                  <a:moveTo>
                    <a:pt x="4543425" y="0"/>
                  </a:moveTo>
                  <a:lnTo>
                    <a:pt x="4505325" y="0"/>
                  </a:lnTo>
                  <a:lnTo>
                    <a:pt x="4505325" y="9525"/>
                  </a:lnTo>
                  <a:lnTo>
                    <a:pt x="4543425" y="9525"/>
                  </a:lnTo>
                  <a:lnTo>
                    <a:pt x="4543425" y="0"/>
                  </a:lnTo>
                  <a:close/>
                </a:path>
                <a:path w="6334125" h="390525">
                  <a:moveTo>
                    <a:pt x="4648200" y="381000"/>
                  </a:moveTo>
                  <a:lnTo>
                    <a:pt x="4610100" y="381000"/>
                  </a:lnTo>
                  <a:lnTo>
                    <a:pt x="4610100" y="390525"/>
                  </a:lnTo>
                  <a:lnTo>
                    <a:pt x="4648200" y="390525"/>
                  </a:lnTo>
                  <a:lnTo>
                    <a:pt x="4648200" y="381000"/>
                  </a:lnTo>
                  <a:close/>
                </a:path>
                <a:path w="6334125" h="390525">
                  <a:moveTo>
                    <a:pt x="4648200" y="0"/>
                  </a:moveTo>
                  <a:lnTo>
                    <a:pt x="4610100" y="0"/>
                  </a:lnTo>
                  <a:lnTo>
                    <a:pt x="4610100" y="9525"/>
                  </a:lnTo>
                  <a:lnTo>
                    <a:pt x="4648200" y="9525"/>
                  </a:lnTo>
                  <a:lnTo>
                    <a:pt x="4648200" y="0"/>
                  </a:lnTo>
                  <a:close/>
                </a:path>
                <a:path w="6334125" h="390525">
                  <a:moveTo>
                    <a:pt x="4857750" y="0"/>
                  </a:moveTo>
                  <a:lnTo>
                    <a:pt x="4819650" y="0"/>
                  </a:lnTo>
                  <a:lnTo>
                    <a:pt x="4819650" y="9525"/>
                  </a:lnTo>
                  <a:lnTo>
                    <a:pt x="4857750" y="9525"/>
                  </a:lnTo>
                  <a:lnTo>
                    <a:pt x="4857750" y="0"/>
                  </a:lnTo>
                  <a:close/>
                </a:path>
                <a:path w="6334125" h="390525">
                  <a:moveTo>
                    <a:pt x="4962525" y="381000"/>
                  </a:moveTo>
                  <a:lnTo>
                    <a:pt x="4924425" y="381000"/>
                  </a:lnTo>
                  <a:lnTo>
                    <a:pt x="4924425" y="390525"/>
                  </a:lnTo>
                  <a:lnTo>
                    <a:pt x="4962525" y="390525"/>
                  </a:lnTo>
                  <a:lnTo>
                    <a:pt x="4962525" y="381000"/>
                  </a:lnTo>
                  <a:close/>
                </a:path>
                <a:path w="6334125" h="390525">
                  <a:moveTo>
                    <a:pt x="5067300" y="381000"/>
                  </a:moveTo>
                  <a:lnTo>
                    <a:pt x="5029200" y="381000"/>
                  </a:lnTo>
                  <a:lnTo>
                    <a:pt x="5029200" y="390525"/>
                  </a:lnTo>
                  <a:lnTo>
                    <a:pt x="5067300" y="390525"/>
                  </a:lnTo>
                  <a:lnTo>
                    <a:pt x="5067300" y="381000"/>
                  </a:lnTo>
                  <a:close/>
                </a:path>
                <a:path w="6334125" h="390525">
                  <a:moveTo>
                    <a:pt x="5172075" y="0"/>
                  </a:moveTo>
                  <a:lnTo>
                    <a:pt x="5133975" y="0"/>
                  </a:lnTo>
                  <a:lnTo>
                    <a:pt x="5133975" y="9525"/>
                  </a:lnTo>
                  <a:lnTo>
                    <a:pt x="5172075" y="9525"/>
                  </a:lnTo>
                  <a:lnTo>
                    <a:pt x="5172075" y="0"/>
                  </a:lnTo>
                  <a:close/>
                </a:path>
                <a:path w="6334125" h="390525">
                  <a:moveTo>
                    <a:pt x="5276850" y="381000"/>
                  </a:moveTo>
                  <a:lnTo>
                    <a:pt x="5238750" y="381000"/>
                  </a:lnTo>
                  <a:lnTo>
                    <a:pt x="5238750" y="390525"/>
                  </a:lnTo>
                  <a:lnTo>
                    <a:pt x="5276850" y="390525"/>
                  </a:lnTo>
                  <a:lnTo>
                    <a:pt x="5276850" y="381000"/>
                  </a:lnTo>
                  <a:close/>
                </a:path>
                <a:path w="6334125" h="390525">
                  <a:moveTo>
                    <a:pt x="5276850" y="0"/>
                  </a:moveTo>
                  <a:lnTo>
                    <a:pt x="5238750" y="0"/>
                  </a:lnTo>
                  <a:lnTo>
                    <a:pt x="5238750" y="9525"/>
                  </a:lnTo>
                  <a:lnTo>
                    <a:pt x="5276850" y="9525"/>
                  </a:lnTo>
                  <a:lnTo>
                    <a:pt x="5276850" y="0"/>
                  </a:lnTo>
                  <a:close/>
                </a:path>
                <a:path w="6334125" h="390525">
                  <a:moveTo>
                    <a:pt x="5381625" y="381000"/>
                  </a:moveTo>
                  <a:lnTo>
                    <a:pt x="5343525" y="381000"/>
                  </a:lnTo>
                  <a:lnTo>
                    <a:pt x="5343525" y="390525"/>
                  </a:lnTo>
                  <a:lnTo>
                    <a:pt x="5381625" y="390525"/>
                  </a:lnTo>
                  <a:lnTo>
                    <a:pt x="5381625" y="381000"/>
                  </a:lnTo>
                  <a:close/>
                </a:path>
                <a:path w="6334125" h="390525">
                  <a:moveTo>
                    <a:pt x="5381625" y="0"/>
                  </a:moveTo>
                  <a:lnTo>
                    <a:pt x="5343525" y="0"/>
                  </a:lnTo>
                  <a:lnTo>
                    <a:pt x="5343525" y="9525"/>
                  </a:lnTo>
                  <a:lnTo>
                    <a:pt x="5381625" y="9525"/>
                  </a:lnTo>
                  <a:lnTo>
                    <a:pt x="5381625" y="0"/>
                  </a:lnTo>
                  <a:close/>
                </a:path>
                <a:path w="6334125" h="390525">
                  <a:moveTo>
                    <a:pt x="5486400" y="381000"/>
                  </a:moveTo>
                  <a:lnTo>
                    <a:pt x="5448300" y="381000"/>
                  </a:lnTo>
                  <a:lnTo>
                    <a:pt x="5448300" y="390525"/>
                  </a:lnTo>
                  <a:lnTo>
                    <a:pt x="5486400" y="390525"/>
                  </a:lnTo>
                  <a:lnTo>
                    <a:pt x="5486400" y="381000"/>
                  </a:lnTo>
                  <a:close/>
                </a:path>
                <a:path w="6334125" h="390525">
                  <a:moveTo>
                    <a:pt x="5486400" y="0"/>
                  </a:moveTo>
                  <a:lnTo>
                    <a:pt x="5448300" y="0"/>
                  </a:lnTo>
                  <a:lnTo>
                    <a:pt x="5448300" y="9525"/>
                  </a:lnTo>
                  <a:lnTo>
                    <a:pt x="5486400" y="9525"/>
                  </a:lnTo>
                  <a:lnTo>
                    <a:pt x="5486400" y="0"/>
                  </a:lnTo>
                  <a:close/>
                </a:path>
                <a:path w="6334125" h="390525">
                  <a:moveTo>
                    <a:pt x="5591175" y="0"/>
                  </a:moveTo>
                  <a:lnTo>
                    <a:pt x="5553075" y="0"/>
                  </a:lnTo>
                  <a:lnTo>
                    <a:pt x="5553075" y="9525"/>
                  </a:lnTo>
                  <a:lnTo>
                    <a:pt x="5591175" y="9525"/>
                  </a:lnTo>
                  <a:lnTo>
                    <a:pt x="5591175" y="0"/>
                  </a:lnTo>
                  <a:close/>
                </a:path>
                <a:path w="6334125" h="390525">
                  <a:moveTo>
                    <a:pt x="5695950" y="381000"/>
                  </a:moveTo>
                  <a:lnTo>
                    <a:pt x="5657850" y="381000"/>
                  </a:lnTo>
                  <a:lnTo>
                    <a:pt x="5657850" y="390525"/>
                  </a:lnTo>
                  <a:lnTo>
                    <a:pt x="5695950" y="390525"/>
                  </a:lnTo>
                  <a:lnTo>
                    <a:pt x="5695950" y="381000"/>
                  </a:lnTo>
                  <a:close/>
                </a:path>
                <a:path w="6334125" h="390525">
                  <a:moveTo>
                    <a:pt x="5695950" y="0"/>
                  </a:moveTo>
                  <a:lnTo>
                    <a:pt x="5657850" y="0"/>
                  </a:lnTo>
                  <a:lnTo>
                    <a:pt x="5657850" y="9525"/>
                  </a:lnTo>
                  <a:lnTo>
                    <a:pt x="5695950" y="9525"/>
                  </a:lnTo>
                  <a:lnTo>
                    <a:pt x="5695950" y="0"/>
                  </a:lnTo>
                  <a:close/>
                </a:path>
                <a:path w="6334125" h="390525">
                  <a:moveTo>
                    <a:pt x="5800725" y="381000"/>
                  </a:moveTo>
                  <a:lnTo>
                    <a:pt x="5762625" y="381000"/>
                  </a:lnTo>
                  <a:lnTo>
                    <a:pt x="5762625" y="390525"/>
                  </a:lnTo>
                  <a:lnTo>
                    <a:pt x="5800725" y="390525"/>
                  </a:lnTo>
                  <a:lnTo>
                    <a:pt x="5800725" y="381000"/>
                  </a:lnTo>
                  <a:close/>
                </a:path>
                <a:path w="6334125" h="390525">
                  <a:moveTo>
                    <a:pt x="5800725" y="0"/>
                  </a:moveTo>
                  <a:lnTo>
                    <a:pt x="5762625" y="0"/>
                  </a:lnTo>
                  <a:lnTo>
                    <a:pt x="57626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390525">
                  <a:moveTo>
                    <a:pt x="5905500" y="0"/>
                  </a:moveTo>
                  <a:lnTo>
                    <a:pt x="5867400" y="0"/>
                  </a:lnTo>
                  <a:lnTo>
                    <a:pt x="5867400" y="9525"/>
                  </a:lnTo>
                  <a:lnTo>
                    <a:pt x="5905500" y="9525"/>
                  </a:lnTo>
                  <a:lnTo>
                    <a:pt x="5905500" y="0"/>
                  </a:lnTo>
                  <a:close/>
                </a:path>
                <a:path w="6334125" h="390525">
                  <a:moveTo>
                    <a:pt x="6010275" y="0"/>
                  </a:moveTo>
                  <a:lnTo>
                    <a:pt x="5972175" y="0"/>
                  </a:lnTo>
                  <a:lnTo>
                    <a:pt x="5972175" y="9525"/>
                  </a:lnTo>
                  <a:lnTo>
                    <a:pt x="6010275" y="9525"/>
                  </a:lnTo>
                  <a:lnTo>
                    <a:pt x="6010275" y="0"/>
                  </a:lnTo>
                  <a:close/>
                </a:path>
                <a:path w="6334125" h="390525">
                  <a:moveTo>
                    <a:pt x="6334125" y="0"/>
                  </a:moveTo>
                  <a:lnTo>
                    <a:pt x="6076950" y="0"/>
                  </a:lnTo>
                  <a:lnTo>
                    <a:pt x="60769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7153262" y="4333874"/>
              <a:ext cx="6334125" cy="381000"/>
            </a:xfrm>
            <a:custGeom>
              <a:avLst/>
              <a:gdLst/>
              <a:ahLst/>
              <a:cxnLst/>
              <a:rect l="l" t="t" r="r" b="b"/>
              <a:pathLst>
                <a:path w="6334125" h="381000">
                  <a:moveTo>
                    <a:pt x="561975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561975" y="381000"/>
                  </a:lnTo>
                  <a:lnTo>
                    <a:pt x="561975" y="371475"/>
                  </a:lnTo>
                  <a:close/>
                </a:path>
                <a:path w="6334125" h="381000">
                  <a:moveTo>
                    <a:pt x="666750" y="371475"/>
                  </a:moveTo>
                  <a:lnTo>
                    <a:pt x="628650" y="371475"/>
                  </a:lnTo>
                  <a:lnTo>
                    <a:pt x="628650" y="381000"/>
                  </a:lnTo>
                  <a:lnTo>
                    <a:pt x="666750" y="381000"/>
                  </a:lnTo>
                  <a:lnTo>
                    <a:pt x="666750" y="371475"/>
                  </a:lnTo>
                  <a:close/>
                </a:path>
                <a:path w="6334125" h="381000">
                  <a:moveTo>
                    <a:pt x="771525" y="371475"/>
                  </a:moveTo>
                  <a:lnTo>
                    <a:pt x="733425" y="371475"/>
                  </a:lnTo>
                  <a:lnTo>
                    <a:pt x="733425" y="381000"/>
                  </a:lnTo>
                  <a:lnTo>
                    <a:pt x="771525" y="381000"/>
                  </a:lnTo>
                  <a:lnTo>
                    <a:pt x="771525" y="371475"/>
                  </a:lnTo>
                  <a:close/>
                </a:path>
                <a:path w="6334125" h="381000">
                  <a:moveTo>
                    <a:pt x="876300" y="371475"/>
                  </a:moveTo>
                  <a:lnTo>
                    <a:pt x="838200" y="371475"/>
                  </a:lnTo>
                  <a:lnTo>
                    <a:pt x="838200" y="381000"/>
                  </a:lnTo>
                  <a:lnTo>
                    <a:pt x="876300" y="381000"/>
                  </a:lnTo>
                  <a:lnTo>
                    <a:pt x="876300" y="371475"/>
                  </a:lnTo>
                  <a:close/>
                </a:path>
                <a:path w="6334125" h="381000">
                  <a:moveTo>
                    <a:pt x="876300" y="0"/>
                  </a:moveTo>
                  <a:lnTo>
                    <a:pt x="838200" y="0"/>
                  </a:lnTo>
                  <a:lnTo>
                    <a:pt x="838200" y="9525"/>
                  </a:lnTo>
                  <a:lnTo>
                    <a:pt x="876300" y="9525"/>
                  </a:lnTo>
                  <a:lnTo>
                    <a:pt x="876300" y="0"/>
                  </a:lnTo>
                  <a:close/>
                </a:path>
                <a:path w="6334125" h="381000">
                  <a:moveTo>
                    <a:pt x="981075" y="371475"/>
                  </a:moveTo>
                  <a:lnTo>
                    <a:pt x="942975" y="371475"/>
                  </a:lnTo>
                  <a:lnTo>
                    <a:pt x="942975" y="381000"/>
                  </a:lnTo>
                  <a:lnTo>
                    <a:pt x="981075" y="381000"/>
                  </a:lnTo>
                  <a:lnTo>
                    <a:pt x="981075" y="371475"/>
                  </a:lnTo>
                  <a:close/>
                </a:path>
                <a:path w="6334125" h="381000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381000">
                  <a:moveTo>
                    <a:pt x="1190625" y="371475"/>
                  </a:moveTo>
                  <a:lnTo>
                    <a:pt x="1152525" y="371475"/>
                  </a:lnTo>
                  <a:lnTo>
                    <a:pt x="1152525" y="381000"/>
                  </a:lnTo>
                  <a:lnTo>
                    <a:pt x="1190625" y="381000"/>
                  </a:lnTo>
                  <a:lnTo>
                    <a:pt x="1190625" y="371475"/>
                  </a:lnTo>
                  <a:close/>
                </a:path>
                <a:path w="6334125" h="381000">
                  <a:moveTo>
                    <a:pt x="1295400" y="371475"/>
                  </a:moveTo>
                  <a:lnTo>
                    <a:pt x="1257300" y="371475"/>
                  </a:lnTo>
                  <a:lnTo>
                    <a:pt x="1257300" y="381000"/>
                  </a:lnTo>
                  <a:lnTo>
                    <a:pt x="1295400" y="381000"/>
                  </a:lnTo>
                  <a:lnTo>
                    <a:pt x="1295400" y="371475"/>
                  </a:lnTo>
                  <a:close/>
                </a:path>
                <a:path w="6334125" h="381000">
                  <a:moveTo>
                    <a:pt x="1400175" y="371475"/>
                  </a:moveTo>
                  <a:lnTo>
                    <a:pt x="1362075" y="371475"/>
                  </a:lnTo>
                  <a:lnTo>
                    <a:pt x="1362075" y="381000"/>
                  </a:lnTo>
                  <a:lnTo>
                    <a:pt x="1400175" y="381000"/>
                  </a:lnTo>
                  <a:lnTo>
                    <a:pt x="1400175" y="371475"/>
                  </a:lnTo>
                  <a:close/>
                </a:path>
                <a:path w="6334125" h="381000">
                  <a:moveTo>
                    <a:pt x="1504950" y="371475"/>
                  </a:moveTo>
                  <a:lnTo>
                    <a:pt x="1466850" y="371475"/>
                  </a:lnTo>
                  <a:lnTo>
                    <a:pt x="1466850" y="381000"/>
                  </a:lnTo>
                  <a:lnTo>
                    <a:pt x="1504950" y="381000"/>
                  </a:lnTo>
                  <a:lnTo>
                    <a:pt x="1504950" y="371475"/>
                  </a:lnTo>
                  <a:close/>
                </a:path>
                <a:path w="6334125" h="381000">
                  <a:moveTo>
                    <a:pt x="1609725" y="371475"/>
                  </a:moveTo>
                  <a:lnTo>
                    <a:pt x="1571625" y="371475"/>
                  </a:lnTo>
                  <a:lnTo>
                    <a:pt x="1571625" y="381000"/>
                  </a:lnTo>
                  <a:lnTo>
                    <a:pt x="1609725" y="381000"/>
                  </a:lnTo>
                  <a:lnTo>
                    <a:pt x="1609725" y="371475"/>
                  </a:lnTo>
                  <a:close/>
                </a:path>
                <a:path w="6334125" h="381000">
                  <a:moveTo>
                    <a:pt x="1714500" y="371475"/>
                  </a:moveTo>
                  <a:lnTo>
                    <a:pt x="1676400" y="371475"/>
                  </a:lnTo>
                  <a:lnTo>
                    <a:pt x="1676400" y="381000"/>
                  </a:lnTo>
                  <a:lnTo>
                    <a:pt x="1714500" y="381000"/>
                  </a:lnTo>
                  <a:lnTo>
                    <a:pt x="1714500" y="371475"/>
                  </a:lnTo>
                  <a:close/>
                </a:path>
                <a:path w="6334125" h="381000">
                  <a:moveTo>
                    <a:pt x="1714500" y="0"/>
                  </a:moveTo>
                  <a:lnTo>
                    <a:pt x="1676400" y="0"/>
                  </a:lnTo>
                  <a:lnTo>
                    <a:pt x="1676400" y="9525"/>
                  </a:lnTo>
                  <a:lnTo>
                    <a:pt x="1714500" y="9525"/>
                  </a:lnTo>
                  <a:lnTo>
                    <a:pt x="1714500" y="0"/>
                  </a:lnTo>
                  <a:close/>
                </a:path>
                <a:path w="6334125" h="381000">
                  <a:moveTo>
                    <a:pt x="1819275" y="371475"/>
                  </a:moveTo>
                  <a:lnTo>
                    <a:pt x="1781175" y="371475"/>
                  </a:lnTo>
                  <a:lnTo>
                    <a:pt x="1781175" y="381000"/>
                  </a:lnTo>
                  <a:lnTo>
                    <a:pt x="1819275" y="381000"/>
                  </a:lnTo>
                  <a:lnTo>
                    <a:pt x="1819275" y="371475"/>
                  </a:lnTo>
                  <a:close/>
                </a:path>
                <a:path w="6334125" h="381000">
                  <a:moveTo>
                    <a:pt x="1819275" y="0"/>
                  </a:moveTo>
                  <a:lnTo>
                    <a:pt x="1781175" y="0"/>
                  </a:lnTo>
                  <a:lnTo>
                    <a:pt x="1781175" y="9525"/>
                  </a:lnTo>
                  <a:lnTo>
                    <a:pt x="1819275" y="9525"/>
                  </a:lnTo>
                  <a:lnTo>
                    <a:pt x="1819275" y="0"/>
                  </a:lnTo>
                  <a:close/>
                </a:path>
                <a:path w="6334125" h="381000">
                  <a:moveTo>
                    <a:pt x="1924050" y="371475"/>
                  </a:moveTo>
                  <a:lnTo>
                    <a:pt x="1885950" y="371475"/>
                  </a:lnTo>
                  <a:lnTo>
                    <a:pt x="1885950" y="381000"/>
                  </a:lnTo>
                  <a:lnTo>
                    <a:pt x="1924050" y="381000"/>
                  </a:lnTo>
                  <a:lnTo>
                    <a:pt x="1924050" y="371475"/>
                  </a:lnTo>
                  <a:close/>
                </a:path>
                <a:path w="6334125" h="381000">
                  <a:moveTo>
                    <a:pt x="2028825" y="371475"/>
                  </a:moveTo>
                  <a:lnTo>
                    <a:pt x="1990725" y="371475"/>
                  </a:lnTo>
                  <a:lnTo>
                    <a:pt x="1990725" y="381000"/>
                  </a:lnTo>
                  <a:lnTo>
                    <a:pt x="2028825" y="381000"/>
                  </a:lnTo>
                  <a:lnTo>
                    <a:pt x="2028825" y="371475"/>
                  </a:lnTo>
                  <a:close/>
                </a:path>
                <a:path w="6334125" h="381000">
                  <a:moveTo>
                    <a:pt x="2133600" y="371475"/>
                  </a:moveTo>
                  <a:lnTo>
                    <a:pt x="2095500" y="371475"/>
                  </a:lnTo>
                  <a:lnTo>
                    <a:pt x="2095500" y="381000"/>
                  </a:lnTo>
                  <a:lnTo>
                    <a:pt x="2133600" y="381000"/>
                  </a:lnTo>
                  <a:lnTo>
                    <a:pt x="2133600" y="371475"/>
                  </a:lnTo>
                  <a:close/>
                </a:path>
                <a:path w="6334125" h="381000">
                  <a:moveTo>
                    <a:pt x="2238375" y="371475"/>
                  </a:moveTo>
                  <a:lnTo>
                    <a:pt x="2200275" y="371475"/>
                  </a:lnTo>
                  <a:lnTo>
                    <a:pt x="2200275" y="381000"/>
                  </a:lnTo>
                  <a:lnTo>
                    <a:pt x="2238375" y="381000"/>
                  </a:lnTo>
                  <a:lnTo>
                    <a:pt x="2238375" y="371475"/>
                  </a:lnTo>
                  <a:close/>
                </a:path>
                <a:path w="6334125" h="381000">
                  <a:moveTo>
                    <a:pt x="2238375" y="0"/>
                  </a:moveTo>
                  <a:lnTo>
                    <a:pt x="2200275" y="0"/>
                  </a:lnTo>
                  <a:lnTo>
                    <a:pt x="2200275" y="9525"/>
                  </a:lnTo>
                  <a:lnTo>
                    <a:pt x="2238375" y="9525"/>
                  </a:lnTo>
                  <a:lnTo>
                    <a:pt x="2238375" y="0"/>
                  </a:lnTo>
                  <a:close/>
                </a:path>
                <a:path w="6334125" h="381000">
                  <a:moveTo>
                    <a:pt x="2343150" y="371475"/>
                  </a:moveTo>
                  <a:lnTo>
                    <a:pt x="2305050" y="371475"/>
                  </a:lnTo>
                  <a:lnTo>
                    <a:pt x="2305050" y="381000"/>
                  </a:lnTo>
                  <a:lnTo>
                    <a:pt x="2343150" y="381000"/>
                  </a:lnTo>
                  <a:lnTo>
                    <a:pt x="2343150" y="371475"/>
                  </a:lnTo>
                  <a:close/>
                </a:path>
                <a:path w="6334125" h="381000">
                  <a:moveTo>
                    <a:pt x="23431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43150" y="9525"/>
                  </a:lnTo>
                  <a:lnTo>
                    <a:pt x="2343150" y="0"/>
                  </a:lnTo>
                  <a:close/>
                </a:path>
                <a:path w="6334125" h="381000">
                  <a:moveTo>
                    <a:pt x="2447925" y="371475"/>
                  </a:moveTo>
                  <a:lnTo>
                    <a:pt x="2409825" y="371475"/>
                  </a:lnTo>
                  <a:lnTo>
                    <a:pt x="2409825" y="381000"/>
                  </a:lnTo>
                  <a:lnTo>
                    <a:pt x="2447925" y="381000"/>
                  </a:lnTo>
                  <a:lnTo>
                    <a:pt x="2447925" y="371475"/>
                  </a:lnTo>
                  <a:close/>
                </a:path>
                <a:path w="6334125" h="381000">
                  <a:moveTo>
                    <a:pt x="2552700" y="371475"/>
                  </a:moveTo>
                  <a:lnTo>
                    <a:pt x="2514600" y="371475"/>
                  </a:lnTo>
                  <a:lnTo>
                    <a:pt x="2514600" y="381000"/>
                  </a:lnTo>
                  <a:lnTo>
                    <a:pt x="2552700" y="381000"/>
                  </a:lnTo>
                  <a:lnTo>
                    <a:pt x="2552700" y="371475"/>
                  </a:lnTo>
                  <a:close/>
                </a:path>
                <a:path w="6334125" h="381000">
                  <a:moveTo>
                    <a:pt x="2657475" y="371475"/>
                  </a:moveTo>
                  <a:lnTo>
                    <a:pt x="2619375" y="371475"/>
                  </a:lnTo>
                  <a:lnTo>
                    <a:pt x="2619375" y="381000"/>
                  </a:lnTo>
                  <a:lnTo>
                    <a:pt x="2657475" y="381000"/>
                  </a:lnTo>
                  <a:lnTo>
                    <a:pt x="2657475" y="371475"/>
                  </a:lnTo>
                  <a:close/>
                </a:path>
                <a:path w="6334125" h="381000">
                  <a:moveTo>
                    <a:pt x="2867025" y="371475"/>
                  </a:moveTo>
                  <a:lnTo>
                    <a:pt x="2828925" y="371475"/>
                  </a:lnTo>
                  <a:lnTo>
                    <a:pt x="2828925" y="381000"/>
                  </a:lnTo>
                  <a:lnTo>
                    <a:pt x="2867025" y="381000"/>
                  </a:lnTo>
                  <a:lnTo>
                    <a:pt x="2867025" y="371475"/>
                  </a:lnTo>
                  <a:close/>
                </a:path>
                <a:path w="6334125" h="381000">
                  <a:moveTo>
                    <a:pt x="2971800" y="371475"/>
                  </a:moveTo>
                  <a:lnTo>
                    <a:pt x="2933700" y="371475"/>
                  </a:lnTo>
                  <a:lnTo>
                    <a:pt x="2933700" y="381000"/>
                  </a:lnTo>
                  <a:lnTo>
                    <a:pt x="2971800" y="381000"/>
                  </a:lnTo>
                  <a:lnTo>
                    <a:pt x="2971800" y="371475"/>
                  </a:lnTo>
                  <a:close/>
                </a:path>
                <a:path w="6334125" h="381000">
                  <a:moveTo>
                    <a:pt x="2971800" y="0"/>
                  </a:moveTo>
                  <a:lnTo>
                    <a:pt x="2933700" y="0"/>
                  </a:lnTo>
                  <a:lnTo>
                    <a:pt x="2933700" y="9525"/>
                  </a:lnTo>
                  <a:lnTo>
                    <a:pt x="2971800" y="9525"/>
                  </a:lnTo>
                  <a:lnTo>
                    <a:pt x="2971800" y="0"/>
                  </a:lnTo>
                  <a:close/>
                </a:path>
                <a:path w="6334125" h="381000">
                  <a:moveTo>
                    <a:pt x="3076575" y="371475"/>
                  </a:moveTo>
                  <a:lnTo>
                    <a:pt x="3038475" y="371475"/>
                  </a:lnTo>
                  <a:lnTo>
                    <a:pt x="3038475" y="381000"/>
                  </a:lnTo>
                  <a:lnTo>
                    <a:pt x="3076575" y="381000"/>
                  </a:lnTo>
                  <a:lnTo>
                    <a:pt x="3076575" y="371475"/>
                  </a:lnTo>
                  <a:close/>
                </a:path>
                <a:path w="6334125" h="381000">
                  <a:moveTo>
                    <a:pt x="3181350" y="371475"/>
                  </a:moveTo>
                  <a:lnTo>
                    <a:pt x="3143250" y="371475"/>
                  </a:lnTo>
                  <a:lnTo>
                    <a:pt x="3143250" y="381000"/>
                  </a:lnTo>
                  <a:lnTo>
                    <a:pt x="3181350" y="381000"/>
                  </a:lnTo>
                  <a:lnTo>
                    <a:pt x="3181350" y="371475"/>
                  </a:lnTo>
                  <a:close/>
                </a:path>
                <a:path w="6334125" h="381000">
                  <a:moveTo>
                    <a:pt x="3286125" y="371475"/>
                  </a:moveTo>
                  <a:lnTo>
                    <a:pt x="3248025" y="371475"/>
                  </a:lnTo>
                  <a:lnTo>
                    <a:pt x="3248025" y="381000"/>
                  </a:lnTo>
                  <a:lnTo>
                    <a:pt x="3286125" y="381000"/>
                  </a:lnTo>
                  <a:lnTo>
                    <a:pt x="3286125" y="371475"/>
                  </a:lnTo>
                  <a:close/>
                </a:path>
                <a:path w="6334125" h="381000">
                  <a:moveTo>
                    <a:pt x="3286125" y="0"/>
                  </a:moveTo>
                  <a:lnTo>
                    <a:pt x="3248025" y="0"/>
                  </a:lnTo>
                  <a:lnTo>
                    <a:pt x="3248025" y="9525"/>
                  </a:lnTo>
                  <a:lnTo>
                    <a:pt x="3286125" y="9525"/>
                  </a:lnTo>
                  <a:lnTo>
                    <a:pt x="3286125" y="0"/>
                  </a:lnTo>
                  <a:close/>
                </a:path>
                <a:path w="6334125" h="381000">
                  <a:moveTo>
                    <a:pt x="3390900" y="371475"/>
                  </a:moveTo>
                  <a:lnTo>
                    <a:pt x="3352800" y="371475"/>
                  </a:lnTo>
                  <a:lnTo>
                    <a:pt x="3352800" y="381000"/>
                  </a:lnTo>
                  <a:lnTo>
                    <a:pt x="3390900" y="381000"/>
                  </a:lnTo>
                  <a:lnTo>
                    <a:pt x="3390900" y="371475"/>
                  </a:lnTo>
                  <a:close/>
                </a:path>
                <a:path w="6334125" h="381000">
                  <a:moveTo>
                    <a:pt x="3390900" y="0"/>
                  </a:moveTo>
                  <a:lnTo>
                    <a:pt x="3352800" y="0"/>
                  </a:lnTo>
                  <a:lnTo>
                    <a:pt x="3352800" y="9525"/>
                  </a:lnTo>
                  <a:lnTo>
                    <a:pt x="3390900" y="9525"/>
                  </a:lnTo>
                  <a:lnTo>
                    <a:pt x="3390900" y="0"/>
                  </a:lnTo>
                  <a:close/>
                </a:path>
                <a:path w="6334125" h="381000">
                  <a:moveTo>
                    <a:pt x="3495675" y="371475"/>
                  </a:moveTo>
                  <a:lnTo>
                    <a:pt x="3457575" y="371475"/>
                  </a:lnTo>
                  <a:lnTo>
                    <a:pt x="3457575" y="381000"/>
                  </a:lnTo>
                  <a:lnTo>
                    <a:pt x="3495675" y="381000"/>
                  </a:lnTo>
                  <a:lnTo>
                    <a:pt x="3495675" y="371475"/>
                  </a:lnTo>
                  <a:close/>
                </a:path>
                <a:path w="6334125" h="381000">
                  <a:moveTo>
                    <a:pt x="3495675" y="0"/>
                  </a:moveTo>
                  <a:lnTo>
                    <a:pt x="3457575" y="0"/>
                  </a:lnTo>
                  <a:lnTo>
                    <a:pt x="3457575" y="9525"/>
                  </a:lnTo>
                  <a:lnTo>
                    <a:pt x="3495675" y="9525"/>
                  </a:lnTo>
                  <a:lnTo>
                    <a:pt x="3495675" y="0"/>
                  </a:lnTo>
                  <a:close/>
                </a:path>
                <a:path w="6334125" h="381000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381000">
                  <a:moveTo>
                    <a:pt x="3810000" y="371475"/>
                  </a:moveTo>
                  <a:lnTo>
                    <a:pt x="3771900" y="371475"/>
                  </a:lnTo>
                  <a:lnTo>
                    <a:pt x="3771900" y="381000"/>
                  </a:lnTo>
                  <a:lnTo>
                    <a:pt x="3810000" y="381000"/>
                  </a:lnTo>
                  <a:lnTo>
                    <a:pt x="3810000" y="371475"/>
                  </a:lnTo>
                  <a:close/>
                </a:path>
                <a:path w="6334125" h="381000">
                  <a:moveTo>
                    <a:pt x="3914775" y="371475"/>
                  </a:moveTo>
                  <a:lnTo>
                    <a:pt x="3876675" y="371475"/>
                  </a:lnTo>
                  <a:lnTo>
                    <a:pt x="3876675" y="381000"/>
                  </a:lnTo>
                  <a:lnTo>
                    <a:pt x="3914775" y="381000"/>
                  </a:lnTo>
                  <a:lnTo>
                    <a:pt x="3914775" y="371475"/>
                  </a:lnTo>
                  <a:close/>
                </a:path>
                <a:path w="6334125" h="381000">
                  <a:moveTo>
                    <a:pt x="3914775" y="0"/>
                  </a:moveTo>
                  <a:lnTo>
                    <a:pt x="3876675" y="0"/>
                  </a:lnTo>
                  <a:lnTo>
                    <a:pt x="3876675" y="9525"/>
                  </a:lnTo>
                  <a:lnTo>
                    <a:pt x="3914775" y="9525"/>
                  </a:lnTo>
                  <a:lnTo>
                    <a:pt x="3914775" y="0"/>
                  </a:lnTo>
                  <a:close/>
                </a:path>
                <a:path w="6334125" h="381000">
                  <a:moveTo>
                    <a:pt x="4019550" y="371475"/>
                  </a:moveTo>
                  <a:lnTo>
                    <a:pt x="3981450" y="371475"/>
                  </a:lnTo>
                  <a:lnTo>
                    <a:pt x="3981450" y="381000"/>
                  </a:lnTo>
                  <a:lnTo>
                    <a:pt x="4019550" y="381000"/>
                  </a:lnTo>
                  <a:lnTo>
                    <a:pt x="4019550" y="371475"/>
                  </a:lnTo>
                  <a:close/>
                </a:path>
                <a:path w="6334125" h="381000">
                  <a:moveTo>
                    <a:pt x="4124325" y="371475"/>
                  </a:moveTo>
                  <a:lnTo>
                    <a:pt x="4086225" y="371475"/>
                  </a:lnTo>
                  <a:lnTo>
                    <a:pt x="4086225" y="381000"/>
                  </a:lnTo>
                  <a:lnTo>
                    <a:pt x="4124325" y="381000"/>
                  </a:lnTo>
                  <a:lnTo>
                    <a:pt x="4124325" y="371475"/>
                  </a:lnTo>
                  <a:close/>
                </a:path>
                <a:path w="6334125" h="381000">
                  <a:moveTo>
                    <a:pt x="4229100" y="371475"/>
                  </a:moveTo>
                  <a:lnTo>
                    <a:pt x="4191000" y="371475"/>
                  </a:lnTo>
                  <a:lnTo>
                    <a:pt x="4191000" y="381000"/>
                  </a:lnTo>
                  <a:lnTo>
                    <a:pt x="4229100" y="381000"/>
                  </a:lnTo>
                  <a:lnTo>
                    <a:pt x="4229100" y="371475"/>
                  </a:lnTo>
                  <a:close/>
                </a:path>
                <a:path w="6334125" h="381000">
                  <a:moveTo>
                    <a:pt x="4229100" y="0"/>
                  </a:moveTo>
                  <a:lnTo>
                    <a:pt x="4191000" y="0"/>
                  </a:lnTo>
                  <a:lnTo>
                    <a:pt x="4191000" y="9525"/>
                  </a:lnTo>
                  <a:lnTo>
                    <a:pt x="4229100" y="9525"/>
                  </a:lnTo>
                  <a:lnTo>
                    <a:pt x="4229100" y="0"/>
                  </a:lnTo>
                  <a:close/>
                </a:path>
                <a:path w="6334125" h="381000">
                  <a:moveTo>
                    <a:pt x="4333875" y="371475"/>
                  </a:moveTo>
                  <a:lnTo>
                    <a:pt x="4295775" y="371475"/>
                  </a:lnTo>
                  <a:lnTo>
                    <a:pt x="4295775" y="381000"/>
                  </a:lnTo>
                  <a:lnTo>
                    <a:pt x="4333875" y="381000"/>
                  </a:lnTo>
                  <a:lnTo>
                    <a:pt x="4333875" y="371475"/>
                  </a:lnTo>
                  <a:close/>
                </a:path>
                <a:path w="6334125" h="381000">
                  <a:moveTo>
                    <a:pt x="4438650" y="371475"/>
                  </a:moveTo>
                  <a:lnTo>
                    <a:pt x="4400550" y="371475"/>
                  </a:lnTo>
                  <a:lnTo>
                    <a:pt x="4400550" y="381000"/>
                  </a:lnTo>
                  <a:lnTo>
                    <a:pt x="4438650" y="381000"/>
                  </a:lnTo>
                  <a:lnTo>
                    <a:pt x="4438650" y="371475"/>
                  </a:lnTo>
                  <a:close/>
                </a:path>
                <a:path w="6334125" h="381000">
                  <a:moveTo>
                    <a:pt x="4543425" y="371475"/>
                  </a:moveTo>
                  <a:lnTo>
                    <a:pt x="4505325" y="371475"/>
                  </a:lnTo>
                  <a:lnTo>
                    <a:pt x="4505325" y="381000"/>
                  </a:lnTo>
                  <a:lnTo>
                    <a:pt x="4543425" y="381000"/>
                  </a:lnTo>
                  <a:lnTo>
                    <a:pt x="4543425" y="371475"/>
                  </a:lnTo>
                  <a:close/>
                </a:path>
                <a:path w="6334125" h="381000">
                  <a:moveTo>
                    <a:pt x="4543425" y="0"/>
                  </a:moveTo>
                  <a:lnTo>
                    <a:pt x="4505325" y="0"/>
                  </a:lnTo>
                  <a:lnTo>
                    <a:pt x="4505325" y="9525"/>
                  </a:lnTo>
                  <a:lnTo>
                    <a:pt x="4543425" y="9525"/>
                  </a:lnTo>
                  <a:lnTo>
                    <a:pt x="4543425" y="0"/>
                  </a:lnTo>
                  <a:close/>
                </a:path>
                <a:path w="6334125" h="381000">
                  <a:moveTo>
                    <a:pt x="4648200" y="371475"/>
                  </a:moveTo>
                  <a:lnTo>
                    <a:pt x="4610100" y="371475"/>
                  </a:lnTo>
                  <a:lnTo>
                    <a:pt x="4610100" y="381000"/>
                  </a:lnTo>
                  <a:lnTo>
                    <a:pt x="4648200" y="381000"/>
                  </a:lnTo>
                  <a:lnTo>
                    <a:pt x="4648200" y="371475"/>
                  </a:lnTo>
                  <a:close/>
                </a:path>
                <a:path w="6334125" h="381000">
                  <a:moveTo>
                    <a:pt x="4752975" y="371475"/>
                  </a:moveTo>
                  <a:lnTo>
                    <a:pt x="4714875" y="371475"/>
                  </a:lnTo>
                  <a:lnTo>
                    <a:pt x="4714875" y="381000"/>
                  </a:lnTo>
                  <a:lnTo>
                    <a:pt x="4752975" y="381000"/>
                  </a:lnTo>
                  <a:lnTo>
                    <a:pt x="4752975" y="371475"/>
                  </a:lnTo>
                  <a:close/>
                </a:path>
                <a:path w="6334125" h="381000">
                  <a:moveTo>
                    <a:pt x="4752975" y="0"/>
                  </a:moveTo>
                  <a:lnTo>
                    <a:pt x="4714875" y="0"/>
                  </a:lnTo>
                  <a:lnTo>
                    <a:pt x="4714875" y="9525"/>
                  </a:lnTo>
                  <a:lnTo>
                    <a:pt x="4752975" y="9525"/>
                  </a:lnTo>
                  <a:lnTo>
                    <a:pt x="4752975" y="0"/>
                  </a:lnTo>
                  <a:close/>
                </a:path>
                <a:path w="6334125" h="381000">
                  <a:moveTo>
                    <a:pt x="4857750" y="371475"/>
                  </a:moveTo>
                  <a:lnTo>
                    <a:pt x="4819650" y="371475"/>
                  </a:lnTo>
                  <a:lnTo>
                    <a:pt x="4819650" y="381000"/>
                  </a:lnTo>
                  <a:lnTo>
                    <a:pt x="4857750" y="381000"/>
                  </a:lnTo>
                  <a:lnTo>
                    <a:pt x="4857750" y="371475"/>
                  </a:lnTo>
                  <a:close/>
                </a:path>
                <a:path w="6334125" h="381000">
                  <a:moveTo>
                    <a:pt x="4857750" y="0"/>
                  </a:moveTo>
                  <a:lnTo>
                    <a:pt x="4819650" y="0"/>
                  </a:lnTo>
                  <a:lnTo>
                    <a:pt x="4819650" y="9525"/>
                  </a:lnTo>
                  <a:lnTo>
                    <a:pt x="4857750" y="9525"/>
                  </a:lnTo>
                  <a:lnTo>
                    <a:pt x="4857750" y="0"/>
                  </a:lnTo>
                  <a:close/>
                </a:path>
                <a:path w="6334125" h="381000">
                  <a:moveTo>
                    <a:pt x="4962525" y="371475"/>
                  </a:moveTo>
                  <a:lnTo>
                    <a:pt x="4924425" y="371475"/>
                  </a:lnTo>
                  <a:lnTo>
                    <a:pt x="4924425" y="381000"/>
                  </a:lnTo>
                  <a:lnTo>
                    <a:pt x="4962525" y="381000"/>
                  </a:lnTo>
                  <a:lnTo>
                    <a:pt x="4962525" y="371475"/>
                  </a:lnTo>
                  <a:close/>
                </a:path>
                <a:path w="6334125" h="381000">
                  <a:moveTo>
                    <a:pt x="5067300" y="371475"/>
                  </a:moveTo>
                  <a:lnTo>
                    <a:pt x="5029200" y="371475"/>
                  </a:lnTo>
                  <a:lnTo>
                    <a:pt x="5029200" y="381000"/>
                  </a:lnTo>
                  <a:lnTo>
                    <a:pt x="5067300" y="381000"/>
                  </a:lnTo>
                  <a:lnTo>
                    <a:pt x="5067300" y="371475"/>
                  </a:lnTo>
                  <a:close/>
                </a:path>
                <a:path w="6334125" h="381000">
                  <a:moveTo>
                    <a:pt x="5172075" y="371475"/>
                  </a:moveTo>
                  <a:lnTo>
                    <a:pt x="5133975" y="371475"/>
                  </a:lnTo>
                  <a:lnTo>
                    <a:pt x="5133975" y="381000"/>
                  </a:lnTo>
                  <a:lnTo>
                    <a:pt x="5172075" y="381000"/>
                  </a:lnTo>
                  <a:lnTo>
                    <a:pt x="5172075" y="371475"/>
                  </a:lnTo>
                  <a:close/>
                </a:path>
                <a:path w="6334125" h="381000">
                  <a:moveTo>
                    <a:pt x="5172075" y="0"/>
                  </a:moveTo>
                  <a:lnTo>
                    <a:pt x="5133975" y="0"/>
                  </a:lnTo>
                  <a:lnTo>
                    <a:pt x="5133975" y="9525"/>
                  </a:lnTo>
                  <a:lnTo>
                    <a:pt x="5172075" y="9525"/>
                  </a:lnTo>
                  <a:lnTo>
                    <a:pt x="5172075" y="0"/>
                  </a:lnTo>
                  <a:close/>
                </a:path>
                <a:path w="6334125" h="381000">
                  <a:moveTo>
                    <a:pt x="5276850" y="371475"/>
                  </a:moveTo>
                  <a:lnTo>
                    <a:pt x="5238750" y="371475"/>
                  </a:lnTo>
                  <a:lnTo>
                    <a:pt x="5238750" y="381000"/>
                  </a:lnTo>
                  <a:lnTo>
                    <a:pt x="5276850" y="381000"/>
                  </a:lnTo>
                  <a:lnTo>
                    <a:pt x="5276850" y="371475"/>
                  </a:lnTo>
                  <a:close/>
                </a:path>
                <a:path w="6334125" h="381000">
                  <a:moveTo>
                    <a:pt x="5381625" y="371475"/>
                  </a:moveTo>
                  <a:lnTo>
                    <a:pt x="5343525" y="371475"/>
                  </a:lnTo>
                  <a:lnTo>
                    <a:pt x="5343525" y="381000"/>
                  </a:lnTo>
                  <a:lnTo>
                    <a:pt x="5381625" y="381000"/>
                  </a:lnTo>
                  <a:lnTo>
                    <a:pt x="5381625" y="371475"/>
                  </a:lnTo>
                  <a:close/>
                </a:path>
                <a:path w="6334125" h="381000">
                  <a:moveTo>
                    <a:pt x="5486400" y="371475"/>
                  </a:moveTo>
                  <a:lnTo>
                    <a:pt x="5448300" y="371475"/>
                  </a:lnTo>
                  <a:lnTo>
                    <a:pt x="5448300" y="381000"/>
                  </a:lnTo>
                  <a:lnTo>
                    <a:pt x="5486400" y="381000"/>
                  </a:lnTo>
                  <a:lnTo>
                    <a:pt x="5486400" y="371475"/>
                  </a:lnTo>
                  <a:close/>
                </a:path>
                <a:path w="6334125" h="381000">
                  <a:moveTo>
                    <a:pt x="5591175" y="371475"/>
                  </a:moveTo>
                  <a:lnTo>
                    <a:pt x="5553075" y="371475"/>
                  </a:lnTo>
                  <a:lnTo>
                    <a:pt x="5553075" y="381000"/>
                  </a:lnTo>
                  <a:lnTo>
                    <a:pt x="5591175" y="381000"/>
                  </a:lnTo>
                  <a:lnTo>
                    <a:pt x="5591175" y="371475"/>
                  </a:lnTo>
                  <a:close/>
                </a:path>
                <a:path w="6334125" h="381000">
                  <a:moveTo>
                    <a:pt x="5591175" y="0"/>
                  </a:moveTo>
                  <a:lnTo>
                    <a:pt x="5553075" y="0"/>
                  </a:lnTo>
                  <a:lnTo>
                    <a:pt x="5553075" y="9525"/>
                  </a:lnTo>
                  <a:lnTo>
                    <a:pt x="5591175" y="9525"/>
                  </a:lnTo>
                  <a:lnTo>
                    <a:pt x="5591175" y="0"/>
                  </a:lnTo>
                  <a:close/>
                </a:path>
                <a:path w="6334125" h="381000">
                  <a:moveTo>
                    <a:pt x="5695950" y="371475"/>
                  </a:moveTo>
                  <a:lnTo>
                    <a:pt x="5657850" y="371475"/>
                  </a:lnTo>
                  <a:lnTo>
                    <a:pt x="5657850" y="381000"/>
                  </a:lnTo>
                  <a:lnTo>
                    <a:pt x="5695950" y="381000"/>
                  </a:lnTo>
                  <a:lnTo>
                    <a:pt x="5695950" y="371475"/>
                  </a:lnTo>
                  <a:close/>
                </a:path>
                <a:path w="6334125" h="381000">
                  <a:moveTo>
                    <a:pt x="5800725" y="371475"/>
                  </a:moveTo>
                  <a:lnTo>
                    <a:pt x="5762625" y="371475"/>
                  </a:lnTo>
                  <a:lnTo>
                    <a:pt x="5762625" y="381000"/>
                  </a:lnTo>
                  <a:lnTo>
                    <a:pt x="5800725" y="381000"/>
                  </a:lnTo>
                  <a:lnTo>
                    <a:pt x="5800725" y="371475"/>
                  </a:lnTo>
                  <a:close/>
                </a:path>
                <a:path w="6334125" h="381000">
                  <a:moveTo>
                    <a:pt x="5905500" y="371475"/>
                  </a:moveTo>
                  <a:lnTo>
                    <a:pt x="5867400" y="371475"/>
                  </a:lnTo>
                  <a:lnTo>
                    <a:pt x="5867400" y="381000"/>
                  </a:lnTo>
                  <a:lnTo>
                    <a:pt x="5905500" y="381000"/>
                  </a:lnTo>
                  <a:lnTo>
                    <a:pt x="5905500" y="371475"/>
                  </a:lnTo>
                  <a:close/>
                </a:path>
                <a:path w="6334125" h="381000">
                  <a:moveTo>
                    <a:pt x="5905500" y="0"/>
                  </a:moveTo>
                  <a:lnTo>
                    <a:pt x="5867400" y="0"/>
                  </a:lnTo>
                  <a:lnTo>
                    <a:pt x="5867400" y="9525"/>
                  </a:lnTo>
                  <a:lnTo>
                    <a:pt x="5905500" y="9525"/>
                  </a:lnTo>
                  <a:lnTo>
                    <a:pt x="5905500" y="0"/>
                  </a:lnTo>
                  <a:close/>
                </a:path>
                <a:path w="6334125" h="381000">
                  <a:moveTo>
                    <a:pt x="6010275" y="371475"/>
                  </a:moveTo>
                  <a:lnTo>
                    <a:pt x="5972175" y="371475"/>
                  </a:lnTo>
                  <a:lnTo>
                    <a:pt x="5972175" y="381000"/>
                  </a:lnTo>
                  <a:lnTo>
                    <a:pt x="6010275" y="381000"/>
                  </a:lnTo>
                  <a:lnTo>
                    <a:pt x="6010275" y="371475"/>
                  </a:lnTo>
                  <a:close/>
                </a:path>
                <a:path w="6334125" h="381000">
                  <a:moveTo>
                    <a:pt x="6010275" y="0"/>
                  </a:moveTo>
                  <a:lnTo>
                    <a:pt x="5972175" y="0"/>
                  </a:lnTo>
                  <a:lnTo>
                    <a:pt x="5972175" y="9525"/>
                  </a:lnTo>
                  <a:lnTo>
                    <a:pt x="6010275" y="9525"/>
                  </a:lnTo>
                  <a:lnTo>
                    <a:pt x="6010275" y="0"/>
                  </a:lnTo>
                  <a:close/>
                </a:path>
                <a:path w="6334125" h="381000">
                  <a:moveTo>
                    <a:pt x="6334125" y="371475"/>
                  </a:moveTo>
                  <a:lnTo>
                    <a:pt x="6076950" y="371475"/>
                  </a:lnTo>
                  <a:lnTo>
                    <a:pt x="6076950" y="381000"/>
                  </a:lnTo>
                  <a:lnTo>
                    <a:pt x="6334125" y="381000"/>
                  </a:lnTo>
                  <a:lnTo>
                    <a:pt x="6334125" y="371475"/>
                  </a:lnTo>
                  <a:close/>
                </a:path>
                <a:path w="6334125" h="381000">
                  <a:moveTo>
                    <a:pt x="6334125" y="0"/>
                  </a:moveTo>
                  <a:lnTo>
                    <a:pt x="6076950" y="0"/>
                  </a:lnTo>
                  <a:lnTo>
                    <a:pt x="60769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7153262" y="4705349"/>
              <a:ext cx="6334125" cy="762000"/>
            </a:xfrm>
            <a:custGeom>
              <a:avLst/>
              <a:gdLst/>
              <a:ahLst/>
              <a:cxnLst/>
              <a:rect l="l" t="t" r="r" b="b"/>
              <a:pathLst>
                <a:path w="6334125" h="762000">
                  <a:moveTo>
                    <a:pt x="56197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561975" y="390525"/>
                  </a:lnTo>
                  <a:lnTo>
                    <a:pt x="561975" y="381000"/>
                  </a:lnTo>
                  <a:close/>
                </a:path>
                <a:path w="6334125" h="762000">
                  <a:moveTo>
                    <a:pt x="666750" y="381000"/>
                  </a:moveTo>
                  <a:lnTo>
                    <a:pt x="628650" y="381000"/>
                  </a:lnTo>
                  <a:lnTo>
                    <a:pt x="628650" y="390525"/>
                  </a:lnTo>
                  <a:lnTo>
                    <a:pt x="666750" y="390525"/>
                  </a:lnTo>
                  <a:lnTo>
                    <a:pt x="666750" y="381000"/>
                  </a:lnTo>
                  <a:close/>
                </a:path>
                <a:path w="6334125" h="762000">
                  <a:moveTo>
                    <a:pt x="771525" y="381000"/>
                  </a:moveTo>
                  <a:lnTo>
                    <a:pt x="733425" y="381000"/>
                  </a:lnTo>
                  <a:lnTo>
                    <a:pt x="733425" y="390525"/>
                  </a:lnTo>
                  <a:lnTo>
                    <a:pt x="771525" y="390525"/>
                  </a:lnTo>
                  <a:lnTo>
                    <a:pt x="771525" y="381000"/>
                  </a:lnTo>
                  <a:close/>
                </a:path>
                <a:path w="6334125" h="762000">
                  <a:moveTo>
                    <a:pt x="876300" y="381000"/>
                  </a:moveTo>
                  <a:lnTo>
                    <a:pt x="838200" y="381000"/>
                  </a:lnTo>
                  <a:lnTo>
                    <a:pt x="838200" y="390525"/>
                  </a:lnTo>
                  <a:lnTo>
                    <a:pt x="876300" y="390525"/>
                  </a:lnTo>
                  <a:lnTo>
                    <a:pt x="876300" y="381000"/>
                  </a:lnTo>
                  <a:close/>
                </a:path>
                <a:path w="6334125" h="762000">
                  <a:moveTo>
                    <a:pt x="981075" y="381000"/>
                  </a:moveTo>
                  <a:lnTo>
                    <a:pt x="942975" y="381000"/>
                  </a:lnTo>
                  <a:lnTo>
                    <a:pt x="942975" y="390525"/>
                  </a:lnTo>
                  <a:lnTo>
                    <a:pt x="981075" y="390525"/>
                  </a:lnTo>
                  <a:lnTo>
                    <a:pt x="981075" y="381000"/>
                  </a:lnTo>
                  <a:close/>
                </a:path>
                <a:path w="6334125" h="762000">
                  <a:moveTo>
                    <a:pt x="1085850" y="752475"/>
                  </a:moveTo>
                  <a:lnTo>
                    <a:pt x="1047750" y="752475"/>
                  </a:lnTo>
                  <a:lnTo>
                    <a:pt x="1047750" y="762000"/>
                  </a:lnTo>
                  <a:lnTo>
                    <a:pt x="1085850" y="762000"/>
                  </a:lnTo>
                  <a:lnTo>
                    <a:pt x="1085850" y="752475"/>
                  </a:lnTo>
                  <a:close/>
                </a:path>
                <a:path w="6334125" h="762000">
                  <a:moveTo>
                    <a:pt x="1085850" y="381000"/>
                  </a:moveTo>
                  <a:lnTo>
                    <a:pt x="1047750" y="381000"/>
                  </a:lnTo>
                  <a:lnTo>
                    <a:pt x="1047750" y="390525"/>
                  </a:lnTo>
                  <a:lnTo>
                    <a:pt x="1085850" y="390525"/>
                  </a:lnTo>
                  <a:lnTo>
                    <a:pt x="1085850" y="381000"/>
                  </a:lnTo>
                  <a:close/>
                </a:path>
                <a:path w="6334125" h="762000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762000">
                  <a:moveTo>
                    <a:pt x="1190625" y="381000"/>
                  </a:moveTo>
                  <a:lnTo>
                    <a:pt x="1152525" y="381000"/>
                  </a:lnTo>
                  <a:lnTo>
                    <a:pt x="1152525" y="390525"/>
                  </a:lnTo>
                  <a:lnTo>
                    <a:pt x="1190625" y="390525"/>
                  </a:lnTo>
                  <a:lnTo>
                    <a:pt x="1190625" y="381000"/>
                  </a:lnTo>
                  <a:close/>
                </a:path>
                <a:path w="6334125" h="762000">
                  <a:moveTo>
                    <a:pt x="1295400" y="381000"/>
                  </a:moveTo>
                  <a:lnTo>
                    <a:pt x="1257300" y="381000"/>
                  </a:lnTo>
                  <a:lnTo>
                    <a:pt x="1257300" y="390525"/>
                  </a:lnTo>
                  <a:lnTo>
                    <a:pt x="1295400" y="390525"/>
                  </a:lnTo>
                  <a:lnTo>
                    <a:pt x="1295400" y="381000"/>
                  </a:lnTo>
                  <a:close/>
                </a:path>
                <a:path w="6334125" h="762000">
                  <a:moveTo>
                    <a:pt x="1400175" y="381000"/>
                  </a:moveTo>
                  <a:lnTo>
                    <a:pt x="1362075" y="381000"/>
                  </a:lnTo>
                  <a:lnTo>
                    <a:pt x="1362075" y="390525"/>
                  </a:lnTo>
                  <a:lnTo>
                    <a:pt x="1400175" y="390525"/>
                  </a:lnTo>
                  <a:lnTo>
                    <a:pt x="1400175" y="381000"/>
                  </a:lnTo>
                  <a:close/>
                </a:path>
                <a:path w="6334125" h="762000">
                  <a:moveTo>
                    <a:pt x="1504950" y="381000"/>
                  </a:moveTo>
                  <a:lnTo>
                    <a:pt x="1466850" y="381000"/>
                  </a:lnTo>
                  <a:lnTo>
                    <a:pt x="1466850" y="390525"/>
                  </a:lnTo>
                  <a:lnTo>
                    <a:pt x="1504950" y="390525"/>
                  </a:lnTo>
                  <a:lnTo>
                    <a:pt x="1504950" y="381000"/>
                  </a:lnTo>
                  <a:close/>
                </a:path>
                <a:path w="6334125" h="762000">
                  <a:moveTo>
                    <a:pt x="1609725" y="381000"/>
                  </a:moveTo>
                  <a:lnTo>
                    <a:pt x="1571625" y="381000"/>
                  </a:lnTo>
                  <a:lnTo>
                    <a:pt x="1571625" y="390525"/>
                  </a:lnTo>
                  <a:lnTo>
                    <a:pt x="1609725" y="390525"/>
                  </a:lnTo>
                  <a:lnTo>
                    <a:pt x="1609725" y="381000"/>
                  </a:lnTo>
                  <a:close/>
                </a:path>
                <a:path w="6334125" h="762000">
                  <a:moveTo>
                    <a:pt x="1609725" y="0"/>
                  </a:moveTo>
                  <a:lnTo>
                    <a:pt x="1571625" y="0"/>
                  </a:lnTo>
                  <a:lnTo>
                    <a:pt x="1571625" y="9525"/>
                  </a:lnTo>
                  <a:lnTo>
                    <a:pt x="1609725" y="9525"/>
                  </a:lnTo>
                  <a:lnTo>
                    <a:pt x="1609725" y="0"/>
                  </a:lnTo>
                  <a:close/>
                </a:path>
                <a:path w="6334125" h="762000">
                  <a:moveTo>
                    <a:pt x="1714500" y="752475"/>
                  </a:moveTo>
                  <a:lnTo>
                    <a:pt x="1676400" y="752475"/>
                  </a:lnTo>
                  <a:lnTo>
                    <a:pt x="1676400" y="762000"/>
                  </a:lnTo>
                  <a:lnTo>
                    <a:pt x="1714500" y="762000"/>
                  </a:lnTo>
                  <a:lnTo>
                    <a:pt x="1714500" y="752475"/>
                  </a:lnTo>
                  <a:close/>
                </a:path>
                <a:path w="6334125" h="762000">
                  <a:moveTo>
                    <a:pt x="1714500" y="381000"/>
                  </a:moveTo>
                  <a:lnTo>
                    <a:pt x="1676400" y="381000"/>
                  </a:lnTo>
                  <a:lnTo>
                    <a:pt x="1676400" y="390525"/>
                  </a:lnTo>
                  <a:lnTo>
                    <a:pt x="1714500" y="390525"/>
                  </a:lnTo>
                  <a:lnTo>
                    <a:pt x="1714500" y="381000"/>
                  </a:lnTo>
                  <a:close/>
                </a:path>
                <a:path w="6334125" h="762000">
                  <a:moveTo>
                    <a:pt x="1819275" y="381000"/>
                  </a:moveTo>
                  <a:lnTo>
                    <a:pt x="1781175" y="381000"/>
                  </a:lnTo>
                  <a:lnTo>
                    <a:pt x="1781175" y="390525"/>
                  </a:lnTo>
                  <a:lnTo>
                    <a:pt x="1819275" y="390525"/>
                  </a:lnTo>
                  <a:lnTo>
                    <a:pt x="1819275" y="381000"/>
                  </a:lnTo>
                  <a:close/>
                </a:path>
                <a:path w="6334125" h="762000">
                  <a:moveTo>
                    <a:pt x="1924050" y="381000"/>
                  </a:moveTo>
                  <a:lnTo>
                    <a:pt x="1885950" y="381000"/>
                  </a:lnTo>
                  <a:lnTo>
                    <a:pt x="1885950" y="390525"/>
                  </a:lnTo>
                  <a:lnTo>
                    <a:pt x="1924050" y="390525"/>
                  </a:lnTo>
                  <a:lnTo>
                    <a:pt x="1924050" y="381000"/>
                  </a:lnTo>
                  <a:close/>
                </a:path>
                <a:path w="6334125" h="762000">
                  <a:moveTo>
                    <a:pt x="2028825" y="381000"/>
                  </a:moveTo>
                  <a:lnTo>
                    <a:pt x="1990725" y="381000"/>
                  </a:lnTo>
                  <a:lnTo>
                    <a:pt x="1990725" y="390525"/>
                  </a:lnTo>
                  <a:lnTo>
                    <a:pt x="2028825" y="390525"/>
                  </a:lnTo>
                  <a:lnTo>
                    <a:pt x="2028825" y="381000"/>
                  </a:lnTo>
                  <a:close/>
                </a:path>
                <a:path w="6334125" h="762000">
                  <a:moveTo>
                    <a:pt x="2133600" y="381000"/>
                  </a:moveTo>
                  <a:lnTo>
                    <a:pt x="2095500" y="381000"/>
                  </a:lnTo>
                  <a:lnTo>
                    <a:pt x="2095500" y="390525"/>
                  </a:lnTo>
                  <a:lnTo>
                    <a:pt x="2133600" y="390525"/>
                  </a:lnTo>
                  <a:lnTo>
                    <a:pt x="2133600" y="381000"/>
                  </a:lnTo>
                  <a:close/>
                </a:path>
                <a:path w="6334125" h="762000">
                  <a:moveTo>
                    <a:pt x="2238375" y="381000"/>
                  </a:moveTo>
                  <a:lnTo>
                    <a:pt x="2200275" y="381000"/>
                  </a:lnTo>
                  <a:lnTo>
                    <a:pt x="2200275" y="390525"/>
                  </a:lnTo>
                  <a:lnTo>
                    <a:pt x="2238375" y="390525"/>
                  </a:lnTo>
                  <a:lnTo>
                    <a:pt x="2238375" y="381000"/>
                  </a:lnTo>
                  <a:close/>
                </a:path>
                <a:path w="6334125" h="762000">
                  <a:moveTo>
                    <a:pt x="2343150" y="381000"/>
                  </a:moveTo>
                  <a:lnTo>
                    <a:pt x="2305050" y="381000"/>
                  </a:lnTo>
                  <a:lnTo>
                    <a:pt x="2305050" y="390525"/>
                  </a:lnTo>
                  <a:lnTo>
                    <a:pt x="2343150" y="390525"/>
                  </a:lnTo>
                  <a:lnTo>
                    <a:pt x="2343150" y="381000"/>
                  </a:lnTo>
                  <a:close/>
                </a:path>
                <a:path w="6334125" h="762000">
                  <a:moveTo>
                    <a:pt x="2447925" y="752475"/>
                  </a:moveTo>
                  <a:lnTo>
                    <a:pt x="2409825" y="752475"/>
                  </a:lnTo>
                  <a:lnTo>
                    <a:pt x="2409825" y="762000"/>
                  </a:lnTo>
                  <a:lnTo>
                    <a:pt x="2447925" y="762000"/>
                  </a:lnTo>
                  <a:lnTo>
                    <a:pt x="2447925" y="752475"/>
                  </a:lnTo>
                  <a:close/>
                </a:path>
                <a:path w="6334125" h="762000">
                  <a:moveTo>
                    <a:pt x="2447925" y="381000"/>
                  </a:moveTo>
                  <a:lnTo>
                    <a:pt x="2409825" y="381000"/>
                  </a:lnTo>
                  <a:lnTo>
                    <a:pt x="2409825" y="390525"/>
                  </a:lnTo>
                  <a:lnTo>
                    <a:pt x="2447925" y="390525"/>
                  </a:lnTo>
                  <a:lnTo>
                    <a:pt x="2447925" y="381000"/>
                  </a:lnTo>
                  <a:close/>
                </a:path>
                <a:path w="6334125" h="762000">
                  <a:moveTo>
                    <a:pt x="2552700" y="381000"/>
                  </a:moveTo>
                  <a:lnTo>
                    <a:pt x="2514600" y="381000"/>
                  </a:lnTo>
                  <a:lnTo>
                    <a:pt x="2514600" y="390525"/>
                  </a:lnTo>
                  <a:lnTo>
                    <a:pt x="2552700" y="390525"/>
                  </a:lnTo>
                  <a:lnTo>
                    <a:pt x="2552700" y="381000"/>
                  </a:lnTo>
                  <a:close/>
                </a:path>
                <a:path w="6334125" h="762000">
                  <a:moveTo>
                    <a:pt x="2657475" y="752475"/>
                  </a:moveTo>
                  <a:lnTo>
                    <a:pt x="2619375" y="752475"/>
                  </a:lnTo>
                  <a:lnTo>
                    <a:pt x="2619375" y="762000"/>
                  </a:lnTo>
                  <a:lnTo>
                    <a:pt x="2657475" y="762000"/>
                  </a:lnTo>
                  <a:lnTo>
                    <a:pt x="2657475" y="752475"/>
                  </a:lnTo>
                  <a:close/>
                </a:path>
                <a:path w="6334125" h="762000">
                  <a:moveTo>
                    <a:pt x="2657475" y="381000"/>
                  </a:moveTo>
                  <a:lnTo>
                    <a:pt x="2619375" y="381000"/>
                  </a:lnTo>
                  <a:lnTo>
                    <a:pt x="2619375" y="390525"/>
                  </a:lnTo>
                  <a:lnTo>
                    <a:pt x="2657475" y="390525"/>
                  </a:lnTo>
                  <a:lnTo>
                    <a:pt x="2657475" y="381000"/>
                  </a:lnTo>
                  <a:close/>
                </a:path>
                <a:path w="6334125" h="762000">
                  <a:moveTo>
                    <a:pt x="2762250" y="381000"/>
                  </a:moveTo>
                  <a:lnTo>
                    <a:pt x="2724150" y="381000"/>
                  </a:lnTo>
                  <a:lnTo>
                    <a:pt x="2724150" y="390525"/>
                  </a:lnTo>
                  <a:lnTo>
                    <a:pt x="2762250" y="390525"/>
                  </a:lnTo>
                  <a:lnTo>
                    <a:pt x="2762250" y="381000"/>
                  </a:lnTo>
                  <a:close/>
                </a:path>
                <a:path w="6334125" h="762000">
                  <a:moveTo>
                    <a:pt x="2762250" y="0"/>
                  </a:moveTo>
                  <a:lnTo>
                    <a:pt x="2724150" y="0"/>
                  </a:lnTo>
                  <a:lnTo>
                    <a:pt x="2724150" y="9525"/>
                  </a:lnTo>
                  <a:lnTo>
                    <a:pt x="2762250" y="9525"/>
                  </a:lnTo>
                  <a:lnTo>
                    <a:pt x="2762250" y="0"/>
                  </a:lnTo>
                  <a:close/>
                </a:path>
                <a:path w="6334125" h="762000">
                  <a:moveTo>
                    <a:pt x="2867025" y="381000"/>
                  </a:moveTo>
                  <a:lnTo>
                    <a:pt x="2828925" y="381000"/>
                  </a:lnTo>
                  <a:lnTo>
                    <a:pt x="2828925" y="390525"/>
                  </a:lnTo>
                  <a:lnTo>
                    <a:pt x="2867025" y="390525"/>
                  </a:lnTo>
                  <a:lnTo>
                    <a:pt x="2867025" y="381000"/>
                  </a:lnTo>
                  <a:close/>
                </a:path>
                <a:path w="6334125" h="762000">
                  <a:moveTo>
                    <a:pt x="2971800" y="381000"/>
                  </a:moveTo>
                  <a:lnTo>
                    <a:pt x="2933700" y="381000"/>
                  </a:lnTo>
                  <a:lnTo>
                    <a:pt x="2933700" y="390525"/>
                  </a:lnTo>
                  <a:lnTo>
                    <a:pt x="2971800" y="390525"/>
                  </a:lnTo>
                  <a:lnTo>
                    <a:pt x="2971800" y="381000"/>
                  </a:lnTo>
                  <a:close/>
                </a:path>
                <a:path w="6334125" h="762000">
                  <a:moveTo>
                    <a:pt x="3076575" y="381000"/>
                  </a:moveTo>
                  <a:lnTo>
                    <a:pt x="3038475" y="381000"/>
                  </a:lnTo>
                  <a:lnTo>
                    <a:pt x="3038475" y="390525"/>
                  </a:lnTo>
                  <a:lnTo>
                    <a:pt x="3076575" y="390525"/>
                  </a:lnTo>
                  <a:lnTo>
                    <a:pt x="3076575" y="381000"/>
                  </a:lnTo>
                  <a:close/>
                </a:path>
                <a:path w="6334125" h="762000">
                  <a:moveTo>
                    <a:pt x="3181350" y="381000"/>
                  </a:moveTo>
                  <a:lnTo>
                    <a:pt x="3143250" y="381000"/>
                  </a:lnTo>
                  <a:lnTo>
                    <a:pt x="3143250" y="390525"/>
                  </a:lnTo>
                  <a:lnTo>
                    <a:pt x="3181350" y="390525"/>
                  </a:lnTo>
                  <a:lnTo>
                    <a:pt x="3181350" y="381000"/>
                  </a:lnTo>
                  <a:close/>
                </a:path>
                <a:path w="6334125" h="762000">
                  <a:moveTo>
                    <a:pt x="3286125" y="752475"/>
                  </a:moveTo>
                  <a:lnTo>
                    <a:pt x="3248025" y="752475"/>
                  </a:lnTo>
                  <a:lnTo>
                    <a:pt x="3248025" y="762000"/>
                  </a:lnTo>
                  <a:lnTo>
                    <a:pt x="3286125" y="762000"/>
                  </a:lnTo>
                  <a:lnTo>
                    <a:pt x="3286125" y="752475"/>
                  </a:lnTo>
                  <a:close/>
                </a:path>
                <a:path w="6334125" h="762000">
                  <a:moveTo>
                    <a:pt x="3286125" y="381000"/>
                  </a:moveTo>
                  <a:lnTo>
                    <a:pt x="3248025" y="381000"/>
                  </a:lnTo>
                  <a:lnTo>
                    <a:pt x="3248025" y="390525"/>
                  </a:lnTo>
                  <a:lnTo>
                    <a:pt x="3286125" y="390525"/>
                  </a:lnTo>
                  <a:lnTo>
                    <a:pt x="3286125" y="381000"/>
                  </a:lnTo>
                  <a:close/>
                </a:path>
                <a:path w="6334125" h="762000">
                  <a:moveTo>
                    <a:pt x="3390900" y="381000"/>
                  </a:moveTo>
                  <a:lnTo>
                    <a:pt x="3352800" y="381000"/>
                  </a:lnTo>
                  <a:lnTo>
                    <a:pt x="3352800" y="390525"/>
                  </a:lnTo>
                  <a:lnTo>
                    <a:pt x="3390900" y="390525"/>
                  </a:lnTo>
                  <a:lnTo>
                    <a:pt x="3390900" y="381000"/>
                  </a:lnTo>
                  <a:close/>
                </a:path>
                <a:path w="6334125" h="762000">
                  <a:moveTo>
                    <a:pt x="3495675" y="381000"/>
                  </a:moveTo>
                  <a:lnTo>
                    <a:pt x="3457575" y="381000"/>
                  </a:lnTo>
                  <a:lnTo>
                    <a:pt x="3457575" y="390525"/>
                  </a:lnTo>
                  <a:lnTo>
                    <a:pt x="3495675" y="390525"/>
                  </a:lnTo>
                  <a:lnTo>
                    <a:pt x="3495675" y="381000"/>
                  </a:lnTo>
                  <a:close/>
                </a:path>
                <a:path w="6334125" h="762000">
                  <a:moveTo>
                    <a:pt x="3600450" y="381000"/>
                  </a:moveTo>
                  <a:lnTo>
                    <a:pt x="3562350" y="381000"/>
                  </a:lnTo>
                  <a:lnTo>
                    <a:pt x="3562350" y="390525"/>
                  </a:lnTo>
                  <a:lnTo>
                    <a:pt x="3600450" y="390525"/>
                  </a:lnTo>
                  <a:lnTo>
                    <a:pt x="3600450" y="381000"/>
                  </a:lnTo>
                  <a:close/>
                </a:path>
                <a:path w="6334125" h="762000">
                  <a:moveTo>
                    <a:pt x="3600450" y="0"/>
                  </a:moveTo>
                  <a:lnTo>
                    <a:pt x="3562350" y="0"/>
                  </a:lnTo>
                  <a:lnTo>
                    <a:pt x="3562350" y="9525"/>
                  </a:lnTo>
                  <a:lnTo>
                    <a:pt x="3600450" y="9525"/>
                  </a:lnTo>
                  <a:lnTo>
                    <a:pt x="3600450" y="0"/>
                  </a:lnTo>
                  <a:close/>
                </a:path>
                <a:path w="6334125" h="762000">
                  <a:moveTo>
                    <a:pt x="3705225" y="381000"/>
                  </a:moveTo>
                  <a:lnTo>
                    <a:pt x="3667125" y="381000"/>
                  </a:lnTo>
                  <a:lnTo>
                    <a:pt x="3667125" y="390525"/>
                  </a:lnTo>
                  <a:lnTo>
                    <a:pt x="3705225" y="390525"/>
                  </a:lnTo>
                  <a:lnTo>
                    <a:pt x="3705225" y="381000"/>
                  </a:lnTo>
                  <a:close/>
                </a:path>
                <a:path w="6334125" h="762000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762000">
                  <a:moveTo>
                    <a:pt x="3810000" y="752475"/>
                  </a:moveTo>
                  <a:lnTo>
                    <a:pt x="3771900" y="752475"/>
                  </a:lnTo>
                  <a:lnTo>
                    <a:pt x="3771900" y="762000"/>
                  </a:lnTo>
                  <a:lnTo>
                    <a:pt x="3810000" y="762000"/>
                  </a:lnTo>
                  <a:lnTo>
                    <a:pt x="3810000" y="752475"/>
                  </a:lnTo>
                  <a:close/>
                </a:path>
                <a:path w="6334125" h="762000">
                  <a:moveTo>
                    <a:pt x="3810000" y="381000"/>
                  </a:moveTo>
                  <a:lnTo>
                    <a:pt x="3771900" y="381000"/>
                  </a:lnTo>
                  <a:lnTo>
                    <a:pt x="37719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762000">
                  <a:moveTo>
                    <a:pt x="3914775" y="752475"/>
                  </a:moveTo>
                  <a:lnTo>
                    <a:pt x="3876675" y="752475"/>
                  </a:lnTo>
                  <a:lnTo>
                    <a:pt x="3876675" y="762000"/>
                  </a:lnTo>
                  <a:lnTo>
                    <a:pt x="3914775" y="762000"/>
                  </a:lnTo>
                  <a:lnTo>
                    <a:pt x="3914775" y="752475"/>
                  </a:lnTo>
                  <a:close/>
                </a:path>
                <a:path w="6334125" h="762000">
                  <a:moveTo>
                    <a:pt x="3914775" y="381000"/>
                  </a:moveTo>
                  <a:lnTo>
                    <a:pt x="3876675" y="381000"/>
                  </a:lnTo>
                  <a:lnTo>
                    <a:pt x="3876675" y="390525"/>
                  </a:lnTo>
                  <a:lnTo>
                    <a:pt x="3914775" y="390525"/>
                  </a:lnTo>
                  <a:lnTo>
                    <a:pt x="3914775" y="381000"/>
                  </a:lnTo>
                  <a:close/>
                </a:path>
                <a:path w="6334125" h="762000">
                  <a:moveTo>
                    <a:pt x="4019550" y="381000"/>
                  </a:moveTo>
                  <a:lnTo>
                    <a:pt x="3981450" y="381000"/>
                  </a:lnTo>
                  <a:lnTo>
                    <a:pt x="3981450" y="390525"/>
                  </a:lnTo>
                  <a:lnTo>
                    <a:pt x="4019550" y="390525"/>
                  </a:lnTo>
                  <a:lnTo>
                    <a:pt x="4019550" y="381000"/>
                  </a:lnTo>
                  <a:close/>
                </a:path>
                <a:path w="6334125" h="762000">
                  <a:moveTo>
                    <a:pt x="4124325" y="381000"/>
                  </a:moveTo>
                  <a:lnTo>
                    <a:pt x="4086225" y="381000"/>
                  </a:lnTo>
                  <a:lnTo>
                    <a:pt x="4086225" y="390525"/>
                  </a:lnTo>
                  <a:lnTo>
                    <a:pt x="4124325" y="390525"/>
                  </a:lnTo>
                  <a:lnTo>
                    <a:pt x="4124325" y="381000"/>
                  </a:lnTo>
                  <a:close/>
                </a:path>
                <a:path w="6334125" h="762000">
                  <a:moveTo>
                    <a:pt x="4229100" y="752475"/>
                  </a:moveTo>
                  <a:lnTo>
                    <a:pt x="4191000" y="752475"/>
                  </a:lnTo>
                  <a:lnTo>
                    <a:pt x="4191000" y="762000"/>
                  </a:lnTo>
                  <a:lnTo>
                    <a:pt x="4229100" y="762000"/>
                  </a:lnTo>
                  <a:lnTo>
                    <a:pt x="4229100" y="752475"/>
                  </a:lnTo>
                  <a:close/>
                </a:path>
                <a:path w="6334125" h="762000">
                  <a:moveTo>
                    <a:pt x="4229100" y="381000"/>
                  </a:moveTo>
                  <a:lnTo>
                    <a:pt x="4191000" y="381000"/>
                  </a:lnTo>
                  <a:lnTo>
                    <a:pt x="4191000" y="390525"/>
                  </a:lnTo>
                  <a:lnTo>
                    <a:pt x="4229100" y="390525"/>
                  </a:lnTo>
                  <a:lnTo>
                    <a:pt x="4229100" y="381000"/>
                  </a:lnTo>
                  <a:close/>
                </a:path>
                <a:path w="6334125" h="762000">
                  <a:moveTo>
                    <a:pt x="4333875" y="381000"/>
                  </a:moveTo>
                  <a:lnTo>
                    <a:pt x="4295775" y="381000"/>
                  </a:lnTo>
                  <a:lnTo>
                    <a:pt x="4295775" y="390525"/>
                  </a:lnTo>
                  <a:lnTo>
                    <a:pt x="4333875" y="390525"/>
                  </a:lnTo>
                  <a:lnTo>
                    <a:pt x="4333875" y="381000"/>
                  </a:lnTo>
                  <a:close/>
                </a:path>
                <a:path w="6334125" h="762000">
                  <a:moveTo>
                    <a:pt x="4438650" y="381000"/>
                  </a:moveTo>
                  <a:lnTo>
                    <a:pt x="4400550" y="381000"/>
                  </a:lnTo>
                  <a:lnTo>
                    <a:pt x="4400550" y="390525"/>
                  </a:lnTo>
                  <a:lnTo>
                    <a:pt x="4438650" y="390525"/>
                  </a:lnTo>
                  <a:lnTo>
                    <a:pt x="4438650" y="381000"/>
                  </a:lnTo>
                  <a:close/>
                </a:path>
                <a:path w="6334125" h="762000">
                  <a:moveTo>
                    <a:pt x="4543425" y="381000"/>
                  </a:moveTo>
                  <a:lnTo>
                    <a:pt x="4505325" y="381000"/>
                  </a:lnTo>
                  <a:lnTo>
                    <a:pt x="4505325" y="390525"/>
                  </a:lnTo>
                  <a:lnTo>
                    <a:pt x="4543425" y="390525"/>
                  </a:lnTo>
                  <a:lnTo>
                    <a:pt x="4543425" y="381000"/>
                  </a:lnTo>
                  <a:close/>
                </a:path>
                <a:path w="6334125" h="762000">
                  <a:moveTo>
                    <a:pt x="4648200" y="381000"/>
                  </a:moveTo>
                  <a:lnTo>
                    <a:pt x="4610100" y="381000"/>
                  </a:lnTo>
                  <a:lnTo>
                    <a:pt x="4610100" y="390525"/>
                  </a:lnTo>
                  <a:lnTo>
                    <a:pt x="4648200" y="390525"/>
                  </a:lnTo>
                  <a:lnTo>
                    <a:pt x="4648200" y="381000"/>
                  </a:lnTo>
                  <a:close/>
                </a:path>
                <a:path w="6334125" h="762000">
                  <a:moveTo>
                    <a:pt x="4752975" y="381000"/>
                  </a:moveTo>
                  <a:lnTo>
                    <a:pt x="4714875" y="381000"/>
                  </a:lnTo>
                  <a:lnTo>
                    <a:pt x="4714875" y="390525"/>
                  </a:lnTo>
                  <a:lnTo>
                    <a:pt x="4752975" y="390525"/>
                  </a:lnTo>
                  <a:lnTo>
                    <a:pt x="4752975" y="381000"/>
                  </a:lnTo>
                  <a:close/>
                </a:path>
                <a:path w="6334125" h="762000">
                  <a:moveTo>
                    <a:pt x="4857750" y="381000"/>
                  </a:moveTo>
                  <a:lnTo>
                    <a:pt x="4819650" y="381000"/>
                  </a:lnTo>
                  <a:lnTo>
                    <a:pt x="4819650" y="390525"/>
                  </a:lnTo>
                  <a:lnTo>
                    <a:pt x="4857750" y="390525"/>
                  </a:lnTo>
                  <a:lnTo>
                    <a:pt x="4857750" y="381000"/>
                  </a:lnTo>
                  <a:close/>
                </a:path>
                <a:path w="6334125" h="762000">
                  <a:moveTo>
                    <a:pt x="4962525" y="381000"/>
                  </a:moveTo>
                  <a:lnTo>
                    <a:pt x="4924425" y="381000"/>
                  </a:lnTo>
                  <a:lnTo>
                    <a:pt x="4924425" y="390525"/>
                  </a:lnTo>
                  <a:lnTo>
                    <a:pt x="4962525" y="390525"/>
                  </a:lnTo>
                  <a:lnTo>
                    <a:pt x="4962525" y="381000"/>
                  </a:lnTo>
                  <a:close/>
                </a:path>
                <a:path w="6334125" h="762000">
                  <a:moveTo>
                    <a:pt x="5067300" y="752475"/>
                  </a:moveTo>
                  <a:lnTo>
                    <a:pt x="5029200" y="752475"/>
                  </a:lnTo>
                  <a:lnTo>
                    <a:pt x="5029200" y="762000"/>
                  </a:lnTo>
                  <a:lnTo>
                    <a:pt x="5067300" y="762000"/>
                  </a:lnTo>
                  <a:lnTo>
                    <a:pt x="5067300" y="752475"/>
                  </a:lnTo>
                  <a:close/>
                </a:path>
                <a:path w="6334125" h="762000">
                  <a:moveTo>
                    <a:pt x="5067300" y="381000"/>
                  </a:moveTo>
                  <a:lnTo>
                    <a:pt x="5029200" y="381000"/>
                  </a:lnTo>
                  <a:lnTo>
                    <a:pt x="5029200" y="390525"/>
                  </a:lnTo>
                  <a:lnTo>
                    <a:pt x="5067300" y="390525"/>
                  </a:lnTo>
                  <a:lnTo>
                    <a:pt x="5067300" y="381000"/>
                  </a:lnTo>
                  <a:close/>
                </a:path>
                <a:path w="6334125" h="762000">
                  <a:moveTo>
                    <a:pt x="5172075" y="752475"/>
                  </a:moveTo>
                  <a:lnTo>
                    <a:pt x="5133975" y="752475"/>
                  </a:lnTo>
                  <a:lnTo>
                    <a:pt x="5133975" y="762000"/>
                  </a:lnTo>
                  <a:lnTo>
                    <a:pt x="5172075" y="762000"/>
                  </a:lnTo>
                  <a:lnTo>
                    <a:pt x="5172075" y="752475"/>
                  </a:lnTo>
                  <a:close/>
                </a:path>
                <a:path w="6334125" h="762000">
                  <a:moveTo>
                    <a:pt x="5172075" y="381000"/>
                  </a:moveTo>
                  <a:lnTo>
                    <a:pt x="5133975" y="381000"/>
                  </a:lnTo>
                  <a:lnTo>
                    <a:pt x="5133975" y="390525"/>
                  </a:lnTo>
                  <a:lnTo>
                    <a:pt x="5172075" y="390525"/>
                  </a:lnTo>
                  <a:lnTo>
                    <a:pt x="5172075" y="381000"/>
                  </a:lnTo>
                  <a:close/>
                </a:path>
                <a:path w="6334125" h="762000">
                  <a:moveTo>
                    <a:pt x="5276850" y="752475"/>
                  </a:moveTo>
                  <a:lnTo>
                    <a:pt x="5238750" y="752475"/>
                  </a:lnTo>
                  <a:lnTo>
                    <a:pt x="5238750" y="762000"/>
                  </a:lnTo>
                  <a:lnTo>
                    <a:pt x="5276850" y="762000"/>
                  </a:lnTo>
                  <a:lnTo>
                    <a:pt x="5276850" y="752475"/>
                  </a:lnTo>
                  <a:close/>
                </a:path>
                <a:path w="6334125" h="762000">
                  <a:moveTo>
                    <a:pt x="5276850" y="381000"/>
                  </a:moveTo>
                  <a:lnTo>
                    <a:pt x="5238750" y="381000"/>
                  </a:lnTo>
                  <a:lnTo>
                    <a:pt x="5238750" y="390525"/>
                  </a:lnTo>
                  <a:lnTo>
                    <a:pt x="5276850" y="390525"/>
                  </a:lnTo>
                  <a:lnTo>
                    <a:pt x="5276850" y="381000"/>
                  </a:lnTo>
                  <a:close/>
                </a:path>
                <a:path w="6334125" h="762000">
                  <a:moveTo>
                    <a:pt x="5381625" y="381000"/>
                  </a:moveTo>
                  <a:lnTo>
                    <a:pt x="5343525" y="381000"/>
                  </a:lnTo>
                  <a:lnTo>
                    <a:pt x="5343525" y="390525"/>
                  </a:lnTo>
                  <a:lnTo>
                    <a:pt x="5381625" y="390525"/>
                  </a:lnTo>
                  <a:lnTo>
                    <a:pt x="5381625" y="381000"/>
                  </a:lnTo>
                  <a:close/>
                </a:path>
                <a:path w="6334125" h="762000">
                  <a:moveTo>
                    <a:pt x="5486400" y="381000"/>
                  </a:moveTo>
                  <a:lnTo>
                    <a:pt x="5448300" y="381000"/>
                  </a:lnTo>
                  <a:lnTo>
                    <a:pt x="5448300" y="390525"/>
                  </a:lnTo>
                  <a:lnTo>
                    <a:pt x="5486400" y="390525"/>
                  </a:lnTo>
                  <a:lnTo>
                    <a:pt x="5486400" y="381000"/>
                  </a:lnTo>
                  <a:close/>
                </a:path>
                <a:path w="6334125" h="762000">
                  <a:moveTo>
                    <a:pt x="5591175" y="381000"/>
                  </a:moveTo>
                  <a:lnTo>
                    <a:pt x="5553075" y="381000"/>
                  </a:lnTo>
                  <a:lnTo>
                    <a:pt x="5553075" y="390525"/>
                  </a:lnTo>
                  <a:lnTo>
                    <a:pt x="5591175" y="390525"/>
                  </a:lnTo>
                  <a:lnTo>
                    <a:pt x="5591175" y="381000"/>
                  </a:lnTo>
                  <a:close/>
                </a:path>
                <a:path w="6334125" h="762000">
                  <a:moveTo>
                    <a:pt x="5695950" y="752475"/>
                  </a:moveTo>
                  <a:lnTo>
                    <a:pt x="5657850" y="752475"/>
                  </a:lnTo>
                  <a:lnTo>
                    <a:pt x="5657850" y="762000"/>
                  </a:lnTo>
                  <a:lnTo>
                    <a:pt x="5695950" y="762000"/>
                  </a:lnTo>
                  <a:lnTo>
                    <a:pt x="5695950" y="752475"/>
                  </a:lnTo>
                  <a:close/>
                </a:path>
                <a:path w="6334125" h="762000">
                  <a:moveTo>
                    <a:pt x="5695950" y="381000"/>
                  </a:moveTo>
                  <a:lnTo>
                    <a:pt x="5657850" y="381000"/>
                  </a:lnTo>
                  <a:lnTo>
                    <a:pt x="5657850" y="390525"/>
                  </a:lnTo>
                  <a:lnTo>
                    <a:pt x="5695950" y="390525"/>
                  </a:lnTo>
                  <a:lnTo>
                    <a:pt x="5695950" y="381000"/>
                  </a:lnTo>
                  <a:close/>
                </a:path>
                <a:path w="6334125" h="762000">
                  <a:moveTo>
                    <a:pt x="5800725" y="381000"/>
                  </a:moveTo>
                  <a:lnTo>
                    <a:pt x="5762625" y="381000"/>
                  </a:lnTo>
                  <a:lnTo>
                    <a:pt x="5762625" y="390525"/>
                  </a:lnTo>
                  <a:lnTo>
                    <a:pt x="5800725" y="390525"/>
                  </a:lnTo>
                  <a:lnTo>
                    <a:pt x="5800725" y="381000"/>
                  </a:lnTo>
                  <a:close/>
                </a:path>
                <a:path w="6334125" h="762000">
                  <a:moveTo>
                    <a:pt x="5905500" y="381000"/>
                  </a:moveTo>
                  <a:lnTo>
                    <a:pt x="5867400" y="381000"/>
                  </a:lnTo>
                  <a:lnTo>
                    <a:pt x="5867400" y="390525"/>
                  </a:lnTo>
                  <a:lnTo>
                    <a:pt x="5905500" y="390525"/>
                  </a:lnTo>
                  <a:lnTo>
                    <a:pt x="5905500" y="381000"/>
                  </a:lnTo>
                  <a:close/>
                </a:path>
                <a:path w="6334125" h="762000">
                  <a:moveTo>
                    <a:pt x="6010275" y="381000"/>
                  </a:moveTo>
                  <a:lnTo>
                    <a:pt x="5972175" y="381000"/>
                  </a:lnTo>
                  <a:lnTo>
                    <a:pt x="5972175" y="390525"/>
                  </a:lnTo>
                  <a:lnTo>
                    <a:pt x="6010275" y="390525"/>
                  </a:lnTo>
                  <a:lnTo>
                    <a:pt x="6010275" y="381000"/>
                  </a:lnTo>
                  <a:close/>
                </a:path>
                <a:path w="6334125" h="762000">
                  <a:moveTo>
                    <a:pt x="6334125" y="381000"/>
                  </a:moveTo>
                  <a:lnTo>
                    <a:pt x="6076950" y="381000"/>
                  </a:lnTo>
                  <a:lnTo>
                    <a:pt x="6076950" y="390525"/>
                  </a:lnTo>
                  <a:lnTo>
                    <a:pt x="6334125" y="390525"/>
                  </a:lnTo>
                  <a:lnTo>
                    <a:pt x="6334125" y="38100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7153262" y="5457824"/>
              <a:ext cx="6334125" cy="390525"/>
            </a:xfrm>
            <a:custGeom>
              <a:avLst/>
              <a:gdLst/>
              <a:ahLst/>
              <a:cxnLst/>
              <a:rect l="l" t="t" r="r" b="b"/>
              <a:pathLst>
                <a:path w="6334125" h="390525">
                  <a:moveTo>
                    <a:pt x="561975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561975" y="9525"/>
                  </a:lnTo>
                  <a:lnTo>
                    <a:pt x="561975" y="0"/>
                  </a:lnTo>
                  <a:close/>
                </a:path>
                <a:path w="6334125" h="390525">
                  <a:moveTo>
                    <a:pt x="666750" y="0"/>
                  </a:moveTo>
                  <a:lnTo>
                    <a:pt x="628650" y="0"/>
                  </a:lnTo>
                  <a:lnTo>
                    <a:pt x="628650" y="9525"/>
                  </a:lnTo>
                  <a:lnTo>
                    <a:pt x="666750" y="9525"/>
                  </a:lnTo>
                  <a:lnTo>
                    <a:pt x="666750" y="0"/>
                  </a:lnTo>
                  <a:close/>
                </a:path>
                <a:path w="6334125" h="390525">
                  <a:moveTo>
                    <a:pt x="771525" y="0"/>
                  </a:moveTo>
                  <a:lnTo>
                    <a:pt x="733425" y="0"/>
                  </a:lnTo>
                  <a:lnTo>
                    <a:pt x="733425" y="9525"/>
                  </a:lnTo>
                  <a:lnTo>
                    <a:pt x="771525" y="9525"/>
                  </a:lnTo>
                  <a:lnTo>
                    <a:pt x="771525" y="0"/>
                  </a:lnTo>
                  <a:close/>
                </a:path>
                <a:path w="6334125" h="390525">
                  <a:moveTo>
                    <a:pt x="876300" y="0"/>
                  </a:moveTo>
                  <a:lnTo>
                    <a:pt x="838200" y="0"/>
                  </a:lnTo>
                  <a:lnTo>
                    <a:pt x="838200" y="9525"/>
                  </a:lnTo>
                  <a:lnTo>
                    <a:pt x="876300" y="9525"/>
                  </a:lnTo>
                  <a:lnTo>
                    <a:pt x="876300" y="0"/>
                  </a:lnTo>
                  <a:close/>
                </a:path>
                <a:path w="6334125" h="390525">
                  <a:moveTo>
                    <a:pt x="981075" y="0"/>
                  </a:moveTo>
                  <a:lnTo>
                    <a:pt x="942975" y="0"/>
                  </a:lnTo>
                  <a:lnTo>
                    <a:pt x="942975" y="9525"/>
                  </a:lnTo>
                  <a:lnTo>
                    <a:pt x="981075" y="9525"/>
                  </a:lnTo>
                  <a:lnTo>
                    <a:pt x="981075" y="0"/>
                  </a:lnTo>
                  <a:close/>
                </a:path>
                <a:path w="6334125" h="390525">
                  <a:moveTo>
                    <a:pt x="1085850" y="0"/>
                  </a:moveTo>
                  <a:lnTo>
                    <a:pt x="1047750" y="0"/>
                  </a:lnTo>
                  <a:lnTo>
                    <a:pt x="1047750" y="9525"/>
                  </a:lnTo>
                  <a:lnTo>
                    <a:pt x="1085850" y="9525"/>
                  </a:lnTo>
                  <a:lnTo>
                    <a:pt x="1085850" y="0"/>
                  </a:lnTo>
                  <a:close/>
                </a:path>
                <a:path w="6334125" h="390525">
                  <a:moveTo>
                    <a:pt x="1190625" y="0"/>
                  </a:moveTo>
                  <a:lnTo>
                    <a:pt x="1152525" y="0"/>
                  </a:lnTo>
                  <a:lnTo>
                    <a:pt x="1152525" y="9525"/>
                  </a:lnTo>
                  <a:lnTo>
                    <a:pt x="1190625" y="9525"/>
                  </a:lnTo>
                  <a:lnTo>
                    <a:pt x="1190625" y="0"/>
                  </a:lnTo>
                  <a:close/>
                </a:path>
                <a:path w="6334125" h="390525">
                  <a:moveTo>
                    <a:pt x="1295400" y="0"/>
                  </a:moveTo>
                  <a:lnTo>
                    <a:pt x="1257300" y="0"/>
                  </a:lnTo>
                  <a:lnTo>
                    <a:pt x="1257300" y="9525"/>
                  </a:lnTo>
                  <a:lnTo>
                    <a:pt x="1295400" y="9525"/>
                  </a:lnTo>
                  <a:lnTo>
                    <a:pt x="1295400" y="0"/>
                  </a:lnTo>
                  <a:close/>
                </a:path>
                <a:path w="6334125" h="390525">
                  <a:moveTo>
                    <a:pt x="1400175" y="0"/>
                  </a:moveTo>
                  <a:lnTo>
                    <a:pt x="1362075" y="0"/>
                  </a:lnTo>
                  <a:lnTo>
                    <a:pt x="1362075" y="9525"/>
                  </a:lnTo>
                  <a:lnTo>
                    <a:pt x="1400175" y="9525"/>
                  </a:lnTo>
                  <a:lnTo>
                    <a:pt x="1400175" y="0"/>
                  </a:lnTo>
                  <a:close/>
                </a:path>
                <a:path w="6334125" h="390525">
                  <a:moveTo>
                    <a:pt x="1504950" y="0"/>
                  </a:moveTo>
                  <a:lnTo>
                    <a:pt x="1466850" y="0"/>
                  </a:lnTo>
                  <a:lnTo>
                    <a:pt x="1466850" y="9525"/>
                  </a:lnTo>
                  <a:lnTo>
                    <a:pt x="1504950" y="9525"/>
                  </a:lnTo>
                  <a:lnTo>
                    <a:pt x="1504950" y="0"/>
                  </a:lnTo>
                  <a:close/>
                </a:path>
                <a:path w="6334125" h="390525">
                  <a:moveTo>
                    <a:pt x="1609725" y="0"/>
                  </a:moveTo>
                  <a:lnTo>
                    <a:pt x="1571625" y="0"/>
                  </a:lnTo>
                  <a:lnTo>
                    <a:pt x="1571625" y="9525"/>
                  </a:lnTo>
                  <a:lnTo>
                    <a:pt x="1609725" y="9525"/>
                  </a:lnTo>
                  <a:lnTo>
                    <a:pt x="1609725" y="0"/>
                  </a:lnTo>
                  <a:close/>
                </a:path>
                <a:path w="6334125" h="390525">
                  <a:moveTo>
                    <a:pt x="1819275" y="0"/>
                  </a:moveTo>
                  <a:lnTo>
                    <a:pt x="1781175" y="0"/>
                  </a:lnTo>
                  <a:lnTo>
                    <a:pt x="1781175" y="9525"/>
                  </a:lnTo>
                  <a:lnTo>
                    <a:pt x="1819275" y="9525"/>
                  </a:lnTo>
                  <a:lnTo>
                    <a:pt x="1819275" y="0"/>
                  </a:lnTo>
                  <a:close/>
                </a:path>
                <a:path w="6334125" h="390525">
                  <a:moveTo>
                    <a:pt x="1924050" y="0"/>
                  </a:moveTo>
                  <a:lnTo>
                    <a:pt x="1885950" y="0"/>
                  </a:lnTo>
                  <a:lnTo>
                    <a:pt x="1885950" y="9525"/>
                  </a:lnTo>
                  <a:lnTo>
                    <a:pt x="1924050" y="9525"/>
                  </a:lnTo>
                  <a:lnTo>
                    <a:pt x="1924050" y="0"/>
                  </a:lnTo>
                  <a:close/>
                </a:path>
                <a:path w="6334125" h="390525">
                  <a:moveTo>
                    <a:pt x="2028825" y="0"/>
                  </a:moveTo>
                  <a:lnTo>
                    <a:pt x="1990725" y="0"/>
                  </a:lnTo>
                  <a:lnTo>
                    <a:pt x="1990725" y="9525"/>
                  </a:lnTo>
                  <a:lnTo>
                    <a:pt x="2028825" y="9525"/>
                  </a:lnTo>
                  <a:lnTo>
                    <a:pt x="2028825" y="0"/>
                  </a:lnTo>
                  <a:close/>
                </a:path>
                <a:path w="6334125" h="390525">
                  <a:moveTo>
                    <a:pt x="2133600" y="0"/>
                  </a:moveTo>
                  <a:lnTo>
                    <a:pt x="2095500" y="0"/>
                  </a:lnTo>
                  <a:lnTo>
                    <a:pt x="2095500" y="9525"/>
                  </a:lnTo>
                  <a:lnTo>
                    <a:pt x="2133600" y="9525"/>
                  </a:lnTo>
                  <a:lnTo>
                    <a:pt x="2133600" y="0"/>
                  </a:lnTo>
                  <a:close/>
                </a:path>
                <a:path w="6334125" h="390525">
                  <a:moveTo>
                    <a:pt x="2238375" y="0"/>
                  </a:moveTo>
                  <a:lnTo>
                    <a:pt x="2200275" y="0"/>
                  </a:lnTo>
                  <a:lnTo>
                    <a:pt x="2200275" y="9525"/>
                  </a:lnTo>
                  <a:lnTo>
                    <a:pt x="2238375" y="9525"/>
                  </a:lnTo>
                  <a:lnTo>
                    <a:pt x="2238375" y="0"/>
                  </a:lnTo>
                  <a:close/>
                </a:path>
                <a:path w="6334125" h="390525">
                  <a:moveTo>
                    <a:pt x="2343150" y="0"/>
                  </a:moveTo>
                  <a:lnTo>
                    <a:pt x="2305050" y="0"/>
                  </a:lnTo>
                  <a:lnTo>
                    <a:pt x="2305050" y="9525"/>
                  </a:lnTo>
                  <a:lnTo>
                    <a:pt x="2343150" y="9525"/>
                  </a:lnTo>
                  <a:lnTo>
                    <a:pt x="2343150" y="0"/>
                  </a:lnTo>
                  <a:close/>
                </a:path>
                <a:path w="6334125" h="390525">
                  <a:moveTo>
                    <a:pt x="2552700" y="0"/>
                  </a:moveTo>
                  <a:lnTo>
                    <a:pt x="2514600" y="0"/>
                  </a:lnTo>
                  <a:lnTo>
                    <a:pt x="2514600" y="9525"/>
                  </a:lnTo>
                  <a:lnTo>
                    <a:pt x="2552700" y="9525"/>
                  </a:lnTo>
                  <a:lnTo>
                    <a:pt x="2552700" y="0"/>
                  </a:lnTo>
                  <a:close/>
                </a:path>
                <a:path w="6334125" h="390525">
                  <a:moveTo>
                    <a:pt x="2762250" y="0"/>
                  </a:moveTo>
                  <a:lnTo>
                    <a:pt x="2724150" y="0"/>
                  </a:lnTo>
                  <a:lnTo>
                    <a:pt x="2724150" y="9525"/>
                  </a:lnTo>
                  <a:lnTo>
                    <a:pt x="2762250" y="9525"/>
                  </a:lnTo>
                  <a:lnTo>
                    <a:pt x="2762250" y="0"/>
                  </a:lnTo>
                  <a:close/>
                </a:path>
                <a:path w="6334125" h="390525">
                  <a:moveTo>
                    <a:pt x="2867025" y="0"/>
                  </a:moveTo>
                  <a:lnTo>
                    <a:pt x="2828925" y="0"/>
                  </a:lnTo>
                  <a:lnTo>
                    <a:pt x="2828925" y="9525"/>
                  </a:lnTo>
                  <a:lnTo>
                    <a:pt x="2867025" y="9525"/>
                  </a:lnTo>
                  <a:lnTo>
                    <a:pt x="2867025" y="0"/>
                  </a:lnTo>
                  <a:close/>
                </a:path>
                <a:path w="6334125" h="390525">
                  <a:moveTo>
                    <a:pt x="2971800" y="0"/>
                  </a:moveTo>
                  <a:lnTo>
                    <a:pt x="2933700" y="0"/>
                  </a:lnTo>
                  <a:lnTo>
                    <a:pt x="2933700" y="9525"/>
                  </a:lnTo>
                  <a:lnTo>
                    <a:pt x="2971800" y="9525"/>
                  </a:lnTo>
                  <a:lnTo>
                    <a:pt x="2971800" y="0"/>
                  </a:lnTo>
                  <a:close/>
                </a:path>
                <a:path w="6334125" h="390525">
                  <a:moveTo>
                    <a:pt x="3076575" y="0"/>
                  </a:moveTo>
                  <a:lnTo>
                    <a:pt x="3038475" y="0"/>
                  </a:lnTo>
                  <a:lnTo>
                    <a:pt x="3038475" y="9525"/>
                  </a:lnTo>
                  <a:lnTo>
                    <a:pt x="3076575" y="9525"/>
                  </a:lnTo>
                  <a:lnTo>
                    <a:pt x="3076575" y="0"/>
                  </a:lnTo>
                  <a:close/>
                </a:path>
                <a:path w="6334125" h="390525">
                  <a:moveTo>
                    <a:pt x="3181350" y="0"/>
                  </a:moveTo>
                  <a:lnTo>
                    <a:pt x="3143250" y="0"/>
                  </a:lnTo>
                  <a:lnTo>
                    <a:pt x="3143250" y="9525"/>
                  </a:lnTo>
                  <a:lnTo>
                    <a:pt x="3181350" y="9525"/>
                  </a:lnTo>
                  <a:lnTo>
                    <a:pt x="3181350" y="0"/>
                  </a:lnTo>
                  <a:close/>
                </a:path>
                <a:path w="6334125" h="390525">
                  <a:moveTo>
                    <a:pt x="3390900" y="0"/>
                  </a:moveTo>
                  <a:lnTo>
                    <a:pt x="3352800" y="0"/>
                  </a:lnTo>
                  <a:lnTo>
                    <a:pt x="3352800" y="9525"/>
                  </a:lnTo>
                  <a:lnTo>
                    <a:pt x="3390900" y="9525"/>
                  </a:lnTo>
                  <a:lnTo>
                    <a:pt x="3390900" y="0"/>
                  </a:lnTo>
                  <a:close/>
                </a:path>
                <a:path w="6334125" h="390525">
                  <a:moveTo>
                    <a:pt x="3495675" y="0"/>
                  </a:moveTo>
                  <a:lnTo>
                    <a:pt x="3457575" y="0"/>
                  </a:lnTo>
                  <a:lnTo>
                    <a:pt x="3457575" y="9525"/>
                  </a:lnTo>
                  <a:lnTo>
                    <a:pt x="3495675" y="9525"/>
                  </a:lnTo>
                  <a:lnTo>
                    <a:pt x="3495675" y="0"/>
                  </a:lnTo>
                  <a:close/>
                </a:path>
                <a:path w="6334125" h="390525">
                  <a:moveTo>
                    <a:pt x="3600450" y="0"/>
                  </a:moveTo>
                  <a:lnTo>
                    <a:pt x="3562350" y="0"/>
                  </a:lnTo>
                  <a:lnTo>
                    <a:pt x="3562350" y="9525"/>
                  </a:lnTo>
                  <a:lnTo>
                    <a:pt x="3600450" y="9525"/>
                  </a:lnTo>
                  <a:lnTo>
                    <a:pt x="3600450" y="0"/>
                  </a:lnTo>
                  <a:close/>
                </a:path>
                <a:path w="6334125" h="390525">
                  <a:moveTo>
                    <a:pt x="3705225" y="0"/>
                  </a:moveTo>
                  <a:lnTo>
                    <a:pt x="3667125" y="0"/>
                  </a:lnTo>
                  <a:lnTo>
                    <a:pt x="3667125" y="9525"/>
                  </a:lnTo>
                  <a:lnTo>
                    <a:pt x="3705225" y="9525"/>
                  </a:lnTo>
                  <a:lnTo>
                    <a:pt x="3705225" y="0"/>
                  </a:lnTo>
                  <a:close/>
                </a:path>
                <a:path w="6334125" h="390525">
                  <a:moveTo>
                    <a:pt x="4019550" y="0"/>
                  </a:moveTo>
                  <a:lnTo>
                    <a:pt x="3981450" y="0"/>
                  </a:lnTo>
                  <a:lnTo>
                    <a:pt x="3981450" y="9525"/>
                  </a:lnTo>
                  <a:lnTo>
                    <a:pt x="4019550" y="9525"/>
                  </a:lnTo>
                  <a:lnTo>
                    <a:pt x="4019550" y="0"/>
                  </a:lnTo>
                  <a:close/>
                </a:path>
                <a:path w="6334125" h="390525">
                  <a:moveTo>
                    <a:pt x="4124325" y="0"/>
                  </a:moveTo>
                  <a:lnTo>
                    <a:pt x="4086225" y="0"/>
                  </a:lnTo>
                  <a:lnTo>
                    <a:pt x="4086225" y="9525"/>
                  </a:lnTo>
                  <a:lnTo>
                    <a:pt x="4124325" y="9525"/>
                  </a:lnTo>
                  <a:lnTo>
                    <a:pt x="4124325" y="0"/>
                  </a:lnTo>
                  <a:close/>
                </a:path>
                <a:path w="6334125" h="390525">
                  <a:moveTo>
                    <a:pt x="4333875" y="0"/>
                  </a:moveTo>
                  <a:lnTo>
                    <a:pt x="4295775" y="0"/>
                  </a:lnTo>
                  <a:lnTo>
                    <a:pt x="4295775" y="9525"/>
                  </a:lnTo>
                  <a:lnTo>
                    <a:pt x="4333875" y="9525"/>
                  </a:lnTo>
                  <a:lnTo>
                    <a:pt x="4333875" y="0"/>
                  </a:lnTo>
                  <a:close/>
                </a:path>
                <a:path w="6334125" h="390525">
                  <a:moveTo>
                    <a:pt x="4438650" y="0"/>
                  </a:moveTo>
                  <a:lnTo>
                    <a:pt x="4400550" y="0"/>
                  </a:lnTo>
                  <a:lnTo>
                    <a:pt x="4400550" y="9525"/>
                  </a:lnTo>
                  <a:lnTo>
                    <a:pt x="4438650" y="9525"/>
                  </a:lnTo>
                  <a:lnTo>
                    <a:pt x="4438650" y="0"/>
                  </a:lnTo>
                  <a:close/>
                </a:path>
                <a:path w="6334125" h="390525">
                  <a:moveTo>
                    <a:pt x="4543425" y="0"/>
                  </a:moveTo>
                  <a:lnTo>
                    <a:pt x="4505325" y="0"/>
                  </a:lnTo>
                  <a:lnTo>
                    <a:pt x="4505325" y="9525"/>
                  </a:lnTo>
                  <a:lnTo>
                    <a:pt x="4543425" y="9525"/>
                  </a:lnTo>
                  <a:lnTo>
                    <a:pt x="4543425" y="0"/>
                  </a:lnTo>
                  <a:close/>
                </a:path>
                <a:path w="6334125" h="390525">
                  <a:moveTo>
                    <a:pt x="4648200" y="0"/>
                  </a:moveTo>
                  <a:lnTo>
                    <a:pt x="4610100" y="0"/>
                  </a:lnTo>
                  <a:lnTo>
                    <a:pt x="4610100" y="9525"/>
                  </a:lnTo>
                  <a:lnTo>
                    <a:pt x="4648200" y="9525"/>
                  </a:lnTo>
                  <a:lnTo>
                    <a:pt x="4648200" y="0"/>
                  </a:lnTo>
                  <a:close/>
                </a:path>
                <a:path w="6334125" h="390525">
                  <a:moveTo>
                    <a:pt x="4752975" y="0"/>
                  </a:moveTo>
                  <a:lnTo>
                    <a:pt x="4714875" y="0"/>
                  </a:lnTo>
                  <a:lnTo>
                    <a:pt x="4714875" y="9525"/>
                  </a:lnTo>
                  <a:lnTo>
                    <a:pt x="4752975" y="9525"/>
                  </a:lnTo>
                  <a:lnTo>
                    <a:pt x="4752975" y="0"/>
                  </a:lnTo>
                  <a:close/>
                </a:path>
                <a:path w="6334125" h="390525">
                  <a:moveTo>
                    <a:pt x="4857750" y="0"/>
                  </a:moveTo>
                  <a:lnTo>
                    <a:pt x="4819650" y="0"/>
                  </a:lnTo>
                  <a:lnTo>
                    <a:pt x="4819650" y="9525"/>
                  </a:lnTo>
                  <a:lnTo>
                    <a:pt x="4857750" y="9525"/>
                  </a:lnTo>
                  <a:lnTo>
                    <a:pt x="4857750" y="0"/>
                  </a:lnTo>
                  <a:close/>
                </a:path>
                <a:path w="6334125" h="390525">
                  <a:moveTo>
                    <a:pt x="4962525" y="0"/>
                  </a:moveTo>
                  <a:lnTo>
                    <a:pt x="4924425" y="0"/>
                  </a:lnTo>
                  <a:lnTo>
                    <a:pt x="4924425" y="9525"/>
                  </a:lnTo>
                  <a:lnTo>
                    <a:pt x="4962525" y="9525"/>
                  </a:lnTo>
                  <a:lnTo>
                    <a:pt x="4962525" y="0"/>
                  </a:lnTo>
                  <a:close/>
                </a:path>
                <a:path w="6334125" h="390525">
                  <a:moveTo>
                    <a:pt x="5381625" y="0"/>
                  </a:moveTo>
                  <a:lnTo>
                    <a:pt x="5343525" y="0"/>
                  </a:lnTo>
                  <a:lnTo>
                    <a:pt x="5343525" y="9525"/>
                  </a:lnTo>
                  <a:lnTo>
                    <a:pt x="5381625" y="9525"/>
                  </a:lnTo>
                  <a:lnTo>
                    <a:pt x="5381625" y="0"/>
                  </a:lnTo>
                  <a:close/>
                </a:path>
                <a:path w="6334125" h="390525">
                  <a:moveTo>
                    <a:pt x="5486400" y="0"/>
                  </a:moveTo>
                  <a:lnTo>
                    <a:pt x="5448300" y="0"/>
                  </a:lnTo>
                  <a:lnTo>
                    <a:pt x="5448300" y="9525"/>
                  </a:lnTo>
                  <a:lnTo>
                    <a:pt x="5486400" y="9525"/>
                  </a:lnTo>
                  <a:lnTo>
                    <a:pt x="5486400" y="0"/>
                  </a:lnTo>
                  <a:close/>
                </a:path>
                <a:path w="6334125" h="390525">
                  <a:moveTo>
                    <a:pt x="5591175" y="0"/>
                  </a:moveTo>
                  <a:lnTo>
                    <a:pt x="5553075" y="0"/>
                  </a:lnTo>
                  <a:lnTo>
                    <a:pt x="5553075" y="9525"/>
                  </a:lnTo>
                  <a:lnTo>
                    <a:pt x="5591175" y="9525"/>
                  </a:lnTo>
                  <a:lnTo>
                    <a:pt x="5591175" y="0"/>
                  </a:lnTo>
                  <a:close/>
                </a:path>
                <a:path w="6334125" h="390525">
                  <a:moveTo>
                    <a:pt x="5800725" y="0"/>
                  </a:moveTo>
                  <a:lnTo>
                    <a:pt x="5762625" y="0"/>
                  </a:lnTo>
                  <a:lnTo>
                    <a:pt x="57626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390525">
                  <a:moveTo>
                    <a:pt x="5905500" y="0"/>
                  </a:moveTo>
                  <a:lnTo>
                    <a:pt x="5867400" y="0"/>
                  </a:lnTo>
                  <a:lnTo>
                    <a:pt x="5867400" y="9525"/>
                  </a:lnTo>
                  <a:lnTo>
                    <a:pt x="5905500" y="9525"/>
                  </a:lnTo>
                  <a:lnTo>
                    <a:pt x="5905500" y="0"/>
                  </a:lnTo>
                  <a:close/>
                </a:path>
                <a:path w="6334125" h="390525">
                  <a:moveTo>
                    <a:pt x="6010275" y="0"/>
                  </a:moveTo>
                  <a:lnTo>
                    <a:pt x="5972175" y="0"/>
                  </a:lnTo>
                  <a:lnTo>
                    <a:pt x="5972175" y="9525"/>
                  </a:lnTo>
                  <a:lnTo>
                    <a:pt x="6010275" y="9525"/>
                  </a:lnTo>
                  <a:lnTo>
                    <a:pt x="6010275" y="0"/>
                  </a:lnTo>
                  <a:close/>
                </a:path>
                <a:path w="6334125" h="390525">
                  <a:moveTo>
                    <a:pt x="633412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6334125" y="390525"/>
                  </a:lnTo>
                  <a:lnTo>
                    <a:pt x="6334125" y="381000"/>
                  </a:lnTo>
                  <a:close/>
                </a:path>
                <a:path w="6334125" h="390525">
                  <a:moveTo>
                    <a:pt x="6334125" y="0"/>
                  </a:moveTo>
                  <a:lnTo>
                    <a:pt x="6076950" y="0"/>
                  </a:lnTo>
                  <a:lnTo>
                    <a:pt x="60769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7" name="object 347"/>
          <p:cNvSpPr txBox="1"/>
          <p:nvPr/>
        </p:nvSpPr>
        <p:spPr>
          <a:xfrm rot="18900000">
            <a:off x="75280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8" name="object 348"/>
          <p:cNvSpPr txBox="1"/>
          <p:nvPr/>
        </p:nvSpPr>
        <p:spPr>
          <a:xfrm rot="18900000">
            <a:off x="77376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9" name="object 349"/>
          <p:cNvSpPr txBox="1"/>
          <p:nvPr/>
        </p:nvSpPr>
        <p:spPr>
          <a:xfrm rot="18900000">
            <a:off x="79471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0" name="object 350"/>
          <p:cNvSpPr txBox="1"/>
          <p:nvPr/>
        </p:nvSpPr>
        <p:spPr>
          <a:xfrm rot="18900000">
            <a:off x="81567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1" name="object 351"/>
          <p:cNvSpPr txBox="1"/>
          <p:nvPr/>
        </p:nvSpPr>
        <p:spPr>
          <a:xfrm rot="18900000">
            <a:off x="83662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1978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2" name="object 352"/>
          <p:cNvSpPr txBox="1"/>
          <p:nvPr/>
        </p:nvSpPr>
        <p:spPr>
          <a:xfrm rot="18900000">
            <a:off x="8575816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3" name="object 353"/>
          <p:cNvSpPr txBox="1"/>
          <p:nvPr/>
        </p:nvSpPr>
        <p:spPr>
          <a:xfrm rot="18900000">
            <a:off x="87853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4" name="object 354"/>
          <p:cNvSpPr txBox="1"/>
          <p:nvPr/>
        </p:nvSpPr>
        <p:spPr>
          <a:xfrm rot="18900000">
            <a:off x="89949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5" name="object 355"/>
          <p:cNvSpPr txBox="1"/>
          <p:nvPr/>
        </p:nvSpPr>
        <p:spPr>
          <a:xfrm rot="18900000">
            <a:off x="92044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6" name="object 356"/>
          <p:cNvSpPr txBox="1"/>
          <p:nvPr/>
        </p:nvSpPr>
        <p:spPr>
          <a:xfrm rot="18900000">
            <a:off x="9414016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1988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7" name="object 357"/>
          <p:cNvSpPr txBox="1"/>
          <p:nvPr/>
        </p:nvSpPr>
        <p:spPr>
          <a:xfrm rot="18900000">
            <a:off x="96235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8" name="object 358"/>
          <p:cNvSpPr txBox="1"/>
          <p:nvPr/>
        </p:nvSpPr>
        <p:spPr>
          <a:xfrm rot="18900000">
            <a:off x="98331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9" name="object 359"/>
          <p:cNvSpPr txBox="1"/>
          <p:nvPr/>
        </p:nvSpPr>
        <p:spPr>
          <a:xfrm rot="18900000">
            <a:off x="100426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0" name="object 360"/>
          <p:cNvSpPr txBox="1"/>
          <p:nvPr/>
        </p:nvSpPr>
        <p:spPr>
          <a:xfrm rot="18900000">
            <a:off x="102522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1" name="object 361"/>
          <p:cNvSpPr txBox="1"/>
          <p:nvPr/>
        </p:nvSpPr>
        <p:spPr>
          <a:xfrm rot="18900000">
            <a:off x="104617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2" name="object 362"/>
          <p:cNvSpPr txBox="1"/>
          <p:nvPr/>
        </p:nvSpPr>
        <p:spPr>
          <a:xfrm rot="18900000">
            <a:off x="106713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3" name="object 363"/>
          <p:cNvSpPr txBox="1"/>
          <p:nvPr/>
        </p:nvSpPr>
        <p:spPr>
          <a:xfrm rot="18900000">
            <a:off x="108808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4" name="object 364"/>
          <p:cNvSpPr txBox="1"/>
          <p:nvPr/>
        </p:nvSpPr>
        <p:spPr>
          <a:xfrm rot="18900000">
            <a:off x="110904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5" name="object 365"/>
          <p:cNvSpPr txBox="1"/>
          <p:nvPr/>
        </p:nvSpPr>
        <p:spPr>
          <a:xfrm rot="18900000">
            <a:off x="112999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6" name="object 366"/>
          <p:cNvSpPr txBox="1"/>
          <p:nvPr/>
        </p:nvSpPr>
        <p:spPr>
          <a:xfrm rot="18900000">
            <a:off x="115095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7" name="object 367"/>
          <p:cNvSpPr txBox="1"/>
          <p:nvPr/>
        </p:nvSpPr>
        <p:spPr>
          <a:xfrm rot="18900000">
            <a:off x="11719067" y="59818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8" name="object 368"/>
          <p:cNvSpPr txBox="1"/>
          <p:nvPr/>
        </p:nvSpPr>
        <p:spPr>
          <a:xfrm rot="18900000">
            <a:off x="119286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9" name="object 369"/>
          <p:cNvSpPr txBox="1"/>
          <p:nvPr/>
        </p:nvSpPr>
        <p:spPr>
          <a:xfrm rot="18900000">
            <a:off x="121381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0" name="object 370"/>
          <p:cNvSpPr txBox="1"/>
          <p:nvPr/>
        </p:nvSpPr>
        <p:spPr>
          <a:xfrm rot="18900000">
            <a:off x="12347716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1" name="object 371"/>
          <p:cNvSpPr txBox="1"/>
          <p:nvPr/>
        </p:nvSpPr>
        <p:spPr>
          <a:xfrm rot="18900000">
            <a:off x="125572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2" name="object 372"/>
          <p:cNvSpPr txBox="1"/>
          <p:nvPr/>
        </p:nvSpPr>
        <p:spPr>
          <a:xfrm rot="18900000">
            <a:off x="12766817" y="59818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3" name="object 373"/>
          <p:cNvSpPr txBox="1"/>
          <p:nvPr/>
        </p:nvSpPr>
        <p:spPr>
          <a:xfrm rot="18900000">
            <a:off x="129763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374" name="object 374"/>
          <p:cNvGrpSpPr/>
          <p:nvPr/>
        </p:nvGrpSpPr>
        <p:grpSpPr>
          <a:xfrm>
            <a:off x="7153275" y="2066924"/>
            <a:ext cx="6334125" cy="4391025"/>
            <a:chOff x="7153275" y="2066924"/>
            <a:chExt cx="6334125" cy="4391025"/>
          </a:xfrm>
        </p:grpSpPr>
        <p:sp>
          <p:nvSpPr>
            <p:cNvPr id="375" name="object 375"/>
            <p:cNvSpPr/>
            <p:nvPr/>
          </p:nvSpPr>
          <p:spPr>
            <a:xfrm>
              <a:off x="7153275" y="5838824"/>
              <a:ext cx="6334125" cy="19050"/>
            </a:xfrm>
            <a:custGeom>
              <a:avLst/>
              <a:gdLst/>
              <a:ahLst/>
              <a:cxnLst/>
              <a:rect l="l" t="t" r="r" b="b"/>
              <a:pathLst>
                <a:path w="6334125" h="19050">
                  <a:moveTo>
                    <a:pt x="633412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334124" y="0"/>
                  </a:lnTo>
                  <a:lnTo>
                    <a:pt x="633412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7715249" y="3362324"/>
              <a:ext cx="66675" cy="2476500"/>
            </a:xfrm>
            <a:custGeom>
              <a:avLst/>
              <a:gdLst/>
              <a:ahLst/>
              <a:cxnLst/>
              <a:rect l="l" t="t" r="r" b="b"/>
              <a:pathLst>
                <a:path w="66675" h="2476500">
                  <a:moveTo>
                    <a:pt x="66674" y="2476499"/>
                  </a:moveTo>
                  <a:lnTo>
                    <a:pt x="0" y="2476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764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7715249" y="2295524"/>
              <a:ext cx="66675" cy="1066800"/>
            </a:xfrm>
            <a:custGeom>
              <a:avLst/>
              <a:gdLst/>
              <a:ahLst/>
              <a:cxnLst/>
              <a:rect l="l" t="t" r="r" b="b"/>
              <a:pathLst>
                <a:path w="66675" h="1066800">
                  <a:moveTo>
                    <a:pt x="66674" y="1066799"/>
                  </a:moveTo>
                  <a:lnTo>
                    <a:pt x="0" y="10667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66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771524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7820024" y="3381374"/>
              <a:ext cx="66675" cy="2457450"/>
            </a:xfrm>
            <a:custGeom>
              <a:avLst/>
              <a:gdLst/>
              <a:ahLst/>
              <a:cxnLst/>
              <a:rect l="l" t="t" r="r" b="b"/>
              <a:pathLst>
                <a:path w="66675" h="2457450">
                  <a:moveTo>
                    <a:pt x="66674" y="2457449"/>
                  </a:moveTo>
                  <a:lnTo>
                    <a:pt x="0" y="2457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574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7820024" y="2295524"/>
              <a:ext cx="66675" cy="1085850"/>
            </a:xfrm>
            <a:custGeom>
              <a:avLst/>
              <a:gdLst/>
              <a:ahLst/>
              <a:cxnLst/>
              <a:rect l="l" t="t" r="r" b="b"/>
              <a:pathLst>
                <a:path w="66675" h="1085850">
                  <a:moveTo>
                    <a:pt x="66674" y="1085849"/>
                  </a:moveTo>
                  <a:lnTo>
                    <a:pt x="0" y="10858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858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7820024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7924799" y="3343274"/>
              <a:ext cx="66675" cy="2495550"/>
            </a:xfrm>
            <a:custGeom>
              <a:avLst/>
              <a:gdLst/>
              <a:ahLst/>
              <a:cxnLst/>
              <a:rect l="l" t="t" r="r" b="b"/>
              <a:pathLst>
                <a:path w="66675" h="2495550">
                  <a:moveTo>
                    <a:pt x="66674" y="2495549"/>
                  </a:moveTo>
                  <a:lnTo>
                    <a:pt x="0" y="2495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95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7924799" y="2295524"/>
              <a:ext cx="66675" cy="1047750"/>
            </a:xfrm>
            <a:custGeom>
              <a:avLst/>
              <a:gdLst/>
              <a:ahLst/>
              <a:cxnLst/>
              <a:rect l="l" t="t" r="r" b="b"/>
              <a:pathLst>
                <a:path w="66675" h="1047750">
                  <a:moveTo>
                    <a:pt x="66674" y="1047749"/>
                  </a:moveTo>
                  <a:lnTo>
                    <a:pt x="0" y="10477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792479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8029574" y="3324224"/>
              <a:ext cx="66675" cy="2514600"/>
            </a:xfrm>
            <a:custGeom>
              <a:avLst/>
              <a:gdLst/>
              <a:ahLst/>
              <a:cxnLst/>
              <a:rect l="l" t="t" r="r" b="b"/>
              <a:pathLst>
                <a:path w="66675" h="2514600">
                  <a:moveTo>
                    <a:pt x="66674" y="2514599"/>
                  </a:moveTo>
                  <a:lnTo>
                    <a:pt x="0" y="2514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14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8029574" y="2285999"/>
              <a:ext cx="66675" cy="1038225"/>
            </a:xfrm>
            <a:custGeom>
              <a:avLst/>
              <a:gdLst/>
              <a:ahLst/>
              <a:cxnLst/>
              <a:rect l="l" t="t" r="r" b="b"/>
              <a:pathLst>
                <a:path w="66675" h="1038225">
                  <a:moveTo>
                    <a:pt x="66674" y="1038224"/>
                  </a:moveTo>
                  <a:lnTo>
                    <a:pt x="0" y="1038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382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8029574" y="206692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8134349" y="3333749"/>
              <a:ext cx="66675" cy="2505075"/>
            </a:xfrm>
            <a:custGeom>
              <a:avLst/>
              <a:gdLst/>
              <a:ahLst/>
              <a:cxnLst/>
              <a:rect l="l" t="t" r="r" b="b"/>
              <a:pathLst>
                <a:path w="66675" h="2505075">
                  <a:moveTo>
                    <a:pt x="66674" y="2505074"/>
                  </a:moveTo>
                  <a:lnTo>
                    <a:pt x="0" y="2505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05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8134349" y="2295524"/>
              <a:ext cx="66675" cy="1038225"/>
            </a:xfrm>
            <a:custGeom>
              <a:avLst/>
              <a:gdLst/>
              <a:ahLst/>
              <a:cxnLst/>
              <a:rect l="l" t="t" r="r" b="b"/>
              <a:pathLst>
                <a:path w="66675" h="1038225">
                  <a:moveTo>
                    <a:pt x="66674" y="1038224"/>
                  </a:moveTo>
                  <a:lnTo>
                    <a:pt x="0" y="1038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382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813434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8239124" y="3343274"/>
              <a:ext cx="66675" cy="2495550"/>
            </a:xfrm>
            <a:custGeom>
              <a:avLst/>
              <a:gdLst/>
              <a:ahLst/>
              <a:cxnLst/>
              <a:rect l="l" t="t" r="r" b="b"/>
              <a:pathLst>
                <a:path w="66675" h="2495550">
                  <a:moveTo>
                    <a:pt x="66674" y="2495549"/>
                  </a:moveTo>
                  <a:lnTo>
                    <a:pt x="0" y="2495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495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8239124" y="2295524"/>
              <a:ext cx="66675" cy="1047750"/>
            </a:xfrm>
            <a:custGeom>
              <a:avLst/>
              <a:gdLst/>
              <a:ahLst/>
              <a:cxnLst/>
              <a:rect l="l" t="t" r="r" b="b"/>
              <a:pathLst>
                <a:path w="66675" h="1047750">
                  <a:moveTo>
                    <a:pt x="66674" y="1047749"/>
                  </a:moveTo>
                  <a:lnTo>
                    <a:pt x="0" y="10477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477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8239124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8343899" y="3305174"/>
              <a:ext cx="66675" cy="2533650"/>
            </a:xfrm>
            <a:custGeom>
              <a:avLst/>
              <a:gdLst/>
              <a:ahLst/>
              <a:cxnLst/>
              <a:rect l="l" t="t" r="r" b="b"/>
              <a:pathLst>
                <a:path w="66675" h="2533650">
                  <a:moveTo>
                    <a:pt x="66674" y="2533649"/>
                  </a:moveTo>
                  <a:lnTo>
                    <a:pt x="0" y="2533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336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8343899" y="2295524"/>
              <a:ext cx="66675" cy="1009650"/>
            </a:xfrm>
            <a:custGeom>
              <a:avLst/>
              <a:gdLst/>
              <a:ahLst/>
              <a:cxnLst/>
              <a:rect l="l" t="t" r="r" b="b"/>
              <a:pathLst>
                <a:path w="66675" h="1009650">
                  <a:moveTo>
                    <a:pt x="66674" y="1009649"/>
                  </a:moveTo>
                  <a:lnTo>
                    <a:pt x="0" y="10096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09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834389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8448674" y="3295649"/>
              <a:ext cx="66675" cy="2543175"/>
            </a:xfrm>
            <a:custGeom>
              <a:avLst/>
              <a:gdLst/>
              <a:ahLst/>
              <a:cxnLst/>
              <a:rect l="l" t="t" r="r" b="b"/>
              <a:pathLst>
                <a:path w="66675" h="2543175">
                  <a:moveTo>
                    <a:pt x="66674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431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8448674" y="2295524"/>
              <a:ext cx="66675" cy="1000125"/>
            </a:xfrm>
            <a:custGeom>
              <a:avLst/>
              <a:gdLst/>
              <a:ahLst/>
              <a:cxnLst/>
              <a:rect l="l" t="t" r="r" b="b"/>
              <a:pathLst>
                <a:path w="66675" h="1000125">
                  <a:moveTo>
                    <a:pt x="66674" y="1000124"/>
                  </a:moveTo>
                  <a:lnTo>
                    <a:pt x="0" y="10001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0001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8448674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8553449" y="3276599"/>
              <a:ext cx="66675" cy="2562225"/>
            </a:xfrm>
            <a:custGeom>
              <a:avLst/>
              <a:gdLst/>
              <a:ahLst/>
              <a:cxnLst/>
              <a:rect l="l" t="t" r="r" b="b"/>
              <a:pathLst>
                <a:path w="66675" h="2562225">
                  <a:moveTo>
                    <a:pt x="66674" y="2562224"/>
                  </a:moveTo>
                  <a:lnTo>
                    <a:pt x="0" y="2562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622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8553449" y="2295524"/>
              <a:ext cx="66675" cy="981075"/>
            </a:xfrm>
            <a:custGeom>
              <a:avLst/>
              <a:gdLst/>
              <a:ahLst/>
              <a:cxnLst/>
              <a:rect l="l" t="t" r="r" b="b"/>
              <a:pathLst>
                <a:path w="66675" h="981075">
                  <a:moveTo>
                    <a:pt x="666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855344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8658224" y="3267074"/>
              <a:ext cx="66675" cy="2571750"/>
            </a:xfrm>
            <a:custGeom>
              <a:avLst/>
              <a:gdLst/>
              <a:ahLst/>
              <a:cxnLst/>
              <a:rect l="l" t="t" r="r" b="b"/>
              <a:pathLst>
                <a:path w="66675" h="2571750">
                  <a:moveTo>
                    <a:pt x="66674" y="2571749"/>
                  </a:moveTo>
                  <a:lnTo>
                    <a:pt x="0" y="25717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717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8658224" y="2295524"/>
              <a:ext cx="66675" cy="971550"/>
            </a:xfrm>
            <a:custGeom>
              <a:avLst/>
              <a:gdLst/>
              <a:ahLst/>
              <a:cxnLst/>
              <a:rect l="l" t="t" r="r" b="b"/>
              <a:pathLst>
                <a:path w="66675" h="971550">
                  <a:moveTo>
                    <a:pt x="66674" y="971549"/>
                  </a:moveTo>
                  <a:lnTo>
                    <a:pt x="0" y="971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71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8658224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8762999" y="3276599"/>
              <a:ext cx="66675" cy="2562225"/>
            </a:xfrm>
            <a:custGeom>
              <a:avLst/>
              <a:gdLst/>
              <a:ahLst/>
              <a:cxnLst/>
              <a:rect l="l" t="t" r="r" b="b"/>
              <a:pathLst>
                <a:path w="66675" h="2562225">
                  <a:moveTo>
                    <a:pt x="66674" y="2562224"/>
                  </a:moveTo>
                  <a:lnTo>
                    <a:pt x="0" y="2562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622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8762999" y="2295524"/>
              <a:ext cx="66675" cy="981075"/>
            </a:xfrm>
            <a:custGeom>
              <a:avLst/>
              <a:gdLst/>
              <a:ahLst/>
              <a:cxnLst/>
              <a:rect l="l" t="t" r="r" b="b"/>
              <a:pathLst>
                <a:path w="66675" h="981075">
                  <a:moveTo>
                    <a:pt x="666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876299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8867774" y="3276599"/>
              <a:ext cx="66675" cy="2562225"/>
            </a:xfrm>
            <a:custGeom>
              <a:avLst/>
              <a:gdLst/>
              <a:ahLst/>
              <a:cxnLst/>
              <a:rect l="l" t="t" r="r" b="b"/>
              <a:pathLst>
                <a:path w="66675" h="2562225">
                  <a:moveTo>
                    <a:pt x="66674" y="2562224"/>
                  </a:moveTo>
                  <a:lnTo>
                    <a:pt x="0" y="2562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622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8867774" y="2295524"/>
              <a:ext cx="66675" cy="981075"/>
            </a:xfrm>
            <a:custGeom>
              <a:avLst/>
              <a:gdLst/>
              <a:ahLst/>
              <a:cxnLst/>
              <a:rect l="l" t="t" r="r" b="b"/>
              <a:pathLst>
                <a:path w="66675" h="981075">
                  <a:moveTo>
                    <a:pt x="666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8867774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8972549" y="3295649"/>
              <a:ext cx="66675" cy="2543175"/>
            </a:xfrm>
            <a:custGeom>
              <a:avLst/>
              <a:gdLst/>
              <a:ahLst/>
              <a:cxnLst/>
              <a:rect l="l" t="t" r="r" b="b"/>
              <a:pathLst>
                <a:path w="66675" h="2543175">
                  <a:moveTo>
                    <a:pt x="66674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431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8972549" y="2305049"/>
              <a:ext cx="66675" cy="990600"/>
            </a:xfrm>
            <a:custGeom>
              <a:avLst/>
              <a:gdLst/>
              <a:ahLst/>
              <a:cxnLst/>
              <a:rect l="l" t="t" r="r" b="b"/>
              <a:pathLst>
                <a:path w="66675" h="990600">
                  <a:moveTo>
                    <a:pt x="66674" y="990599"/>
                  </a:moveTo>
                  <a:lnTo>
                    <a:pt x="0" y="990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90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8972549" y="2066924"/>
              <a:ext cx="66675" cy="238125"/>
            </a:xfrm>
            <a:custGeom>
              <a:avLst/>
              <a:gdLst/>
              <a:ahLst/>
              <a:cxnLst/>
              <a:rect l="l" t="t" r="r" b="b"/>
              <a:pathLst>
                <a:path w="66675" h="238125">
                  <a:moveTo>
                    <a:pt x="666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9077324" y="3295649"/>
              <a:ext cx="66675" cy="2543175"/>
            </a:xfrm>
            <a:custGeom>
              <a:avLst/>
              <a:gdLst/>
              <a:ahLst/>
              <a:cxnLst/>
              <a:rect l="l" t="t" r="r" b="b"/>
              <a:pathLst>
                <a:path w="66675" h="2543175">
                  <a:moveTo>
                    <a:pt x="66674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431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9077324" y="2305049"/>
              <a:ext cx="66675" cy="990600"/>
            </a:xfrm>
            <a:custGeom>
              <a:avLst/>
              <a:gdLst/>
              <a:ahLst/>
              <a:cxnLst/>
              <a:rect l="l" t="t" r="r" b="b"/>
              <a:pathLst>
                <a:path w="66675" h="990600">
                  <a:moveTo>
                    <a:pt x="66674" y="990599"/>
                  </a:moveTo>
                  <a:lnTo>
                    <a:pt x="0" y="990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905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9077324" y="2066924"/>
              <a:ext cx="66675" cy="238125"/>
            </a:xfrm>
            <a:custGeom>
              <a:avLst/>
              <a:gdLst/>
              <a:ahLst/>
              <a:cxnLst/>
              <a:rect l="l" t="t" r="r" b="b"/>
              <a:pathLst>
                <a:path w="66675" h="238125">
                  <a:moveTo>
                    <a:pt x="666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9182099" y="3286124"/>
              <a:ext cx="66675" cy="2552700"/>
            </a:xfrm>
            <a:custGeom>
              <a:avLst/>
              <a:gdLst/>
              <a:ahLst/>
              <a:cxnLst/>
              <a:rect l="l" t="t" r="r" b="b"/>
              <a:pathLst>
                <a:path w="66675" h="2552700">
                  <a:moveTo>
                    <a:pt x="66674" y="2552699"/>
                  </a:moveTo>
                  <a:lnTo>
                    <a:pt x="0" y="25526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526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9182099" y="2305049"/>
              <a:ext cx="66675" cy="981075"/>
            </a:xfrm>
            <a:custGeom>
              <a:avLst/>
              <a:gdLst/>
              <a:ahLst/>
              <a:cxnLst/>
              <a:rect l="l" t="t" r="r" b="b"/>
              <a:pathLst>
                <a:path w="66675" h="981075">
                  <a:moveTo>
                    <a:pt x="666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9182099" y="2066924"/>
              <a:ext cx="66675" cy="238125"/>
            </a:xfrm>
            <a:custGeom>
              <a:avLst/>
              <a:gdLst/>
              <a:ahLst/>
              <a:cxnLst/>
              <a:rect l="l" t="t" r="r" b="b"/>
              <a:pathLst>
                <a:path w="66675" h="238125">
                  <a:moveTo>
                    <a:pt x="666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9286874" y="3276599"/>
              <a:ext cx="66675" cy="2562225"/>
            </a:xfrm>
            <a:custGeom>
              <a:avLst/>
              <a:gdLst/>
              <a:ahLst/>
              <a:cxnLst/>
              <a:rect l="l" t="t" r="r" b="b"/>
              <a:pathLst>
                <a:path w="66675" h="2562225">
                  <a:moveTo>
                    <a:pt x="66674" y="2562224"/>
                  </a:moveTo>
                  <a:lnTo>
                    <a:pt x="0" y="2562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622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9286874" y="2295524"/>
              <a:ext cx="66675" cy="981075"/>
            </a:xfrm>
            <a:custGeom>
              <a:avLst/>
              <a:gdLst/>
              <a:ahLst/>
              <a:cxnLst/>
              <a:rect l="l" t="t" r="r" b="b"/>
              <a:pathLst>
                <a:path w="66675" h="981075">
                  <a:moveTo>
                    <a:pt x="666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9286874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9391649" y="3276599"/>
              <a:ext cx="66675" cy="2562225"/>
            </a:xfrm>
            <a:custGeom>
              <a:avLst/>
              <a:gdLst/>
              <a:ahLst/>
              <a:cxnLst/>
              <a:rect l="l" t="t" r="r" b="b"/>
              <a:pathLst>
                <a:path w="66675" h="2562225">
                  <a:moveTo>
                    <a:pt x="66674" y="2562224"/>
                  </a:moveTo>
                  <a:lnTo>
                    <a:pt x="0" y="25622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622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9391649" y="2295524"/>
              <a:ext cx="66675" cy="981075"/>
            </a:xfrm>
            <a:custGeom>
              <a:avLst/>
              <a:gdLst/>
              <a:ahLst/>
              <a:cxnLst/>
              <a:rect l="l" t="t" r="r" b="b"/>
              <a:pathLst>
                <a:path w="66675" h="981075">
                  <a:moveTo>
                    <a:pt x="66674" y="981074"/>
                  </a:moveTo>
                  <a:lnTo>
                    <a:pt x="0" y="981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81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939164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9496424" y="3257549"/>
              <a:ext cx="66675" cy="2581275"/>
            </a:xfrm>
            <a:custGeom>
              <a:avLst/>
              <a:gdLst/>
              <a:ahLst/>
              <a:cxnLst/>
              <a:rect l="l" t="t" r="r" b="b"/>
              <a:pathLst>
                <a:path w="66675" h="2581275">
                  <a:moveTo>
                    <a:pt x="66674" y="2581274"/>
                  </a:moveTo>
                  <a:lnTo>
                    <a:pt x="0" y="2581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812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9496424" y="2295524"/>
              <a:ext cx="66675" cy="962025"/>
            </a:xfrm>
            <a:custGeom>
              <a:avLst/>
              <a:gdLst/>
              <a:ahLst/>
              <a:cxnLst/>
              <a:rect l="l" t="t" r="r" b="b"/>
              <a:pathLst>
                <a:path w="66675" h="962025">
                  <a:moveTo>
                    <a:pt x="66674" y="962024"/>
                  </a:moveTo>
                  <a:lnTo>
                    <a:pt x="0" y="962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62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9496424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9601199" y="3238499"/>
              <a:ext cx="66675" cy="2600325"/>
            </a:xfrm>
            <a:custGeom>
              <a:avLst/>
              <a:gdLst/>
              <a:ahLst/>
              <a:cxnLst/>
              <a:rect l="l" t="t" r="r" b="b"/>
              <a:pathLst>
                <a:path w="66675" h="2600325">
                  <a:moveTo>
                    <a:pt x="66674" y="2600324"/>
                  </a:moveTo>
                  <a:lnTo>
                    <a:pt x="0" y="26003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003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9601199" y="2295524"/>
              <a:ext cx="66675" cy="942975"/>
            </a:xfrm>
            <a:custGeom>
              <a:avLst/>
              <a:gdLst/>
              <a:ahLst/>
              <a:cxnLst/>
              <a:rect l="l" t="t" r="r" b="b"/>
              <a:pathLst>
                <a:path w="66675" h="942975">
                  <a:moveTo>
                    <a:pt x="66674" y="942974"/>
                  </a:moveTo>
                  <a:lnTo>
                    <a:pt x="0" y="942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42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9601199" y="2066924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9705974" y="3248024"/>
              <a:ext cx="66675" cy="2590800"/>
            </a:xfrm>
            <a:custGeom>
              <a:avLst/>
              <a:gdLst/>
              <a:ahLst/>
              <a:cxnLst/>
              <a:rect l="l" t="t" r="r" b="b"/>
              <a:pathLst>
                <a:path w="66675" h="2590800">
                  <a:moveTo>
                    <a:pt x="66674" y="2590799"/>
                  </a:moveTo>
                  <a:lnTo>
                    <a:pt x="0" y="25907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907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9705974" y="2285999"/>
              <a:ext cx="66675" cy="962025"/>
            </a:xfrm>
            <a:custGeom>
              <a:avLst/>
              <a:gdLst/>
              <a:ahLst/>
              <a:cxnLst/>
              <a:rect l="l" t="t" r="r" b="b"/>
              <a:pathLst>
                <a:path w="66675" h="962025">
                  <a:moveTo>
                    <a:pt x="66674" y="962024"/>
                  </a:moveTo>
                  <a:lnTo>
                    <a:pt x="0" y="962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62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9705974" y="206692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9810749" y="3257549"/>
              <a:ext cx="66675" cy="2581275"/>
            </a:xfrm>
            <a:custGeom>
              <a:avLst/>
              <a:gdLst/>
              <a:ahLst/>
              <a:cxnLst/>
              <a:rect l="l" t="t" r="r" b="b"/>
              <a:pathLst>
                <a:path w="66675" h="2581275">
                  <a:moveTo>
                    <a:pt x="66674" y="2581274"/>
                  </a:moveTo>
                  <a:lnTo>
                    <a:pt x="0" y="2581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812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9810749" y="2324099"/>
              <a:ext cx="66675" cy="933450"/>
            </a:xfrm>
            <a:custGeom>
              <a:avLst/>
              <a:gdLst/>
              <a:ahLst/>
              <a:cxnLst/>
              <a:rect l="l" t="t" r="r" b="b"/>
              <a:pathLst>
                <a:path w="66675" h="933450">
                  <a:moveTo>
                    <a:pt x="66674" y="933449"/>
                  </a:moveTo>
                  <a:lnTo>
                    <a:pt x="0" y="933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33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9810749" y="210502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9810749" y="2066924"/>
              <a:ext cx="66675" cy="38100"/>
            </a:xfrm>
            <a:custGeom>
              <a:avLst/>
              <a:gdLst/>
              <a:ahLst/>
              <a:cxnLst/>
              <a:rect l="l" t="t" r="r" b="b"/>
              <a:pathLst>
                <a:path w="66675" h="38100">
                  <a:moveTo>
                    <a:pt x="666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9915524" y="3257549"/>
              <a:ext cx="66675" cy="2581275"/>
            </a:xfrm>
            <a:custGeom>
              <a:avLst/>
              <a:gdLst/>
              <a:ahLst/>
              <a:cxnLst/>
              <a:rect l="l" t="t" r="r" b="b"/>
              <a:pathLst>
                <a:path w="66675" h="2581275">
                  <a:moveTo>
                    <a:pt x="66674" y="2581274"/>
                  </a:moveTo>
                  <a:lnTo>
                    <a:pt x="0" y="2581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812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9915524" y="2324099"/>
              <a:ext cx="66675" cy="933450"/>
            </a:xfrm>
            <a:custGeom>
              <a:avLst/>
              <a:gdLst/>
              <a:ahLst/>
              <a:cxnLst/>
              <a:rect l="l" t="t" r="r" b="b"/>
              <a:pathLst>
                <a:path w="66675" h="933450">
                  <a:moveTo>
                    <a:pt x="66674" y="933449"/>
                  </a:moveTo>
                  <a:lnTo>
                    <a:pt x="0" y="933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33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9915524" y="210502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9915524" y="2066924"/>
              <a:ext cx="66675" cy="38100"/>
            </a:xfrm>
            <a:custGeom>
              <a:avLst/>
              <a:gdLst/>
              <a:ahLst/>
              <a:cxnLst/>
              <a:rect l="l" t="t" r="r" b="b"/>
              <a:pathLst>
                <a:path w="66675" h="38100">
                  <a:moveTo>
                    <a:pt x="666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10020299" y="3257549"/>
              <a:ext cx="66675" cy="2581275"/>
            </a:xfrm>
            <a:custGeom>
              <a:avLst/>
              <a:gdLst/>
              <a:ahLst/>
              <a:cxnLst/>
              <a:rect l="l" t="t" r="r" b="b"/>
              <a:pathLst>
                <a:path w="66675" h="2581275">
                  <a:moveTo>
                    <a:pt x="66674" y="2581274"/>
                  </a:moveTo>
                  <a:lnTo>
                    <a:pt x="0" y="2581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812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10020299" y="2324099"/>
              <a:ext cx="66675" cy="933450"/>
            </a:xfrm>
            <a:custGeom>
              <a:avLst/>
              <a:gdLst/>
              <a:ahLst/>
              <a:cxnLst/>
              <a:rect l="l" t="t" r="r" b="b"/>
              <a:pathLst>
                <a:path w="66675" h="933450">
                  <a:moveTo>
                    <a:pt x="66674" y="933449"/>
                  </a:moveTo>
                  <a:lnTo>
                    <a:pt x="0" y="933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33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10020299" y="210502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10020299" y="2066924"/>
              <a:ext cx="66675" cy="38100"/>
            </a:xfrm>
            <a:custGeom>
              <a:avLst/>
              <a:gdLst/>
              <a:ahLst/>
              <a:cxnLst/>
              <a:rect l="l" t="t" r="r" b="b"/>
              <a:pathLst>
                <a:path w="66675" h="38100">
                  <a:moveTo>
                    <a:pt x="666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10125074" y="3257549"/>
              <a:ext cx="66675" cy="2581275"/>
            </a:xfrm>
            <a:custGeom>
              <a:avLst/>
              <a:gdLst/>
              <a:ahLst/>
              <a:cxnLst/>
              <a:rect l="l" t="t" r="r" b="b"/>
              <a:pathLst>
                <a:path w="66675" h="2581275">
                  <a:moveTo>
                    <a:pt x="66674" y="2581274"/>
                  </a:moveTo>
                  <a:lnTo>
                    <a:pt x="0" y="2581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812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10125074" y="2324099"/>
              <a:ext cx="66675" cy="933450"/>
            </a:xfrm>
            <a:custGeom>
              <a:avLst/>
              <a:gdLst/>
              <a:ahLst/>
              <a:cxnLst/>
              <a:rect l="l" t="t" r="r" b="b"/>
              <a:pathLst>
                <a:path w="66675" h="933450">
                  <a:moveTo>
                    <a:pt x="66674" y="933449"/>
                  </a:moveTo>
                  <a:lnTo>
                    <a:pt x="0" y="9334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33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10125074" y="210502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10125074" y="2066924"/>
              <a:ext cx="66675" cy="38100"/>
            </a:xfrm>
            <a:custGeom>
              <a:avLst/>
              <a:gdLst/>
              <a:ahLst/>
              <a:cxnLst/>
              <a:rect l="l" t="t" r="r" b="b"/>
              <a:pathLst>
                <a:path w="66675" h="38100">
                  <a:moveTo>
                    <a:pt x="666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10229849" y="3257549"/>
              <a:ext cx="66675" cy="2581275"/>
            </a:xfrm>
            <a:custGeom>
              <a:avLst/>
              <a:gdLst/>
              <a:ahLst/>
              <a:cxnLst/>
              <a:rect l="l" t="t" r="r" b="b"/>
              <a:pathLst>
                <a:path w="66675" h="2581275">
                  <a:moveTo>
                    <a:pt x="66674" y="2581274"/>
                  </a:moveTo>
                  <a:lnTo>
                    <a:pt x="0" y="25812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812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10229849" y="2333624"/>
              <a:ext cx="66675" cy="923925"/>
            </a:xfrm>
            <a:custGeom>
              <a:avLst/>
              <a:gdLst/>
              <a:ahLst/>
              <a:cxnLst/>
              <a:rect l="l" t="t" r="r" b="b"/>
              <a:pathLst>
                <a:path w="66675" h="923925">
                  <a:moveTo>
                    <a:pt x="66674" y="923924"/>
                  </a:moveTo>
                  <a:lnTo>
                    <a:pt x="0" y="9239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23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10229849" y="2114549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10229849" y="2066924"/>
              <a:ext cx="66675" cy="47625"/>
            </a:xfrm>
            <a:custGeom>
              <a:avLst/>
              <a:gdLst/>
              <a:ahLst/>
              <a:cxnLst/>
              <a:rect l="l" t="t" r="r" b="b"/>
              <a:pathLst>
                <a:path w="66675" h="47625">
                  <a:moveTo>
                    <a:pt x="666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76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10334624" y="3248024"/>
              <a:ext cx="66675" cy="2590800"/>
            </a:xfrm>
            <a:custGeom>
              <a:avLst/>
              <a:gdLst/>
              <a:ahLst/>
              <a:cxnLst/>
              <a:rect l="l" t="t" r="r" b="b"/>
              <a:pathLst>
                <a:path w="66675" h="2590800">
                  <a:moveTo>
                    <a:pt x="66674" y="2590799"/>
                  </a:moveTo>
                  <a:lnTo>
                    <a:pt x="0" y="25907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907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10334624" y="2333624"/>
              <a:ext cx="66675" cy="914400"/>
            </a:xfrm>
            <a:custGeom>
              <a:avLst/>
              <a:gdLst/>
              <a:ahLst/>
              <a:cxnLst/>
              <a:rect l="l" t="t" r="r" b="b"/>
              <a:pathLst>
                <a:path w="66675" h="914400">
                  <a:moveTo>
                    <a:pt x="66674" y="914399"/>
                  </a:moveTo>
                  <a:lnTo>
                    <a:pt x="0" y="9143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14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10334624" y="2114549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10334624" y="2066924"/>
              <a:ext cx="66675" cy="47625"/>
            </a:xfrm>
            <a:custGeom>
              <a:avLst/>
              <a:gdLst/>
              <a:ahLst/>
              <a:cxnLst/>
              <a:rect l="l" t="t" r="r" b="b"/>
              <a:pathLst>
                <a:path w="66675" h="47625">
                  <a:moveTo>
                    <a:pt x="666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76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10439399" y="3248024"/>
              <a:ext cx="66675" cy="2590800"/>
            </a:xfrm>
            <a:custGeom>
              <a:avLst/>
              <a:gdLst/>
              <a:ahLst/>
              <a:cxnLst/>
              <a:rect l="l" t="t" r="r" b="b"/>
              <a:pathLst>
                <a:path w="66675" h="2590800">
                  <a:moveTo>
                    <a:pt x="66674" y="2590799"/>
                  </a:moveTo>
                  <a:lnTo>
                    <a:pt x="0" y="25907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5907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10439399" y="2343149"/>
              <a:ext cx="66675" cy="904875"/>
            </a:xfrm>
            <a:custGeom>
              <a:avLst/>
              <a:gdLst/>
              <a:ahLst/>
              <a:cxnLst/>
              <a:rect l="l" t="t" r="r" b="b"/>
              <a:pathLst>
                <a:path w="66675" h="904875">
                  <a:moveTo>
                    <a:pt x="66674" y="904874"/>
                  </a:moveTo>
                  <a:lnTo>
                    <a:pt x="0" y="9048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04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10439399" y="2114549"/>
              <a:ext cx="66675" cy="228600"/>
            </a:xfrm>
            <a:custGeom>
              <a:avLst/>
              <a:gdLst/>
              <a:ahLst/>
              <a:cxnLst/>
              <a:rect l="l" t="t" r="r" b="b"/>
              <a:pathLst>
                <a:path w="66675" h="228600">
                  <a:moveTo>
                    <a:pt x="666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10439399" y="2066924"/>
              <a:ext cx="66675" cy="47625"/>
            </a:xfrm>
            <a:custGeom>
              <a:avLst/>
              <a:gdLst/>
              <a:ahLst/>
              <a:cxnLst/>
              <a:rect l="l" t="t" r="r" b="b"/>
              <a:pathLst>
                <a:path w="66675" h="47625">
                  <a:moveTo>
                    <a:pt x="666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476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10544174" y="3228974"/>
              <a:ext cx="66675" cy="2609850"/>
            </a:xfrm>
            <a:custGeom>
              <a:avLst/>
              <a:gdLst/>
              <a:ahLst/>
              <a:cxnLst/>
              <a:rect l="l" t="t" r="r" b="b"/>
              <a:pathLst>
                <a:path w="66675" h="2609850">
                  <a:moveTo>
                    <a:pt x="66674" y="2609849"/>
                  </a:moveTo>
                  <a:lnTo>
                    <a:pt x="0" y="26098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098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10544174" y="2333624"/>
              <a:ext cx="66675" cy="895350"/>
            </a:xfrm>
            <a:custGeom>
              <a:avLst/>
              <a:gdLst/>
              <a:ahLst/>
              <a:cxnLst/>
              <a:rect l="l" t="t" r="r" b="b"/>
              <a:pathLst>
                <a:path w="66675" h="895350">
                  <a:moveTo>
                    <a:pt x="66674" y="895349"/>
                  </a:moveTo>
                  <a:lnTo>
                    <a:pt x="0" y="8953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953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10544174" y="212407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666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10544174" y="2066924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57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10648949" y="3219449"/>
              <a:ext cx="66675" cy="2619375"/>
            </a:xfrm>
            <a:custGeom>
              <a:avLst/>
              <a:gdLst/>
              <a:ahLst/>
              <a:cxnLst/>
              <a:rect l="l" t="t" r="r" b="b"/>
              <a:pathLst>
                <a:path w="66675" h="2619375">
                  <a:moveTo>
                    <a:pt x="66674" y="2619374"/>
                  </a:moveTo>
                  <a:lnTo>
                    <a:pt x="0" y="26193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193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10648949" y="2333624"/>
              <a:ext cx="66675" cy="885825"/>
            </a:xfrm>
            <a:custGeom>
              <a:avLst/>
              <a:gdLst/>
              <a:ahLst/>
              <a:cxnLst/>
              <a:rect l="l" t="t" r="r" b="b"/>
              <a:pathLst>
                <a:path w="66675" h="885825">
                  <a:moveTo>
                    <a:pt x="66674" y="885824"/>
                  </a:moveTo>
                  <a:lnTo>
                    <a:pt x="0" y="8858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85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10648949" y="212407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666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10648949" y="2066924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57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10753724" y="3219449"/>
              <a:ext cx="66675" cy="2619375"/>
            </a:xfrm>
            <a:custGeom>
              <a:avLst/>
              <a:gdLst/>
              <a:ahLst/>
              <a:cxnLst/>
              <a:rect l="l" t="t" r="r" b="b"/>
              <a:pathLst>
                <a:path w="66675" h="2619375">
                  <a:moveTo>
                    <a:pt x="66674" y="2619374"/>
                  </a:moveTo>
                  <a:lnTo>
                    <a:pt x="0" y="26193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193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10753724" y="2343149"/>
              <a:ext cx="66675" cy="876300"/>
            </a:xfrm>
            <a:custGeom>
              <a:avLst/>
              <a:gdLst/>
              <a:ahLst/>
              <a:cxnLst/>
              <a:rect l="l" t="t" r="r" b="b"/>
              <a:pathLst>
                <a:path w="66675" h="876300">
                  <a:moveTo>
                    <a:pt x="66674" y="876299"/>
                  </a:moveTo>
                  <a:lnTo>
                    <a:pt x="0" y="8762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762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10753724" y="2124074"/>
              <a:ext cx="66675" cy="219075"/>
            </a:xfrm>
            <a:custGeom>
              <a:avLst/>
              <a:gdLst/>
              <a:ahLst/>
              <a:cxnLst/>
              <a:rect l="l" t="t" r="r" b="b"/>
              <a:pathLst>
                <a:path w="66675" h="219075">
                  <a:moveTo>
                    <a:pt x="666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10753724" y="2066924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57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10858499" y="3200399"/>
              <a:ext cx="66675" cy="2638425"/>
            </a:xfrm>
            <a:custGeom>
              <a:avLst/>
              <a:gdLst/>
              <a:ahLst/>
              <a:cxnLst/>
              <a:rect l="l" t="t" r="r" b="b"/>
              <a:pathLst>
                <a:path w="66675" h="2638425">
                  <a:moveTo>
                    <a:pt x="66674" y="2638424"/>
                  </a:moveTo>
                  <a:lnTo>
                    <a:pt x="0" y="26384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384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10858499" y="2333624"/>
              <a:ext cx="66675" cy="866775"/>
            </a:xfrm>
            <a:custGeom>
              <a:avLst/>
              <a:gdLst/>
              <a:ahLst/>
              <a:cxnLst/>
              <a:rect l="l" t="t" r="r" b="b"/>
              <a:pathLst>
                <a:path w="66675" h="866775">
                  <a:moveTo>
                    <a:pt x="66674" y="866774"/>
                  </a:moveTo>
                  <a:lnTo>
                    <a:pt x="0" y="8667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667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10858499" y="212407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666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10858499" y="2066924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57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10963274" y="3190874"/>
              <a:ext cx="66675" cy="2647950"/>
            </a:xfrm>
            <a:custGeom>
              <a:avLst/>
              <a:gdLst/>
              <a:ahLst/>
              <a:cxnLst/>
              <a:rect l="l" t="t" r="r" b="b"/>
              <a:pathLst>
                <a:path w="66675" h="2647950">
                  <a:moveTo>
                    <a:pt x="66674" y="2647949"/>
                  </a:moveTo>
                  <a:lnTo>
                    <a:pt x="0" y="2647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479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10963274" y="2333624"/>
              <a:ext cx="66675" cy="857250"/>
            </a:xfrm>
            <a:custGeom>
              <a:avLst/>
              <a:gdLst/>
              <a:ahLst/>
              <a:cxnLst/>
              <a:rect l="l" t="t" r="r" b="b"/>
              <a:pathLst>
                <a:path w="66675" h="857250">
                  <a:moveTo>
                    <a:pt x="66674" y="857249"/>
                  </a:moveTo>
                  <a:lnTo>
                    <a:pt x="0" y="857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10963274" y="212407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666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10963274" y="2066924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571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11068049" y="3190874"/>
              <a:ext cx="66675" cy="2647950"/>
            </a:xfrm>
            <a:custGeom>
              <a:avLst/>
              <a:gdLst/>
              <a:ahLst/>
              <a:cxnLst/>
              <a:rect l="l" t="t" r="r" b="b"/>
              <a:pathLst>
                <a:path w="66675" h="2647950">
                  <a:moveTo>
                    <a:pt x="66674" y="2647949"/>
                  </a:moveTo>
                  <a:lnTo>
                    <a:pt x="0" y="26479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479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11068049" y="2333624"/>
              <a:ext cx="66675" cy="857250"/>
            </a:xfrm>
            <a:custGeom>
              <a:avLst/>
              <a:gdLst/>
              <a:ahLst/>
              <a:cxnLst/>
              <a:rect l="l" t="t" r="r" b="b"/>
              <a:pathLst>
                <a:path w="66675" h="857250">
                  <a:moveTo>
                    <a:pt x="66674" y="857249"/>
                  </a:moveTo>
                  <a:lnTo>
                    <a:pt x="0" y="857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11068049" y="2133599"/>
              <a:ext cx="66675" cy="200025"/>
            </a:xfrm>
            <a:custGeom>
              <a:avLst/>
              <a:gdLst/>
              <a:ahLst/>
              <a:cxnLst/>
              <a:rect l="l" t="t" r="r" b="b"/>
              <a:pathLst>
                <a:path w="66675" h="200025">
                  <a:moveTo>
                    <a:pt x="666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0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11068049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11172824" y="3171824"/>
              <a:ext cx="66675" cy="2667000"/>
            </a:xfrm>
            <a:custGeom>
              <a:avLst/>
              <a:gdLst/>
              <a:ahLst/>
              <a:cxnLst/>
              <a:rect l="l" t="t" r="r" b="b"/>
              <a:pathLst>
                <a:path w="66675" h="2667000">
                  <a:moveTo>
                    <a:pt x="66674" y="2666999"/>
                  </a:moveTo>
                  <a:lnTo>
                    <a:pt x="0" y="2666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669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11172824" y="2333624"/>
              <a:ext cx="66675" cy="838200"/>
            </a:xfrm>
            <a:custGeom>
              <a:avLst/>
              <a:gdLst/>
              <a:ahLst/>
              <a:cxnLst/>
              <a:rect l="l" t="t" r="r" b="b"/>
              <a:pathLst>
                <a:path w="66675" h="838200">
                  <a:moveTo>
                    <a:pt x="66674" y="838199"/>
                  </a:moveTo>
                  <a:lnTo>
                    <a:pt x="0" y="838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381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11172824" y="2133599"/>
              <a:ext cx="66675" cy="200025"/>
            </a:xfrm>
            <a:custGeom>
              <a:avLst/>
              <a:gdLst/>
              <a:ahLst/>
              <a:cxnLst/>
              <a:rect l="l" t="t" r="r" b="b"/>
              <a:pathLst>
                <a:path w="66675" h="200025">
                  <a:moveTo>
                    <a:pt x="666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0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11172824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11277599" y="3162299"/>
              <a:ext cx="66675" cy="2676525"/>
            </a:xfrm>
            <a:custGeom>
              <a:avLst/>
              <a:gdLst/>
              <a:ahLst/>
              <a:cxnLst/>
              <a:rect l="l" t="t" r="r" b="b"/>
              <a:pathLst>
                <a:path w="66675" h="2676525">
                  <a:moveTo>
                    <a:pt x="66674" y="2676524"/>
                  </a:moveTo>
                  <a:lnTo>
                    <a:pt x="0" y="2676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765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11277599" y="2333624"/>
              <a:ext cx="66675" cy="828675"/>
            </a:xfrm>
            <a:custGeom>
              <a:avLst/>
              <a:gdLst/>
              <a:ahLst/>
              <a:cxnLst/>
              <a:rect l="l" t="t" r="r" b="b"/>
              <a:pathLst>
                <a:path w="66675" h="828675">
                  <a:moveTo>
                    <a:pt x="66674" y="828674"/>
                  </a:moveTo>
                  <a:lnTo>
                    <a:pt x="0" y="828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286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11277599" y="2133599"/>
              <a:ext cx="66675" cy="200025"/>
            </a:xfrm>
            <a:custGeom>
              <a:avLst/>
              <a:gdLst/>
              <a:ahLst/>
              <a:cxnLst/>
              <a:rect l="l" t="t" r="r" b="b"/>
              <a:pathLst>
                <a:path w="66675" h="200025">
                  <a:moveTo>
                    <a:pt x="666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0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11277599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11382374" y="3143249"/>
              <a:ext cx="66675" cy="2695575"/>
            </a:xfrm>
            <a:custGeom>
              <a:avLst/>
              <a:gdLst/>
              <a:ahLst/>
              <a:cxnLst/>
              <a:rect l="l" t="t" r="r" b="b"/>
              <a:pathLst>
                <a:path w="66675" h="2695575">
                  <a:moveTo>
                    <a:pt x="66674" y="2695574"/>
                  </a:moveTo>
                  <a:lnTo>
                    <a:pt x="0" y="2695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6955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11382374" y="2333624"/>
              <a:ext cx="66675" cy="809625"/>
            </a:xfrm>
            <a:custGeom>
              <a:avLst/>
              <a:gdLst/>
              <a:ahLst/>
              <a:cxnLst/>
              <a:rect l="l" t="t" r="r" b="b"/>
              <a:pathLst>
                <a:path w="66675" h="809625">
                  <a:moveTo>
                    <a:pt x="66674" y="809624"/>
                  </a:moveTo>
                  <a:lnTo>
                    <a:pt x="0" y="809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096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11382374" y="2133599"/>
              <a:ext cx="66675" cy="200025"/>
            </a:xfrm>
            <a:custGeom>
              <a:avLst/>
              <a:gdLst/>
              <a:ahLst/>
              <a:cxnLst/>
              <a:rect l="l" t="t" r="r" b="b"/>
              <a:pathLst>
                <a:path w="66675" h="200025">
                  <a:moveTo>
                    <a:pt x="666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00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11382374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11487149" y="3133724"/>
              <a:ext cx="66675" cy="2705100"/>
            </a:xfrm>
            <a:custGeom>
              <a:avLst/>
              <a:gdLst/>
              <a:ahLst/>
              <a:cxnLst/>
              <a:rect l="l" t="t" r="r" b="b"/>
              <a:pathLst>
                <a:path w="66675" h="2705100">
                  <a:moveTo>
                    <a:pt x="66674" y="2705099"/>
                  </a:moveTo>
                  <a:lnTo>
                    <a:pt x="0" y="2705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05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11487149" y="2324099"/>
              <a:ext cx="66675" cy="809625"/>
            </a:xfrm>
            <a:custGeom>
              <a:avLst/>
              <a:gdLst/>
              <a:ahLst/>
              <a:cxnLst/>
              <a:rect l="l" t="t" r="r" b="b"/>
              <a:pathLst>
                <a:path w="66675" h="809625">
                  <a:moveTo>
                    <a:pt x="66674" y="809624"/>
                  </a:moveTo>
                  <a:lnTo>
                    <a:pt x="0" y="809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096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11487149" y="2133599"/>
              <a:ext cx="66675" cy="190500"/>
            </a:xfrm>
            <a:custGeom>
              <a:avLst/>
              <a:gdLst/>
              <a:ahLst/>
              <a:cxnLst/>
              <a:rect l="l" t="t" r="r" b="b"/>
              <a:pathLst>
                <a:path w="66675" h="190500">
                  <a:moveTo>
                    <a:pt x="666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11487149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11591924" y="3114674"/>
              <a:ext cx="66675" cy="2724150"/>
            </a:xfrm>
            <a:custGeom>
              <a:avLst/>
              <a:gdLst/>
              <a:ahLst/>
              <a:cxnLst/>
              <a:rect l="l" t="t" r="r" b="b"/>
              <a:pathLst>
                <a:path w="66675" h="2724150">
                  <a:moveTo>
                    <a:pt x="66674" y="2724149"/>
                  </a:moveTo>
                  <a:lnTo>
                    <a:pt x="0" y="2724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24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11591924" y="2324099"/>
              <a:ext cx="66675" cy="790575"/>
            </a:xfrm>
            <a:custGeom>
              <a:avLst/>
              <a:gdLst/>
              <a:ahLst/>
              <a:cxnLst/>
              <a:rect l="l" t="t" r="r" b="b"/>
              <a:pathLst>
                <a:path w="66675" h="790575">
                  <a:moveTo>
                    <a:pt x="66674" y="790574"/>
                  </a:moveTo>
                  <a:lnTo>
                    <a:pt x="0" y="7905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905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11591924" y="2133599"/>
              <a:ext cx="66675" cy="190500"/>
            </a:xfrm>
            <a:custGeom>
              <a:avLst/>
              <a:gdLst/>
              <a:ahLst/>
              <a:cxnLst/>
              <a:rect l="l" t="t" r="r" b="b"/>
              <a:pathLst>
                <a:path w="66675" h="190500">
                  <a:moveTo>
                    <a:pt x="666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11591924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11696699" y="3114674"/>
              <a:ext cx="66675" cy="2724150"/>
            </a:xfrm>
            <a:custGeom>
              <a:avLst/>
              <a:gdLst/>
              <a:ahLst/>
              <a:cxnLst/>
              <a:rect l="l" t="t" r="r" b="b"/>
              <a:pathLst>
                <a:path w="66675" h="2724150">
                  <a:moveTo>
                    <a:pt x="66674" y="2724149"/>
                  </a:moveTo>
                  <a:lnTo>
                    <a:pt x="0" y="2724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24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11696699" y="2314574"/>
              <a:ext cx="66675" cy="800100"/>
            </a:xfrm>
            <a:custGeom>
              <a:avLst/>
              <a:gdLst/>
              <a:ahLst/>
              <a:cxnLst/>
              <a:rect l="l" t="t" r="r" b="b"/>
              <a:pathLst>
                <a:path w="66675" h="800100">
                  <a:moveTo>
                    <a:pt x="66674" y="800099"/>
                  </a:moveTo>
                  <a:lnTo>
                    <a:pt x="0" y="800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00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11696699" y="213359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11696699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11801474" y="3124199"/>
              <a:ext cx="66675" cy="2714625"/>
            </a:xfrm>
            <a:custGeom>
              <a:avLst/>
              <a:gdLst/>
              <a:ahLst/>
              <a:cxnLst/>
              <a:rect l="l" t="t" r="r" b="b"/>
              <a:pathLst>
                <a:path w="66675" h="2714625">
                  <a:moveTo>
                    <a:pt x="66674" y="2714624"/>
                  </a:moveTo>
                  <a:lnTo>
                    <a:pt x="0" y="27146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14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11801474" y="2324099"/>
              <a:ext cx="66675" cy="800100"/>
            </a:xfrm>
            <a:custGeom>
              <a:avLst/>
              <a:gdLst/>
              <a:ahLst/>
              <a:cxnLst/>
              <a:rect l="l" t="t" r="r" b="b"/>
              <a:pathLst>
                <a:path w="66675" h="800100">
                  <a:moveTo>
                    <a:pt x="66674" y="800099"/>
                  </a:moveTo>
                  <a:lnTo>
                    <a:pt x="0" y="800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000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11801474" y="2133599"/>
              <a:ext cx="66675" cy="190500"/>
            </a:xfrm>
            <a:custGeom>
              <a:avLst/>
              <a:gdLst/>
              <a:ahLst/>
              <a:cxnLst/>
              <a:rect l="l" t="t" r="r" b="b"/>
              <a:pathLst>
                <a:path w="66675" h="190500">
                  <a:moveTo>
                    <a:pt x="666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11801474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11906249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11906249" y="2314574"/>
              <a:ext cx="66675" cy="781050"/>
            </a:xfrm>
            <a:custGeom>
              <a:avLst/>
              <a:gdLst/>
              <a:ahLst/>
              <a:cxnLst/>
              <a:rect l="l" t="t" r="r" b="b"/>
              <a:pathLst>
                <a:path w="66675" h="781050">
                  <a:moveTo>
                    <a:pt x="66674" y="781049"/>
                  </a:moveTo>
                  <a:lnTo>
                    <a:pt x="0" y="781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81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11906249" y="213359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11906249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12011024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12011024" y="2314574"/>
              <a:ext cx="66675" cy="781050"/>
            </a:xfrm>
            <a:custGeom>
              <a:avLst/>
              <a:gdLst/>
              <a:ahLst/>
              <a:cxnLst/>
              <a:rect l="l" t="t" r="r" b="b"/>
              <a:pathLst>
                <a:path w="66675" h="781050">
                  <a:moveTo>
                    <a:pt x="66674" y="781049"/>
                  </a:moveTo>
                  <a:lnTo>
                    <a:pt x="0" y="781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81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12011024" y="213359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12011024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12115799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12115799" y="2324099"/>
              <a:ext cx="66675" cy="771525"/>
            </a:xfrm>
            <a:custGeom>
              <a:avLst/>
              <a:gdLst/>
              <a:ahLst/>
              <a:cxnLst/>
              <a:rect l="l" t="t" r="r" b="b"/>
              <a:pathLst>
                <a:path w="66675" h="771525">
                  <a:moveTo>
                    <a:pt x="666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71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12115799" y="2133599"/>
              <a:ext cx="66675" cy="190500"/>
            </a:xfrm>
            <a:custGeom>
              <a:avLst/>
              <a:gdLst/>
              <a:ahLst/>
              <a:cxnLst/>
              <a:rect l="l" t="t" r="r" b="b"/>
              <a:pathLst>
                <a:path w="66675" h="190500">
                  <a:moveTo>
                    <a:pt x="666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12115799" y="2066924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6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66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12220574" y="3086099"/>
              <a:ext cx="66675" cy="2752725"/>
            </a:xfrm>
            <a:custGeom>
              <a:avLst/>
              <a:gdLst/>
              <a:ahLst/>
              <a:cxnLst/>
              <a:rect l="l" t="t" r="r" b="b"/>
              <a:pathLst>
                <a:path w="66675" h="2752725">
                  <a:moveTo>
                    <a:pt x="66674" y="2752724"/>
                  </a:moveTo>
                  <a:lnTo>
                    <a:pt x="0" y="2752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527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12220574" y="2324099"/>
              <a:ext cx="66675" cy="762000"/>
            </a:xfrm>
            <a:custGeom>
              <a:avLst/>
              <a:gdLst/>
              <a:ahLst/>
              <a:cxnLst/>
              <a:rect l="l" t="t" r="r" b="b"/>
              <a:pathLst>
                <a:path w="66675" h="762000">
                  <a:moveTo>
                    <a:pt x="66674" y="761999"/>
                  </a:moveTo>
                  <a:lnTo>
                    <a:pt x="0" y="761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12220574" y="214312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12220574" y="2066924"/>
              <a:ext cx="66675" cy="76200"/>
            </a:xfrm>
            <a:custGeom>
              <a:avLst/>
              <a:gdLst/>
              <a:ahLst/>
              <a:cxnLst/>
              <a:rect l="l" t="t" r="r" b="b"/>
              <a:pathLst>
                <a:path w="66675" h="76200">
                  <a:moveTo>
                    <a:pt x="666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12325349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12325349" y="2324099"/>
              <a:ext cx="66675" cy="771525"/>
            </a:xfrm>
            <a:custGeom>
              <a:avLst/>
              <a:gdLst/>
              <a:ahLst/>
              <a:cxnLst/>
              <a:rect l="l" t="t" r="r" b="b"/>
              <a:pathLst>
                <a:path w="66675" h="771525">
                  <a:moveTo>
                    <a:pt x="666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71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12325349" y="214312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12325349" y="2066924"/>
              <a:ext cx="66675" cy="76200"/>
            </a:xfrm>
            <a:custGeom>
              <a:avLst/>
              <a:gdLst/>
              <a:ahLst/>
              <a:cxnLst/>
              <a:rect l="l" t="t" r="r" b="b"/>
              <a:pathLst>
                <a:path w="66675" h="76200">
                  <a:moveTo>
                    <a:pt x="666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12430124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12430124" y="2324099"/>
              <a:ext cx="66675" cy="771525"/>
            </a:xfrm>
            <a:custGeom>
              <a:avLst/>
              <a:gdLst/>
              <a:ahLst/>
              <a:cxnLst/>
              <a:rect l="l" t="t" r="r" b="b"/>
              <a:pathLst>
                <a:path w="66675" h="771525">
                  <a:moveTo>
                    <a:pt x="666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71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12430124" y="214312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12430124" y="2066924"/>
              <a:ext cx="66675" cy="76200"/>
            </a:xfrm>
            <a:custGeom>
              <a:avLst/>
              <a:gdLst/>
              <a:ahLst/>
              <a:cxnLst/>
              <a:rect l="l" t="t" r="r" b="b"/>
              <a:pathLst>
                <a:path w="66675" h="76200">
                  <a:moveTo>
                    <a:pt x="666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12534899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12534899" y="2333624"/>
              <a:ext cx="66675" cy="762000"/>
            </a:xfrm>
            <a:custGeom>
              <a:avLst/>
              <a:gdLst/>
              <a:ahLst/>
              <a:cxnLst/>
              <a:rect l="l" t="t" r="r" b="b"/>
              <a:pathLst>
                <a:path w="66675" h="762000">
                  <a:moveTo>
                    <a:pt x="66674" y="761999"/>
                  </a:moveTo>
                  <a:lnTo>
                    <a:pt x="0" y="761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12534899" y="2143124"/>
              <a:ext cx="66675" cy="190500"/>
            </a:xfrm>
            <a:custGeom>
              <a:avLst/>
              <a:gdLst/>
              <a:ahLst/>
              <a:cxnLst/>
              <a:rect l="l" t="t" r="r" b="b"/>
              <a:pathLst>
                <a:path w="66675" h="190500">
                  <a:moveTo>
                    <a:pt x="666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12534899" y="2066924"/>
              <a:ext cx="66675" cy="76200"/>
            </a:xfrm>
            <a:custGeom>
              <a:avLst/>
              <a:gdLst/>
              <a:ahLst/>
              <a:cxnLst/>
              <a:rect l="l" t="t" r="r" b="b"/>
              <a:pathLst>
                <a:path w="66675" h="76200">
                  <a:moveTo>
                    <a:pt x="666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12639674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12639674" y="2333624"/>
              <a:ext cx="66675" cy="762000"/>
            </a:xfrm>
            <a:custGeom>
              <a:avLst/>
              <a:gdLst/>
              <a:ahLst/>
              <a:cxnLst/>
              <a:rect l="l" t="t" r="r" b="b"/>
              <a:pathLst>
                <a:path w="66675" h="762000">
                  <a:moveTo>
                    <a:pt x="66674" y="761999"/>
                  </a:moveTo>
                  <a:lnTo>
                    <a:pt x="0" y="761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12639674" y="215264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12639674" y="2066924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12744449" y="3095624"/>
              <a:ext cx="66675" cy="2743200"/>
            </a:xfrm>
            <a:custGeom>
              <a:avLst/>
              <a:gdLst/>
              <a:ahLst/>
              <a:cxnLst/>
              <a:rect l="l" t="t" r="r" b="b"/>
              <a:pathLst>
                <a:path w="66675" h="2743200">
                  <a:moveTo>
                    <a:pt x="66674" y="2743199"/>
                  </a:moveTo>
                  <a:lnTo>
                    <a:pt x="0" y="27431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431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12744449" y="2333624"/>
              <a:ext cx="66675" cy="762000"/>
            </a:xfrm>
            <a:custGeom>
              <a:avLst/>
              <a:gdLst/>
              <a:ahLst/>
              <a:cxnLst/>
              <a:rect l="l" t="t" r="r" b="b"/>
              <a:pathLst>
                <a:path w="66675" h="762000">
                  <a:moveTo>
                    <a:pt x="66674" y="761999"/>
                  </a:moveTo>
                  <a:lnTo>
                    <a:pt x="0" y="761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12744449" y="215264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12744449" y="2066924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12849224" y="3105149"/>
              <a:ext cx="66675" cy="2733675"/>
            </a:xfrm>
            <a:custGeom>
              <a:avLst/>
              <a:gdLst/>
              <a:ahLst/>
              <a:cxnLst/>
              <a:rect l="l" t="t" r="r" b="b"/>
              <a:pathLst>
                <a:path w="66675" h="2733675">
                  <a:moveTo>
                    <a:pt x="66674" y="2733674"/>
                  </a:moveTo>
                  <a:lnTo>
                    <a:pt x="0" y="2733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33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12849224" y="2333624"/>
              <a:ext cx="66675" cy="771525"/>
            </a:xfrm>
            <a:custGeom>
              <a:avLst/>
              <a:gdLst/>
              <a:ahLst/>
              <a:cxnLst/>
              <a:rect l="l" t="t" r="r" b="b"/>
              <a:pathLst>
                <a:path w="66675" h="771525">
                  <a:moveTo>
                    <a:pt x="666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71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12849224" y="2152649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12849224" y="2066924"/>
              <a:ext cx="66675" cy="85725"/>
            </a:xfrm>
            <a:custGeom>
              <a:avLst/>
              <a:gdLst/>
              <a:ahLst/>
              <a:cxnLst/>
              <a:rect l="l" t="t" r="r" b="b"/>
              <a:pathLst>
                <a:path w="66675" h="85725">
                  <a:moveTo>
                    <a:pt x="666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857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12953999" y="3133724"/>
              <a:ext cx="66675" cy="2705100"/>
            </a:xfrm>
            <a:custGeom>
              <a:avLst/>
              <a:gdLst/>
              <a:ahLst/>
              <a:cxnLst/>
              <a:rect l="l" t="t" r="r" b="b"/>
              <a:pathLst>
                <a:path w="66675" h="2705100">
                  <a:moveTo>
                    <a:pt x="66674" y="2705099"/>
                  </a:moveTo>
                  <a:lnTo>
                    <a:pt x="0" y="27050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05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12953999" y="2352674"/>
              <a:ext cx="66675" cy="781050"/>
            </a:xfrm>
            <a:custGeom>
              <a:avLst/>
              <a:gdLst/>
              <a:ahLst/>
              <a:cxnLst/>
              <a:rect l="l" t="t" r="r" b="b"/>
              <a:pathLst>
                <a:path w="66675" h="781050">
                  <a:moveTo>
                    <a:pt x="66674" y="781049"/>
                  </a:moveTo>
                  <a:lnTo>
                    <a:pt x="0" y="7810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81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12953999" y="2162174"/>
              <a:ext cx="66675" cy="190500"/>
            </a:xfrm>
            <a:custGeom>
              <a:avLst/>
              <a:gdLst/>
              <a:ahLst/>
              <a:cxnLst/>
              <a:rect l="l" t="t" r="r" b="b"/>
              <a:pathLst>
                <a:path w="66675" h="190500">
                  <a:moveTo>
                    <a:pt x="666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12953999" y="2066924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13058774" y="3105149"/>
              <a:ext cx="66675" cy="2733675"/>
            </a:xfrm>
            <a:custGeom>
              <a:avLst/>
              <a:gdLst/>
              <a:ahLst/>
              <a:cxnLst/>
              <a:rect l="l" t="t" r="r" b="b"/>
              <a:pathLst>
                <a:path w="66675" h="2733675">
                  <a:moveTo>
                    <a:pt x="66674" y="2733674"/>
                  </a:moveTo>
                  <a:lnTo>
                    <a:pt x="0" y="27336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336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13058774" y="2343149"/>
              <a:ext cx="66675" cy="762000"/>
            </a:xfrm>
            <a:custGeom>
              <a:avLst/>
              <a:gdLst/>
              <a:ahLst/>
              <a:cxnLst/>
              <a:rect l="l" t="t" r="r" b="b"/>
              <a:pathLst>
                <a:path w="66675" h="762000">
                  <a:moveTo>
                    <a:pt x="66674" y="761999"/>
                  </a:moveTo>
                  <a:lnTo>
                    <a:pt x="0" y="76199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619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13058774" y="216217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13058774" y="2066924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13163549" y="3114674"/>
              <a:ext cx="66675" cy="2724150"/>
            </a:xfrm>
            <a:custGeom>
              <a:avLst/>
              <a:gdLst/>
              <a:ahLst/>
              <a:cxnLst/>
              <a:rect l="l" t="t" r="r" b="b"/>
              <a:pathLst>
                <a:path w="66675" h="2724150">
                  <a:moveTo>
                    <a:pt x="66674" y="2724149"/>
                  </a:moveTo>
                  <a:lnTo>
                    <a:pt x="0" y="27241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2724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13163549" y="2343149"/>
              <a:ext cx="66675" cy="771525"/>
            </a:xfrm>
            <a:custGeom>
              <a:avLst/>
              <a:gdLst/>
              <a:ahLst/>
              <a:cxnLst/>
              <a:rect l="l" t="t" r="r" b="b"/>
              <a:pathLst>
                <a:path w="66675" h="771525">
                  <a:moveTo>
                    <a:pt x="66674" y="771524"/>
                  </a:moveTo>
                  <a:lnTo>
                    <a:pt x="0" y="77152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7715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13163549" y="2162174"/>
              <a:ext cx="66675" cy="180975"/>
            </a:xfrm>
            <a:custGeom>
              <a:avLst/>
              <a:gdLst/>
              <a:ahLst/>
              <a:cxnLst/>
              <a:rect l="l" t="t" r="r" b="b"/>
              <a:pathLst>
                <a:path w="66675" h="180975">
                  <a:moveTo>
                    <a:pt x="666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13163549" y="2066924"/>
              <a:ext cx="66675" cy="95250"/>
            </a:xfrm>
            <a:custGeom>
              <a:avLst/>
              <a:gdLst/>
              <a:ahLst/>
              <a:cxnLst/>
              <a:rect l="l" t="t" r="r" b="b"/>
              <a:pathLst>
                <a:path w="66675" h="95250">
                  <a:moveTo>
                    <a:pt x="66674" y="95249"/>
                  </a:moveTo>
                  <a:lnTo>
                    <a:pt x="0" y="95249"/>
                  </a:lnTo>
                  <a:lnTo>
                    <a:pt x="0" y="0"/>
                  </a:lnTo>
                  <a:lnTo>
                    <a:pt x="66674" y="0"/>
                  </a:lnTo>
                  <a:lnTo>
                    <a:pt x="66674" y="95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8" name="object 56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91624" y="6305549"/>
              <a:ext cx="152400" cy="152399"/>
            </a:xfrm>
            <a:prstGeom prst="rect">
              <a:avLst/>
            </a:prstGeom>
          </p:spPr>
        </p:pic>
        <p:pic>
          <p:nvPicPr>
            <p:cNvPr id="569" name="object 56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53599" y="6305549"/>
              <a:ext cx="152399" cy="152399"/>
            </a:xfrm>
            <a:prstGeom prst="rect">
              <a:avLst/>
            </a:prstGeom>
          </p:spPr>
        </p:pic>
        <p:pic>
          <p:nvPicPr>
            <p:cNvPr id="570" name="object 57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25099" y="6305549"/>
              <a:ext cx="152400" cy="152399"/>
            </a:xfrm>
            <a:prstGeom prst="rect">
              <a:avLst/>
            </a:prstGeom>
          </p:spPr>
        </p:pic>
        <p:pic>
          <p:nvPicPr>
            <p:cNvPr id="571" name="object 57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896599" y="6305549"/>
              <a:ext cx="152399" cy="152399"/>
            </a:xfrm>
            <a:prstGeom prst="rect">
              <a:avLst/>
            </a:prstGeom>
          </p:spPr>
        </p:pic>
      </p:grpSp>
      <p:sp>
        <p:nvSpPr>
          <p:cNvPr id="572" name="object 572"/>
          <p:cNvSpPr txBox="1"/>
          <p:nvPr/>
        </p:nvSpPr>
        <p:spPr>
          <a:xfrm>
            <a:off x="9428955" y="6283324"/>
            <a:ext cx="24511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CO2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73" name="object 573"/>
          <p:cNvSpPr txBox="1"/>
          <p:nvPr/>
        </p:nvSpPr>
        <p:spPr>
          <a:xfrm>
            <a:off x="9991525" y="6283324"/>
            <a:ext cx="2470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CH4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74" name="object 574"/>
          <p:cNvSpPr txBox="1"/>
          <p:nvPr/>
        </p:nvSpPr>
        <p:spPr>
          <a:xfrm>
            <a:off x="10555882" y="6283324"/>
            <a:ext cx="26098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N2O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75" name="object 575"/>
          <p:cNvSpPr txBox="1"/>
          <p:nvPr/>
        </p:nvSpPr>
        <p:spPr>
          <a:xfrm>
            <a:off x="11134376" y="6283324"/>
            <a:ext cx="30607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F</a:t>
            </a:r>
            <a:r>
              <a:rPr sz="950" spc="-4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gaz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3961" y="673100"/>
            <a:ext cx="1241679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800" dirty="0"/>
              <a:t>Глобалне антропогене емисије гасова стаклене баште у 2022. години</a:t>
            </a:r>
            <a:endParaRPr sz="2800" dirty="0"/>
          </a:p>
        </p:txBody>
      </p:sp>
      <p:sp>
        <p:nvSpPr>
          <p:cNvPr id="3" name="object 3"/>
          <p:cNvSpPr txBox="1"/>
          <p:nvPr/>
        </p:nvSpPr>
        <p:spPr>
          <a:xfrm>
            <a:off x="1585912" y="1758950"/>
            <a:ext cx="410019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lang="ru-RU" sz="1800" spc="-3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Емисије гасова стаклене баште по секторима</a:t>
            </a:r>
            <a:r>
              <a:rPr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,</a:t>
            </a:r>
            <a:r>
              <a:rPr sz="1800" spc="-1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800" spc="8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52</a:t>
            </a:r>
            <a:r>
              <a:rPr sz="1800" spc="-2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GtCO</a:t>
            </a:r>
            <a:r>
              <a:rPr sz="1800" baseline="-1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2</a:t>
            </a:r>
            <a:r>
              <a:rPr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-</a:t>
            </a:r>
            <a:r>
              <a:rPr sz="1800" spc="-2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eq</a:t>
            </a:r>
            <a:endParaRPr sz="1800" dirty="0">
              <a:latin typeface="Microsoft Sans Serif" panose="020B0604020202020204"/>
              <a:cs typeface="Microsoft Sans Serif" panose="020B0604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56112" y="5864671"/>
            <a:ext cx="80962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BA123D"/>
                </a:solidFill>
                <a:latin typeface="Tahoma" panose="020B0604030504040204"/>
                <a:cs typeface="Tahoma" panose="020B0604030504040204"/>
              </a:rPr>
              <a:t>Енергија</a:t>
            </a:r>
            <a:r>
              <a:rPr sz="950" spc="-70" dirty="0">
                <a:solidFill>
                  <a:srgbClr val="BA123D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25" dirty="0">
                <a:solidFill>
                  <a:srgbClr val="BA123D"/>
                </a:solidFill>
                <a:latin typeface="Tahoma" panose="020B0604030504040204"/>
                <a:cs typeface="Tahoma" panose="020B0604030504040204"/>
              </a:rPr>
              <a:t>75.40%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25860" y="4044205"/>
            <a:ext cx="63881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999999"/>
                </a:solidFill>
                <a:latin typeface="Tahoma" panose="020B0604030504040204"/>
                <a:cs typeface="Tahoma" panose="020B0604030504040204"/>
              </a:rPr>
              <a:t>IPPU</a:t>
            </a:r>
            <a:r>
              <a:rPr sz="950" spc="-70" dirty="0">
                <a:solidFill>
                  <a:srgbClr val="999999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35" dirty="0">
                <a:solidFill>
                  <a:srgbClr val="999999"/>
                </a:solidFill>
                <a:latin typeface="Tahoma" panose="020B0604030504040204"/>
                <a:cs typeface="Tahoma" panose="020B0604030504040204"/>
              </a:rPr>
              <a:t>6.71%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10853" y="3067148"/>
            <a:ext cx="1035685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Пољопривреда, </a:t>
            </a:r>
            <a:r>
              <a:rPr sz="950" spc="-2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12.47%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56966" y="2488564"/>
            <a:ext cx="1270635" cy="48090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600075">
              <a:lnSpc>
                <a:spcPct val="100000"/>
              </a:lnSpc>
              <a:spcBef>
                <a:spcPts val="230"/>
              </a:spcBef>
            </a:pPr>
            <a:r>
              <a:rPr sz="950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O</a:t>
            </a:r>
            <a:r>
              <a:rPr lang="sr-Cyrl-RS" sz="950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стало</a:t>
            </a:r>
            <a:r>
              <a:rPr sz="950" spc="-45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35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0.45%</a:t>
            </a:r>
            <a:endParaRPr sz="950" dirty="0">
              <a:latin typeface="Tahoma" panose="020B0604030504040204"/>
              <a:cs typeface="Tahoma" panose="020B0604030504040204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sr-Cyrl-RS" sz="950" spc="-30" dirty="0">
                <a:solidFill>
                  <a:srgbClr val="F5B020"/>
                </a:solidFill>
                <a:latin typeface="Tahoma" panose="020B0604030504040204"/>
                <a:cs typeface="Tahoma" panose="020B0604030504040204"/>
              </a:rPr>
              <a:t>Отпад</a:t>
            </a:r>
            <a:r>
              <a:rPr sz="950" spc="-35" dirty="0">
                <a:solidFill>
                  <a:srgbClr val="F5B02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10" dirty="0">
                <a:solidFill>
                  <a:srgbClr val="F5B020"/>
                </a:solidFill>
                <a:latin typeface="Tahoma" panose="020B0604030504040204"/>
                <a:cs typeface="Tahoma" panose="020B0604030504040204"/>
              </a:rPr>
              <a:t>4.96%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946780" y="2633662"/>
            <a:ext cx="3694429" cy="3821429"/>
            <a:chOff x="1946780" y="2633662"/>
            <a:chExt cx="3694429" cy="3821429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81384" y="5868990"/>
              <a:ext cx="192238" cy="9614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951542" y="4180690"/>
              <a:ext cx="1705610" cy="410845"/>
            </a:xfrm>
            <a:custGeom>
              <a:avLst/>
              <a:gdLst/>
              <a:ahLst/>
              <a:cxnLst/>
              <a:rect l="l" t="t" r="r" b="b"/>
              <a:pathLst>
                <a:path w="1705610" h="410845">
                  <a:moveTo>
                    <a:pt x="1705572" y="410515"/>
                  </a:moveTo>
                  <a:lnTo>
                    <a:pt x="55563" y="13373"/>
                  </a:lnTo>
                  <a:lnTo>
                    <a:pt x="0" y="0"/>
                  </a:lnTo>
                </a:path>
              </a:pathLst>
            </a:custGeom>
            <a:ln w="9524">
              <a:solidFill>
                <a:srgbClr val="9999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533923" y="3203612"/>
              <a:ext cx="1080135" cy="1202055"/>
            </a:xfrm>
            <a:custGeom>
              <a:avLst/>
              <a:gdLst/>
              <a:ahLst/>
              <a:cxnLst/>
              <a:rect l="l" t="t" r="r" b="b"/>
              <a:pathLst>
                <a:path w="1080135" h="1202054">
                  <a:moveTo>
                    <a:pt x="1079569" y="1201530"/>
                  </a:moveTo>
                  <a:lnTo>
                    <a:pt x="28647" y="31883"/>
                  </a:lnTo>
                  <a:lnTo>
                    <a:pt x="0" y="0"/>
                  </a:lnTo>
                </a:path>
              </a:pathLst>
            </a:custGeom>
            <a:ln w="9524">
              <a:solidFill>
                <a:srgbClr val="0020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241879" y="2773283"/>
              <a:ext cx="551180" cy="1738630"/>
            </a:xfrm>
            <a:custGeom>
              <a:avLst/>
              <a:gdLst/>
              <a:ahLst/>
              <a:cxnLst/>
              <a:rect l="l" t="t" r="r" b="b"/>
              <a:pathLst>
                <a:path w="551179" h="1738629">
                  <a:moveTo>
                    <a:pt x="550907" y="1738018"/>
                  </a:moveTo>
                  <a:lnTo>
                    <a:pt x="226822" y="0"/>
                  </a:lnTo>
                  <a:lnTo>
                    <a:pt x="171634" y="11103"/>
                  </a:lnTo>
                  <a:lnTo>
                    <a:pt x="116858" y="23860"/>
                  </a:lnTo>
                  <a:lnTo>
                    <a:pt x="62494" y="38270"/>
                  </a:lnTo>
                  <a:lnTo>
                    <a:pt x="8542" y="54334"/>
                  </a:lnTo>
                  <a:lnTo>
                    <a:pt x="0" y="27066"/>
                  </a:lnTo>
                </a:path>
              </a:pathLst>
            </a:custGeom>
            <a:ln w="9524">
              <a:solidFill>
                <a:srgbClr val="F5B0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787730" y="2638425"/>
              <a:ext cx="27305" cy="1979930"/>
            </a:xfrm>
            <a:custGeom>
              <a:avLst/>
              <a:gdLst/>
              <a:ahLst/>
              <a:cxnLst/>
              <a:rect l="l" t="t" r="r" b="b"/>
              <a:pathLst>
                <a:path w="27304" h="1979929">
                  <a:moveTo>
                    <a:pt x="26876" y="1979799"/>
                  </a:moveTo>
                  <a:lnTo>
                    <a:pt x="0" y="88774"/>
                  </a:lnTo>
                  <a:lnTo>
                    <a:pt x="27031" y="0"/>
                  </a:lnTo>
                </a:path>
              </a:pathLst>
            </a:custGeom>
            <a:ln w="9524">
              <a:solidFill>
                <a:srgbClr val="D560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8820" y="2803207"/>
              <a:ext cx="3651870" cy="3651866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467360" y="6762115"/>
            <a:ext cx="3942080" cy="258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Emissions</a:t>
            </a:r>
            <a:r>
              <a:rPr sz="1600" spc="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fossiles</a:t>
            </a:r>
            <a:r>
              <a:rPr sz="1600" spc="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et</a:t>
            </a:r>
            <a:r>
              <a:rPr sz="1600" spc="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bio,</a:t>
            </a:r>
            <a:r>
              <a:rPr sz="1600" spc="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60</a:t>
            </a:r>
            <a:r>
              <a:rPr sz="1600" spc="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GtCO</a:t>
            </a:r>
            <a:r>
              <a:rPr sz="1600" baseline="-21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2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-</a:t>
            </a:r>
            <a:r>
              <a:rPr sz="1600" spc="-5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e</a:t>
            </a:r>
            <a:endParaRPr sz="1600" dirty="0">
              <a:latin typeface="Microsoft Sans Serif" panose="020B0604020202020204"/>
              <a:cs typeface="Microsoft Sans Serif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624887" y="1758950"/>
            <a:ext cx="282257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lang="sr-Cyrl-RS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Пољопривреда</a:t>
            </a:r>
            <a:r>
              <a:rPr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*,</a:t>
            </a:r>
            <a:r>
              <a:rPr sz="1800" spc="19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6.5</a:t>
            </a:r>
            <a:r>
              <a:rPr sz="1800" spc="19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GtCO</a:t>
            </a:r>
            <a:r>
              <a:rPr sz="1800" baseline="-120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2</a:t>
            </a:r>
            <a:r>
              <a:rPr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-</a:t>
            </a:r>
            <a:r>
              <a:rPr sz="1800" spc="-2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eq</a:t>
            </a:r>
            <a:endParaRPr sz="1800" dirty="0">
              <a:latin typeface="Microsoft Sans Serif" panose="020B0604020202020204"/>
              <a:cs typeface="Microsoft Sans Serif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740553" y="3311524"/>
            <a:ext cx="153670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dirty="0" err="1">
                <a:solidFill>
                  <a:srgbClr val="BA123D"/>
                </a:solidFill>
                <a:latin typeface="Tahoma" panose="020B0604030504040204"/>
                <a:cs typeface="Tahoma" panose="020B0604030504040204"/>
              </a:rPr>
              <a:t>Ентерична</a:t>
            </a:r>
            <a:r>
              <a:rPr lang="sr-Cyrl-RS" sz="950" dirty="0">
                <a:solidFill>
                  <a:srgbClr val="BA123D"/>
                </a:solidFill>
                <a:latin typeface="Tahoma" panose="020B0604030504040204"/>
                <a:cs typeface="Tahoma" panose="020B0604030504040204"/>
              </a:rPr>
              <a:t> ферментација </a:t>
            </a:r>
            <a:r>
              <a:rPr sz="950" spc="-20" dirty="0">
                <a:solidFill>
                  <a:srgbClr val="BA123D"/>
                </a:solidFill>
                <a:latin typeface="Tahoma" panose="020B0604030504040204"/>
                <a:cs typeface="Tahoma" panose="020B0604030504040204"/>
              </a:rPr>
              <a:t>48.55%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366198" y="2488416"/>
            <a:ext cx="2750820" cy="4875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87425">
              <a:lnSpc>
                <a:spcPct val="112000"/>
              </a:lnSpc>
              <a:spcBef>
                <a:spcPts val="95"/>
              </a:spcBef>
            </a:pPr>
            <a:r>
              <a:rPr lang="sr-Cyrl-RS" sz="950" dirty="0">
                <a:solidFill>
                  <a:srgbClr val="254161"/>
                </a:solidFill>
                <a:latin typeface="Tahoma" panose="020B0604030504040204"/>
                <a:cs typeface="Tahoma" panose="020B0604030504040204"/>
              </a:rPr>
              <a:t>Примена креча и </a:t>
            </a:r>
            <a:r>
              <a:rPr lang="sr-Cyrl-RS" sz="950" dirty="0" err="1">
                <a:solidFill>
                  <a:srgbClr val="254161"/>
                </a:solidFill>
                <a:latin typeface="Tahoma" panose="020B0604030504040204"/>
                <a:cs typeface="Tahoma" panose="020B0604030504040204"/>
              </a:rPr>
              <a:t>урее</a:t>
            </a:r>
            <a:r>
              <a:rPr lang="sr-Cyrl-RS" sz="950" dirty="0">
                <a:solidFill>
                  <a:srgbClr val="254161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40" dirty="0">
                <a:solidFill>
                  <a:srgbClr val="254161"/>
                </a:solidFill>
                <a:latin typeface="Tahoma" panose="020B0604030504040204"/>
                <a:cs typeface="Tahoma" panose="020B0604030504040204"/>
              </a:rPr>
              <a:t>2.33% </a:t>
            </a:r>
            <a:r>
              <a:rPr sz="950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N2O</a:t>
            </a:r>
            <a:r>
              <a:rPr sz="950" spc="-20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lang="sr-Cyrl-RS" sz="950" spc="-20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емисије из земљишта које се обрађује</a:t>
            </a:r>
            <a:r>
              <a:rPr sz="950" spc="-15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spc="-10" dirty="0">
                <a:solidFill>
                  <a:srgbClr val="D5606E"/>
                </a:solidFill>
                <a:latin typeface="Tahoma" panose="020B0604030504040204"/>
                <a:cs typeface="Tahoma" panose="020B0604030504040204"/>
              </a:rPr>
              <a:t>25.02%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375140" y="2633662"/>
            <a:ext cx="3731260" cy="4157979"/>
            <a:chOff x="8375140" y="2633662"/>
            <a:chExt cx="3731260" cy="4157979"/>
          </a:xfrm>
        </p:grpSpPr>
        <p:sp>
          <p:nvSpPr>
            <p:cNvPr id="20" name="object 20"/>
            <p:cNvSpPr/>
            <p:nvPr/>
          </p:nvSpPr>
          <p:spPr>
            <a:xfrm>
              <a:off x="11708338" y="3448049"/>
              <a:ext cx="393700" cy="1098550"/>
            </a:xfrm>
            <a:custGeom>
              <a:avLst/>
              <a:gdLst/>
              <a:ahLst/>
              <a:cxnLst/>
              <a:rect l="l" t="t" r="r" b="b"/>
              <a:pathLst>
                <a:path w="393700" h="1098550">
                  <a:moveTo>
                    <a:pt x="355100" y="1098417"/>
                  </a:moveTo>
                  <a:lnTo>
                    <a:pt x="393161" y="1096687"/>
                  </a:lnTo>
                  <a:lnTo>
                    <a:pt x="390367" y="1048792"/>
                  </a:lnTo>
                  <a:lnTo>
                    <a:pt x="386346" y="1001048"/>
                  </a:lnTo>
                  <a:lnTo>
                    <a:pt x="381098" y="953456"/>
                  </a:lnTo>
                  <a:lnTo>
                    <a:pt x="374623" y="906015"/>
                  </a:lnTo>
                  <a:lnTo>
                    <a:pt x="366920" y="858725"/>
                  </a:lnTo>
                  <a:lnTo>
                    <a:pt x="357990" y="811587"/>
                  </a:lnTo>
                  <a:lnTo>
                    <a:pt x="347852" y="764694"/>
                  </a:lnTo>
                  <a:lnTo>
                    <a:pt x="336524" y="718139"/>
                  </a:lnTo>
                  <a:lnTo>
                    <a:pt x="324008" y="671923"/>
                  </a:lnTo>
                  <a:lnTo>
                    <a:pt x="310302" y="626046"/>
                  </a:lnTo>
                  <a:lnTo>
                    <a:pt x="295406" y="580507"/>
                  </a:lnTo>
                  <a:lnTo>
                    <a:pt x="279322" y="535307"/>
                  </a:lnTo>
                  <a:lnTo>
                    <a:pt x="262081" y="490535"/>
                  </a:lnTo>
                  <a:lnTo>
                    <a:pt x="243718" y="446281"/>
                  </a:lnTo>
                  <a:lnTo>
                    <a:pt x="224231" y="402545"/>
                  </a:lnTo>
                  <a:lnTo>
                    <a:pt x="203622" y="359326"/>
                  </a:lnTo>
                  <a:lnTo>
                    <a:pt x="181890" y="316626"/>
                  </a:lnTo>
                  <a:lnTo>
                    <a:pt x="159035" y="274443"/>
                  </a:lnTo>
                  <a:lnTo>
                    <a:pt x="135103" y="232861"/>
                  </a:lnTo>
                  <a:lnTo>
                    <a:pt x="110142" y="191964"/>
                  </a:lnTo>
                  <a:lnTo>
                    <a:pt x="84151" y="151751"/>
                  </a:lnTo>
                  <a:lnTo>
                    <a:pt x="57130" y="112223"/>
                  </a:lnTo>
                  <a:lnTo>
                    <a:pt x="29080" y="73380"/>
                  </a:lnTo>
                  <a:lnTo>
                    <a:pt x="0" y="35221"/>
                  </a:lnTo>
                  <a:lnTo>
                    <a:pt x="45006" y="0"/>
                  </a:lnTo>
                </a:path>
              </a:pathLst>
            </a:custGeom>
            <a:ln w="9524">
              <a:solidFill>
                <a:srgbClr val="BA12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0001044" y="4891869"/>
              <a:ext cx="243204" cy="1894839"/>
            </a:xfrm>
            <a:custGeom>
              <a:avLst/>
              <a:gdLst/>
              <a:ahLst/>
              <a:cxnLst/>
              <a:rect l="l" t="t" r="r" b="b"/>
              <a:pathLst>
                <a:path w="243204" h="1894840">
                  <a:moveTo>
                    <a:pt x="208445" y="0"/>
                  </a:moveTo>
                  <a:lnTo>
                    <a:pt x="0" y="1580600"/>
                  </a:lnTo>
                  <a:lnTo>
                    <a:pt x="48450" y="1586346"/>
                  </a:lnTo>
                  <a:lnTo>
                    <a:pt x="96985" y="1590814"/>
                  </a:lnTo>
                  <a:lnTo>
                    <a:pt x="145603" y="1594006"/>
                  </a:lnTo>
                  <a:lnTo>
                    <a:pt x="194306" y="1595922"/>
                  </a:lnTo>
                  <a:lnTo>
                    <a:pt x="243092" y="1596560"/>
                  </a:lnTo>
                  <a:lnTo>
                    <a:pt x="243092" y="1894693"/>
                  </a:lnTo>
                </a:path>
              </a:pathLst>
            </a:custGeom>
            <a:ln w="9524">
              <a:solidFill>
                <a:srgbClr val="9999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834755" y="5020220"/>
              <a:ext cx="1409700" cy="1604645"/>
            </a:xfrm>
            <a:custGeom>
              <a:avLst/>
              <a:gdLst/>
              <a:ahLst/>
              <a:cxnLst/>
              <a:rect l="l" t="t" r="r" b="b"/>
              <a:pathLst>
                <a:path w="1409700" h="1604645">
                  <a:moveTo>
                    <a:pt x="965492" y="0"/>
                  </a:moveTo>
                  <a:lnTo>
                    <a:pt x="0" y="850609"/>
                  </a:lnTo>
                  <a:lnTo>
                    <a:pt x="33285" y="887730"/>
                  </a:lnTo>
                  <a:lnTo>
                    <a:pt x="67530" y="923919"/>
                  </a:lnTo>
                  <a:lnTo>
                    <a:pt x="102733" y="959177"/>
                  </a:lnTo>
                  <a:lnTo>
                    <a:pt x="138894" y="993503"/>
                  </a:lnTo>
                  <a:lnTo>
                    <a:pt x="175962" y="1026849"/>
                  </a:lnTo>
                  <a:lnTo>
                    <a:pt x="213882" y="1059165"/>
                  </a:lnTo>
                  <a:lnTo>
                    <a:pt x="252657" y="1090453"/>
                  </a:lnTo>
                  <a:lnTo>
                    <a:pt x="292284" y="1120711"/>
                  </a:lnTo>
                  <a:lnTo>
                    <a:pt x="332708" y="1149898"/>
                  </a:lnTo>
                  <a:lnTo>
                    <a:pt x="373869" y="1177971"/>
                  </a:lnTo>
                  <a:lnTo>
                    <a:pt x="415769" y="1204929"/>
                  </a:lnTo>
                  <a:lnTo>
                    <a:pt x="458408" y="1230773"/>
                  </a:lnTo>
                  <a:lnTo>
                    <a:pt x="501722" y="1255466"/>
                  </a:lnTo>
                  <a:lnTo>
                    <a:pt x="545652" y="1278971"/>
                  </a:lnTo>
                  <a:lnTo>
                    <a:pt x="590197" y="1301290"/>
                  </a:lnTo>
                  <a:lnTo>
                    <a:pt x="635356" y="1322422"/>
                  </a:lnTo>
                  <a:lnTo>
                    <a:pt x="681065" y="1342338"/>
                  </a:lnTo>
                  <a:lnTo>
                    <a:pt x="727258" y="1361007"/>
                  </a:lnTo>
                  <a:lnTo>
                    <a:pt x="773935" y="1378430"/>
                  </a:lnTo>
                  <a:lnTo>
                    <a:pt x="821097" y="1394608"/>
                  </a:lnTo>
                  <a:lnTo>
                    <a:pt x="868675" y="1409517"/>
                  </a:lnTo>
                  <a:lnTo>
                    <a:pt x="916600" y="1423135"/>
                  </a:lnTo>
                  <a:lnTo>
                    <a:pt x="964874" y="1435463"/>
                  </a:lnTo>
                  <a:lnTo>
                    <a:pt x="1013496" y="1446500"/>
                  </a:lnTo>
                  <a:lnTo>
                    <a:pt x="1062397" y="1456231"/>
                  </a:lnTo>
                  <a:lnTo>
                    <a:pt x="1111505" y="1464642"/>
                  </a:lnTo>
                  <a:lnTo>
                    <a:pt x="1160821" y="1471732"/>
                  </a:lnTo>
                  <a:lnTo>
                    <a:pt x="1210345" y="1477502"/>
                  </a:lnTo>
                  <a:lnTo>
                    <a:pt x="1260006" y="1481944"/>
                  </a:lnTo>
                  <a:lnTo>
                    <a:pt x="1309732" y="1485051"/>
                  </a:lnTo>
                  <a:lnTo>
                    <a:pt x="1359523" y="1486823"/>
                  </a:lnTo>
                  <a:lnTo>
                    <a:pt x="1409381" y="1487259"/>
                  </a:lnTo>
                  <a:lnTo>
                    <a:pt x="1409381" y="1604417"/>
                  </a:lnTo>
                </a:path>
              </a:pathLst>
            </a:custGeom>
            <a:ln w="9524">
              <a:solidFill>
                <a:srgbClr val="0020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379903" y="4637933"/>
              <a:ext cx="1818005" cy="1824989"/>
            </a:xfrm>
            <a:custGeom>
              <a:avLst/>
              <a:gdLst/>
              <a:ahLst/>
              <a:cxnLst/>
              <a:rect l="l" t="t" r="r" b="b"/>
              <a:pathLst>
                <a:path w="1818004" h="1824989">
                  <a:moveTo>
                    <a:pt x="1817858" y="0"/>
                  </a:moveTo>
                  <a:lnTo>
                    <a:pt x="0" y="344320"/>
                  </a:lnTo>
                  <a:lnTo>
                    <a:pt x="5393" y="373303"/>
                  </a:lnTo>
                  <a:lnTo>
                    <a:pt x="11244" y="402190"/>
                  </a:lnTo>
                  <a:lnTo>
                    <a:pt x="24318" y="459674"/>
                  </a:lnTo>
                  <a:lnTo>
                    <a:pt x="39207" y="516715"/>
                  </a:lnTo>
                  <a:lnTo>
                    <a:pt x="55898" y="573255"/>
                  </a:lnTo>
                  <a:lnTo>
                    <a:pt x="74372" y="629237"/>
                  </a:lnTo>
                  <a:lnTo>
                    <a:pt x="94612" y="684605"/>
                  </a:lnTo>
                  <a:lnTo>
                    <a:pt x="116597" y="739305"/>
                  </a:lnTo>
                  <a:lnTo>
                    <a:pt x="140305" y="793279"/>
                  </a:lnTo>
                  <a:lnTo>
                    <a:pt x="165713" y="846475"/>
                  </a:lnTo>
                  <a:lnTo>
                    <a:pt x="192794" y="898838"/>
                  </a:lnTo>
                  <a:lnTo>
                    <a:pt x="221521" y="950317"/>
                  </a:lnTo>
                  <a:lnTo>
                    <a:pt x="251866" y="1000859"/>
                  </a:lnTo>
                  <a:lnTo>
                    <a:pt x="283799" y="1050414"/>
                  </a:lnTo>
                  <a:lnTo>
                    <a:pt x="317286" y="1098931"/>
                  </a:lnTo>
                  <a:lnTo>
                    <a:pt x="352294" y="1146363"/>
                  </a:lnTo>
                  <a:lnTo>
                    <a:pt x="388789" y="1192660"/>
                  </a:lnTo>
                  <a:lnTo>
                    <a:pt x="426733" y="1237778"/>
                  </a:lnTo>
                  <a:lnTo>
                    <a:pt x="466088" y="1281669"/>
                  </a:lnTo>
                  <a:lnTo>
                    <a:pt x="506815" y="1324292"/>
                  </a:lnTo>
                  <a:lnTo>
                    <a:pt x="548873" y="1365601"/>
                  </a:lnTo>
                  <a:lnTo>
                    <a:pt x="592219" y="1405557"/>
                  </a:lnTo>
                  <a:lnTo>
                    <a:pt x="636811" y="1444117"/>
                  </a:lnTo>
                  <a:lnTo>
                    <a:pt x="682602" y="1481246"/>
                  </a:lnTo>
                  <a:lnTo>
                    <a:pt x="729547" y="1516903"/>
                  </a:lnTo>
                  <a:lnTo>
                    <a:pt x="777599" y="1551054"/>
                  </a:lnTo>
                  <a:lnTo>
                    <a:pt x="826710" y="1583665"/>
                  </a:lnTo>
                  <a:lnTo>
                    <a:pt x="876830" y="1614703"/>
                  </a:lnTo>
                  <a:lnTo>
                    <a:pt x="927909" y="1644136"/>
                  </a:lnTo>
                  <a:lnTo>
                    <a:pt x="979895" y="1671935"/>
                  </a:lnTo>
                  <a:lnTo>
                    <a:pt x="1032736" y="1698071"/>
                  </a:lnTo>
                  <a:lnTo>
                    <a:pt x="1086380" y="1722519"/>
                  </a:lnTo>
                  <a:lnTo>
                    <a:pt x="1140771" y="1745255"/>
                  </a:lnTo>
                  <a:lnTo>
                    <a:pt x="1133508" y="1824778"/>
                  </a:lnTo>
                </a:path>
              </a:pathLst>
            </a:custGeom>
            <a:ln w="9524">
              <a:solidFill>
                <a:srgbClr val="F5B0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751157" y="2800350"/>
              <a:ext cx="937260" cy="1270000"/>
            </a:xfrm>
            <a:custGeom>
              <a:avLst/>
              <a:gdLst/>
              <a:ahLst/>
              <a:cxnLst/>
              <a:rect l="l" t="t" r="r" b="b"/>
              <a:pathLst>
                <a:path w="937259" h="1270000">
                  <a:moveTo>
                    <a:pt x="739281" y="1269388"/>
                  </a:moveTo>
                  <a:lnTo>
                    <a:pt x="0" y="720677"/>
                  </a:lnTo>
                  <a:lnTo>
                    <a:pt x="29570" y="681905"/>
                  </a:lnTo>
                  <a:lnTo>
                    <a:pt x="60103" y="643972"/>
                  </a:lnTo>
                  <a:lnTo>
                    <a:pt x="91598" y="606879"/>
                  </a:lnTo>
                  <a:lnTo>
                    <a:pt x="124057" y="570626"/>
                  </a:lnTo>
                  <a:lnTo>
                    <a:pt x="157478" y="535211"/>
                  </a:lnTo>
                  <a:lnTo>
                    <a:pt x="191862" y="500636"/>
                  </a:lnTo>
                  <a:lnTo>
                    <a:pt x="227136" y="466971"/>
                  </a:lnTo>
                  <a:lnTo>
                    <a:pt x="263231" y="434286"/>
                  </a:lnTo>
                  <a:lnTo>
                    <a:pt x="300144" y="402580"/>
                  </a:lnTo>
                  <a:lnTo>
                    <a:pt x="337878" y="371854"/>
                  </a:lnTo>
                  <a:lnTo>
                    <a:pt x="376430" y="342108"/>
                  </a:lnTo>
                  <a:lnTo>
                    <a:pt x="415802" y="313341"/>
                  </a:lnTo>
                  <a:lnTo>
                    <a:pt x="455912" y="285613"/>
                  </a:lnTo>
                  <a:lnTo>
                    <a:pt x="496678" y="258980"/>
                  </a:lnTo>
                  <a:lnTo>
                    <a:pt x="538099" y="233443"/>
                  </a:lnTo>
                  <a:lnTo>
                    <a:pt x="580177" y="209002"/>
                  </a:lnTo>
                  <a:lnTo>
                    <a:pt x="622911" y="185658"/>
                  </a:lnTo>
                  <a:lnTo>
                    <a:pt x="666300" y="163409"/>
                  </a:lnTo>
                  <a:lnTo>
                    <a:pt x="710256" y="142301"/>
                  </a:lnTo>
                  <a:lnTo>
                    <a:pt x="754688" y="122377"/>
                  </a:lnTo>
                  <a:lnTo>
                    <a:pt x="799596" y="103639"/>
                  </a:lnTo>
                  <a:lnTo>
                    <a:pt x="844981" y="86087"/>
                  </a:lnTo>
                  <a:lnTo>
                    <a:pt x="890842" y="69719"/>
                  </a:lnTo>
                  <a:lnTo>
                    <a:pt x="937180" y="54536"/>
                  </a:lnTo>
                  <a:lnTo>
                    <a:pt x="920096" y="0"/>
                  </a:lnTo>
                </a:path>
              </a:pathLst>
            </a:custGeom>
            <a:ln w="9524">
              <a:solidFill>
                <a:srgbClr val="D560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104240" y="2638424"/>
              <a:ext cx="133985" cy="1903730"/>
            </a:xfrm>
            <a:custGeom>
              <a:avLst/>
              <a:gdLst/>
              <a:ahLst/>
              <a:cxnLst/>
              <a:rect l="l" t="t" r="r" b="b"/>
              <a:pathLst>
                <a:path w="133984" h="1903729">
                  <a:moveTo>
                    <a:pt x="133529" y="1903725"/>
                  </a:moveTo>
                  <a:lnTo>
                    <a:pt x="2085" y="107906"/>
                  </a:lnTo>
                  <a:lnTo>
                    <a:pt x="0" y="0"/>
                  </a:lnTo>
                </a:path>
              </a:pathLst>
            </a:custGeom>
            <a:ln w="9524">
              <a:solidFill>
                <a:srgbClr val="2541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00758" y="2803207"/>
              <a:ext cx="2769314" cy="3644377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8515350" y="5819140"/>
            <a:ext cx="5069205" cy="120142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0"/>
              </a:spcBef>
            </a:pPr>
            <a:r>
              <a:rPr lang="sr-Cyrl-RS" sz="1600" dirty="0">
                <a:solidFill>
                  <a:srgbClr val="F5B020"/>
                </a:solidFill>
                <a:latin typeface="Tahoma" panose="020B0604030504040204"/>
                <a:cs typeface="Tahoma" panose="020B0604030504040204"/>
              </a:rPr>
              <a:t>Емисије од сагоревања биомасе </a:t>
            </a:r>
            <a:r>
              <a:rPr sz="1600" spc="-20" dirty="0">
                <a:solidFill>
                  <a:srgbClr val="F5B020"/>
                </a:solidFill>
                <a:latin typeface="Tahoma" panose="020B0604030504040204"/>
                <a:cs typeface="Tahoma" panose="020B0604030504040204"/>
              </a:rPr>
              <a:t>1.26%</a:t>
            </a:r>
            <a:endParaRPr sz="1600" dirty="0">
              <a:latin typeface="Tahoma" panose="020B0604030504040204"/>
              <a:cs typeface="Tahoma" panose="020B0604030504040204"/>
            </a:endParaRPr>
          </a:p>
          <a:p>
            <a:pPr marL="1345565" marR="5080" indent="172085">
              <a:lnSpc>
                <a:spcPct val="112000"/>
              </a:lnSpc>
            </a:pPr>
            <a:r>
              <a:rPr lang="sr-Cyrl-RS" sz="160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Производња пиринча</a:t>
            </a:r>
            <a:r>
              <a:rPr sz="1600" spc="-3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15.77% </a:t>
            </a:r>
            <a:endParaRPr lang="sr-Cyrl-RS" sz="1600" spc="-35" dirty="0">
              <a:solidFill>
                <a:srgbClr val="002046"/>
              </a:solidFill>
              <a:latin typeface="Tahoma" panose="020B0604030504040204"/>
              <a:cs typeface="Tahoma" panose="020B0604030504040204"/>
            </a:endParaRPr>
          </a:p>
          <a:p>
            <a:pPr marL="1345565" marR="5080" indent="172085">
              <a:lnSpc>
                <a:spcPct val="112000"/>
              </a:lnSpc>
            </a:pPr>
            <a:r>
              <a:rPr lang="sr-Cyrl-RS" sz="1600" dirty="0">
                <a:solidFill>
                  <a:srgbClr val="999999"/>
                </a:solidFill>
                <a:latin typeface="Tahoma" panose="020B0604030504040204"/>
                <a:cs typeface="Tahoma" panose="020B0604030504040204"/>
              </a:rPr>
              <a:t>Стајњак</a:t>
            </a:r>
            <a:r>
              <a:rPr sz="1600" spc="-20" dirty="0">
                <a:solidFill>
                  <a:srgbClr val="999999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spc="-65" dirty="0">
                <a:solidFill>
                  <a:srgbClr val="999999"/>
                </a:solidFill>
                <a:latin typeface="Tahoma" panose="020B0604030504040204"/>
                <a:cs typeface="Tahoma" panose="020B0604030504040204"/>
              </a:rPr>
              <a:t>7.06%</a:t>
            </a:r>
            <a:endParaRPr sz="1600" dirty="0">
              <a:latin typeface="Tahoma" panose="020B0604030504040204"/>
              <a:cs typeface="Tahoma" panose="020B0604030504040204"/>
            </a:endParaRPr>
          </a:p>
          <a:p>
            <a:pPr marL="300990">
              <a:lnSpc>
                <a:spcPct val="100000"/>
              </a:lnSpc>
              <a:spcBef>
                <a:spcPts val="1010"/>
              </a:spcBef>
            </a:pPr>
            <a:r>
              <a:rPr sz="16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*</a:t>
            </a:r>
            <a:r>
              <a:rPr kumimoji="0" sz="1600" b="0" i="0" u="none" strike="noStrike" kern="0" cap="none" spc="-10" normalizeH="0" baseline="0" noProof="1">
                <a:solidFill>
                  <a:srgbClr val="002046"/>
                </a:solidFill>
                <a:latin typeface="Microsoft Sans Serif" panose="020B0604020202020204"/>
                <a:ea typeface="Arial" panose="020B0604020202020204" pitchFamily="34" charset="0"/>
                <a:cs typeface="Microsoft Sans Serif" panose="020B0604020202020204"/>
              </a:rPr>
              <a:t>Emissions 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fossil</a:t>
            </a:r>
            <a:r>
              <a:rPr sz="1600" spc="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6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&amp;</a:t>
            </a:r>
            <a:r>
              <a:rPr sz="1600" spc="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sz="1600" spc="-25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bio</a:t>
            </a:r>
            <a:endParaRPr sz="1600" dirty="0">
              <a:latin typeface="Microsoft Sans Serif" panose="020B0604020202020204"/>
              <a:cs typeface="Microsoft Sans Serif" panose="020B0604020202020204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150" y="7136765"/>
            <a:ext cx="13992225" cy="819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25000"/>
              </a:lnSpc>
              <a:spcBef>
                <a:spcPts val="95"/>
              </a:spcBef>
            </a:pPr>
            <a:r>
              <a:rPr lang="sr-Cyrl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Извор: </a:t>
            </a:r>
            <a:r>
              <a:rPr lang="sr-Latn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EDGAR (</a:t>
            </a:r>
            <a:r>
              <a:rPr lang="sr-Cyrl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База података о емисијама за глобална атмосферска истраживања) Заједничка база података о гасовима стаклене баште (сарадња између Европске комисије, Заједничког истраживачког центра (</a:t>
            </a:r>
            <a:r>
              <a:rPr lang="sr-Latn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JRC) </a:t>
            </a:r>
            <a:r>
              <a:rPr lang="sr-Cyrl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 Међународне агенције за енергију (</a:t>
            </a:r>
            <a:r>
              <a:rPr lang="sr-Latn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IEA), </a:t>
            </a:r>
            <a:r>
              <a:rPr lang="sr-Cyrl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која обухвата </a:t>
            </a:r>
            <a:r>
              <a:rPr lang="sr-Latn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IEA-EDGAR CO2, EDGAR CH4, EDGAR N2O, EDGAR F-GASES </a:t>
            </a:r>
            <a:r>
              <a:rPr lang="sr-Cyrl-RS" sz="14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верзија 8.0, (2023) Европска комисија).Напомена: Само емисије фосилних горива. Емисије из коришћења земљишта и промене коришћења земљишта нису укључене.</a:t>
            </a:r>
            <a:endParaRPr sz="1400" dirty="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4100" y="2263775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80M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4100" y="2635250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70M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4100" y="3006725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4100" y="3378199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54100" y="3749674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54100" y="4121149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4100" y="4492624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54100" y="4864100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54100" y="5235575"/>
            <a:ext cx="933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066800" y="2438399"/>
            <a:ext cx="5991225" cy="2981325"/>
            <a:chOff x="1066800" y="2438399"/>
            <a:chExt cx="5991225" cy="2981325"/>
          </a:xfrm>
        </p:grpSpPr>
        <p:sp>
          <p:nvSpPr>
            <p:cNvPr id="12" name="object 12"/>
            <p:cNvSpPr/>
            <p:nvPr/>
          </p:nvSpPr>
          <p:spPr>
            <a:xfrm>
              <a:off x="1066787" y="2438399"/>
              <a:ext cx="5991225" cy="1123950"/>
            </a:xfrm>
            <a:custGeom>
              <a:avLst/>
              <a:gdLst/>
              <a:ahLst/>
              <a:cxnLst/>
              <a:rect l="l" t="t" r="r" b="b"/>
              <a:pathLst>
                <a:path w="5991225" h="1123950">
                  <a:moveTo>
                    <a:pt x="342900" y="1114425"/>
                  </a:moveTo>
                  <a:lnTo>
                    <a:pt x="0" y="1114425"/>
                  </a:lnTo>
                  <a:lnTo>
                    <a:pt x="0" y="1123950"/>
                  </a:lnTo>
                  <a:lnTo>
                    <a:pt x="342900" y="1123950"/>
                  </a:lnTo>
                  <a:lnTo>
                    <a:pt x="342900" y="1114425"/>
                  </a:lnTo>
                  <a:close/>
                </a:path>
                <a:path w="5991225" h="1123950">
                  <a:moveTo>
                    <a:pt x="342900" y="742950"/>
                  </a:moveTo>
                  <a:lnTo>
                    <a:pt x="0" y="742950"/>
                  </a:lnTo>
                  <a:lnTo>
                    <a:pt x="0" y="752475"/>
                  </a:lnTo>
                  <a:lnTo>
                    <a:pt x="342900" y="752475"/>
                  </a:lnTo>
                  <a:lnTo>
                    <a:pt x="342900" y="742950"/>
                  </a:lnTo>
                  <a:close/>
                </a:path>
                <a:path w="5991225" h="1123950">
                  <a:moveTo>
                    <a:pt x="342900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342900" y="381000"/>
                  </a:lnTo>
                  <a:lnTo>
                    <a:pt x="342900" y="371475"/>
                  </a:lnTo>
                  <a:close/>
                </a:path>
                <a:path w="5991225" h="1123950">
                  <a:moveTo>
                    <a:pt x="342900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342900" y="9525"/>
                  </a:lnTo>
                  <a:lnTo>
                    <a:pt x="342900" y="0"/>
                  </a:lnTo>
                  <a:close/>
                </a:path>
                <a:path w="5991225" h="1123950">
                  <a:moveTo>
                    <a:pt x="514350" y="1114425"/>
                  </a:moveTo>
                  <a:lnTo>
                    <a:pt x="447675" y="1114425"/>
                  </a:lnTo>
                  <a:lnTo>
                    <a:pt x="447675" y="1123950"/>
                  </a:lnTo>
                  <a:lnTo>
                    <a:pt x="514350" y="1123950"/>
                  </a:lnTo>
                  <a:lnTo>
                    <a:pt x="514350" y="1114425"/>
                  </a:lnTo>
                  <a:close/>
                </a:path>
                <a:path w="5991225" h="1123950">
                  <a:moveTo>
                    <a:pt x="514350" y="742950"/>
                  </a:moveTo>
                  <a:lnTo>
                    <a:pt x="447675" y="742950"/>
                  </a:lnTo>
                  <a:lnTo>
                    <a:pt x="447675" y="752475"/>
                  </a:lnTo>
                  <a:lnTo>
                    <a:pt x="514350" y="752475"/>
                  </a:lnTo>
                  <a:lnTo>
                    <a:pt x="514350" y="742950"/>
                  </a:lnTo>
                  <a:close/>
                </a:path>
                <a:path w="5991225" h="1123950">
                  <a:moveTo>
                    <a:pt x="514350" y="371475"/>
                  </a:moveTo>
                  <a:lnTo>
                    <a:pt x="447675" y="371475"/>
                  </a:lnTo>
                  <a:lnTo>
                    <a:pt x="447675" y="381000"/>
                  </a:lnTo>
                  <a:lnTo>
                    <a:pt x="514350" y="381000"/>
                  </a:lnTo>
                  <a:lnTo>
                    <a:pt x="514350" y="371475"/>
                  </a:lnTo>
                  <a:close/>
                </a:path>
                <a:path w="5991225" h="1123950">
                  <a:moveTo>
                    <a:pt x="685800" y="1114425"/>
                  </a:moveTo>
                  <a:lnTo>
                    <a:pt x="619125" y="1114425"/>
                  </a:lnTo>
                  <a:lnTo>
                    <a:pt x="619125" y="1123950"/>
                  </a:lnTo>
                  <a:lnTo>
                    <a:pt x="685800" y="1123950"/>
                  </a:lnTo>
                  <a:lnTo>
                    <a:pt x="685800" y="1114425"/>
                  </a:lnTo>
                  <a:close/>
                </a:path>
                <a:path w="5991225" h="1123950">
                  <a:moveTo>
                    <a:pt x="685800" y="742950"/>
                  </a:moveTo>
                  <a:lnTo>
                    <a:pt x="619125" y="742950"/>
                  </a:lnTo>
                  <a:lnTo>
                    <a:pt x="619125" y="752475"/>
                  </a:lnTo>
                  <a:lnTo>
                    <a:pt x="685800" y="752475"/>
                  </a:lnTo>
                  <a:lnTo>
                    <a:pt x="685800" y="742950"/>
                  </a:lnTo>
                  <a:close/>
                </a:path>
                <a:path w="5991225" h="1123950">
                  <a:moveTo>
                    <a:pt x="857250" y="1114425"/>
                  </a:moveTo>
                  <a:lnTo>
                    <a:pt x="790575" y="1114425"/>
                  </a:lnTo>
                  <a:lnTo>
                    <a:pt x="790575" y="1123950"/>
                  </a:lnTo>
                  <a:lnTo>
                    <a:pt x="857250" y="1123950"/>
                  </a:lnTo>
                  <a:lnTo>
                    <a:pt x="857250" y="1114425"/>
                  </a:lnTo>
                  <a:close/>
                </a:path>
                <a:path w="5991225" h="1123950">
                  <a:moveTo>
                    <a:pt x="1028700" y="1114425"/>
                  </a:moveTo>
                  <a:lnTo>
                    <a:pt x="962025" y="1114425"/>
                  </a:lnTo>
                  <a:lnTo>
                    <a:pt x="962025" y="1123950"/>
                  </a:lnTo>
                  <a:lnTo>
                    <a:pt x="1028700" y="1123950"/>
                  </a:lnTo>
                  <a:lnTo>
                    <a:pt x="1028700" y="1114425"/>
                  </a:lnTo>
                  <a:close/>
                </a:path>
                <a:path w="5991225" h="1123950">
                  <a:moveTo>
                    <a:pt x="1200150" y="1114425"/>
                  </a:moveTo>
                  <a:lnTo>
                    <a:pt x="1133475" y="1114425"/>
                  </a:lnTo>
                  <a:lnTo>
                    <a:pt x="1133475" y="1123950"/>
                  </a:lnTo>
                  <a:lnTo>
                    <a:pt x="1200150" y="1123950"/>
                  </a:lnTo>
                  <a:lnTo>
                    <a:pt x="1200150" y="1114425"/>
                  </a:lnTo>
                  <a:close/>
                </a:path>
                <a:path w="5991225" h="1123950">
                  <a:moveTo>
                    <a:pt x="1200150" y="742950"/>
                  </a:moveTo>
                  <a:lnTo>
                    <a:pt x="790575" y="742950"/>
                  </a:lnTo>
                  <a:lnTo>
                    <a:pt x="790575" y="752475"/>
                  </a:lnTo>
                  <a:lnTo>
                    <a:pt x="1200150" y="752475"/>
                  </a:lnTo>
                  <a:lnTo>
                    <a:pt x="1200150" y="742950"/>
                  </a:lnTo>
                  <a:close/>
                </a:path>
                <a:path w="5991225" h="1123950">
                  <a:moveTo>
                    <a:pt x="1371600" y="1114425"/>
                  </a:moveTo>
                  <a:lnTo>
                    <a:pt x="1304925" y="1114425"/>
                  </a:lnTo>
                  <a:lnTo>
                    <a:pt x="1304925" y="1123950"/>
                  </a:lnTo>
                  <a:lnTo>
                    <a:pt x="1371600" y="1123950"/>
                  </a:lnTo>
                  <a:lnTo>
                    <a:pt x="1371600" y="1114425"/>
                  </a:lnTo>
                  <a:close/>
                </a:path>
                <a:path w="5991225" h="1123950">
                  <a:moveTo>
                    <a:pt x="1371600" y="742950"/>
                  </a:moveTo>
                  <a:lnTo>
                    <a:pt x="1304925" y="742950"/>
                  </a:lnTo>
                  <a:lnTo>
                    <a:pt x="1304925" y="752475"/>
                  </a:lnTo>
                  <a:lnTo>
                    <a:pt x="1371600" y="752475"/>
                  </a:lnTo>
                  <a:lnTo>
                    <a:pt x="1371600" y="742950"/>
                  </a:lnTo>
                  <a:close/>
                </a:path>
                <a:path w="5991225" h="1123950">
                  <a:moveTo>
                    <a:pt x="1371600" y="371475"/>
                  </a:moveTo>
                  <a:lnTo>
                    <a:pt x="619125" y="371475"/>
                  </a:lnTo>
                  <a:lnTo>
                    <a:pt x="619125" y="381000"/>
                  </a:lnTo>
                  <a:lnTo>
                    <a:pt x="1371600" y="381000"/>
                  </a:lnTo>
                  <a:lnTo>
                    <a:pt x="1371600" y="371475"/>
                  </a:lnTo>
                  <a:close/>
                </a:path>
                <a:path w="5991225" h="1123950">
                  <a:moveTo>
                    <a:pt x="1543050" y="1114425"/>
                  </a:moveTo>
                  <a:lnTo>
                    <a:pt x="1476375" y="1114425"/>
                  </a:lnTo>
                  <a:lnTo>
                    <a:pt x="1476375" y="1123950"/>
                  </a:lnTo>
                  <a:lnTo>
                    <a:pt x="1543050" y="1123950"/>
                  </a:lnTo>
                  <a:lnTo>
                    <a:pt x="1543050" y="1114425"/>
                  </a:lnTo>
                  <a:close/>
                </a:path>
                <a:path w="5991225" h="1123950">
                  <a:moveTo>
                    <a:pt x="1543050" y="742950"/>
                  </a:moveTo>
                  <a:lnTo>
                    <a:pt x="1476375" y="742950"/>
                  </a:lnTo>
                  <a:lnTo>
                    <a:pt x="1476375" y="752475"/>
                  </a:lnTo>
                  <a:lnTo>
                    <a:pt x="1543050" y="752475"/>
                  </a:lnTo>
                  <a:lnTo>
                    <a:pt x="1543050" y="742950"/>
                  </a:lnTo>
                  <a:close/>
                </a:path>
                <a:path w="5991225" h="1123950">
                  <a:moveTo>
                    <a:pt x="1543050" y="371475"/>
                  </a:moveTo>
                  <a:lnTo>
                    <a:pt x="1476375" y="371475"/>
                  </a:lnTo>
                  <a:lnTo>
                    <a:pt x="1476375" y="381000"/>
                  </a:lnTo>
                  <a:lnTo>
                    <a:pt x="1543050" y="381000"/>
                  </a:lnTo>
                  <a:lnTo>
                    <a:pt x="1543050" y="371475"/>
                  </a:lnTo>
                  <a:close/>
                </a:path>
                <a:path w="5991225" h="1123950">
                  <a:moveTo>
                    <a:pt x="1714500" y="1114425"/>
                  </a:moveTo>
                  <a:lnTo>
                    <a:pt x="1647825" y="1114425"/>
                  </a:lnTo>
                  <a:lnTo>
                    <a:pt x="1647825" y="1123950"/>
                  </a:lnTo>
                  <a:lnTo>
                    <a:pt x="1714500" y="1123950"/>
                  </a:lnTo>
                  <a:lnTo>
                    <a:pt x="1714500" y="1114425"/>
                  </a:lnTo>
                  <a:close/>
                </a:path>
                <a:path w="5991225" h="1123950">
                  <a:moveTo>
                    <a:pt x="1714500" y="742950"/>
                  </a:moveTo>
                  <a:lnTo>
                    <a:pt x="1647825" y="742950"/>
                  </a:lnTo>
                  <a:lnTo>
                    <a:pt x="1647825" y="752475"/>
                  </a:lnTo>
                  <a:lnTo>
                    <a:pt x="1714500" y="752475"/>
                  </a:lnTo>
                  <a:lnTo>
                    <a:pt x="1714500" y="742950"/>
                  </a:lnTo>
                  <a:close/>
                </a:path>
                <a:path w="5991225" h="1123950">
                  <a:moveTo>
                    <a:pt x="1714500" y="371475"/>
                  </a:moveTo>
                  <a:lnTo>
                    <a:pt x="1647825" y="371475"/>
                  </a:lnTo>
                  <a:lnTo>
                    <a:pt x="1647825" y="381000"/>
                  </a:lnTo>
                  <a:lnTo>
                    <a:pt x="1714500" y="381000"/>
                  </a:lnTo>
                  <a:lnTo>
                    <a:pt x="1714500" y="371475"/>
                  </a:lnTo>
                  <a:close/>
                </a:path>
                <a:path w="5991225" h="1123950">
                  <a:moveTo>
                    <a:pt x="1885950" y="1114425"/>
                  </a:moveTo>
                  <a:lnTo>
                    <a:pt x="1819275" y="1114425"/>
                  </a:lnTo>
                  <a:lnTo>
                    <a:pt x="1819275" y="1123950"/>
                  </a:lnTo>
                  <a:lnTo>
                    <a:pt x="1885950" y="1123950"/>
                  </a:lnTo>
                  <a:lnTo>
                    <a:pt x="1885950" y="1114425"/>
                  </a:lnTo>
                  <a:close/>
                </a:path>
                <a:path w="5991225" h="1123950">
                  <a:moveTo>
                    <a:pt x="2057400" y="1114425"/>
                  </a:moveTo>
                  <a:lnTo>
                    <a:pt x="1990725" y="1114425"/>
                  </a:lnTo>
                  <a:lnTo>
                    <a:pt x="1990725" y="1123950"/>
                  </a:lnTo>
                  <a:lnTo>
                    <a:pt x="2057400" y="1123950"/>
                  </a:lnTo>
                  <a:lnTo>
                    <a:pt x="2057400" y="1114425"/>
                  </a:lnTo>
                  <a:close/>
                </a:path>
                <a:path w="5991225" h="1123950">
                  <a:moveTo>
                    <a:pt x="2057400" y="742950"/>
                  </a:moveTo>
                  <a:lnTo>
                    <a:pt x="1819275" y="742950"/>
                  </a:lnTo>
                  <a:lnTo>
                    <a:pt x="1819275" y="752475"/>
                  </a:lnTo>
                  <a:lnTo>
                    <a:pt x="2057400" y="752475"/>
                  </a:lnTo>
                  <a:lnTo>
                    <a:pt x="2057400" y="742950"/>
                  </a:lnTo>
                  <a:close/>
                </a:path>
                <a:path w="5991225" h="1123950">
                  <a:moveTo>
                    <a:pt x="2228850" y="1114425"/>
                  </a:moveTo>
                  <a:lnTo>
                    <a:pt x="2162175" y="1114425"/>
                  </a:lnTo>
                  <a:lnTo>
                    <a:pt x="2162175" y="1123950"/>
                  </a:lnTo>
                  <a:lnTo>
                    <a:pt x="2228850" y="1123950"/>
                  </a:lnTo>
                  <a:lnTo>
                    <a:pt x="2228850" y="1114425"/>
                  </a:lnTo>
                  <a:close/>
                </a:path>
                <a:path w="5991225" h="1123950">
                  <a:moveTo>
                    <a:pt x="2228850" y="742950"/>
                  </a:moveTo>
                  <a:lnTo>
                    <a:pt x="2162175" y="742950"/>
                  </a:lnTo>
                  <a:lnTo>
                    <a:pt x="2162175" y="752475"/>
                  </a:lnTo>
                  <a:lnTo>
                    <a:pt x="2228850" y="752475"/>
                  </a:lnTo>
                  <a:lnTo>
                    <a:pt x="2228850" y="742950"/>
                  </a:lnTo>
                  <a:close/>
                </a:path>
                <a:path w="5991225" h="1123950">
                  <a:moveTo>
                    <a:pt x="2400300" y="1114425"/>
                  </a:moveTo>
                  <a:lnTo>
                    <a:pt x="2333625" y="1114425"/>
                  </a:lnTo>
                  <a:lnTo>
                    <a:pt x="2333625" y="1123950"/>
                  </a:lnTo>
                  <a:lnTo>
                    <a:pt x="2400300" y="1123950"/>
                  </a:lnTo>
                  <a:lnTo>
                    <a:pt x="2400300" y="1114425"/>
                  </a:lnTo>
                  <a:close/>
                </a:path>
                <a:path w="5991225" h="1123950">
                  <a:moveTo>
                    <a:pt x="2400300" y="742950"/>
                  </a:moveTo>
                  <a:lnTo>
                    <a:pt x="2333625" y="742950"/>
                  </a:lnTo>
                  <a:lnTo>
                    <a:pt x="2333625" y="752475"/>
                  </a:lnTo>
                  <a:lnTo>
                    <a:pt x="2400300" y="752475"/>
                  </a:lnTo>
                  <a:lnTo>
                    <a:pt x="2400300" y="742950"/>
                  </a:lnTo>
                  <a:close/>
                </a:path>
                <a:path w="5991225" h="1123950">
                  <a:moveTo>
                    <a:pt x="2571750" y="1114425"/>
                  </a:moveTo>
                  <a:lnTo>
                    <a:pt x="2505075" y="1114425"/>
                  </a:lnTo>
                  <a:lnTo>
                    <a:pt x="2505075" y="1123950"/>
                  </a:lnTo>
                  <a:lnTo>
                    <a:pt x="2571750" y="1123950"/>
                  </a:lnTo>
                  <a:lnTo>
                    <a:pt x="2571750" y="1114425"/>
                  </a:lnTo>
                  <a:close/>
                </a:path>
                <a:path w="5991225" h="1123950">
                  <a:moveTo>
                    <a:pt x="2571750" y="742950"/>
                  </a:moveTo>
                  <a:lnTo>
                    <a:pt x="2505075" y="742950"/>
                  </a:lnTo>
                  <a:lnTo>
                    <a:pt x="2505075" y="752475"/>
                  </a:lnTo>
                  <a:lnTo>
                    <a:pt x="2571750" y="752475"/>
                  </a:lnTo>
                  <a:lnTo>
                    <a:pt x="2571750" y="742950"/>
                  </a:lnTo>
                  <a:close/>
                </a:path>
                <a:path w="5991225" h="1123950">
                  <a:moveTo>
                    <a:pt x="2571750" y="371475"/>
                  </a:moveTo>
                  <a:lnTo>
                    <a:pt x="1819275" y="371475"/>
                  </a:lnTo>
                  <a:lnTo>
                    <a:pt x="1819275" y="381000"/>
                  </a:lnTo>
                  <a:lnTo>
                    <a:pt x="2571750" y="381000"/>
                  </a:lnTo>
                  <a:lnTo>
                    <a:pt x="2571750" y="371475"/>
                  </a:lnTo>
                  <a:close/>
                </a:path>
                <a:path w="5991225" h="1123950">
                  <a:moveTo>
                    <a:pt x="2743200" y="1114425"/>
                  </a:moveTo>
                  <a:lnTo>
                    <a:pt x="2676525" y="1114425"/>
                  </a:lnTo>
                  <a:lnTo>
                    <a:pt x="2676525" y="1123950"/>
                  </a:lnTo>
                  <a:lnTo>
                    <a:pt x="2743200" y="1123950"/>
                  </a:lnTo>
                  <a:lnTo>
                    <a:pt x="2743200" y="1114425"/>
                  </a:lnTo>
                  <a:close/>
                </a:path>
                <a:path w="5991225" h="1123950">
                  <a:moveTo>
                    <a:pt x="2743200" y="742950"/>
                  </a:moveTo>
                  <a:lnTo>
                    <a:pt x="2676525" y="742950"/>
                  </a:lnTo>
                  <a:lnTo>
                    <a:pt x="2676525" y="752475"/>
                  </a:lnTo>
                  <a:lnTo>
                    <a:pt x="2743200" y="752475"/>
                  </a:lnTo>
                  <a:lnTo>
                    <a:pt x="2743200" y="742950"/>
                  </a:lnTo>
                  <a:close/>
                </a:path>
                <a:path w="5991225" h="1123950">
                  <a:moveTo>
                    <a:pt x="2743200" y="371475"/>
                  </a:moveTo>
                  <a:lnTo>
                    <a:pt x="2676525" y="371475"/>
                  </a:lnTo>
                  <a:lnTo>
                    <a:pt x="2676525" y="381000"/>
                  </a:lnTo>
                  <a:lnTo>
                    <a:pt x="2743200" y="381000"/>
                  </a:lnTo>
                  <a:lnTo>
                    <a:pt x="2743200" y="371475"/>
                  </a:lnTo>
                  <a:close/>
                </a:path>
                <a:path w="5991225" h="1123950">
                  <a:moveTo>
                    <a:pt x="2914650" y="1114425"/>
                  </a:moveTo>
                  <a:lnTo>
                    <a:pt x="2847975" y="1114425"/>
                  </a:lnTo>
                  <a:lnTo>
                    <a:pt x="2847975" y="1123950"/>
                  </a:lnTo>
                  <a:lnTo>
                    <a:pt x="2914650" y="1123950"/>
                  </a:lnTo>
                  <a:lnTo>
                    <a:pt x="2914650" y="1114425"/>
                  </a:lnTo>
                  <a:close/>
                </a:path>
                <a:path w="5991225" h="1123950">
                  <a:moveTo>
                    <a:pt x="2914650" y="742950"/>
                  </a:moveTo>
                  <a:lnTo>
                    <a:pt x="2847975" y="742950"/>
                  </a:lnTo>
                  <a:lnTo>
                    <a:pt x="2847975" y="752475"/>
                  </a:lnTo>
                  <a:lnTo>
                    <a:pt x="2914650" y="752475"/>
                  </a:lnTo>
                  <a:lnTo>
                    <a:pt x="2914650" y="742950"/>
                  </a:lnTo>
                  <a:close/>
                </a:path>
                <a:path w="5991225" h="1123950">
                  <a:moveTo>
                    <a:pt x="3086100" y="1114425"/>
                  </a:moveTo>
                  <a:lnTo>
                    <a:pt x="3019425" y="1114425"/>
                  </a:lnTo>
                  <a:lnTo>
                    <a:pt x="3019425" y="1123950"/>
                  </a:lnTo>
                  <a:lnTo>
                    <a:pt x="3086100" y="1123950"/>
                  </a:lnTo>
                  <a:lnTo>
                    <a:pt x="3086100" y="1114425"/>
                  </a:lnTo>
                  <a:close/>
                </a:path>
                <a:path w="5991225" h="1123950">
                  <a:moveTo>
                    <a:pt x="3086100" y="742950"/>
                  </a:moveTo>
                  <a:lnTo>
                    <a:pt x="3019425" y="742950"/>
                  </a:lnTo>
                  <a:lnTo>
                    <a:pt x="3019425" y="752475"/>
                  </a:lnTo>
                  <a:lnTo>
                    <a:pt x="3086100" y="752475"/>
                  </a:lnTo>
                  <a:lnTo>
                    <a:pt x="3086100" y="742950"/>
                  </a:lnTo>
                  <a:close/>
                </a:path>
                <a:path w="5991225" h="1123950">
                  <a:moveTo>
                    <a:pt x="3086100" y="371475"/>
                  </a:moveTo>
                  <a:lnTo>
                    <a:pt x="2847975" y="371475"/>
                  </a:lnTo>
                  <a:lnTo>
                    <a:pt x="2847975" y="381000"/>
                  </a:lnTo>
                  <a:lnTo>
                    <a:pt x="3086100" y="381000"/>
                  </a:lnTo>
                  <a:lnTo>
                    <a:pt x="3086100" y="371475"/>
                  </a:lnTo>
                  <a:close/>
                </a:path>
                <a:path w="5991225" h="1123950">
                  <a:moveTo>
                    <a:pt x="3257550" y="1114425"/>
                  </a:moveTo>
                  <a:lnTo>
                    <a:pt x="3190875" y="1114425"/>
                  </a:lnTo>
                  <a:lnTo>
                    <a:pt x="3190875" y="1123950"/>
                  </a:lnTo>
                  <a:lnTo>
                    <a:pt x="3257550" y="1123950"/>
                  </a:lnTo>
                  <a:lnTo>
                    <a:pt x="3257550" y="1114425"/>
                  </a:lnTo>
                  <a:close/>
                </a:path>
                <a:path w="5991225" h="1123950">
                  <a:moveTo>
                    <a:pt x="3257550" y="742950"/>
                  </a:moveTo>
                  <a:lnTo>
                    <a:pt x="3190875" y="742950"/>
                  </a:lnTo>
                  <a:lnTo>
                    <a:pt x="3190875" y="752475"/>
                  </a:lnTo>
                  <a:lnTo>
                    <a:pt x="3257550" y="752475"/>
                  </a:lnTo>
                  <a:lnTo>
                    <a:pt x="3257550" y="742950"/>
                  </a:lnTo>
                  <a:close/>
                </a:path>
                <a:path w="5991225" h="1123950">
                  <a:moveTo>
                    <a:pt x="3257550" y="371475"/>
                  </a:moveTo>
                  <a:lnTo>
                    <a:pt x="3190875" y="371475"/>
                  </a:lnTo>
                  <a:lnTo>
                    <a:pt x="3190875" y="381000"/>
                  </a:lnTo>
                  <a:lnTo>
                    <a:pt x="3257550" y="381000"/>
                  </a:lnTo>
                  <a:lnTo>
                    <a:pt x="3257550" y="371475"/>
                  </a:lnTo>
                  <a:close/>
                </a:path>
                <a:path w="5991225" h="1123950">
                  <a:moveTo>
                    <a:pt x="3429000" y="1114425"/>
                  </a:moveTo>
                  <a:lnTo>
                    <a:pt x="3362325" y="1114425"/>
                  </a:lnTo>
                  <a:lnTo>
                    <a:pt x="3362325" y="1123950"/>
                  </a:lnTo>
                  <a:lnTo>
                    <a:pt x="3429000" y="1123950"/>
                  </a:lnTo>
                  <a:lnTo>
                    <a:pt x="3429000" y="1114425"/>
                  </a:lnTo>
                  <a:close/>
                </a:path>
                <a:path w="5991225" h="1123950">
                  <a:moveTo>
                    <a:pt x="3429000" y="742950"/>
                  </a:moveTo>
                  <a:lnTo>
                    <a:pt x="3362325" y="742950"/>
                  </a:lnTo>
                  <a:lnTo>
                    <a:pt x="3362325" y="752475"/>
                  </a:lnTo>
                  <a:lnTo>
                    <a:pt x="3429000" y="752475"/>
                  </a:lnTo>
                  <a:lnTo>
                    <a:pt x="3429000" y="742950"/>
                  </a:lnTo>
                  <a:close/>
                </a:path>
                <a:path w="5991225" h="1123950">
                  <a:moveTo>
                    <a:pt x="3429000" y="371475"/>
                  </a:moveTo>
                  <a:lnTo>
                    <a:pt x="3362325" y="371475"/>
                  </a:lnTo>
                  <a:lnTo>
                    <a:pt x="3362325" y="381000"/>
                  </a:lnTo>
                  <a:lnTo>
                    <a:pt x="3429000" y="381000"/>
                  </a:lnTo>
                  <a:lnTo>
                    <a:pt x="3429000" y="371475"/>
                  </a:lnTo>
                  <a:close/>
                </a:path>
                <a:path w="5991225" h="1123950">
                  <a:moveTo>
                    <a:pt x="3600450" y="1114425"/>
                  </a:moveTo>
                  <a:lnTo>
                    <a:pt x="3533775" y="1114425"/>
                  </a:lnTo>
                  <a:lnTo>
                    <a:pt x="3533775" y="1123950"/>
                  </a:lnTo>
                  <a:lnTo>
                    <a:pt x="3600450" y="1123950"/>
                  </a:lnTo>
                  <a:lnTo>
                    <a:pt x="3600450" y="1114425"/>
                  </a:lnTo>
                  <a:close/>
                </a:path>
                <a:path w="5991225" h="1123950">
                  <a:moveTo>
                    <a:pt x="3600450" y="742950"/>
                  </a:moveTo>
                  <a:lnTo>
                    <a:pt x="3533775" y="742950"/>
                  </a:lnTo>
                  <a:lnTo>
                    <a:pt x="3533775" y="752475"/>
                  </a:lnTo>
                  <a:lnTo>
                    <a:pt x="3600450" y="752475"/>
                  </a:lnTo>
                  <a:lnTo>
                    <a:pt x="3600450" y="742950"/>
                  </a:lnTo>
                  <a:close/>
                </a:path>
                <a:path w="5991225" h="1123950">
                  <a:moveTo>
                    <a:pt x="3771900" y="1114425"/>
                  </a:moveTo>
                  <a:lnTo>
                    <a:pt x="3705225" y="1114425"/>
                  </a:lnTo>
                  <a:lnTo>
                    <a:pt x="3705225" y="1123950"/>
                  </a:lnTo>
                  <a:lnTo>
                    <a:pt x="3771900" y="1123950"/>
                  </a:lnTo>
                  <a:lnTo>
                    <a:pt x="3771900" y="1114425"/>
                  </a:lnTo>
                  <a:close/>
                </a:path>
                <a:path w="5991225" h="1123950">
                  <a:moveTo>
                    <a:pt x="3771900" y="742950"/>
                  </a:moveTo>
                  <a:lnTo>
                    <a:pt x="3705225" y="742950"/>
                  </a:lnTo>
                  <a:lnTo>
                    <a:pt x="3705225" y="752475"/>
                  </a:lnTo>
                  <a:lnTo>
                    <a:pt x="3771900" y="752475"/>
                  </a:lnTo>
                  <a:lnTo>
                    <a:pt x="3771900" y="742950"/>
                  </a:lnTo>
                  <a:close/>
                </a:path>
                <a:path w="5991225" h="1123950">
                  <a:moveTo>
                    <a:pt x="3943350" y="1114425"/>
                  </a:moveTo>
                  <a:lnTo>
                    <a:pt x="3876675" y="1114425"/>
                  </a:lnTo>
                  <a:lnTo>
                    <a:pt x="3876675" y="1123950"/>
                  </a:lnTo>
                  <a:lnTo>
                    <a:pt x="3943350" y="1123950"/>
                  </a:lnTo>
                  <a:lnTo>
                    <a:pt x="3943350" y="1114425"/>
                  </a:lnTo>
                  <a:close/>
                </a:path>
                <a:path w="5991225" h="1123950">
                  <a:moveTo>
                    <a:pt x="3943350" y="742950"/>
                  </a:moveTo>
                  <a:lnTo>
                    <a:pt x="3876675" y="742950"/>
                  </a:lnTo>
                  <a:lnTo>
                    <a:pt x="3876675" y="752475"/>
                  </a:lnTo>
                  <a:lnTo>
                    <a:pt x="3943350" y="752475"/>
                  </a:lnTo>
                  <a:lnTo>
                    <a:pt x="3943350" y="742950"/>
                  </a:lnTo>
                  <a:close/>
                </a:path>
                <a:path w="5991225" h="1123950">
                  <a:moveTo>
                    <a:pt x="4114800" y="1114425"/>
                  </a:moveTo>
                  <a:lnTo>
                    <a:pt x="4048125" y="1114425"/>
                  </a:lnTo>
                  <a:lnTo>
                    <a:pt x="4048125" y="1123950"/>
                  </a:lnTo>
                  <a:lnTo>
                    <a:pt x="4114800" y="1123950"/>
                  </a:lnTo>
                  <a:lnTo>
                    <a:pt x="4114800" y="1114425"/>
                  </a:lnTo>
                  <a:close/>
                </a:path>
                <a:path w="5991225" h="1123950">
                  <a:moveTo>
                    <a:pt x="4114800" y="742950"/>
                  </a:moveTo>
                  <a:lnTo>
                    <a:pt x="4048125" y="742950"/>
                  </a:lnTo>
                  <a:lnTo>
                    <a:pt x="4048125" y="752475"/>
                  </a:lnTo>
                  <a:lnTo>
                    <a:pt x="4114800" y="752475"/>
                  </a:lnTo>
                  <a:lnTo>
                    <a:pt x="4114800" y="742950"/>
                  </a:lnTo>
                  <a:close/>
                </a:path>
                <a:path w="5991225" h="1123950">
                  <a:moveTo>
                    <a:pt x="4286250" y="1114425"/>
                  </a:moveTo>
                  <a:lnTo>
                    <a:pt x="4219575" y="1114425"/>
                  </a:lnTo>
                  <a:lnTo>
                    <a:pt x="4219575" y="1123950"/>
                  </a:lnTo>
                  <a:lnTo>
                    <a:pt x="4286250" y="1123950"/>
                  </a:lnTo>
                  <a:lnTo>
                    <a:pt x="4286250" y="1114425"/>
                  </a:lnTo>
                  <a:close/>
                </a:path>
                <a:path w="5991225" h="1123950">
                  <a:moveTo>
                    <a:pt x="4286250" y="742950"/>
                  </a:moveTo>
                  <a:lnTo>
                    <a:pt x="4219575" y="742950"/>
                  </a:lnTo>
                  <a:lnTo>
                    <a:pt x="4219575" y="752475"/>
                  </a:lnTo>
                  <a:lnTo>
                    <a:pt x="4286250" y="752475"/>
                  </a:lnTo>
                  <a:lnTo>
                    <a:pt x="4286250" y="742950"/>
                  </a:lnTo>
                  <a:close/>
                </a:path>
                <a:path w="5991225" h="1123950">
                  <a:moveTo>
                    <a:pt x="4457700" y="1114425"/>
                  </a:moveTo>
                  <a:lnTo>
                    <a:pt x="4391025" y="1114425"/>
                  </a:lnTo>
                  <a:lnTo>
                    <a:pt x="4391025" y="1123950"/>
                  </a:lnTo>
                  <a:lnTo>
                    <a:pt x="4457700" y="1123950"/>
                  </a:lnTo>
                  <a:lnTo>
                    <a:pt x="4457700" y="1114425"/>
                  </a:lnTo>
                  <a:close/>
                </a:path>
                <a:path w="5991225" h="1123950">
                  <a:moveTo>
                    <a:pt x="4629150" y="1114425"/>
                  </a:moveTo>
                  <a:lnTo>
                    <a:pt x="4562475" y="1114425"/>
                  </a:lnTo>
                  <a:lnTo>
                    <a:pt x="4562475" y="1123950"/>
                  </a:lnTo>
                  <a:lnTo>
                    <a:pt x="4629150" y="1123950"/>
                  </a:lnTo>
                  <a:lnTo>
                    <a:pt x="4629150" y="1114425"/>
                  </a:lnTo>
                  <a:close/>
                </a:path>
                <a:path w="5991225" h="1123950">
                  <a:moveTo>
                    <a:pt x="4629150" y="742950"/>
                  </a:moveTo>
                  <a:lnTo>
                    <a:pt x="4391025" y="742950"/>
                  </a:lnTo>
                  <a:lnTo>
                    <a:pt x="4391025" y="752475"/>
                  </a:lnTo>
                  <a:lnTo>
                    <a:pt x="4629150" y="752475"/>
                  </a:lnTo>
                  <a:lnTo>
                    <a:pt x="4629150" y="742950"/>
                  </a:lnTo>
                  <a:close/>
                </a:path>
                <a:path w="5991225" h="1123950">
                  <a:moveTo>
                    <a:pt x="4800600" y="742950"/>
                  </a:moveTo>
                  <a:lnTo>
                    <a:pt x="4733925" y="742950"/>
                  </a:lnTo>
                  <a:lnTo>
                    <a:pt x="4733925" y="752475"/>
                  </a:lnTo>
                  <a:lnTo>
                    <a:pt x="4800600" y="752475"/>
                  </a:lnTo>
                  <a:lnTo>
                    <a:pt x="4800600" y="742950"/>
                  </a:lnTo>
                  <a:close/>
                </a:path>
                <a:path w="5991225" h="1123950">
                  <a:moveTo>
                    <a:pt x="4972050" y="742950"/>
                  </a:moveTo>
                  <a:lnTo>
                    <a:pt x="4905375" y="742950"/>
                  </a:lnTo>
                  <a:lnTo>
                    <a:pt x="4905375" y="752475"/>
                  </a:lnTo>
                  <a:lnTo>
                    <a:pt x="4972050" y="752475"/>
                  </a:lnTo>
                  <a:lnTo>
                    <a:pt x="4972050" y="742950"/>
                  </a:lnTo>
                  <a:close/>
                </a:path>
                <a:path w="5991225" h="1123950">
                  <a:moveTo>
                    <a:pt x="5143500" y="742950"/>
                  </a:moveTo>
                  <a:lnTo>
                    <a:pt x="5076825" y="742950"/>
                  </a:lnTo>
                  <a:lnTo>
                    <a:pt x="5076825" y="752475"/>
                  </a:lnTo>
                  <a:lnTo>
                    <a:pt x="5143500" y="752475"/>
                  </a:lnTo>
                  <a:lnTo>
                    <a:pt x="5143500" y="742950"/>
                  </a:lnTo>
                  <a:close/>
                </a:path>
                <a:path w="5991225" h="1123950">
                  <a:moveTo>
                    <a:pt x="5314950" y="742950"/>
                  </a:moveTo>
                  <a:lnTo>
                    <a:pt x="5248275" y="742950"/>
                  </a:lnTo>
                  <a:lnTo>
                    <a:pt x="5248275" y="752475"/>
                  </a:lnTo>
                  <a:lnTo>
                    <a:pt x="5314950" y="752475"/>
                  </a:lnTo>
                  <a:lnTo>
                    <a:pt x="5314950" y="742950"/>
                  </a:lnTo>
                  <a:close/>
                </a:path>
                <a:path w="5991225" h="1123950">
                  <a:moveTo>
                    <a:pt x="5486400" y="1114425"/>
                  </a:moveTo>
                  <a:lnTo>
                    <a:pt x="5419725" y="1114425"/>
                  </a:lnTo>
                  <a:lnTo>
                    <a:pt x="5419725" y="1123950"/>
                  </a:lnTo>
                  <a:lnTo>
                    <a:pt x="5486400" y="1123950"/>
                  </a:lnTo>
                  <a:lnTo>
                    <a:pt x="5486400" y="1114425"/>
                  </a:lnTo>
                  <a:close/>
                </a:path>
                <a:path w="5991225" h="1123950">
                  <a:moveTo>
                    <a:pt x="5486400" y="742950"/>
                  </a:moveTo>
                  <a:lnTo>
                    <a:pt x="5419725" y="742950"/>
                  </a:lnTo>
                  <a:lnTo>
                    <a:pt x="5419725" y="752475"/>
                  </a:lnTo>
                  <a:lnTo>
                    <a:pt x="5486400" y="752475"/>
                  </a:lnTo>
                  <a:lnTo>
                    <a:pt x="5486400" y="742950"/>
                  </a:lnTo>
                  <a:close/>
                </a:path>
                <a:path w="5991225" h="1123950">
                  <a:moveTo>
                    <a:pt x="5657850" y="742950"/>
                  </a:moveTo>
                  <a:lnTo>
                    <a:pt x="5591175" y="742950"/>
                  </a:lnTo>
                  <a:lnTo>
                    <a:pt x="5591175" y="752475"/>
                  </a:lnTo>
                  <a:lnTo>
                    <a:pt x="5657850" y="752475"/>
                  </a:lnTo>
                  <a:lnTo>
                    <a:pt x="5657850" y="742950"/>
                  </a:lnTo>
                  <a:close/>
                </a:path>
                <a:path w="5991225" h="1123950">
                  <a:moveTo>
                    <a:pt x="5829300" y="742950"/>
                  </a:moveTo>
                  <a:lnTo>
                    <a:pt x="5762625" y="742950"/>
                  </a:lnTo>
                  <a:lnTo>
                    <a:pt x="5762625" y="752475"/>
                  </a:lnTo>
                  <a:lnTo>
                    <a:pt x="5829300" y="752475"/>
                  </a:lnTo>
                  <a:lnTo>
                    <a:pt x="5829300" y="742950"/>
                  </a:lnTo>
                  <a:close/>
                </a:path>
                <a:path w="5991225" h="1123950">
                  <a:moveTo>
                    <a:pt x="5991225" y="1114425"/>
                  </a:moveTo>
                  <a:lnTo>
                    <a:pt x="5934075" y="1114425"/>
                  </a:lnTo>
                  <a:lnTo>
                    <a:pt x="5934075" y="1123950"/>
                  </a:lnTo>
                  <a:lnTo>
                    <a:pt x="5991225" y="1123950"/>
                  </a:lnTo>
                  <a:lnTo>
                    <a:pt x="5991225" y="1114425"/>
                  </a:lnTo>
                  <a:close/>
                </a:path>
                <a:path w="5991225" h="1123950">
                  <a:moveTo>
                    <a:pt x="5991225" y="742950"/>
                  </a:moveTo>
                  <a:lnTo>
                    <a:pt x="5934075" y="742950"/>
                  </a:lnTo>
                  <a:lnTo>
                    <a:pt x="5934075" y="752475"/>
                  </a:lnTo>
                  <a:lnTo>
                    <a:pt x="5991225" y="752475"/>
                  </a:lnTo>
                  <a:lnTo>
                    <a:pt x="5991225" y="742950"/>
                  </a:lnTo>
                  <a:close/>
                </a:path>
                <a:path w="5991225" h="1123950">
                  <a:moveTo>
                    <a:pt x="5991225" y="371475"/>
                  </a:moveTo>
                  <a:lnTo>
                    <a:pt x="3533775" y="371475"/>
                  </a:lnTo>
                  <a:lnTo>
                    <a:pt x="3533775" y="381000"/>
                  </a:lnTo>
                  <a:lnTo>
                    <a:pt x="5991225" y="381000"/>
                  </a:lnTo>
                  <a:lnTo>
                    <a:pt x="5991225" y="371475"/>
                  </a:lnTo>
                  <a:close/>
                </a:path>
                <a:path w="5991225" h="1123950">
                  <a:moveTo>
                    <a:pt x="5991225" y="0"/>
                  </a:moveTo>
                  <a:lnTo>
                    <a:pt x="447675" y="0"/>
                  </a:lnTo>
                  <a:lnTo>
                    <a:pt x="44767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66787" y="3552824"/>
              <a:ext cx="5991225" cy="752475"/>
            </a:xfrm>
            <a:custGeom>
              <a:avLst/>
              <a:gdLst/>
              <a:ahLst/>
              <a:cxnLst/>
              <a:rect l="l" t="t" r="r" b="b"/>
              <a:pathLst>
                <a:path w="5991225" h="752475">
                  <a:moveTo>
                    <a:pt x="342900" y="742950"/>
                  </a:moveTo>
                  <a:lnTo>
                    <a:pt x="0" y="742950"/>
                  </a:lnTo>
                  <a:lnTo>
                    <a:pt x="0" y="752475"/>
                  </a:lnTo>
                  <a:lnTo>
                    <a:pt x="342900" y="752475"/>
                  </a:lnTo>
                  <a:lnTo>
                    <a:pt x="342900" y="742950"/>
                  </a:lnTo>
                  <a:close/>
                </a:path>
                <a:path w="5991225" h="752475">
                  <a:moveTo>
                    <a:pt x="342900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342900" y="381000"/>
                  </a:lnTo>
                  <a:lnTo>
                    <a:pt x="342900" y="371475"/>
                  </a:lnTo>
                  <a:close/>
                </a:path>
                <a:path w="5991225" h="752475">
                  <a:moveTo>
                    <a:pt x="342900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342900" y="9525"/>
                  </a:lnTo>
                  <a:lnTo>
                    <a:pt x="342900" y="0"/>
                  </a:lnTo>
                  <a:close/>
                </a:path>
                <a:path w="5991225" h="752475">
                  <a:moveTo>
                    <a:pt x="514350" y="371475"/>
                  </a:moveTo>
                  <a:lnTo>
                    <a:pt x="447675" y="371475"/>
                  </a:lnTo>
                  <a:lnTo>
                    <a:pt x="447675" y="381000"/>
                  </a:lnTo>
                  <a:lnTo>
                    <a:pt x="514350" y="381000"/>
                  </a:lnTo>
                  <a:lnTo>
                    <a:pt x="514350" y="371475"/>
                  </a:lnTo>
                  <a:close/>
                </a:path>
                <a:path w="5991225" h="752475">
                  <a:moveTo>
                    <a:pt x="685800" y="742950"/>
                  </a:moveTo>
                  <a:lnTo>
                    <a:pt x="619125" y="742950"/>
                  </a:lnTo>
                  <a:lnTo>
                    <a:pt x="619125" y="752475"/>
                  </a:lnTo>
                  <a:lnTo>
                    <a:pt x="685800" y="752475"/>
                  </a:lnTo>
                  <a:lnTo>
                    <a:pt x="685800" y="742950"/>
                  </a:lnTo>
                  <a:close/>
                </a:path>
                <a:path w="5991225" h="752475">
                  <a:moveTo>
                    <a:pt x="685800" y="371475"/>
                  </a:moveTo>
                  <a:lnTo>
                    <a:pt x="619125" y="371475"/>
                  </a:lnTo>
                  <a:lnTo>
                    <a:pt x="619125" y="381000"/>
                  </a:lnTo>
                  <a:lnTo>
                    <a:pt x="685800" y="381000"/>
                  </a:lnTo>
                  <a:lnTo>
                    <a:pt x="685800" y="371475"/>
                  </a:lnTo>
                  <a:close/>
                </a:path>
                <a:path w="5991225" h="752475">
                  <a:moveTo>
                    <a:pt x="857250" y="371475"/>
                  </a:moveTo>
                  <a:lnTo>
                    <a:pt x="790575" y="371475"/>
                  </a:lnTo>
                  <a:lnTo>
                    <a:pt x="790575" y="381000"/>
                  </a:lnTo>
                  <a:lnTo>
                    <a:pt x="857250" y="381000"/>
                  </a:lnTo>
                  <a:lnTo>
                    <a:pt x="857250" y="371475"/>
                  </a:lnTo>
                  <a:close/>
                </a:path>
                <a:path w="5991225" h="752475">
                  <a:moveTo>
                    <a:pt x="1028700" y="742950"/>
                  </a:moveTo>
                  <a:lnTo>
                    <a:pt x="962025" y="742950"/>
                  </a:lnTo>
                  <a:lnTo>
                    <a:pt x="962025" y="752475"/>
                  </a:lnTo>
                  <a:lnTo>
                    <a:pt x="1028700" y="752475"/>
                  </a:lnTo>
                  <a:lnTo>
                    <a:pt x="1028700" y="742950"/>
                  </a:lnTo>
                  <a:close/>
                </a:path>
                <a:path w="5991225" h="752475">
                  <a:moveTo>
                    <a:pt x="1028700" y="371475"/>
                  </a:moveTo>
                  <a:lnTo>
                    <a:pt x="962025" y="371475"/>
                  </a:lnTo>
                  <a:lnTo>
                    <a:pt x="962025" y="381000"/>
                  </a:lnTo>
                  <a:lnTo>
                    <a:pt x="1028700" y="381000"/>
                  </a:lnTo>
                  <a:lnTo>
                    <a:pt x="1028700" y="371475"/>
                  </a:lnTo>
                  <a:close/>
                </a:path>
                <a:path w="5991225" h="752475">
                  <a:moveTo>
                    <a:pt x="1200150" y="742950"/>
                  </a:moveTo>
                  <a:lnTo>
                    <a:pt x="1133475" y="742950"/>
                  </a:lnTo>
                  <a:lnTo>
                    <a:pt x="1133475" y="752475"/>
                  </a:lnTo>
                  <a:lnTo>
                    <a:pt x="1200150" y="752475"/>
                  </a:lnTo>
                  <a:lnTo>
                    <a:pt x="1200150" y="742950"/>
                  </a:lnTo>
                  <a:close/>
                </a:path>
                <a:path w="5991225" h="752475">
                  <a:moveTo>
                    <a:pt x="1200150" y="371475"/>
                  </a:moveTo>
                  <a:lnTo>
                    <a:pt x="1133475" y="371475"/>
                  </a:lnTo>
                  <a:lnTo>
                    <a:pt x="1133475" y="381000"/>
                  </a:lnTo>
                  <a:lnTo>
                    <a:pt x="1200150" y="381000"/>
                  </a:lnTo>
                  <a:lnTo>
                    <a:pt x="1200150" y="371475"/>
                  </a:lnTo>
                  <a:close/>
                </a:path>
                <a:path w="5991225" h="752475">
                  <a:moveTo>
                    <a:pt x="1371600" y="742950"/>
                  </a:moveTo>
                  <a:lnTo>
                    <a:pt x="1304925" y="742950"/>
                  </a:lnTo>
                  <a:lnTo>
                    <a:pt x="1304925" y="752475"/>
                  </a:lnTo>
                  <a:lnTo>
                    <a:pt x="1371600" y="752475"/>
                  </a:lnTo>
                  <a:lnTo>
                    <a:pt x="1371600" y="742950"/>
                  </a:lnTo>
                  <a:close/>
                </a:path>
                <a:path w="5991225" h="752475">
                  <a:moveTo>
                    <a:pt x="1371600" y="371475"/>
                  </a:moveTo>
                  <a:lnTo>
                    <a:pt x="1304925" y="371475"/>
                  </a:lnTo>
                  <a:lnTo>
                    <a:pt x="1304925" y="381000"/>
                  </a:lnTo>
                  <a:lnTo>
                    <a:pt x="1371600" y="381000"/>
                  </a:lnTo>
                  <a:lnTo>
                    <a:pt x="1371600" y="371475"/>
                  </a:lnTo>
                  <a:close/>
                </a:path>
                <a:path w="5991225" h="752475">
                  <a:moveTo>
                    <a:pt x="1543050" y="742950"/>
                  </a:moveTo>
                  <a:lnTo>
                    <a:pt x="1476375" y="742950"/>
                  </a:lnTo>
                  <a:lnTo>
                    <a:pt x="1476375" y="752475"/>
                  </a:lnTo>
                  <a:lnTo>
                    <a:pt x="1543050" y="752475"/>
                  </a:lnTo>
                  <a:lnTo>
                    <a:pt x="1543050" y="742950"/>
                  </a:lnTo>
                  <a:close/>
                </a:path>
                <a:path w="5991225" h="752475">
                  <a:moveTo>
                    <a:pt x="1543050" y="371475"/>
                  </a:moveTo>
                  <a:lnTo>
                    <a:pt x="1476375" y="371475"/>
                  </a:lnTo>
                  <a:lnTo>
                    <a:pt x="1476375" y="381000"/>
                  </a:lnTo>
                  <a:lnTo>
                    <a:pt x="1543050" y="381000"/>
                  </a:lnTo>
                  <a:lnTo>
                    <a:pt x="1543050" y="371475"/>
                  </a:lnTo>
                  <a:close/>
                </a:path>
                <a:path w="5991225" h="752475">
                  <a:moveTo>
                    <a:pt x="1714500" y="742950"/>
                  </a:moveTo>
                  <a:lnTo>
                    <a:pt x="1647825" y="742950"/>
                  </a:lnTo>
                  <a:lnTo>
                    <a:pt x="1647825" y="752475"/>
                  </a:lnTo>
                  <a:lnTo>
                    <a:pt x="1714500" y="752475"/>
                  </a:lnTo>
                  <a:lnTo>
                    <a:pt x="1714500" y="742950"/>
                  </a:lnTo>
                  <a:close/>
                </a:path>
                <a:path w="5991225" h="752475">
                  <a:moveTo>
                    <a:pt x="1714500" y="371475"/>
                  </a:moveTo>
                  <a:lnTo>
                    <a:pt x="1647825" y="371475"/>
                  </a:lnTo>
                  <a:lnTo>
                    <a:pt x="1647825" y="381000"/>
                  </a:lnTo>
                  <a:lnTo>
                    <a:pt x="1714500" y="381000"/>
                  </a:lnTo>
                  <a:lnTo>
                    <a:pt x="1714500" y="371475"/>
                  </a:lnTo>
                  <a:close/>
                </a:path>
                <a:path w="5991225" h="752475">
                  <a:moveTo>
                    <a:pt x="1885950" y="371475"/>
                  </a:moveTo>
                  <a:lnTo>
                    <a:pt x="1819275" y="371475"/>
                  </a:lnTo>
                  <a:lnTo>
                    <a:pt x="1819275" y="381000"/>
                  </a:lnTo>
                  <a:lnTo>
                    <a:pt x="1885950" y="381000"/>
                  </a:lnTo>
                  <a:lnTo>
                    <a:pt x="1885950" y="371475"/>
                  </a:lnTo>
                  <a:close/>
                </a:path>
                <a:path w="5991225" h="752475">
                  <a:moveTo>
                    <a:pt x="2057400" y="742950"/>
                  </a:moveTo>
                  <a:lnTo>
                    <a:pt x="1990725" y="742950"/>
                  </a:lnTo>
                  <a:lnTo>
                    <a:pt x="1990725" y="752475"/>
                  </a:lnTo>
                  <a:lnTo>
                    <a:pt x="2057400" y="752475"/>
                  </a:lnTo>
                  <a:lnTo>
                    <a:pt x="2057400" y="742950"/>
                  </a:lnTo>
                  <a:close/>
                </a:path>
                <a:path w="5991225" h="752475">
                  <a:moveTo>
                    <a:pt x="2057400" y="371475"/>
                  </a:moveTo>
                  <a:lnTo>
                    <a:pt x="1990725" y="371475"/>
                  </a:lnTo>
                  <a:lnTo>
                    <a:pt x="1990725" y="381000"/>
                  </a:lnTo>
                  <a:lnTo>
                    <a:pt x="2057400" y="381000"/>
                  </a:lnTo>
                  <a:lnTo>
                    <a:pt x="2057400" y="371475"/>
                  </a:lnTo>
                  <a:close/>
                </a:path>
                <a:path w="5991225" h="752475">
                  <a:moveTo>
                    <a:pt x="2228850" y="742950"/>
                  </a:moveTo>
                  <a:lnTo>
                    <a:pt x="2162175" y="742950"/>
                  </a:lnTo>
                  <a:lnTo>
                    <a:pt x="2162175" y="752475"/>
                  </a:lnTo>
                  <a:lnTo>
                    <a:pt x="2228850" y="752475"/>
                  </a:lnTo>
                  <a:lnTo>
                    <a:pt x="2228850" y="742950"/>
                  </a:lnTo>
                  <a:close/>
                </a:path>
                <a:path w="5991225" h="752475">
                  <a:moveTo>
                    <a:pt x="2228850" y="371475"/>
                  </a:moveTo>
                  <a:lnTo>
                    <a:pt x="2162175" y="371475"/>
                  </a:lnTo>
                  <a:lnTo>
                    <a:pt x="2162175" y="381000"/>
                  </a:lnTo>
                  <a:lnTo>
                    <a:pt x="2228850" y="381000"/>
                  </a:lnTo>
                  <a:lnTo>
                    <a:pt x="2228850" y="371475"/>
                  </a:lnTo>
                  <a:close/>
                </a:path>
                <a:path w="5991225" h="752475">
                  <a:moveTo>
                    <a:pt x="2400300" y="742950"/>
                  </a:moveTo>
                  <a:lnTo>
                    <a:pt x="2333625" y="742950"/>
                  </a:lnTo>
                  <a:lnTo>
                    <a:pt x="2333625" y="752475"/>
                  </a:lnTo>
                  <a:lnTo>
                    <a:pt x="2400300" y="752475"/>
                  </a:lnTo>
                  <a:lnTo>
                    <a:pt x="2400300" y="742950"/>
                  </a:lnTo>
                  <a:close/>
                </a:path>
                <a:path w="5991225" h="752475">
                  <a:moveTo>
                    <a:pt x="2400300" y="371475"/>
                  </a:moveTo>
                  <a:lnTo>
                    <a:pt x="2333625" y="371475"/>
                  </a:lnTo>
                  <a:lnTo>
                    <a:pt x="2333625" y="381000"/>
                  </a:lnTo>
                  <a:lnTo>
                    <a:pt x="2400300" y="381000"/>
                  </a:lnTo>
                  <a:lnTo>
                    <a:pt x="2400300" y="371475"/>
                  </a:lnTo>
                  <a:close/>
                </a:path>
                <a:path w="5991225" h="752475">
                  <a:moveTo>
                    <a:pt x="2571750" y="742950"/>
                  </a:moveTo>
                  <a:lnTo>
                    <a:pt x="2505075" y="742950"/>
                  </a:lnTo>
                  <a:lnTo>
                    <a:pt x="2505075" y="752475"/>
                  </a:lnTo>
                  <a:lnTo>
                    <a:pt x="2571750" y="752475"/>
                  </a:lnTo>
                  <a:lnTo>
                    <a:pt x="2571750" y="742950"/>
                  </a:lnTo>
                  <a:close/>
                </a:path>
                <a:path w="5991225" h="752475">
                  <a:moveTo>
                    <a:pt x="2571750" y="371475"/>
                  </a:moveTo>
                  <a:lnTo>
                    <a:pt x="2505075" y="371475"/>
                  </a:lnTo>
                  <a:lnTo>
                    <a:pt x="2505075" y="381000"/>
                  </a:lnTo>
                  <a:lnTo>
                    <a:pt x="2571750" y="381000"/>
                  </a:lnTo>
                  <a:lnTo>
                    <a:pt x="2571750" y="371475"/>
                  </a:lnTo>
                  <a:close/>
                </a:path>
                <a:path w="5991225" h="752475">
                  <a:moveTo>
                    <a:pt x="2743200" y="742950"/>
                  </a:moveTo>
                  <a:lnTo>
                    <a:pt x="2676525" y="742950"/>
                  </a:lnTo>
                  <a:lnTo>
                    <a:pt x="2676525" y="752475"/>
                  </a:lnTo>
                  <a:lnTo>
                    <a:pt x="2743200" y="752475"/>
                  </a:lnTo>
                  <a:lnTo>
                    <a:pt x="2743200" y="742950"/>
                  </a:lnTo>
                  <a:close/>
                </a:path>
                <a:path w="5991225" h="752475">
                  <a:moveTo>
                    <a:pt x="2743200" y="371475"/>
                  </a:moveTo>
                  <a:lnTo>
                    <a:pt x="2676525" y="371475"/>
                  </a:lnTo>
                  <a:lnTo>
                    <a:pt x="2676525" y="381000"/>
                  </a:lnTo>
                  <a:lnTo>
                    <a:pt x="2743200" y="381000"/>
                  </a:lnTo>
                  <a:lnTo>
                    <a:pt x="2743200" y="371475"/>
                  </a:lnTo>
                  <a:close/>
                </a:path>
                <a:path w="5991225" h="752475">
                  <a:moveTo>
                    <a:pt x="2914650" y="742950"/>
                  </a:moveTo>
                  <a:lnTo>
                    <a:pt x="2847975" y="742950"/>
                  </a:lnTo>
                  <a:lnTo>
                    <a:pt x="2847975" y="752475"/>
                  </a:lnTo>
                  <a:lnTo>
                    <a:pt x="2914650" y="752475"/>
                  </a:lnTo>
                  <a:lnTo>
                    <a:pt x="2914650" y="742950"/>
                  </a:lnTo>
                  <a:close/>
                </a:path>
                <a:path w="5991225" h="752475">
                  <a:moveTo>
                    <a:pt x="2914650" y="371475"/>
                  </a:moveTo>
                  <a:lnTo>
                    <a:pt x="2847975" y="371475"/>
                  </a:lnTo>
                  <a:lnTo>
                    <a:pt x="2847975" y="381000"/>
                  </a:lnTo>
                  <a:lnTo>
                    <a:pt x="2914650" y="381000"/>
                  </a:lnTo>
                  <a:lnTo>
                    <a:pt x="2914650" y="371475"/>
                  </a:lnTo>
                  <a:close/>
                </a:path>
                <a:path w="5991225" h="752475">
                  <a:moveTo>
                    <a:pt x="3086100" y="742950"/>
                  </a:moveTo>
                  <a:lnTo>
                    <a:pt x="3019425" y="742950"/>
                  </a:lnTo>
                  <a:lnTo>
                    <a:pt x="3019425" y="752475"/>
                  </a:lnTo>
                  <a:lnTo>
                    <a:pt x="3086100" y="752475"/>
                  </a:lnTo>
                  <a:lnTo>
                    <a:pt x="3086100" y="742950"/>
                  </a:lnTo>
                  <a:close/>
                </a:path>
                <a:path w="5991225" h="752475">
                  <a:moveTo>
                    <a:pt x="3086100" y="371475"/>
                  </a:moveTo>
                  <a:lnTo>
                    <a:pt x="3019425" y="371475"/>
                  </a:lnTo>
                  <a:lnTo>
                    <a:pt x="3019425" y="381000"/>
                  </a:lnTo>
                  <a:lnTo>
                    <a:pt x="3086100" y="381000"/>
                  </a:lnTo>
                  <a:lnTo>
                    <a:pt x="3086100" y="371475"/>
                  </a:lnTo>
                  <a:close/>
                </a:path>
                <a:path w="5991225" h="752475">
                  <a:moveTo>
                    <a:pt x="3257550" y="742950"/>
                  </a:moveTo>
                  <a:lnTo>
                    <a:pt x="3190875" y="742950"/>
                  </a:lnTo>
                  <a:lnTo>
                    <a:pt x="3190875" y="752475"/>
                  </a:lnTo>
                  <a:lnTo>
                    <a:pt x="3257550" y="752475"/>
                  </a:lnTo>
                  <a:lnTo>
                    <a:pt x="3257550" y="742950"/>
                  </a:lnTo>
                  <a:close/>
                </a:path>
                <a:path w="5991225" h="752475">
                  <a:moveTo>
                    <a:pt x="3257550" y="371475"/>
                  </a:moveTo>
                  <a:lnTo>
                    <a:pt x="3190875" y="371475"/>
                  </a:lnTo>
                  <a:lnTo>
                    <a:pt x="3190875" y="381000"/>
                  </a:lnTo>
                  <a:lnTo>
                    <a:pt x="3257550" y="381000"/>
                  </a:lnTo>
                  <a:lnTo>
                    <a:pt x="3257550" y="371475"/>
                  </a:lnTo>
                  <a:close/>
                </a:path>
                <a:path w="5991225" h="752475">
                  <a:moveTo>
                    <a:pt x="3429000" y="742950"/>
                  </a:moveTo>
                  <a:lnTo>
                    <a:pt x="3362325" y="742950"/>
                  </a:lnTo>
                  <a:lnTo>
                    <a:pt x="3362325" y="752475"/>
                  </a:lnTo>
                  <a:lnTo>
                    <a:pt x="3429000" y="752475"/>
                  </a:lnTo>
                  <a:lnTo>
                    <a:pt x="3429000" y="742950"/>
                  </a:lnTo>
                  <a:close/>
                </a:path>
                <a:path w="5991225" h="752475">
                  <a:moveTo>
                    <a:pt x="3429000" y="371475"/>
                  </a:moveTo>
                  <a:lnTo>
                    <a:pt x="3362325" y="371475"/>
                  </a:lnTo>
                  <a:lnTo>
                    <a:pt x="3362325" y="381000"/>
                  </a:lnTo>
                  <a:lnTo>
                    <a:pt x="3429000" y="381000"/>
                  </a:lnTo>
                  <a:lnTo>
                    <a:pt x="3429000" y="371475"/>
                  </a:lnTo>
                  <a:close/>
                </a:path>
                <a:path w="5991225" h="752475">
                  <a:moveTo>
                    <a:pt x="3600450" y="742950"/>
                  </a:moveTo>
                  <a:lnTo>
                    <a:pt x="3533775" y="742950"/>
                  </a:lnTo>
                  <a:lnTo>
                    <a:pt x="3533775" y="752475"/>
                  </a:lnTo>
                  <a:lnTo>
                    <a:pt x="3600450" y="752475"/>
                  </a:lnTo>
                  <a:lnTo>
                    <a:pt x="3600450" y="742950"/>
                  </a:lnTo>
                  <a:close/>
                </a:path>
                <a:path w="5991225" h="752475">
                  <a:moveTo>
                    <a:pt x="3600450" y="371475"/>
                  </a:moveTo>
                  <a:lnTo>
                    <a:pt x="3533775" y="371475"/>
                  </a:lnTo>
                  <a:lnTo>
                    <a:pt x="3533775" y="381000"/>
                  </a:lnTo>
                  <a:lnTo>
                    <a:pt x="3600450" y="381000"/>
                  </a:lnTo>
                  <a:lnTo>
                    <a:pt x="3600450" y="371475"/>
                  </a:lnTo>
                  <a:close/>
                </a:path>
                <a:path w="5991225" h="752475">
                  <a:moveTo>
                    <a:pt x="3771900" y="371475"/>
                  </a:moveTo>
                  <a:lnTo>
                    <a:pt x="3705225" y="371475"/>
                  </a:lnTo>
                  <a:lnTo>
                    <a:pt x="3705225" y="381000"/>
                  </a:lnTo>
                  <a:lnTo>
                    <a:pt x="3771900" y="381000"/>
                  </a:lnTo>
                  <a:lnTo>
                    <a:pt x="3771900" y="371475"/>
                  </a:lnTo>
                  <a:close/>
                </a:path>
                <a:path w="5991225" h="752475">
                  <a:moveTo>
                    <a:pt x="3943350" y="742950"/>
                  </a:moveTo>
                  <a:lnTo>
                    <a:pt x="3876675" y="742950"/>
                  </a:lnTo>
                  <a:lnTo>
                    <a:pt x="3876675" y="752475"/>
                  </a:lnTo>
                  <a:lnTo>
                    <a:pt x="3943350" y="752475"/>
                  </a:lnTo>
                  <a:lnTo>
                    <a:pt x="3943350" y="742950"/>
                  </a:lnTo>
                  <a:close/>
                </a:path>
                <a:path w="5991225" h="752475">
                  <a:moveTo>
                    <a:pt x="3943350" y="371475"/>
                  </a:moveTo>
                  <a:lnTo>
                    <a:pt x="3876675" y="371475"/>
                  </a:lnTo>
                  <a:lnTo>
                    <a:pt x="3876675" y="381000"/>
                  </a:lnTo>
                  <a:lnTo>
                    <a:pt x="3943350" y="381000"/>
                  </a:lnTo>
                  <a:lnTo>
                    <a:pt x="3943350" y="371475"/>
                  </a:lnTo>
                  <a:close/>
                </a:path>
                <a:path w="5991225" h="752475">
                  <a:moveTo>
                    <a:pt x="4114800" y="742950"/>
                  </a:moveTo>
                  <a:lnTo>
                    <a:pt x="4048125" y="742950"/>
                  </a:lnTo>
                  <a:lnTo>
                    <a:pt x="4048125" y="752475"/>
                  </a:lnTo>
                  <a:lnTo>
                    <a:pt x="4114800" y="752475"/>
                  </a:lnTo>
                  <a:lnTo>
                    <a:pt x="4114800" y="742950"/>
                  </a:lnTo>
                  <a:close/>
                </a:path>
                <a:path w="5991225" h="752475">
                  <a:moveTo>
                    <a:pt x="4114800" y="371475"/>
                  </a:moveTo>
                  <a:lnTo>
                    <a:pt x="4048125" y="371475"/>
                  </a:lnTo>
                  <a:lnTo>
                    <a:pt x="4048125" y="381000"/>
                  </a:lnTo>
                  <a:lnTo>
                    <a:pt x="4114800" y="381000"/>
                  </a:lnTo>
                  <a:lnTo>
                    <a:pt x="4114800" y="371475"/>
                  </a:lnTo>
                  <a:close/>
                </a:path>
                <a:path w="5991225" h="752475">
                  <a:moveTo>
                    <a:pt x="4286250" y="742950"/>
                  </a:moveTo>
                  <a:lnTo>
                    <a:pt x="4219575" y="742950"/>
                  </a:lnTo>
                  <a:lnTo>
                    <a:pt x="4219575" y="752475"/>
                  </a:lnTo>
                  <a:lnTo>
                    <a:pt x="4286250" y="752475"/>
                  </a:lnTo>
                  <a:lnTo>
                    <a:pt x="4286250" y="742950"/>
                  </a:lnTo>
                  <a:close/>
                </a:path>
                <a:path w="5991225" h="752475">
                  <a:moveTo>
                    <a:pt x="4286250" y="371475"/>
                  </a:moveTo>
                  <a:lnTo>
                    <a:pt x="4219575" y="371475"/>
                  </a:lnTo>
                  <a:lnTo>
                    <a:pt x="4219575" y="381000"/>
                  </a:lnTo>
                  <a:lnTo>
                    <a:pt x="4286250" y="381000"/>
                  </a:lnTo>
                  <a:lnTo>
                    <a:pt x="4286250" y="371475"/>
                  </a:lnTo>
                  <a:close/>
                </a:path>
                <a:path w="5991225" h="752475">
                  <a:moveTo>
                    <a:pt x="4457700" y="742950"/>
                  </a:moveTo>
                  <a:lnTo>
                    <a:pt x="4391025" y="742950"/>
                  </a:lnTo>
                  <a:lnTo>
                    <a:pt x="4391025" y="752475"/>
                  </a:lnTo>
                  <a:lnTo>
                    <a:pt x="4457700" y="752475"/>
                  </a:lnTo>
                  <a:lnTo>
                    <a:pt x="4457700" y="742950"/>
                  </a:lnTo>
                  <a:close/>
                </a:path>
                <a:path w="5991225" h="752475">
                  <a:moveTo>
                    <a:pt x="4457700" y="371475"/>
                  </a:moveTo>
                  <a:lnTo>
                    <a:pt x="4391025" y="371475"/>
                  </a:lnTo>
                  <a:lnTo>
                    <a:pt x="4391025" y="381000"/>
                  </a:lnTo>
                  <a:lnTo>
                    <a:pt x="4457700" y="381000"/>
                  </a:lnTo>
                  <a:lnTo>
                    <a:pt x="4457700" y="371475"/>
                  </a:lnTo>
                  <a:close/>
                </a:path>
                <a:path w="5991225" h="752475">
                  <a:moveTo>
                    <a:pt x="4629150" y="742950"/>
                  </a:moveTo>
                  <a:lnTo>
                    <a:pt x="4562475" y="742950"/>
                  </a:lnTo>
                  <a:lnTo>
                    <a:pt x="4562475" y="752475"/>
                  </a:lnTo>
                  <a:lnTo>
                    <a:pt x="4629150" y="752475"/>
                  </a:lnTo>
                  <a:lnTo>
                    <a:pt x="4629150" y="742950"/>
                  </a:lnTo>
                  <a:close/>
                </a:path>
                <a:path w="5991225" h="752475">
                  <a:moveTo>
                    <a:pt x="4629150" y="371475"/>
                  </a:moveTo>
                  <a:lnTo>
                    <a:pt x="4562475" y="371475"/>
                  </a:lnTo>
                  <a:lnTo>
                    <a:pt x="4562475" y="381000"/>
                  </a:lnTo>
                  <a:lnTo>
                    <a:pt x="4629150" y="381000"/>
                  </a:lnTo>
                  <a:lnTo>
                    <a:pt x="4629150" y="371475"/>
                  </a:lnTo>
                  <a:close/>
                </a:path>
                <a:path w="5991225" h="752475">
                  <a:moveTo>
                    <a:pt x="4800600" y="742950"/>
                  </a:moveTo>
                  <a:lnTo>
                    <a:pt x="4733925" y="742950"/>
                  </a:lnTo>
                  <a:lnTo>
                    <a:pt x="4733925" y="752475"/>
                  </a:lnTo>
                  <a:lnTo>
                    <a:pt x="4800600" y="752475"/>
                  </a:lnTo>
                  <a:lnTo>
                    <a:pt x="4800600" y="742950"/>
                  </a:lnTo>
                  <a:close/>
                </a:path>
                <a:path w="5991225" h="752475">
                  <a:moveTo>
                    <a:pt x="4800600" y="371475"/>
                  </a:moveTo>
                  <a:lnTo>
                    <a:pt x="4733925" y="371475"/>
                  </a:lnTo>
                  <a:lnTo>
                    <a:pt x="4733925" y="381000"/>
                  </a:lnTo>
                  <a:lnTo>
                    <a:pt x="4800600" y="381000"/>
                  </a:lnTo>
                  <a:lnTo>
                    <a:pt x="4800600" y="371475"/>
                  </a:lnTo>
                  <a:close/>
                </a:path>
                <a:path w="5991225" h="752475">
                  <a:moveTo>
                    <a:pt x="4800600" y="0"/>
                  </a:moveTo>
                  <a:lnTo>
                    <a:pt x="4733925" y="0"/>
                  </a:lnTo>
                  <a:lnTo>
                    <a:pt x="4733925" y="9525"/>
                  </a:lnTo>
                  <a:lnTo>
                    <a:pt x="4800600" y="9525"/>
                  </a:lnTo>
                  <a:lnTo>
                    <a:pt x="4800600" y="0"/>
                  </a:lnTo>
                  <a:close/>
                </a:path>
                <a:path w="5991225" h="752475">
                  <a:moveTo>
                    <a:pt x="4972050" y="742950"/>
                  </a:moveTo>
                  <a:lnTo>
                    <a:pt x="4905375" y="742950"/>
                  </a:lnTo>
                  <a:lnTo>
                    <a:pt x="4905375" y="752475"/>
                  </a:lnTo>
                  <a:lnTo>
                    <a:pt x="4972050" y="752475"/>
                  </a:lnTo>
                  <a:lnTo>
                    <a:pt x="4972050" y="742950"/>
                  </a:lnTo>
                  <a:close/>
                </a:path>
                <a:path w="5991225" h="752475">
                  <a:moveTo>
                    <a:pt x="4972050" y="371475"/>
                  </a:moveTo>
                  <a:lnTo>
                    <a:pt x="4905375" y="371475"/>
                  </a:lnTo>
                  <a:lnTo>
                    <a:pt x="4905375" y="381000"/>
                  </a:lnTo>
                  <a:lnTo>
                    <a:pt x="4972050" y="381000"/>
                  </a:lnTo>
                  <a:lnTo>
                    <a:pt x="4972050" y="371475"/>
                  </a:lnTo>
                  <a:close/>
                </a:path>
                <a:path w="5991225" h="752475">
                  <a:moveTo>
                    <a:pt x="4972050" y="0"/>
                  </a:moveTo>
                  <a:lnTo>
                    <a:pt x="4905375" y="0"/>
                  </a:lnTo>
                  <a:lnTo>
                    <a:pt x="4905375" y="9525"/>
                  </a:lnTo>
                  <a:lnTo>
                    <a:pt x="4972050" y="9525"/>
                  </a:lnTo>
                  <a:lnTo>
                    <a:pt x="4972050" y="0"/>
                  </a:lnTo>
                  <a:close/>
                </a:path>
                <a:path w="5991225" h="752475">
                  <a:moveTo>
                    <a:pt x="5143500" y="742950"/>
                  </a:moveTo>
                  <a:lnTo>
                    <a:pt x="5076825" y="742950"/>
                  </a:lnTo>
                  <a:lnTo>
                    <a:pt x="5076825" y="752475"/>
                  </a:lnTo>
                  <a:lnTo>
                    <a:pt x="5143500" y="752475"/>
                  </a:lnTo>
                  <a:lnTo>
                    <a:pt x="5143500" y="742950"/>
                  </a:lnTo>
                  <a:close/>
                </a:path>
                <a:path w="5991225" h="752475">
                  <a:moveTo>
                    <a:pt x="5143500" y="371475"/>
                  </a:moveTo>
                  <a:lnTo>
                    <a:pt x="5076825" y="371475"/>
                  </a:lnTo>
                  <a:lnTo>
                    <a:pt x="5076825" y="381000"/>
                  </a:lnTo>
                  <a:lnTo>
                    <a:pt x="5143500" y="381000"/>
                  </a:lnTo>
                  <a:lnTo>
                    <a:pt x="5143500" y="371475"/>
                  </a:lnTo>
                  <a:close/>
                </a:path>
                <a:path w="5991225" h="752475">
                  <a:moveTo>
                    <a:pt x="5143500" y="0"/>
                  </a:moveTo>
                  <a:lnTo>
                    <a:pt x="5076825" y="0"/>
                  </a:lnTo>
                  <a:lnTo>
                    <a:pt x="5076825" y="9525"/>
                  </a:lnTo>
                  <a:lnTo>
                    <a:pt x="5143500" y="9525"/>
                  </a:lnTo>
                  <a:lnTo>
                    <a:pt x="5143500" y="0"/>
                  </a:lnTo>
                  <a:close/>
                </a:path>
                <a:path w="5991225" h="752475">
                  <a:moveTo>
                    <a:pt x="5314950" y="742950"/>
                  </a:moveTo>
                  <a:lnTo>
                    <a:pt x="5248275" y="742950"/>
                  </a:lnTo>
                  <a:lnTo>
                    <a:pt x="5248275" y="752475"/>
                  </a:lnTo>
                  <a:lnTo>
                    <a:pt x="5314950" y="752475"/>
                  </a:lnTo>
                  <a:lnTo>
                    <a:pt x="5314950" y="742950"/>
                  </a:lnTo>
                  <a:close/>
                </a:path>
                <a:path w="5991225" h="752475">
                  <a:moveTo>
                    <a:pt x="5314950" y="371475"/>
                  </a:moveTo>
                  <a:lnTo>
                    <a:pt x="5248275" y="371475"/>
                  </a:lnTo>
                  <a:lnTo>
                    <a:pt x="5248275" y="381000"/>
                  </a:lnTo>
                  <a:lnTo>
                    <a:pt x="5314950" y="381000"/>
                  </a:lnTo>
                  <a:lnTo>
                    <a:pt x="5314950" y="371475"/>
                  </a:lnTo>
                  <a:close/>
                </a:path>
                <a:path w="5991225" h="752475">
                  <a:moveTo>
                    <a:pt x="5314950" y="0"/>
                  </a:moveTo>
                  <a:lnTo>
                    <a:pt x="5248275" y="0"/>
                  </a:lnTo>
                  <a:lnTo>
                    <a:pt x="5248275" y="9525"/>
                  </a:lnTo>
                  <a:lnTo>
                    <a:pt x="5314950" y="9525"/>
                  </a:lnTo>
                  <a:lnTo>
                    <a:pt x="5314950" y="0"/>
                  </a:lnTo>
                  <a:close/>
                </a:path>
                <a:path w="5991225" h="752475">
                  <a:moveTo>
                    <a:pt x="5486400" y="742950"/>
                  </a:moveTo>
                  <a:lnTo>
                    <a:pt x="5419725" y="742950"/>
                  </a:lnTo>
                  <a:lnTo>
                    <a:pt x="5419725" y="752475"/>
                  </a:lnTo>
                  <a:lnTo>
                    <a:pt x="5486400" y="752475"/>
                  </a:lnTo>
                  <a:lnTo>
                    <a:pt x="5486400" y="742950"/>
                  </a:lnTo>
                  <a:close/>
                </a:path>
                <a:path w="5991225" h="752475">
                  <a:moveTo>
                    <a:pt x="5486400" y="371475"/>
                  </a:moveTo>
                  <a:lnTo>
                    <a:pt x="5419725" y="371475"/>
                  </a:lnTo>
                  <a:lnTo>
                    <a:pt x="5419725" y="381000"/>
                  </a:lnTo>
                  <a:lnTo>
                    <a:pt x="5486400" y="381000"/>
                  </a:lnTo>
                  <a:lnTo>
                    <a:pt x="5486400" y="371475"/>
                  </a:lnTo>
                  <a:close/>
                </a:path>
                <a:path w="5991225" h="752475">
                  <a:moveTo>
                    <a:pt x="5657850" y="742950"/>
                  </a:moveTo>
                  <a:lnTo>
                    <a:pt x="5591175" y="742950"/>
                  </a:lnTo>
                  <a:lnTo>
                    <a:pt x="5591175" y="752475"/>
                  </a:lnTo>
                  <a:lnTo>
                    <a:pt x="5657850" y="752475"/>
                  </a:lnTo>
                  <a:lnTo>
                    <a:pt x="5657850" y="742950"/>
                  </a:lnTo>
                  <a:close/>
                </a:path>
                <a:path w="5991225" h="752475">
                  <a:moveTo>
                    <a:pt x="5657850" y="371475"/>
                  </a:moveTo>
                  <a:lnTo>
                    <a:pt x="5591175" y="371475"/>
                  </a:lnTo>
                  <a:lnTo>
                    <a:pt x="5591175" y="381000"/>
                  </a:lnTo>
                  <a:lnTo>
                    <a:pt x="5657850" y="381000"/>
                  </a:lnTo>
                  <a:lnTo>
                    <a:pt x="5657850" y="371475"/>
                  </a:lnTo>
                  <a:close/>
                </a:path>
                <a:path w="5991225" h="752475">
                  <a:moveTo>
                    <a:pt x="5657850" y="0"/>
                  </a:moveTo>
                  <a:lnTo>
                    <a:pt x="5591175" y="0"/>
                  </a:lnTo>
                  <a:lnTo>
                    <a:pt x="5591175" y="9525"/>
                  </a:lnTo>
                  <a:lnTo>
                    <a:pt x="5657850" y="9525"/>
                  </a:lnTo>
                  <a:lnTo>
                    <a:pt x="5657850" y="0"/>
                  </a:lnTo>
                  <a:close/>
                </a:path>
                <a:path w="5991225" h="752475">
                  <a:moveTo>
                    <a:pt x="5829300" y="742950"/>
                  </a:moveTo>
                  <a:lnTo>
                    <a:pt x="5762625" y="742950"/>
                  </a:lnTo>
                  <a:lnTo>
                    <a:pt x="5762625" y="752475"/>
                  </a:lnTo>
                  <a:lnTo>
                    <a:pt x="5829300" y="752475"/>
                  </a:lnTo>
                  <a:lnTo>
                    <a:pt x="5829300" y="742950"/>
                  </a:lnTo>
                  <a:close/>
                </a:path>
                <a:path w="5991225" h="752475">
                  <a:moveTo>
                    <a:pt x="5829300" y="371475"/>
                  </a:moveTo>
                  <a:lnTo>
                    <a:pt x="5762625" y="371475"/>
                  </a:lnTo>
                  <a:lnTo>
                    <a:pt x="5762625" y="381000"/>
                  </a:lnTo>
                  <a:lnTo>
                    <a:pt x="5829300" y="381000"/>
                  </a:lnTo>
                  <a:lnTo>
                    <a:pt x="5829300" y="371475"/>
                  </a:lnTo>
                  <a:close/>
                </a:path>
                <a:path w="5991225" h="752475">
                  <a:moveTo>
                    <a:pt x="5829300" y="0"/>
                  </a:moveTo>
                  <a:lnTo>
                    <a:pt x="5762625" y="0"/>
                  </a:lnTo>
                  <a:lnTo>
                    <a:pt x="5762625" y="9525"/>
                  </a:lnTo>
                  <a:lnTo>
                    <a:pt x="5829300" y="9525"/>
                  </a:lnTo>
                  <a:lnTo>
                    <a:pt x="5829300" y="0"/>
                  </a:lnTo>
                  <a:close/>
                </a:path>
                <a:path w="5991225" h="752475">
                  <a:moveTo>
                    <a:pt x="5991225" y="742950"/>
                  </a:moveTo>
                  <a:lnTo>
                    <a:pt x="5934075" y="742950"/>
                  </a:lnTo>
                  <a:lnTo>
                    <a:pt x="5934075" y="752475"/>
                  </a:lnTo>
                  <a:lnTo>
                    <a:pt x="5991225" y="752475"/>
                  </a:lnTo>
                  <a:lnTo>
                    <a:pt x="5991225" y="742950"/>
                  </a:lnTo>
                  <a:close/>
                </a:path>
                <a:path w="5991225" h="752475">
                  <a:moveTo>
                    <a:pt x="5991225" y="371475"/>
                  </a:moveTo>
                  <a:lnTo>
                    <a:pt x="5934075" y="371475"/>
                  </a:lnTo>
                  <a:lnTo>
                    <a:pt x="5934075" y="381000"/>
                  </a:lnTo>
                  <a:lnTo>
                    <a:pt x="5991225" y="381000"/>
                  </a:lnTo>
                  <a:lnTo>
                    <a:pt x="5991225" y="371475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66787" y="4295774"/>
              <a:ext cx="5991225" cy="752475"/>
            </a:xfrm>
            <a:custGeom>
              <a:avLst/>
              <a:gdLst/>
              <a:ahLst/>
              <a:cxnLst/>
              <a:rect l="l" t="t" r="r" b="b"/>
              <a:pathLst>
                <a:path w="5991225" h="752475">
                  <a:moveTo>
                    <a:pt x="342900" y="742950"/>
                  </a:moveTo>
                  <a:lnTo>
                    <a:pt x="0" y="742950"/>
                  </a:lnTo>
                  <a:lnTo>
                    <a:pt x="0" y="752475"/>
                  </a:lnTo>
                  <a:lnTo>
                    <a:pt x="342900" y="752475"/>
                  </a:lnTo>
                  <a:lnTo>
                    <a:pt x="342900" y="742950"/>
                  </a:lnTo>
                  <a:close/>
                </a:path>
                <a:path w="5991225" h="752475">
                  <a:moveTo>
                    <a:pt x="342900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342900" y="381000"/>
                  </a:lnTo>
                  <a:lnTo>
                    <a:pt x="342900" y="371475"/>
                  </a:lnTo>
                  <a:close/>
                </a:path>
                <a:path w="5991225" h="752475">
                  <a:moveTo>
                    <a:pt x="514350" y="742950"/>
                  </a:moveTo>
                  <a:lnTo>
                    <a:pt x="447675" y="742950"/>
                  </a:lnTo>
                  <a:lnTo>
                    <a:pt x="447675" y="752475"/>
                  </a:lnTo>
                  <a:lnTo>
                    <a:pt x="514350" y="752475"/>
                  </a:lnTo>
                  <a:lnTo>
                    <a:pt x="514350" y="742950"/>
                  </a:lnTo>
                  <a:close/>
                </a:path>
                <a:path w="5991225" h="752475">
                  <a:moveTo>
                    <a:pt x="514350" y="371475"/>
                  </a:moveTo>
                  <a:lnTo>
                    <a:pt x="447675" y="371475"/>
                  </a:lnTo>
                  <a:lnTo>
                    <a:pt x="447675" y="381000"/>
                  </a:lnTo>
                  <a:lnTo>
                    <a:pt x="514350" y="381000"/>
                  </a:lnTo>
                  <a:lnTo>
                    <a:pt x="514350" y="371475"/>
                  </a:lnTo>
                  <a:close/>
                </a:path>
                <a:path w="5991225" h="752475">
                  <a:moveTo>
                    <a:pt x="514350" y="0"/>
                  </a:moveTo>
                  <a:lnTo>
                    <a:pt x="447675" y="0"/>
                  </a:lnTo>
                  <a:lnTo>
                    <a:pt x="447675" y="9525"/>
                  </a:lnTo>
                  <a:lnTo>
                    <a:pt x="514350" y="9525"/>
                  </a:lnTo>
                  <a:lnTo>
                    <a:pt x="514350" y="0"/>
                  </a:lnTo>
                  <a:close/>
                </a:path>
                <a:path w="5991225" h="752475">
                  <a:moveTo>
                    <a:pt x="685800" y="742950"/>
                  </a:moveTo>
                  <a:lnTo>
                    <a:pt x="619125" y="742950"/>
                  </a:lnTo>
                  <a:lnTo>
                    <a:pt x="619125" y="752475"/>
                  </a:lnTo>
                  <a:lnTo>
                    <a:pt x="685800" y="752475"/>
                  </a:lnTo>
                  <a:lnTo>
                    <a:pt x="685800" y="742950"/>
                  </a:lnTo>
                  <a:close/>
                </a:path>
                <a:path w="5991225" h="752475">
                  <a:moveTo>
                    <a:pt x="685800" y="371475"/>
                  </a:moveTo>
                  <a:lnTo>
                    <a:pt x="619125" y="371475"/>
                  </a:lnTo>
                  <a:lnTo>
                    <a:pt x="619125" y="381000"/>
                  </a:lnTo>
                  <a:lnTo>
                    <a:pt x="685800" y="381000"/>
                  </a:lnTo>
                  <a:lnTo>
                    <a:pt x="685800" y="371475"/>
                  </a:lnTo>
                  <a:close/>
                </a:path>
                <a:path w="5991225" h="752475">
                  <a:moveTo>
                    <a:pt x="857250" y="742950"/>
                  </a:moveTo>
                  <a:lnTo>
                    <a:pt x="790575" y="742950"/>
                  </a:lnTo>
                  <a:lnTo>
                    <a:pt x="790575" y="752475"/>
                  </a:lnTo>
                  <a:lnTo>
                    <a:pt x="857250" y="752475"/>
                  </a:lnTo>
                  <a:lnTo>
                    <a:pt x="857250" y="742950"/>
                  </a:lnTo>
                  <a:close/>
                </a:path>
                <a:path w="5991225" h="752475">
                  <a:moveTo>
                    <a:pt x="857250" y="371475"/>
                  </a:moveTo>
                  <a:lnTo>
                    <a:pt x="790575" y="371475"/>
                  </a:lnTo>
                  <a:lnTo>
                    <a:pt x="790575" y="381000"/>
                  </a:lnTo>
                  <a:lnTo>
                    <a:pt x="857250" y="381000"/>
                  </a:lnTo>
                  <a:lnTo>
                    <a:pt x="857250" y="371475"/>
                  </a:lnTo>
                  <a:close/>
                </a:path>
                <a:path w="5991225" h="752475">
                  <a:moveTo>
                    <a:pt x="857250" y="0"/>
                  </a:moveTo>
                  <a:lnTo>
                    <a:pt x="790575" y="0"/>
                  </a:lnTo>
                  <a:lnTo>
                    <a:pt x="790575" y="9525"/>
                  </a:lnTo>
                  <a:lnTo>
                    <a:pt x="857250" y="9525"/>
                  </a:lnTo>
                  <a:lnTo>
                    <a:pt x="857250" y="0"/>
                  </a:lnTo>
                  <a:close/>
                </a:path>
                <a:path w="5991225" h="752475">
                  <a:moveTo>
                    <a:pt x="1028700" y="742950"/>
                  </a:moveTo>
                  <a:lnTo>
                    <a:pt x="962025" y="742950"/>
                  </a:lnTo>
                  <a:lnTo>
                    <a:pt x="962025" y="752475"/>
                  </a:lnTo>
                  <a:lnTo>
                    <a:pt x="1028700" y="752475"/>
                  </a:lnTo>
                  <a:lnTo>
                    <a:pt x="1028700" y="742950"/>
                  </a:lnTo>
                  <a:close/>
                </a:path>
                <a:path w="5991225" h="752475">
                  <a:moveTo>
                    <a:pt x="1028700" y="371475"/>
                  </a:moveTo>
                  <a:lnTo>
                    <a:pt x="962025" y="371475"/>
                  </a:lnTo>
                  <a:lnTo>
                    <a:pt x="962025" y="381000"/>
                  </a:lnTo>
                  <a:lnTo>
                    <a:pt x="1028700" y="381000"/>
                  </a:lnTo>
                  <a:lnTo>
                    <a:pt x="1028700" y="371475"/>
                  </a:lnTo>
                  <a:close/>
                </a:path>
                <a:path w="5991225" h="752475">
                  <a:moveTo>
                    <a:pt x="1200150" y="742950"/>
                  </a:moveTo>
                  <a:lnTo>
                    <a:pt x="1133475" y="742950"/>
                  </a:lnTo>
                  <a:lnTo>
                    <a:pt x="1133475" y="752475"/>
                  </a:lnTo>
                  <a:lnTo>
                    <a:pt x="1200150" y="752475"/>
                  </a:lnTo>
                  <a:lnTo>
                    <a:pt x="1200150" y="742950"/>
                  </a:lnTo>
                  <a:close/>
                </a:path>
                <a:path w="5991225" h="752475">
                  <a:moveTo>
                    <a:pt x="1200150" y="371475"/>
                  </a:moveTo>
                  <a:lnTo>
                    <a:pt x="1133475" y="371475"/>
                  </a:lnTo>
                  <a:lnTo>
                    <a:pt x="1133475" y="381000"/>
                  </a:lnTo>
                  <a:lnTo>
                    <a:pt x="1200150" y="381000"/>
                  </a:lnTo>
                  <a:lnTo>
                    <a:pt x="1200150" y="371475"/>
                  </a:lnTo>
                  <a:close/>
                </a:path>
                <a:path w="5991225" h="752475">
                  <a:moveTo>
                    <a:pt x="1371600" y="742950"/>
                  </a:moveTo>
                  <a:lnTo>
                    <a:pt x="1304925" y="742950"/>
                  </a:lnTo>
                  <a:lnTo>
                    <a:pt x="1304925" y="752475"/>
                  </a:lnTo>
                  <a:lnTo>
                    <a:pt x="1371600" y="752475"/>
                  </a:lnTo>
                  <a:lnTo>
                    <a:pt x="1371600" y="742950"/>
                  </a:lnTo>
                  <a:close/>
                </a:path>
                <a:path w="5991225" h="752475">
                  <a:moveTo>
                    <a:pt x="1371600" y="371475"/>
                  </a:moveTo>
                  <a:lnTo>
                    <a:pt x="1304925" y="371475"/>
                  </a:lnTo>
                  <a:lnTo>
                    <a:pt x="1304925" y="381000"/>
                  </a:lnTo>
                  <a:lnTo>
                    <a:pt x="1371600" y="381000"/>
                  </a:lnTo>
                  <a:lnTo>
                    <a:pt x="1371600" y="371475"/>
                  </a:lnTo>
                  <a:close/>
                </a:path>
                <a:path w="5991225" h="752475">
                  <a:moveTo>
                    <a:pt x="1543050" y="742950"/>
                  </a:moveTo>
                  <a:lnTo>
                    <a:pt x="1476375" y="742950"/>
                  </a:lnTo>
                  <a:lnTo>
                    <a:pt x="1476375" y="752475"/>
                  </a:lnTo>
                  <a:lnTo>
                    <a:pt x="1543050" y="752475"/>
                  </a:lnTo>
                  <a:lnTo>
                    <a:pt x="1543050" y="742950"/>
                  </a:lnTo>
                  <a:close/>
                </a:path>
                <a:path w="5991225" h="752475">
                  <a:moveTo>
                    <a:pt x="1543050" y="371475"/>
                  </a:moveTo>
                  <a:lnTo>
                    <a:pt x="1476375" y="371475"/>
                  </a:lnTo>
                  <a:lnTo>
                    <a:pt x="1476375" y="381000"/>
                  </a:lnTo>
                  <a:lnTo>
                    <a:pt x="1543050" y="381000"/>
                  </a:lnTo>
                  <a:lnTo>
                    <a:pt x="1543050" y="371475"/>
                  </a:lnTo>
                  <a:close/>
                </a:path>
                <a:path w="5991225" h="752475">
                  <a:moveTo>
                    <a:pt x="1714500" y="742950"/>
                  </a:moveTo>
                  <a:lnTo>
                    <a:pt x="1647825" y="742950"/>
                  </a:lnTo>
                  <a:lnTo>
                    <a:pt x="1647825" y="752475"/>
                  </a:lnTo>
                  <a:lnTo>
                    <a:pt x="1714500" y="752475"/>
                  </a:lnTo>
                  <a:lnTo>
                    <a:pt x="1714500" y="742950"/>
                  </a:lnTo>
                  <a:close/>
                </a:path>
                <a:path w="5991225" h="752475">
                  <a:moveTo>
                    <a:pt x="1714500" y="371475"/>
                  </a:moveTo>
                  <a:lnTo>
                    <a:pt x="1647825" y="371475"/>
                  </a:lnTo>
                  <a:lnTo>
                    <a:pt x="1647825" y="381000"/>
                  </a:lnTo>
                  <a:lnTo>
                    <a:pt x="1714500" y="381000"/>
                  </a:lnTo>
                  <a:lnTo>
                    <a:pt x="1714500" y="371475"/>
                  </a:lnTo>
                  <a:close/>
                </a:path>
                <a:path w="5991225" h="752475">
                  <a:moveTo>
                    <a:pt x="1885950" y="742950"/>
                  </a:moveTo>
                  <a:lnTo>
                    <a:pt x="1819275" y="742950"/>
                  </a:lnTo>
                  <a:lnTo>
                    <a:pt x="1819275" y="752475"/>
                  </a:lnTo>
                  <a:lnTo>
                    <a:pt x="1885950" y="752475"/>
                  </a:lnTo>
                  <a:lnTo>
                    <a:pt x="1885950" y="742950"/>
                  </a:lnTo>
                  <a:close/>
                </a:path>
                <a:path w="5991225" h="752475">
                  <a:moveTo>
                    <a:pt x="1885950" y="371475"/>
                  </a:moveTo>
                  <a:lnTo>
                    <a:pt x="1819275" y="371475"/>
                  </a:lnTo>
                  <a:lnTo>
                    <a:pt x="1819275" y="381000"/>
                  </a:lnTo>
                  <a:lnTo>
                    <a:pt x="1885950" y="381000"/>
                  </a:lnTo>
                  <a:lnTo>
                    <a:pt x="1885950" y="371475"/>
                  </a:lnTo>
                  <a:close/>
                </a:path>
                <a:path w="5991225" h="752475">
                  <a:moveTo>
                    <a:pt x="1885950" y="0"/>
                  </a:moveTo>
                  <a:lnTo>
                    <a:pt x="1819275" y="0"/>
                  </a:lnTo>
                  <a:lnTo>
                    <a:pt x="1819275" y="9525"/>
                  </a:lnTo>
                  <a:lnTo>
                    <a:pt x="1885950" y="9525"/>
                  </a:lnTo>
                  <a:lnTo>
                    <a:pt x="1885950" y="0"/>
                  </a:lnTo>
                  <a:close/>
                </a:path>
                <a:path w="5991225" h="752475">
                  <a:moveTo>
                    <a:pt x="2057400" y="742950"/>
                  </a:moveTo>
                  <a:lnTo>
                    <a:pt x="1990725" y="742950"/>
                  </a:lnTo>
                  <a:lnTo>
                    <a:pt x="1990725" y="752475"/>
                  </a:lnTo>
                  <a:lnTo>
                    <a:pt x="2057400" y="752475"/>
                  </a:lnTo>
                  <a:lnTo>
                    <a:pt x="2057400" y="742950"/>
                  </a:lnTo>
                  <a:close/>
                </a:path>
                <a:path w="5991225" h="752475">
                  <a:moveTo>
                    <a:pt x="2057400" y="371475"/>
                  </a:moveTo>
                  <a:lnTo>
                    <a:pt x="1990725" y="371475"/>
                  </a:lnTo>
                  <a:lnTo>
                    <a:pt x="1990725" y="381000"/>
                  </a:lnTo>
                  <a:lnTo>
                    <a:pt x="2057400" y="381000"/>
                  </a:lnTo>
                  <a:lnTo>
                    <a:pt x="2057400" y="371475"/>
                  </a:lnTo>
                  <a:close/>
                </a:path>
                <a:path w="5991225" h="752475">
                  <a:moveTo>
                    <a:pt x="2228850" y="742950"/>
                  </a:moveTo>
                  <a:lnTo>
                    <a:pt x="2162175" y="742950"/>
                  </a:lnTo>
                  <a:lnTo>
                    <a:pt x="2162175" y="752475"/>
                  </a:lnTo>
                  <a:lnTo>
                    <a:pt x="2228850" y="752475"/>
                  </a:lnTo>
                  <a:lnTo>
                    <a:pt x="2228850" y="742950"/>
                  </a:lnTo>
                  <a:close/>
                </a:path>
                <a:path w="5991225" h="752475">
                  <a:moveTo>
                    <a:pt x="2228850" y="371475"/>
                  </a:moveTo>
                  <a:lnTo>
                    <a:pt x="2162175" y="371475"/>
                  </a:lnTo>
                  <a:lnTo>
                    <a:pt x="2162175" y="381000"/>
                  </a:lnTo>
                  <a:lnTo>
                    <a:pt x="2228850" y="381000"/>
                  </a:lnTo>
                  <a:lnTo>
                    <a:pt x="2228850" y="371475"/>
                  </a:lnTo>
                  <a:close/>
                </a:path>
                <a:path w="5991225" h="752475">
                  <a:moveTo>
                    <a:pt x="2400300" y="742950"/>
                  </a:moveTo>
                  <a:lnTo>
                    <a:pt x="2333625" y="742950"/>
                  </a:lnTo>
                  <a:lnTo>
                    <a:pt x="2333625" y="752475"/>
                  </a:lnTo>
                  <a:lnTo>
                    <a:pt x="2400300" y="752475"/>
                  </a:lnTo>
                  <a:lnTo>
                    <a:pt x="2400300" y="742950"/>
                  </a:lnTo>
                  <a:close/>
                </a:path>
                <a:path w="5991225" h="752475">
                  <a:moveTo>
                    <a:pt x="2400300" y="371475"/>
                  </a:moveTo>
                  <a:lnTo>
                    <a:pt x="2333625" y="371475"/>
                  </a:lnTo>
                  <a:lnTo>
                    <a:pt x="2333625" y="381000"/>
                  </a:lnTo>
                  <a:lnTo>
                    <a:pt x="2400300" y="381000"/>
                  </a:lnTo>
                  <a:lnTo>
                    <a:pt x="2400300" y="371475"/>
                  </a:lnTo>
                  <a:close/>
                </a:path>
                <a:path w="5991225" h="752475">
                  <a:moveTo>
                    <a:pt x="2571750" y="742950"/>
                  </a:moveTo>
                  <a:lnTo>
                    <a:pt x="2505075" y="742950"/>
                  </a:lnTo>
                  <a:lnTo>
                    <a:pt x="2505075" y="752475"/>
                  </a:lnTo>
                  <a:lnTo>
                    <a:pt x="2571750" y="752475"/>
                  </a:lnTo>
                  <a:lnTo>
                    <a:pt x="2571750" y="742950"/>
                  </a:lnTo>
                  <a:close/>
                </a:path>
                <a:path w="5991225" h="752475">
                  <a:moveTo>
                    <a:pt x="2571750" y="371475"/>
                  </a:moveTo>
                  <a:lnTo>
                    <a:pt x="2505075" y="371475"/>
                  </a:lnTo>
                  <a:lnTo>
                    <a:pt x="2505075" y="381000"/>
                  </a:lnTo>
                  <a:lnTo>
                    <a:pt x="2571750" y="381000"/>
                  </a:lnTo>
                  <a:lnTo>
                    <a:pt x="2571750" y="371475"/>
                  </a:lnTo>
                  <a:close/>
                </a:path>
                <a:path w="5991225" h="752475">
                  <a:moveTo>
                    <a:pt x="2743200" y="371475"/>
                  </a:moveTo>
                  <a:lnTo>
                    <a:pt x="2676525" y="371475"/>
                  </a:lnTo>
                  <a:lnTo>
                    <a:pt x="2676525" y="381000"/>
                  </a:lnTo>
                  <a:lnTo>
                    <a:pt x="2743200" y="381000"/>
                  </a:lnTo>
                  <a:lnTo>
                    <a:pt x="2743200" y="371475"/>
                  </a:lnTo>
                  <a:close/>
                </a:path>
                <a:path w="5991225" h="752475">
                  <a:moveTo>
                    <a:pt x="2914650" y="742950"/>
                  </a:moveTo>
                  <a:lnTo>
                    <a:pt x="2847975" y="742950"/>
                  </a:lnTo>
                  <a:lnTo>
                    <a:pt x="2847975" y="752475"/>
                  </a:lnTo>
                  <a:lnTo>
                    <a:pt x="2914650" y="752475"/>
                  </a:lnTo>
                  <a:lnTo>
                    <a:pt x="2914650" y="742950"/>
                  </a:lnTo>
                  <a:close/>
                </a:path>
                <a:path w="5991225" h="752475">
                  <a:moveTo>
                    <a:pt x="2914650" y="371475"/>
                  </a:moveTo>
                  <a:lnTo>
                    <a:pt x="2847975" y="371475"/>
                  </a:lnTo>
                  <a:lnTo>
                    <a:pt x="2847975" y="381000"/>
                  </a:lnTo>
                  <a:lnTo>
                    <a:pt x="2914650" y="381000"/>
                  </a:lnTo>
                  <a:lnTo>
                    <a:pt x="2914650" y="371475"/>
                  </a:lnTo>
                  <a:close/>
                </a:path>
                <a:path w="5991225" h="752475">
                  <a:moveTo>
                    <a:pt x="3086100" y="742950"/>
                  </a:moveTo>
                  <a:lnTo>
                    <a:pt x="3019425" y="742950"/>
                  </a:lnTo>
                  <a:lnTo>
                    <a:pt x="3019425" y="752475"/>
                  </a:lnTo>
                  <a:lnTo>
                    <a:pt x="3086100" y="752475"/>
                  </a:lnTo>
                  <a:lnTo>
                    <a:pt x="3086100" y="742950"/>
                  </a:lnTo>
                  <a:close/>
                </a:path>
                <a:path w="5991225" h="752475">
                  <a:moveTo>
                    <a:pt x="3086100" y="371475"/>
                  </a:moveTo>
                  <a:lnTo>
                    <a:pt x="3019425" y="371475"/>
                  </a:lnTo>
                  <a:lnTo>
                    <a:pt x="3019425" y="381000"/>
                  </a:lnTo>
                  <a:lnTo>
                    <a:pt x="3086100" y="381000"/>
                  </a:lnTo>
                  <a:lnTo>
                    <a:pt x="3086100" y="371475"/>
                  </a:lnTo>
                  <a:close/>
                </a:path>
                <a:path w="5991225" h="752475">
                  <a:moveTo>
                    <a:pt x="3257550" y="742950"/>
                  </a:moveTo>
                  <a:lnTo>
                    <a:pt x="3190875" y="742950"/>
                  </a:lnTo>
                  <a:lnTo>
                    <a:pt x="3190875" y="752475"/>
                  </a:lnTo>
                  <a:lnTo>
                    <a:pt x="3257550" y="752475"/>
                  </a:lnTo>
                  <a:lnTo>
                    <a:pt x="3257550" y="742950"/>
                  </a:lnTo>
                  <a:close/>
                </a:path>
                <a:path w="5991225" h="752475">
                  <a:moveTo>
                    <a:pt x="3257550" y="371475"/>
                  </a:moveTo>
                  <a:lnTo>
                    <a:pt x="3190875" y="371475"/>
                  </a:lnTo>
                  <a:lnTo>
                    <a:pt x="3190875" y="381000"/>
                  </a:lnTo>
                  <a:lnTo>
                    <a:pt x="3257550" y="381000"/>
                  </a:lnTo>
                  <a:lnTo>
                    <a:pt x="3257550" y="371475"/>
                  </a:lnTo>
                  <a:close/>
                </a:path>
                <a:path w="5991225" h="752475">
                  <a:moveTo>
                    <a:pt x="3429000" y="742950"/>
                  </a:moveTo>
                  <a:lnTo>
                    <a:pt x="3362325" y="742950"/>
                  </a:lnTo>
                  <a:lnTo>
                    <a:pt x="3362325" y="752475"/>
                  </a:lnTo>
                  <a:lnTo>
                    <a:pt x="3429000" y="752475"/>
                  </a:lnTo>
                  <a:lnTo>
                    <a:pt x="3429000" y="742950"/>
                  </a:lnTo>
                  <a:close/>
                </a:path>
                <a:path w="5991225" h="752475">
                  <a:moveTo>
                    <a:pt x="3429000" y="371475"/>
                  </a:moveTo>
                  <a:lnTo>
                    <a:pt x="3362325" y="371475"/>
                  </a:lnTo>
                  <a:lnTo>
                    <a:pt x="3362325" y="381000"/>
                  </a:lnTo>
                  <a:lnTo>
                    <a:pt x="3429000" y="381000"/>
                  </a:lnTo>
                  <a:lnTo>
                    <a:pt x="3429000" y="371475"/>
                  </a:lnTo>
                  <a:close/>
                </a:path>
                <a:path w="5991225" h="752475">
                  <a:moveTo>
                    <a:pt x="3600450" y="742950"/>
                  </a:moveTo>
                  <a:lnTo>
                    <a:pt x="3533775" y="742950"/>
                  </a:lnTo>
                  <a:lnTo>
                    <a:pt x="3533775" y="752475"/>
                  </a:lnTo>
                  <a:lnTo>
                    <a:pt x="3600450" y="752475"/>
                  </a:lnTo>
                  <a:lnTo>
                    <a:pt x="3600450" y="742950"/>
                  </a:lnTo>
                  <a:close/>
                </a:path>
                <a:path w="5991225" h="752475">
                  <a:moveTo>
                    <a:pt x="3600450" y="371475"/>
                  </a:moveTo>
                  <a:lnTo>
                    <a:pt x="3533775" y="371475"/>
                  </a:lnTo>
                  <a:lnTo>
                    <a:pt x="3533775" y="381000"/>
                  </a:lnTo>
                  <a:lnTo>
                    <a:pt x="3600450" y="381000"/>
                  </a:lnTo>
                  <a:lnTo>
                    <a:pt x="3600450" y="371475"/>
                  </a:lnTo>
                  <a:close/>
                </a:path>
                <a:path w="5991225" h="752475">
                  <a:moveTo>
                    <a:pt x="3771900" y="742950"/>
                  </a:moveTo>
                  <a:lnTo>
                    <a:pt x="3705225" y="742950"/>
                  </a:lnTo>
                  <a:lnTo>
                    <a:pt x="3705225" y="752475"/>
                  </a:lnTo>
                  <a:lnTo>
                    <a:pt x="3771900" y="752475"/>
                  </a:lnTo>
                  <a:lnTo>
                    <a:pt x="3771900" y="742950"/>
                  </a:lnTo>
                  <a:close/>
                </a:path>
                <a:path w="5991225" h="752475">
                  <a:moveTo>
                    <a:pt x="3771900" y="371475"/>
                  </a:moveTo>
                  <a:lnTo>
                    <a:pt x="3705225" y="371475"/>
                  </a:lnTo>
                  <a:lnTo>
                    <a:pt x="3705225" y="381000"/>
                  </a:lnTo>
                  <a:lnTo>
                    <a:pt x="3771900" y="381000"/>
                  </a:lnTo>
                  <a:lnTo>
                    <a:pt x="3771900" y="371475"/>
                  </a:lnTo>
                  <a:close/>
                </a:path>
                <a:path w="5991225" h="752475">
                  <a:moveTo>
                    <a:pt x="3771900" y="0"/>
                  </a:moveTo>
                  <a:lnTo>
                    <a:pt x="3705225" y="0"/>
                  </a:lnTo>
                  <a:lnTo>
                    <a:pt x="3705225" y="9525"/>
                  </a:lnTo>
                  <a:lnTo>
                    <a:pt x="3771900" y="9525"/>
                  </a:lnTo>
                  <a:lnTo>
                    <a:pt x="3771900" y="0"/>
                  </a:lnTo>
                  <a:close/>
                </a:path>
                <a:path w="5991225" h="752475">
                  <a:moveTo>
                    <a:pt x="3943350" y="742950"/>
                  </a:moveTo>
                  <a:lnTo>
                    <a:pt x="3876675" y="742950"/>
                  </a:lnTo>
                  <a:lnTo>
                    <a:pt x="3876675" y="752475"/>
                  </a:lnTo>
                  <a:lnTo>
                    <a:pt x="3943350" y="752475"/>
                  </a:lnTo>
                  <a:lnTo>
                    <a:pt x="3943350" y="742950"/>
                  </a:lnTo>
                  <a:close/>
                </a:path>
                <a:path w="5991225" h="752475">
                  <a:moveTo>
                    <a:pt x="3943350" y="371475"/>
                  </a:moveTo>
                  <a:lnTo>
                    <a:pt x="3876675" y="371475"/>
                  </a:lnTo>
                  <a:lnTo>
                    <a:pt x="3876675" y="381000"/>
                  </a:lnTo>
                  <a:lnTo>
                    <a:pt x="3943350" y="381000"/>
                  </a:lnTo>
                  <a:lnTo>
                    <a:pt x="3943350" y="371475"/>
                  </a:lnTo>
                  <a:close/>
                </a:path>
                <a:path w="5991225" h="752475">
                  <a:moveTo>
                    <a:pt x="4114800" y="742950"/>
                  </a:moveTo>
                  <a:lnTo>
                    <a:pt x="4048125" y="742950"/>
                  </a:lnTo>
                  <a:lnTo>
                    <a:pt x="4048125" y="752475"/>
                  </a:lnTo>
                  <a:lnTo>
                    <a:pt x="4114800" y="752475"/>
                  </a:lnTo>
                  <a:lnTo>
                    <a:pt x="4114800" y="742950"/>
                  </a:lnTo>
                  <a:close/>
                </a:path>
                <a:path w="5991225" h="752475">
                  <a:moveTo>
                    <a:pt x="4114800" y="371475"/>
                  </a:moveTo>
                  <a:lnTo>
                    <a:pt x="4048125" y="371475"/>
                  </a:lnTo>
                  <a:lnTo>
                    <a:pt x="4048125" y="381000"/>
                  </a:lnTo>
                  <a:lnTo>
                    <a:pt x="4114800" y="381000"/>
                  </a:lnTo>
                  <a:lnTo>
                    <a:pt x="4114800" y="371475"/>
                  </a:lnTo>
                  <a:close/>
                </a:path>
                <a:path w="5991225" h="752475">
                  <a:moveTo>
                    <a:pt x="4286250" y="742950"/>
                  </a:moveTo>
                  <a:lnTo>
                    <a:pt x="4219575" y="742950"/>
                  </a:lnTo>
                  <a:lnTo>
                    <a:pt x="4219575" y="752475"/>
                  </a:lnTo>
                  <a:lnTo>
                    <a:pt x="4286250" y="752475"/>
                  </a:lnTo>
                  <a:lnTo>
                    <a:pt x="4286250" y="742950"/>
                  </a:lnTo>
                  <a:close/>
                </a:path>
                <a:path w="5991225" h="752475">
                  <a:moveTo>
                    <a:pt x="4286250" y="371475"/>
                  </a:moveTo>
                  <a:lnTo>
                    <a:pt x="4219575" y="371475"/>
                  </a:lnTo>
                  <a:lnTo>
                    <a:pt x="4219575" y="381000"/>
                  </a:lnTo>
                  <a:lnTo>
                    <a:pt x="4286250" y="381000"/>
                  </a:lnTo>
                  <a:lnTo>
                    <a:pt x="4286250" y="371475"/>
                  </a:lnTo>
                  <a:close/>
                </a:path>
                <a:path w="5991225" h="752475">
                  <a:moveTo>
                    <a:pt x="4457700" y="742950"/>
                  </a:moveTo>
                  <a:lnTo>
                    <a:pt x="4391025" y="742950"/>
                  </a:lnTo>
                  <a:lnTo>
                    <a:pt x="4391025" y="752475"/>
                  </a:lnTo>
                  <a:lnTo>
                    <a:pt x="4457700" y="752475"/>
                  </a:lnTo>
                  <a:lnTo>
                    <a:pt x="4457700" y="742950"/>
                  </a:lnTo>
                  <a:close/>
                </a:path>
                <a:path w="5991225" h="752475">
                  <a:moveTo>
                    <a:pt x="4457700" y="371475"/>
                  </a:moveTo>
                  <a:lnTo>
                    <a:pt x="4391025" y="371475"/>
                  </a:lnTo>
                  <a:lnTo>
                    <a:pt x="4391025" y="381000"/>
                  </a:lnTo>
                  <a:lnTo>
                    <a:pt x="4457700" y="381000"/>
                  </a:lnTo>
                  <a:lnTo>
                    <a:pt x="4457700" y="371475"/>
                  </a:lnTo>
                  <a:close/>
                </a:path>
                <a:path w="5991225" h="752475">
                  <a:moveTo>
                    <a:pt x="4629150" y="742950"/>
                  </a:moveTo>
                  <a:lnTo>
                    <a:pt x="4562475" y="742950"/>
                  </a:lnTo>
                  <a:lnTo>
                    <a:pt x="4562475" y="752475"/>
                  </a:lnTo>
                  <a:lnTo>
                    <a:pt x="4629150" y="752475"/>
                  </a:lnTo>
                  <a:lnTo>
                    <a:pt x="4629150" y="742950"/>
                  </a:lnTo>
                  <a:close/>
                </a:path>
                <a:path w="5991225" h="752475">
                  <a:moveTo>
                    <a:pt x="4629150" y="371475"/>
                  </a:moveTo>
                  <a:lnTo>
                    <a:pt x="4562475" y="371475"/>
                  </a:lnTo>
                  <a:lnTo>
                    <a:pt x="4562475" y="381000"/>
                  </a:lnTo>
                  <a:lnTo>
                    <a:pt x="4629150" y="381000"/>
                  </a:lnTo>
                  <a:lnTo>
                    <a:pt x="4629150" y="371475"/>
                  </a:lnTo>
                  <a:close/>
                </a:path>
                <a:path w="5991225" h="752475">
                  <a:moveTo>
                    <a:pt x="4800600" y="742950"/>
                  </a:moveTo>
                  <a:lnTo>
                    <a:pt x="4733925" y="742950"/>
                  </a:lnTo>
                  <a:lnTo>
                    <a:pt x="4733925" y="752475"/>
                  </a:lnTo>
                  <a:lnTo>
                    <a:pt x="4800600" y="752475"/>
                  </a:lnTo>
                  <a:lnTo>
                    <a:pt x="4800600" y="742950"/>
                  </a:lnTo>
                  <a:close/>
                </a:path>
                <a:path w="5991225" h="752475">
                  <a:moveTo>
                    <a:pt x="4800600" y="371475"/>
                  </a:moveTo>
                  <a:lnTo>
                    <a:pt x="4733925" y="371475"/>
                  </a:lnTo>
                  <a:lnTo>
                    <a:pt x="4733925" y="381000"/>
                  </a:lnTo>
                  <a:lnTo>
                    <a:pt x="4800600" y="381000"/>
                  </a:lnTo>
                  <a:lnTo>
                    <a:pt x="4800600" y="371475"/>
                  </a:lnTo>
                  <a:close/>
                </a:path>
                <a:path w="5991225" h="752475">
                  <a:moveTo>
                    <a:pt x="4972050" y="742950"/>
                  </a:moveTo>
                  <a:lnTo>
                    <a:pt x="4905375" y="742950"/>
                  </a:lnTo>
                  <a:lnTo>
                    <a:pt x="4905375" y="752475"/>
                  </a:lnTo>
                  <a:lnTo>
                    <a:pt x="4972050" y="752475"/>
                  </a:lnTo>
                  <a:lnTo>
                    <a:pt x="4972050" y="742950"/>
                  </a:lnTo>
                  <a:close/>
                </a:path>
                <a:path w="5991225" h="752475">
                  <a:moveTo>
                    <a:pt x="4972050" y="371475"/>
                  </a:moveTo>
                  <a:lnTo>
                    <a:pt x="4905375" y="371475"/>
                  </a:lnTo>
                  <a:lnTo>
                    <a:pt x="4905375" y="381000"/>
                  </a:lnTo>
                  <a:lnTo>
                    <a:pt x="4972050" y="381000"/>
                  </a:lnTo>
                  <a:lnTo>
                    <a:pt x="4972050" y="371475"/>
                  </a:lnTo>
                  <a:close/>
                </a:path>
                <a:path w="5991225" h="752475">
                  <a:moveTo>
                    <a:pt x="5143500" y="742950"/>
                  </a:moveTo>
                  <a:lnTo>
                    <a:pt x="5076825" y="742950"/>
                  </a:lnTo>
                  <a:lnTo>
                    <a:pt x="5076825" y="752475"/>
                  </a:lnTo>
                  <a:lnTo>
                    <a:pt x="5143500" y="752475"/>
                  </a:lnTo>
                  <a:lnTo>
                    <a:pt x="5143500" y="742950"/>
                  </a:lnTo>
                  <a:close/>
                </a:path>
                <a:path w="5991225" h="752475">
                  <a:moveTo>
                    <a:pt x="5143500" y="371475"/>
                  </a:moveTo>
                  <a:lnTo>
                    <a:pt x="5076825" y="371475"/>
                  </a:lnTo>
                  <a:lnTo>
                    <a:pt x="5076825" y="381000"/>
                  </a:lnTo>
                  <a:lnTo>
                    <a:pt x="5143500" y="381000"/>
                  </a:lnTo>
                  <a:lnTo>
                    <a:pt x="5143500" y="371475"/>
                  </a:lnTo>
                  <a:close/>
                </a:path>
                <a:path w="5991225" h="752475">
                  <a:moveTo>
                    <a:pt x="5314950" y="742950"/>
                  </a:moveTo>
                  <a:lnTo>
                    <a:pt x="5248275" y="742950"/>
                  </a:lnTo>
                  <a:lnTo>
                    <a:pt x="5248275" y="752475"/>
                  </a:lnTo>
                  <a:lnTo>
                    <a:pt x="5314950" y="752475"/>
                  </a:lnTo>
                  <a:lnTo>
                    <a:pt x="5314950" y="742950"/>
                  </a:lnTo>
                  <a:close/>
                </a:path>
                <a:path w="5991225" h="752475">
                  <a:moveTo>
                    <a:pt x="5314950" y="371475"/>
                  </a:moveTo>
                  <a:lnTo>
                    <a:pt x="5248275" y="371475"/>
                  </a:lnTo>
                  <a:lnTo>
                    <a:pt x="5248275" y="381000"/>
                  </a:lnTo>
                  <a:lnTo>
                    <a:pt x="5314950" y="381000"/>
                  </a:lnTo>
                  <a:lnTo>
                    <a:pt x="5314950" y="371475"/>
                  </a:lnTo>
                  <a:close/>
                </a:path>
                <a:path w="5991225" h="752475">
                  <a:moveTo>
                    <a:pt x="5486400" y="742950"/>
                  </a:moveTo>
                  <a:lnTo>
                    <a:pt x="5419725" y="742950"/>
                  </a:lnTo>
                  <a:lnTo>
                    <a:pt x="5419725" y="752475"/>
                  </a:lnTo>
                  <a:lnTo>
                    <a:pt x="5486400" y="752475"/>
                  </a:lnTo>
                  <a:lnTo>
                    <a:pt x="5486400" y="742950"/>
                  </a:lnTo>
                  <a:close/>
                </a:path>
                <a:path w="5991225" h="752475">
                  <a:moveTo>
                    <a:pt x="5486400" y="371475"/>
                  </a:moveTo>
                  <a:lnTo>
                    <a:pt x="5419725" y="371475"/>
                  </a:lnTo>
                  <a:lnTo>
                    <a:pt x="5419725" y="381000"/>
                  </a:lnTo>
                  <a:lnTo>
                    <a:pt x="5486400" y="381000"/>
                  </a:lnTo>
                  <a:lnTo>
                    <a:pt x="5486400" y="371475"/>
                  </a:lnTo>
                  <a:close/>
                </a:path>
                <a:path w="5991225" h="752475">
                  <a:moveTo>
                    <a:pt x="5486400" y="0"/>
                  </a:moveTo>
                  <a:lnTo>
                    <a:pt x="5419725" y="0"/>
                  </a:lnTo>
                  <a:lnTo>
                    <a:pt x="5419725" y="9525"/>
                  </a:lnTo>
                  <a:lnTo>
                    <a:pt x="5486400" y="9525"/>
                  </a:lnTo>
                  <a:lnTo>
                    <a:pt x="5486400" y="0"/>
                  </a:lnTo>
                  <a:close/>
                </a:path>
                <a:path w="5991225" h="752475">
                  <a:moveTo>
                    <a:pt x="5657850" y="742950"/>
                  </a:moveTo>
                  <a:lnTo>
                    <a:pt x="5591175" y="742950"/>
                  </a:lnTo>
                  <a:lnTo>
                    <a:pt x="5591175" y="752475"/>
                  </a:lnTo>
                  <a:lnTo>
                    <a:pt x="5657850" y="752475"/>
                  </a:lnTo>
                  <a:lnTo>
                    <a:pt x="5657850" y="742950"/>
                  </a:lnTo>
                  <a:close/>
                </a:path>
                <a:path w="5991225" h="752475">
                  <a:moveTo>
                    <a:pt x="5657850" y="371475"/>
                  </a:moveTo>
                  <a:lnTo>
                    <a:pt x="5591175" y="371475"/>
                  </a:lnTo>
                  <a:lnTo>
                    <a:pt x="5591175" y="381000"/>
                  </a:lnTo>
                  <a:lnTo>
                    <a:pt x="5657850" y="381000"/>
                  </a:lnTo>
                  <a:lnTo>
                    <a:pt x="5657850" y="371475"/>
                  </a:lnTo>
                  <a:close/>
                </a:path>
                <a:path w="5991225" h="752475">
                  <a:moveTo>
                    <a:pt x="5829300" y="742950"/>
                  </a:moveTo>
                  <a:lnTo>
                    <a:pt x="5762625" y="742950"/>
                  </a:lnTo>
                  <a:lnTo>
                    <a:pt x="5762625" y="752475"/>
                  </a:lnTo>
                  <a:lnTo>
                    <a:pt x="5829300" y="752475"/>
                  </a:lnTo>
                  <a:lnTo>
                    <a:pt x="5829300" y="742950"/>
                  </a:lnTo>
                  <a:close/>
                </a:path>
                <a:path w="5991225" h="752475">
                  <a:moveTo>
                    <a:pt x="5829300" y="371475"/>
                  </a:moveTo>
                  <a:lnTo>
                    <a:pt x="5762625" y="371475"/>
                  </a:lnTo>
                  <a:lnTo>
                    <a:pt x="5762625" y="381000"/>
                  </a:lnTo>
                  <a:lnTo>
                    <a:pt x="5829300" y="381000"/>
                  </a:lnTo>
                  <a:lnTo>
                    <a:pt x="5829300" y="371475"/>
                  </a:lnTo>
                  <a:close/>
                </a:path>
                <a:path w="5991225" h="752475">
                  <a:moveTo>
                    <a:pt x="5991225" y="371475"/>
                  </a:moveTo>
                  <a:lnTo>
                    <a:pt x="5934075" y="371475"/>
                  </a:lnTo>
                  <a:lnTo>
                    <a:pt x="5934075" y="381000"/>
                  </a:lnTo>
                  <a:lnTo>
                    <a:pt x="5991225" y="381000"/>
                  </a:lnTo>
                  <a:lnTo>
                    <a:pt x="5991225" y="371475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66787" y="5038724"/>
              <a:ext cx="5991225" cy="381000"/>
            </a:xfrm>
            <a:custGeom>
              <a:avLst/>
              <a:gdLst/>
              <a:ahLst/>
              <a:cxnLst/>
              <a:rect l="l" t="t" r="r" b="b"/>
              <a:pathLst>
                <a:path w="5991225" h="381000">
                  <a:moveTo>
                    <a:pt x="2571750" y="0"/>
                  </a:moveTo>
                  <a:lnTo>
                    <a:pt x="2505075" y="0"/>
                  </a:lnTo>
                  <a:lnTo>
                    <a:pt x="2505075" y="9525"/>
                  </a:lnTo>
                  <a:lnTo>
                    <a:pt x="2571750" y="9525"/>
                  </a:lnTo>
                  <a:lnTo>
                    <a:pt x="2571750" y="0"/>
                  </a:lnTo>
                  <a:close/>
                </a:path>
                <a:path w="5991225" h="381000">
                  <a:moveTo>
                    <a:pt x="2743200" y="0"/>
                  </a:moveTo>
                  <a:lnTo>
                    <a:pt x="2676525" y="0"/>
                  </a:lnTo>
                  <a:lnTo>
                    <a:pt x="2676525" y="9525"/>
                  </a:lnTo>
                  <a:lnTo>
                    <a:pt x="2743200" y="9525"/>
                  </a:lnTo>
                  <a:lnTo>
                    <a:pt x="2743200" y="0"/>
                  </a:lnTo>
                  <a:close/>
                </a:path>
                <a:path w="5991225" h="381000">
                  <a:moveTo>
                    <a:pt x="5991225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5991225" y="381000"/>
                  </a:lnTo>
                  <a:lnTo>
                    <a:pt x="5991225" y="371475"/>
                  </a:lnTo>
                  <a:close/>
                </a:path>
                <a:path w="5991225" h="381000">
                  <a:moveTo>
                    <a:pt x="5991225" y="0"/>
                  </a:moveTo>
                  <a:lnTo>
                    <a:pt x="5934075" y="0"/>
                  </a:lnTo>
                  <a:lnTo>
                    <a:pt x="5934075" y="9525"/>
                  </a:lnTo>
                  <a:lnTo>
                    <a:pt x="5991225" y="9525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 rot="18900000">
            <a:off x="12415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7" name="object 17"/>
          <p:cNvSpPr txBox="1"/>
          <p:nvPr/>
        </p:nvSpPr>
        <p:spPr>
          <a:xfrm rot="18900000">
            <a:off x="14130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8" name="object 18"/>
          <p:cNvSpPr txBox="1"/>
          <p:nvPr/>
        </p:nvSpPr>
        <p:spPr>
          <a:xfrm rot="18900000">
            <a:off x="15844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9" name="object 19"/>
          <p:cNvSpPr txBox="1"/>
          <p:nvPr/>
        </p:nvSpPr>
        <p:spPr>
          <a:xfrm rot="18900000">
            <a:off x="17559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0" name="object 20"/>
          <p:cNvSpPr txBox="1"/>
          <p:nvPr/>
        </p:nvSpPr>
        <p:spPr>
          <a:xfrm rot="18900000">
            <a:off x="19273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1" name="object 21"/>
          <p:cNvSpPr txBox="1"/>
          <p:nvPr/>
        </p:nvSpPr>
        <p:spPr>
          <a:xfrm rot="18900000">
            <a:off x="20988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" name="object 22"/>
          <p:cNvSpPr txBox="1"/>
          <p:nvPr/>
        </p:nvSpPr>
        <p:spPr>
          <a:xfrm rot="18900000">
            <a:off x="22702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" name="object 23"/>
          <p:cNvSpPr txBox="1"/>
          <p:nvPr/>
        </p:nvSpPr>
        <p:spPr>
          <a:xfrm rot="18900000">
            <a:off x="24417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" name="object 24"/>
          <p:cNvSpPr txBox="1"/>
          <p:nvPr/>
        </p:nvSpPr>
        <p:spPr>
          <a:xfrm rot="18900000">
            <a:off x="26131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" name="object 25"/>
          <p:cNvSpPr txBox="1"/>
          <p:nvPr/>
        </p:nvSpPr>
        <p:spPr>
          <a:xfrm rot="18900000">
            <a:off x="27846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" name="object 26"/>
          <p:cNvSpPr txBox="1"/>
          <p:nvPr/>
        </p:nvSpPr>
        <p:spPr>
          <a:xfrm rot="18900000">
            <a:off x="29560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31275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8" name="object 28"/>
          <p:cNvSpPr txBox="1"/>
          <p:nvPr/>
        </p:nvSpPr>
        <p:spPr>
          <a:xfrm rot="18900000">
            <a:off x="32989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34704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36418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1" name="object 31"/>
          <p:cNvSpPr txBox="1"/>
          <p:nvPr/>
        </p:nvSpPr>
        <p:spPr>
          <a:xfrm rot="18900000">
            <a:off x="38133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2" name="object 32"/>
          <p:cNvSpPr txBox="1"/>
          <p:nvPr/>
        </p:nvSpPr>
        <p:spPr>
          <a:xfrm rot="18900000">
            <a:off x="39847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3" name="object 33"/>
          <p:cNvSpPr txBox="1"/>
          <p:nvPr/>
        </p:nvSpPr>
        <p:spPr>
          <a:xfrm rot="18900000">
            <a:off x="41562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4" name="object 34"/>
          <p:cNvSpPr txBox="1"/>
          <p:nvPr/>
        </p:nvSpPr>
        <p:spPr>
          <a:xfrm rot="18900000">
            <a:off x="43276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5" name="object 35"/>
          <p:cNvSpPr txBox="1"/>
          <p:nvPr/>
        </p:nvSpPr>
        <p:spPr>
          <a:xfrm rot="18900000">
            <a:off x="44991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6" name="object 36"/>
          <p:cNvSpPr txBox="1"/>
          <p:nvPr/>
        </p:nvSpPr>
        <p:spPr>
          <a:xfrm rot="18900000">
            <a:off x="46705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7" name="object 37"/>
          <p:cNvSpPr txBox="1"/>
          <p:nvPr/>
        </p:nvSpPr>
        <p:spPr>
          <a:xfrm rot="18900000">
            <a:off x="48420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8" name="object 38"/>
          <p:cNvSpPr txBox="1"/>
          <p:nvPr/>
        </p:nvSpPr>
        <p:spPr>
          <a:xfrm rot="18900000">
            <a:off x="50134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39" name="object 39"/>
          <p:cNvSpPr txBox="1"/>
          <p:nvPr/>
        </p:nvSpPr>
        <p:spPr>
          <a:xfrm rot="18900000">
            <a:off x="51849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0" name="object 40"/>
          <p:cNvSpPr txBox="1"/>
          <p:nvPr/>
        </p:nvSpPr>
        <p:spPr>
          <a:xfrm rot="18900000">
            <a:off x="53563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" name="object 41"/>
          <p:cNvSpPr txBox="1"/>
          <p:nvPr/>
        </p:nvSpPr>
        <p:spPr>
          <a:xfrm rot="18900000">
            <a:off x="55278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2" name="object 42"/>
          <p:cNvSpPr txBox="1"/>
          <p:nvPr/>
        </p:nvSpPr>
        <p:spPr>
          <a:xfrm rot="18900000">
            <a:off x="56992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3" name="object 43"/>
          <p:cNvSpPr txBox="1"/>
          <p:nvPr/>
        </p:nvSpPr>
        <p:spPr>
          <a:xfrm rot="18900000">
            <a:off x="5870717" y="59818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4" name="object 44"/>
          <p:cNvSpPr txBox="1"/>
          <p:nvPr/>
        </p:nvSpPr>
        <p:spPr>
          <a:xfrm rot="18900000">
            <a:off x="60421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5" name="object 45"/>
          <p:cNvSpPr txBox="1"/>
          <p:nvPr/>
        </p:nvSpPr>
        <p:spPr>
          <a:xfrm rot="18900000">
            <a:off x="62136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6" name="object 46"/>
          <p:cNvSpPr txBox="1"/>
          <p:nvPr/>
        </p:nvSpPr>
        <p:spPr>
          <a:xfrm rot="18900000">
            <a:off x="6385067" y="59818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7" name="object 47"/>
          <p:cNvSpPr txBox="1"/>
          <p:nvPr/>
        </p:nvSpPr>
        <p:spPr>
          <a:xfrm rot="18900000">
            <a:off x="65565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8" name="object 48"/>
          <p:cNvSpPr txBox="1"/>
          <p:nvPr/>
        </p:nvSpPr>
        <p:spPr>
          <a:xfrm rot="18900000">
            <a:off x="67279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1066800" y="2343149"/>
            <a:ext cx="5991225" cy="4114800"/>
            <a:chOff x="1066800" y="2343149"/>
            <a:chExt cx="5991225" cy="4114800"/>
          </a:xfrm>
        </p:grpSpPr>
        <p:sp>
          <p:nvSpPr>
            <p:cNvPr id="50" name="object 50"/>
            <p:cNvSpPr/>
            <p:nvPr/>
          </p:nvSpPr>
          <p:spPr>
            <a:xfrm>
              <a:off x="1066800" y="5838824"/>
              <a:ext cx="5991225" cy="19050"/>
            </a:xfrm>
            <a:custGeom>
              <a:avLst/>
              <a:gdLst/>
              <a:ahLst/>
              <a:cxnLst/>
              <a:rect l="l" t="t" r="r" b="b"/>
              <a:pathLst>
                <a:path w="5991225" h="19050">
                  <a:moveTo>
                    <a:pt x="599122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5991224" y="0"/>
                  </a:lnTo>
                  <a:lnTo>
                    <a:pt x="599122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409699" y="2943224"/>
              <a:ext cx="104775" cy="2466975"/>
            </a:xfrm>
            <a:custGeom>
              <a:avLst/>
              <a:gdLst/>
              <a:ahLst/>
              <a:cxnLst/>
              <a:rect l="l" t="t" r="r" b="b"/>
              <a:pathLst>
                <a:path w="104775" h="2466975">
                  <a:moveTo>
                    <a:pt x="104774" y="2466974"/>
                  </a:moveTo>
                  <a:lnTo>
                    <a:pt x="0" y="2466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66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409699" y="2743199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409699" y="2495549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409699" y="5419724"/>
              <a:ext cx="104775" cy="57150"/>
            </a:xfrm>
            <a:custGeom>
              <a:avLst/>
              <a:gdLst/>
              <a:ahLst/>
              <a:cxnLst/>
              <a:rect l="l" t="t" r="r" b="b"/>
              <a:pathLst>
                <a:path w="104775" h="57150">
                  <a:moveTo>
                    <a:pt x="104774" y="57149"/>
                  </a:moveTo>
                  <a:lnTo>
                    <a:pt x="0" y="57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409699" y="2343149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581149" y="3286124"/>
              <a:ext cx="104775" cy="2124075"/>
            </a:xfrm>
            <a:custGeom>
              <a:avLst/>
              <a:gdLst/>
              <a:ahLst/>
              <a:cxnLst/>
              <a:rect l="l" t="t" r="r" b="b"/>
              <a:pathLst>
                <a:path w="104775" h="2124075">
                  <a:moveTo>
                    <a:pt x="104774" y="2124074"/>
                  </a:moveTo>
                  <a:lnTo>
                    <a:pt x="0" y="2124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24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581149" y="3124199"/>
              <a:ext cx="104775" cy="161925"/>
            </a:xfrm>
            <a:custGeom>
              <a:avLst/>
              <a:gdLst/>
              <a:ahLst/>
              <a:cxnLst/>
              <a:rect l="l" t="t" r="r" b="b"/>
              <a:pathLst>
                <a:path w="104775" h="161925">
                  <a:moveTo>
                    <a:pt x="1047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581149" y="2876549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581149" y="5419724"/>
              <a:ext cx="104775" cy="47625"/>
            </a:xfrm>
            <a:custGeom>
              <a:avLst/>
              <a:gdLst/>
              <a:ahLst/>
              <a:cxnLst/>
              <a:rect l="l" t="t" r="r" b="b"/>
              <a:pathLst>
                <a:path w="104775" h="47625">
                  <a:moveTo>
                    <a:pt x="104774" y="47624"/>
                  </a:moveTo>
                  <a:lnTo>
                    <a:pt x="0" y="476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76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581149" y="2724149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752599" y="3381374"/>
              <a:ext cx="104775" cy="2028825"/>
            </a:xfrm>
            <a:custGeom>
              <a:avLst/>
              <a:gdLst/>
              <a:ahLst/>
              <a:cxnLst/>
              <a:rect l="l" t="t" r="r" b="b"/>
              <a:pathLst>
                <a:path w="104775" h="2028825">
                  <a:moveTo>
                    <a:pt x="104774" y="2028824"/>
                  </a:moveTo>
                  <a:lnTo>
                    <a:pt x="0" y="2028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288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752599" y="3248024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752599" y="3028949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752599" y="541972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752599" y="2886074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924049" y="3629024"/>
              <a:ext cx="104775" cy="1781175"/>
            </a:xfrm>
            <a:custGeom>
              <a:avLst/>
              <a:gdLst/>
              <a:ahLst/>
              <a:cxnLst/>
              <a:rect l="l" t="t" r="r" b="b"/>
              <a:pathLst>
                <a:path w="104775" h="1781175">
                  <a:moveTo>
                    <a:pt x="104774" y="1781174"/>
                  </a:moveTo>
                  <a:lnTo>
                    <a:pt x="0" y="17811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811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924049" y="3562349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77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66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924049" y="3343274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924049" y="5419724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924049" y="3200399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095499" y="3790949"/>
              <a:ext cx="104775" cy="1619250"/>
            </a:xfrm>
            <a:custGeom>
              <a:avLst/>
              <a:gdLst/>
              <a:ahLst/>
              <a:cxnLst/>
              <a:rect l="l" t="t" r="r" b="b"/>
              <a:pathLst>
                <a:path w="104775" h="1619250">
                  <a:moveTo>
                    <a:pt x="104774" y="1619249"/>
                  </a:moveTo>
                  <a:lnTo>
                    <a:pt x="0" y="16192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095499" y="371474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095499" y="350519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095499" y="54197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095499" y="3362324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266949" y="3543299"/>
              <a:ext cx="104775" cy="1866900"/>
            </a:xfrm>
            <a:custGeom>
              <a:avLst/>
              <a:gdLst/>
              <a:ahLst/>
              <a:cxnLst/>
              <a:rect l="l" t="t" r="r" b="b"/>
              <a:pathLst>
                <a:path w="104775" h="1866900">
                  <a:moveTo>
                    <a:pt x="104774" y="1866899"/>
                  </a:moveTo>
                  <a:lnTo>
                    <a:pt x="0" y="1866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66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2266949" y="3457574"/>
              <a:ext cx="104775" cy="85725"/>
            </a:xfrm>
            <a:custGeom>
              <a:avLst/>
              <a:gdLst/>
              <a:ahLst/>
              <a:cxnLst/>
              <a:rect l="l" t="t" r="r" b="b"/>
              <a:pathLst>
                <a:path w="104775" h="85725">
                  <a:moveTo>
                    <a:pt x="104774" y="85724"/>
                  </a:moveTo>
                  <a:lnTo>
                    <a:pt x="0" y="857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57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2266949" y="322897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2266949" y="54197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266949" y="3095624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438399" y="3324224"/>
              <a:ext cx="104775" cy="2085975"/>
            </a:xfrm>
            <a:custGeom>
              <a:avLst/>
              <a:gdLst/>
              <a:ahLst/>
              <a:cxnLst/>
              <a:rect l="l" t="t" r="r" b="b"/>
              <a:pathLst>
                <a:path w="104775" h="2085975">
                  <a:moveTo>
                    <a:pt x="104774" y="2085974"/>
                  </a:moveTo>
                  <a:lnTo>
                    <a:pt x="0" y="2085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859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438399" y="3171824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438399" y="29432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438399" y="5419724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2438399" y="2809874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609849" y="3143249"/>
              <a:ext cx="104775" cy="2266950"/>
            </a:xfrm>
            <a:custGeom>
              <a:avLst/>
              <a:gdLst/>
              <a:ahLst/>
              <a:cxnLst/>
              <a:rect l="l" t="t" r="r" b="b"/>
              <a:pathLst>
                <a:path w="104775" h="2266950">
                  <a:moveTo>
                    <a:pt x="104774" y="2266949"/>
                  </a:moveTo>
                  <a:lnTo>
                    <a:pt x="0" y="2266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669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2609849" y="2971799"/>
              <a:ext cx="104775" cy="171450"/>
            </a:xfrm>
            <a:custGeom>
              <a:avLst/>
              <a:gdLst/>
              <a:ahLst/>
              <a:cxnLst/>
              <a:rect l="l" t="t" r="r" b="b"/>
              <a:pathLst>
                <a:path w="104775" h="171450">
                  <a:moveTo>
                    <a:pt x="1047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2609849" y="273367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2609849" y="54197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2609849" y="2600324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2781299" y="3152774"/>
              <a:ext cx="104775" cy="2257425"/>
            </a:xfrm>
            <a:custGeom>
              <a:avLst/>
              <a:gdLst/>
              <a:ahLst/>
              <a:cxnLst/>
              <a:rect l="l" t="t" r="r" b="b"/>
              <a:pathLst>
                <a:path w="104775" h="2257425">
                  <a:moveTo>
                    <a:pt x="104774" y="2257424"/>
                  </a:moveTo>
                  <a:lnTo>
                    <a:pt x="0" y="2257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57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2781299" y="2981324"/>
              <a:ext cx="104775" cy="171450"/>
            </a:xfrm>
            <a:custGeom>
              <a:avLst/>
              <a:gdLst/>
              <a:ahLst/>
              <a:cxnLst/>
              <a:rect l="l" t="t" r="r" b="b"/>
              <a:pathLst>
                <a:path w="104775" h="171450">
                  <a:moveTo>
                    <a:pt x="1047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2781299" y="2762249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2781299" y="54197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2781299" y="2628899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2952749" y="3752849"/>
              <a:ext cx="104775" cy="1657350"/>
            </a:xfrm>
            <a:custGeom>
              <a:avLst/>
              <a:gdLst/>
              <a:ahLst/>
              <a:cxnLst/>
              <a:rect l="l" t="t" r="r" b="b"/>
              <a:pathLst>
                <a:path w="104775" h="1657350">
                  <a:moveTo>
                    <a:pt x="104774" y="1657349"/>
                  </a:moveTo>
                  <a:lnTo>
                    <a:pt x="0" y="1657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573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2952749" y="3676649"/>
              <a:ext cx="104775" cy="76200"/>
            </a:xfrm>
            <a:custGeom>
              <a:avLst/>
              <a:gdLst/>
              <a:ahLst/>
              <a:cxnLst/>
              <a:rect l="l" t="t" r="r" b="b"/>
              <a:pathLst>
                <a:path w="104775" h="76200">
                  <a:moveTo>
                    <a:pt x="104774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61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952749" y="3448049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952749" y="5419724"/>
              <a:ext cx="104775" cy="266700"/>
            </a:xfrm>
            <a:custGeom>
              <a:avLst/>
              <a:gdLst/>
              <a:ahLst/>
              <a:cxnLst/>
              <a:rect l="l" t="t" r="r" b="b"/>
              <a:pathLst>
                <a:path w="104775" h="266700">
                  <a:moveTo>
                    <a:pt x="104774" y="266699"/>
                  </a:moveTo>
                  <a:lnTo>
                    <a:pt x="0" y="2666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666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952749" y="3324224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3124199" y="3619499"/>
              <a:ext cx="104775" cy="1790700"/>
            </a:xfrm>
            <a:custGeom>
              <a:avLst/>
              <a:gdLst/>
              <a:ahLst/>
              <a:cxnLst/>
              <a:rect l="l" t="t" r="r" b="b"/>
              <a:pathLst>
                <a:path w="104775" h="1790700">
                  <a:moveTo>
                    <a:pt x="104774" y="1790699"/>
                  </a:moveTo>
                  <a:lnTo>
                    <a:pt x="0" y="17906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906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3124199" y="35051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124199" y="329564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3124199" y="5419724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3124199" y="3171824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3295649" y="3533774"/>
              <a:ext cx="104775" cy="1876425"/>
            </a:xfrm>
            <a:custGeom>
              <a:avLst/>
              <a:gdLst/>
              <a:ahLst/>
              <a:cxnLst/>
              <a:rect l="l" t="t" r="r" b="b"/>
              <a:pathLst>
                <a:path w="104775" h="1876425">
                  <a:moveTo>
                    <a:pt x="104774" y="1876424"/>
                  </a:moveTo>
                  <a:lnTo>
                    <a:pt x="0" y="1876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764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3295649" y="3409949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3295649" y="320039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3295649" y="5419724"/>
              <a:ext cx="104775" cy="323850"/>
            </a:xfrm>
            <a:custGeom>
              <a:avLst/>
              <a:gdLst/>
              <a:ahLst/>
              <a:cxnLst/>
              <a:rect l="l" t="t" r="r" b="b"/>
              <a:pathLst>
                <a:path w="104775" h="323850">
                  <a:moveTo>
                    <a:pt x="104774" y="323849"/>
                  </a:moveTo>
                  <a:lnTo>
                    <a:pt x="0" y="3238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238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3295649" y="3076574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3467099" y="3390899"/>
              <a:ext cx="104775" cy="2019300"/>
            </a:xfrm>
            <a:custGeom>
              <a:avLst/>
              <a:gdLst/>
              <a:ahLst/>
              <a:cxnLst/>
              <a:rect l="l" t="t" r="r" b="b"/>
              <a:pathLst>
                <a:path w="104775" h="2019300">
                  <a:moveTo>
                    <a:pt x="104774" y="2019299"/>
                  </a:moveTo>
                  <a:lnTo>
                    <a:pt x="0" y="2019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192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3467099" y="3267074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3467099" y="303847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3467099" y="5419724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3467099" y="2914649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3638549" y="3257549"/>
              <a:ext cx="104775" cy="2152650"/>
            </a:xfrm>
            <a:custGeom>
              <a:avLst/>
              <a:gdLst/>
              <a:ahLst/>
              <a:cxnLst/>
              <a:rect l="l" t="t" r="r" b="b"/>
              <a:pathLst>
                <a:path w="104775" h="2152650">
                  <a:moveTo>
                    <a:pt x="104774" y="2152649"/>
                  </a:moveTo>
                  <a:lnTo>
                    <a:pt x="0" y="2152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526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3638549" y="3133724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3638549" y="292417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638549" y="5419724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3638549" y="280987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3809999" y="3114674"/>
              <a:ext cx="104775" cy="2295525"/>
            </a:xfrm>
            <a:custGeom>
              <a:avLst/>
              <a:gdLst/>
              <a:ahLst/>
              <a:cxnLst/>
              <a:rect l="l" t="t" r="r" b="b"/>
              <a:pathLst>
                <a:path w="104775" h="2295525">
                  <a:moveTo>
                    <a:pt x="104774" y="2295524"/>
                  </a:moveTo>
                  <a:lnTo>
                    <a:pt x="0" y="2295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95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3809999" y="2933699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3809999" y="2686049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3809999" y="5419724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3809999" y="257174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3981449" y="3381374"/>
              <a:ext cx="104775" cy="2028825"/>
            </a:xfrm>
            <a:custGeom>
              <a:avLst/>
              <a:gdLst/>
              <a:ahLst/>
              <a:cxnLst/>
              <a:rect l="l" t="t" r="r" b="b"/>
              <a:pathLst>
                <a:path w="104775" h="2028825">
                  <a:moveTo>
                    <a:pt x="104774" y="2028824"/>
                  </a:moveTo>
                  <a:lnTo>
                    <a:pt x="0" y="2028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288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3981449" y="3200399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3981449" y="296227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3981449" y="54197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3981449" y="284797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4152899" y="3286124"/>
              <a:ext cx="104775" cy="2124075"/>
            </a:xfrm>
            <a:custGeom>
              <a:avLst/>
              <a:gdLst/>
              <a:ahLst/>
              <a:cxnLst/>
              <a:rect l="l" t="t" r="r" b="b"/>
              <a:pathLst>
                <a:path w="104775" h="2124075">
                  <a:moveTo>
                    <a:pt x="104774" y="2124074"/>
                  </a:moveTo>
                  <a:lnTo>
                    <a:pt x="0" y="2124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24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4152899" y="307657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4152899" y="2828924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4152899" y="541972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4152899" y="271462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4324349" y="3267074"/>
              <a:ext cx="104775" cy="2143125"/>
            </a:xfrm>
            <a:custGeom>
              <a:avLst/>
              <a:gdLst/>
              <a:ahLst/>
              <a:cxnLst/>
              <a:rect l="l" t="t" r="r" b="b"/>
              <a:pathLst>
                <a:path w="104775" h="2143125">
                  <a:moveTo>
                    <a:pt x="104774" y="2143124"/>
                  </a:moveTo>
                  <a:lnTo>
                    <a:pt x="0" y="2143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431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4324349" y="305752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4324349" y="2809874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4324349" y="54197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4324349" y="269557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4495799" y="3286124"/>
              <a:ext cx="104775" cy="2124075"/>
            </a:xfrm>
            <a:custGeom>
              <a:avLst/>
              <a:gdLst/>
              <a:ahLst/>
              <a:cxnLst/>
              <a:rect l="l" t="t" r="r" b="b"/>
              <a:pathLst>
                <a:path w="104775" h="2124075">
                  <a:moveTo>
                    <a:pt x="104774" y="2124074"/>
                  </a:moveTo>
                  <a:lnTo>
                    <a:pt x="0" y="2124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240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4495799" y="3067049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4495799" y="282892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4495799" y="541972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4495799" y="2724149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104775" h="104775">
                  <a:moveTo>
                    <a:pt x="1047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4667249" y="3495674"/>
              <a:ext cx="104775" cy="1914525"/>
            </a:xfrm>
            <a:custGeom>
              <a:avLst/>
              <a:gdLst/>
              <a:ahLst/>
              <a:cxnLst/>
              <a:rect l="l" t="t" r="r" b="b"/>
              <a:pathLst>
                <a:path w="104775" h="1914525">
                  <a:moveTo>
                    <a:pt x="104774" y="1914524"/>
                  </a:moveTo>
                  <a:lnTo>
                    <a:pt x="0" y="1914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14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4667249" y="3333749"/>
              <a:ext cx="104775" cy="161925"/>
            </a:xfrm>
            <a:custGeom>
              <a:avLst/>
              <a:gdLst/>
              <a:ahLst/>
              <a:cxnLst/>
              <a:rect l="l" t="t" r="r" b="b"/>
              <a:pathLst>
                <a:path w="104775" h="161925">
                  <a:moveTo>
                    <a:pt x="1047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4667249" y="3086099"/>
              <a:ext cx="104775" cy="247650"/>
            </a:xfrm>
            <a:custGeom>
              <a:avLst/>
              <a:gdLst/>
              <a:ahLst/>
              <a:cxnLst/>
              <a:rect l="l" t="t" r="r" b="b"/>
              <a:pathLst>
                <a:path w="104775" h="247650">
                  <a:moveTo>
                    <a:pt x="104774" y="247649"/>
                  </a:moveTo>
                  <a:lnTo>
                    <a:pt x="0" y="247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476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4667249" y="5419724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4667249" y="2981324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104775" h="104775">
                  <a:moveTo>
                    <a:pt x="1047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4838699" y="3543299"/>
              <a:ext cx="104775" cy="1866900"/>
            </a:xfrm>
            <a:custGeom>
              <a:avLst/>
              <a:gdLst/>
              <a:ahLst/>
              <a:cxnLst/>
              <a:rect l="l" t="t" r="r" b="b"/>
              <a:pathLst>
                <a:path w="104775" h="1866900">
                  <a:moveTo>
                    <a:pt x="104774" y="1866899"/>
                  </a:moveTo>
                  <a:lnTo>
                    <a:pt x="0" y="1866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66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4838699" y="33623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4838699" y="315277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4838699" y="54197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4838699" y="303847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5010149" y="3362324"/>
              <a:ext cx="104775" cy="2047875"/>
            </a:xfrm>
            <a:custGeom>
              <a:avLst/>
              <a:gdLst/>
              <a:ahLst/>
              <a:cxnLst/>
              <a:rect l="l" t="t" r="r" b="b"/>
              <a:pathLst>
                <a:path w="104775" h="2047875">
                  <a:moveTo>
                    <a:pt x="104774" y="2047874"/>
                  </a:moveTo>
                  <a:lnTo>
                    <a:pt x="0" y="2047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478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5010149" y="317182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5010149" y="296227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5010149" y="541972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5010149" y="284797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5181599" y="3543299"/>
              <a:ext cx="104775" cy="1866900"/>
            </a:xfrm>
            <a:custGeom>
              <a:avLst/>
              <a:gdLst/>
              <a:ahLst/>
              <a:cxnLst/>
              <a:rect l="l" t="t" r="r" b="b"/>
              <a:pathLst>
                <a:path w="104775" h="1866900">
                  <a:moveTo>
                    <a:pt x="104774" y="1866899"/>
                  </a:moveTo>
                  <a:lnTo>
                    <a:pt x="0" y="1866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66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5181599" y="34289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181599" y="3200399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181599" y="5419724"/>
              <a:ext cx="104775" cy="171450"/>
            </a:xfrm>
            <a:custGeom>
              <a:avLst/>
              <a:gdLst/>
              <a:ahLst/>
              <a:cxnLst/>
              <a:rect l="l" t="t" r="r" b="b"/>
              <a:pathLst>
                <a:path w="104775" h="171450">
                  <a:moveTo>
                    <a:pt x="1047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5181599" y="30860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353049" y="3495674"/>
              <a:ext cx="104775" cy="1914525"/>
            </a:xfrm>
            <a:custGeom>
              <a:avLst/>
              <a:gdLst/>
              <a:ahLst/>
              <a:cxnLst/>
              <a:rect l="l" t="t" r="r" b="b"/>
              <a:pathLst>
                <a:path w="104775" h="1914525">
                  <a:moveTo>
                    <a:pt x="104774" y="1914524"/>
                  </a:moveTo>
                  <a:lnTo>
                    <a:pt x="0" y="1914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14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5353049" y="3362324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5353049" y="3143249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5353049" y="541972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5353049" y="302894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5524499" y="3819524"/>
              <a:ext cx="104775" cy="1590675"/>
            </a:xfrm>
            <a:custGeom>
              <a:avLst/>
              <a:gdLst/>
              <a:ahLst/>
              <a:cxnLst/>
              <a:rect l="l" t="t" r="r" b="b"/>
              <a:pathLst>
                <a:path w="104775" h="1590675">
                  <a:moveTo>
                    <a:pt x="104774" y="1590674"/>
                  </a:moveTo>
                  <a:lnTo>
                    <a:pt x="0" y="15906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906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5524499" y="3695699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5524499" y="348614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5524499" y="5419724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5524499" y="337184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5695949" y="3552824"/>
              <a:ext cx="104775" cy="1857375"/>
            </a:xfrm>
            <a:custGeom>
              <a:avLst/>
              <a:gdLst/>
              <a:ahLst/>
              <a:cxnLst/>
              <a:rect l="l" t="t" r="r" b="b"/>
              <a:pathLst>
                <a:path w="104775" h="1857375">
                  <a:moveTo>
                    <a:pt x="104774" y="1857374"/>
                  </a:moveTo>
                  <a:lnTo>
                    <a:pt x="0" y="18573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573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5695949" y="3409949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5695949" y="320039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5695949" y="5419724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5695949" y="30860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5867399" y="3524249"/>
              <a:ext cx="104775" cy="1885950"/>
            </a:xfrm>
            <a:custGeom>
              <a:avLst/>
              <a:gdLst/>
              <a:ahLst/>
              <a:cxnLst/>
              <a:rect l="l" t="t" r="r" b="b"/>
              <a:pathLst>
                <a:path w="104775" h="1885950">
                  <a:moveTo>
                    <a:pt x="104774" y="1885949"/>
                  </a:moveTo>
                  <a:lnTo>
                    <a:pt x="0" y="1885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859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5867399" y="3362324"/>
              <a:ext cx="104775" cy="161925"/>
            </a:xfrm>
            <a:custGeom>
              <a:avLst/>
              <a:gdLst/>
              <a:ahLst/>
              <a:cxnLst/>
              <a:rect l="l" t="t" r="r" b="b"/>
              <a:pathLst>
                <a:path w="104775" h="161925">
                  <a:moveTo>
                    <a:pt x="1047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5867399" y="3143249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5867399" y="54197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5867399" y="302894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6038849" y="3514724"/>
              <a:ext cx="104775" cy="1895475"/>
            </a:xfrm>
            <a:custGeom>
              <a:avLst/>
              <a:gdLst/>
              <a:ahLst/>
              <a:cxnLst/>
              <a:rect l="l" t="t" r="r" b="b"/>
              <a:pathLst>
                <a:path w="104775" h="1895475">
                  <a:moveTo>
                    <a:pt x="104774" y="1895474"/>
                  </a:moveTo>
                  <a:lnTo>
                    <a:pt x="0" y="18954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954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6038849" y="332422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6038849" y="311467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6038849" y="541972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6038849" y="3009899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104775" h="104775">
                  <a:moveTo>
                    <a:pt x="104774" y="104774"/>
                  </a:moveTo>
                  <a:lnTo>
                    <a:pt x="0" y="1047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0477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6210299" y="3590924"/>
              <a:ext cx="104775" cy="1819275"/>
            </a:xfrm>
            <a:custGeom>
              <a:avLst/>
              <a:gdLst/>
              <a:ahLst/>
              <a:cxnLst/>
              <a:rect l="l" t="t" r="r" b="b"/>
              <a:pathLst>
                <a:path w="104775" h="1819275">
                  <a:moveTo>
                    <a:pt x="104774" y="1819274"/>
                  </a:moveTo>
                  <a:lnTo>
                    <a:pt x="0" y="1819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19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6210299" y="3371849"/>
              <a:ext cx="104775" cy="219075"/>
            </a:xfrm>
            <a:custGeom>
              <a:avLst/>
              <a:gdLst/>
              <a:ahLst/>
              <a:cxnLst/>
              <a:rect l="l" t="t" r="r" b="b"/>
              <a:pathLst>
                <a:path w="104775" h="219075">
                  <a:moveTo>
                    <a:pt x="104774" y="219074"/>
                  </a:moveTo>
                  <a:lnTo>
                    <a:pt x="0" y="219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19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6210299" y="3181349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6210299" y="54197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6210299" y="306704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6381749" y="3590924"/>
              <a:ext cx="104775" cy="1819275"/>
            </a:xfrm>
            <a:custGeom>
              <a:avLst/>
              <a:gdLst/>
              <a:ahLst/>
              <a:cxnLst/>
              <a:rect l="l" t="t" r="r" b="b"/>
              <a:pathLst>
                <a:path w="104775" h="1819275">
                  <a:moveTo>
                    <a:pt x="104774" y="1819274"/>
                  </a:moveTo>
                  <a:lnTo>
                    <a:pt x="0" y="1819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192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6381749" y="340042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6381749" y="320992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6381749" y="541972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6381749" y="3095624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6553199" y="3543299"/>
              <a:ext cx="104775" cy="1866900"/>
            </a:xfrm>
            <a:custGeom>
              <a:avLst/>
              <a:gdLst/>
              <a:ahLst/>
              <a:cxnLst/>
              <a:rect l="l" t="t" r="r" b="b"/>
              <a:pathLst>
                <a:path w="104775" h="1866900">
                  <a:moveTo>
                    <a:pt x="104774" y="1866899"/>
                  </a:moveTo>
                  <a:lnTo>
                    <a:pt x="0" y="1866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668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6553199" y="3371849"/>
              <a:ext cx="104775" cy="171450"/>
            </a:xfrm>
            <a:custGeom>
              <a:avLst/>
              <a:gdLst/>
              <a:ahLst/>
              <a:cxnLst/>
              <a:rect l="l" t="t" r="r" b="b"/>
              <a:pathLst>
                <a:path w="104775" h="171450">
                  <a:moveTo>
                    <a:pt x="1047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6553199" y="3162299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6553199" y="54197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6553199" y="304799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6724649" y="3600449"/>
              <a:ext cx="104775" cy="1809750"/>
            </a:xfrm>
            <a:custGeom>
              <a:avLst/>
              <a:gdLst/>
              <a:ahLst/>
              <a:cxnLst/>
              <a:rect l="l" t="t" r="r" b="b"/>
              <a:pathLst>
                <a:path w="104775" h="1809750">
                  <a:moveTo>
                    <a:pt x="104774" y="1809749"/>
                  </a:moveTo>
                  <a:lnTo>
                    <a:pt x="0" y="18097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6724649" y="3409949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6724649" y="3238499"/>
              <a:ext cx="104775" cy="171450"/>
            </a:xfrm>
            <a:custGeom>
              <a:avLst/>
              <a:gdLst/>
              <a:ahLst/>
              <a:cxnLst/>
              <a:rect l="l" t="t" r="r" b="b"/>
              <a:pathLst>
                <a:path w="104775" h="171450">
                  <a:moveTo>
                    <a:pt x="1047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6724649" y="54197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6724649" y="3114674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6896099" y="3581399"/>
              <a:ext cx="104775" cy="1828800"/>
            </a:xfrm>
            <a:custGeom>
              <a:avLst/>
              <a:gdLst/>
              <a:ahLst/>
              <a:cxnLst/>
              <a:rect l="l" t="t" r="r" b="b"/>
              <a:pathLst>
                <a:path w="104775" h="1828800">
                  <a:moveTo>
                    <a:pt x="104774" y="1828799"/>
                  </a:moveTo>
                  <a:lnTo>
                    <a:pt x="0" y="1828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287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6896099" y="3390899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6896099" y="32099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6896099" y="5419724"/>
              <a:ext cx="104775" cy="171450"/>
            </a:xfrm>
            <a:custGeom>
              <a:avLst/>
              <a:gdLst/>
              <a:ahLst/>
              <a:cxnLst/>
              <a:rect l="l" t="t" r="r" b="b"/>
              <a:pathLst>
                <a:path w="104775" h="171450">
                  <a:moveTo>
                    <a:pt x="1047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6896099" y="3086099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6" name="object 2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47799" y="6305549"/>
              <a:ext cx="152400" cy="152399"/>
            </a:xfrm>
            <a:prstGeom prst="rect">
              <a:avLst/>
            </a:prstGeom>
          </p:spPr>
        </p:pic>
        <p:pic>
          <p:nvPicPr>
            <p:cNvPr id="217" name="object 2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52649" y="6305549"/>
              <a:ext cx="152400" cy="152399"/>
            </a:xfrm>
            <a:prstGeom prst="rect">
              <a:avLst/>
            </a:prstGeom>
          </p:spPr>
        </p:pic>
        <p:pic>
          <p:nvPicPr>
            <p:cNvPr id="218" name="object 2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19599" y="6305549"/>
              <a:ext cx="152400" cy="152399"/>
            </a:xfrm>
            <a:prstGeom prst="rect">
              <a:avLst/>
            </a:prstGeom>
          </p:spPr>
        </p:pic>
        <p:pic>
          <p:nvPicPr>
            <p:cNvPr id="219" name="object 2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53049" y="6305549"/>
              <a:ext cx="152399" cy="152399"/>
            </a:xfrm>
            <a:prstGeom prst="rect">
              <a:avLst/>
            </a:prstGeom>
          </p:spPr>
        </p:pic>
        <p:pic>
          <p:nvPicPr>
            <p:cNvPr id="220" name="object 2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15049" y="6305549"/>
              <a:ext cx="152399" cy="152399"/>
            </a:xfrm>
            <a:prstGeom prst="rect">
              <a:avLst/>
            </a:prstGeom>
          </p:spPr>
        </p:pic>
      </p:grpSp>
      <p:sp>
        <p:nvSpPr>
          <p:cNvPr id="221" name="object 221"/>
          <p:cNvSpPr txBox="1"/>
          <p:nvPr/>
        </p:nvSpPr>
        <p:spPr>
          <a:xfrm>
            <a:off x="1638766" y="6283324"/>
            <a:ext cx="531664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Енергија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2384474" y="6283324"/>
            <a:ext cx="195707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Индустријски процеси и употреба производа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4658568" y="6283324"/>
            <a:ext cx="610870" cy="3084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Пољопривреда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5586660" y="6283324"/>
            <a:ext cx="4502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1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LULUCF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6353869" y="6283324"/>
            <a:ext cx="340360" cy="16222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Отпад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6" name="object 226"/>
          <p:cNvSpPr txBox="1">
            <a:spLocks noGrp="1"/>
          </p:cNvSpPr>
          <p:nvPr>
            <p:ph type="title"/>
          </p:nvPr>
        </p:nvSpPr>
        <p:spPr>
          <a:xfrm>
            <a:off x="1241581" y="406400"/>
            <a:ext cx="1169336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000" spc="55" dirty="0"/>
              <a:t>Емисије гасова стаклене баште/ Србија</a:t>
            </a:r>
            <a:endParaRPr sz="4000" spc="-25" dirty="0"/>
          </a:p>
        </p:txBody>
      </p:sp>
      <p:sp>
        <p:nvSpPr>
          <p:cNvPr id="227" name="object 227"/>
          <p:cNvSpPr txBox="1"/>
          <p:nvPr/>
        </p:nvSpPr>
        <p:spPr>
          <a:xfrm>
            <a:off x="1861185" y="7146925"/>
            <a:ext cx="1847215" cy="2927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r-Cyrl-RS"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извор</a:t>
            </a: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: </a:t>
            </a:r>
            <a:r>
              <a:rPr sz="1800" spc="-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NIR,</a:t>
            </a:r>
            <a:r>
              <a:rPr sz="1800" spc="-3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80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2024</a:t>
            </a:r>
            <a:endParaRPr sz="180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1053972" y="1892300"/>
            <a:ext cx="25844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u="sng" spc="-240" dirty="0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950" spc="1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90M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7140575" y="1892300"/>
            <a:ext cx="53022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100%</a:t>
            </a:r>
            <a:r>
              <a:rPr sz="950" spc="28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950" u="sng" spc="500" dirty="0">
                <a:solidFill>
                  <a:srgbClr val="424242"/>
                </a:solidFill>
                <a:uFill>
                  <a:solidFill>
                    <a:srgbClr val="999999"/>
                  </a:solidFill>
                </a:uFill>
                <a:latin typeface="Times New Roman" panose="02020603050405020304"/>
                <a:cs typeface="Times New Roman" panose="02020603050405020304"/>
              </a:rPr>
              <a:t> </a:t>
            </a:r>
            <a:endParaRPr sz="95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7140575" y="2273300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90%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7140575" y="2644775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80%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7140575" y="3025775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70%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7140575" y="3397249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60%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7140575" y="3778249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50%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7140575" y="4159249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40%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7140575" y="4530724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30%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7140575" y="4911725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7140575" y="5283200"/>
            <a:ext cx="25654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3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1028700" y="5607049"/>
            <a:ext cx="35369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950" spc="-35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-</a:t>
            </a:r>
            <a:r>
              <a:rPr sz="1425" u="sng" spc="157" baseline="-26000" dirty="0">
                <a:solidFill>
                  <a:srgbClr val="424242"/>
                </a:solidFill>
                <a:uFill>
                  <a:solidFill>
                    <a:srgbClr val="424242"/>
                  </a:solidFill>
                </a:u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10M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7140575" y="5664199"/>
            <a:ext cx="18923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5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0%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241" name="object 241"/>
          <p:cNvGrpSpPr/>
          <p:nvPr/>
        </p:nvGrpSpPr>
        <p:grpSpPr>
          <a:xfrm>
            <a:off x="7153275" y="2066924"/>
            <a:ext cx="6334125" cy="3781425"/>
            <a:chOff x="7153275" y="2066924"/>
            <a:chExt cx="6334125" cy="3781425"/>
          </a:xfrm>
        </p:grpSpPr>
        <p:sp>
          <p:nvSpPr>
            <p:cNvPr id="242" name="object 242"/>
            <p:cNvSpPr/>
            <p:nvPr/>
          </p:nvSpPr>
          <p:spPr>
            <a:xfrm>
              <a:off x="7153262" y="2066924"/>
              <a:ext cx="6334125" cy="762000"/>
            </a:xfrm>
            <a:custGeom>
              <a:avLst/>
              <a:gdLst/>
              <a:ahLst/>
              <a:cxnLst/>
              <a:rect l="l" t="t" r="r" b="b"/>
              <a:pathLst>
                <a:path w="6334125" h="762000">
                  <a:moveTo>
                    <a:pt x="371475" y="752475"/>
                  </a:moveTo>
                  <a:lnTo>
                    <a:pt x="0" y="752475"/>
                  </a:lnTo>
                  <a:lnTo>
                    <a:pt x="0" y="762000"/>
                  </a:lnTo>
                  <a:lnTo>
                    <a:pt x="371475" y="762000"/>
                  </a:lnTo>
                  <a:lnTo>
                    <a:pt x="371475" y="752475"/>
                  </a:lnTo>
                  <a:close/>
                </a:path>
                <a:path w="6334125" h="762000">
                  <a:moveTo>
                    <a:pt x="37147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371475" y="390525"/>
                  </a:lnTo>
                  <a:lnTo>
                    <a:pt x="371475" y="381000"/>
                  </a:lnTo>
                  <a:close/>
                </a:path>
                <a:path w="6334125" h="762000">
                  <a:moveTo>
                    <a:pt x="552450" y="752475"/>
                  </a:moveTo>
                  <a:lnTo>
                    <a:pt x="476250" y="752475"/>
                  </a:lnTo>
                  <a:lnTo>
                    <a:pt x="476250" y="762000"/>
                  </a:lnTo>
                  <a:lnTo>
                    <a:pt x="552450" y="762000"/>
                  </a:lnTo>
                  <a:lnTo>
                    <a:pt x="552450" y="752475"/>
                  </a:lnTo>
                  <a:close/>
                </a:path>
                <a:path w="6334125" h="762000">
                  <a:moveTo>
                    <a:pt x="552450" y="381000"/>
                  </a:moveTo>
                  <a:lnTo>
                    <a:pt x="476250" y="381000"/>
                  </a:lnTo>
                  <a:lnTo>
                    <a:pt x="476250" y="390525"/>
                  </a:lnTo>
                  <a:lnTo>
                    <a:pt x="552450" y="390525"/>
                  </a:lnTo>
                  <a:lnTo>
                    <a:pt x="552450" y="381000"/>
                  </a:lnTo>
                  <a:close/>
                </a:path>
                <a:path w="6334125" h="762000">
                  <a:moveTo>
                    <a:pt x="733425" y="752475"/>
                  </a:moveTo>
                  <a:lnTo>
                    <a:pt x="657225" y="752475"/>
                  </a:lnTo>
                  <a:lnTo>
                    <a:pt x="657225" y="762000"/>
                  </a:lnTo>
                  <a:lnTo>
                    <a:pt x="733425" y="762000"/>
                  </a:lnTo>
                  <a:lnTo>
                    <a:pt x="733425" y="752475"/>
                  </a:lnTo>
                  <a:close/>
                </a:path>
                <a:path w="6334125" h="762000">
                  <a:moveTo>
                    <a:pt x="733425" y="381000"/>
                  </a:moveTo>
                  <a:lnTo>
                    <a:pt x="657225" y="381000"/>
                  </a:lnTo>
                  <a:lnTo>
                    <a:pt x="657225" y="390525"/>
                  </a:lnTo>
                  <a:lnTo>
                    <a:pt x="733425" y="390525"/>
                  </a:lnTo>
                  <a:lnTo>
                    <a:pt x="733425" y="381000"/>
                  </a:lnTo>
                  <a:close/>
                </a:path>
                <a:path w="6334125" h="762000">
                  <a:moveTo>
                    <a:pt x="914400" y="752475"/>
                  </a:moveTo>
                  <a:lnTo>
                    <a:pt x="838200" y="752475"/>
                  </a:lnTo>
                  <a:lnTo>
                    <a:pt x="838200" y="762000"/>
                  </a:lnTo>
                  <a:lnTo>
                    <a:pt x="914400" y="762000"/>
                  </a:lnTo>
                  <a:lnTo>
                    <a:pt x="914400" y="752475"/>
                  </a:lnTo>
                  <a:close/>
                </a:path>
                <a:path w="6334125" h="762000">
                  <a:moveTo>
                    <a:pt x="914400" y="381000"/>
                  </a:moveTo>
                  <a:lnTo>
                    <a:pt x="838200" y="381000"/>
                  </a:lnTo>
                  <a:lnTo>
                    <a:pt x="838200" y="390525"/>
                  </a:lnTo>
                  <a:lnTo>
                    <a:pt x="914400" y="390525"/>
                  </a:lnTo>
                  <a:lnTo>
                    <a:pt x="914400" y="381000"/>
                  </a:lnTo>
                  <a:close/>
                </a:path>
                <a:path w="6334125" h="762000">
                  <a:moveTo>
                    <a:pt x="914400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914400" y="9525"/>
                  </a:lnTo>
                  <a:lnTo>
                    <a:pt x="914400" y="0"/>
                  </a:lnTo>
                  <a:close/>
                </a:path>
                <a:path w="6334125" h="762000">
                  <a:moveTo>
                    <a:pt x="1095375" y="752475"/>
                  </a:moveTo>
                  <a:lnTo>
                    <a:pt x="1019175" y="752475"/>
                  </a:lnTo>
                  <a:lnTo>
                    <a:pt x="1019175" y="762000"/>
                  </a:lnTo>
                  <a:lnTo>
                    <a:pt x="1095375" y="762000"/>
                  </a:lnTo>
                  <a:lnTo>
                    <a:pt x="1095375" y="752475"/>
                  </a:lnTo>
                  <a:close/>
                </a:path>
                <a:path w="6334125" h="762000">
                  <a:moveTo>
                    <a:pt x="1095375" y="381000"/>
                  </a:moveTo>
                  <a:lnTo>
                    <a:pt x="1019175" y="381000"/>
                  </a:lnTo>
                  <a:lnTo>
                    <a:pt x="1019175" y="390525"/>
                  </a:lnTo>
                  <a:lnTo>
                    <a:pt x="1095375" y="390525"/>
                  </a:lnTo>
                  <a:lnTo>
                    <a:pt x="1095375" y="381000"/>
                  </a:lnTo>
                  <a:close/>
                </a:path>
                <a:path w="6334125" h="762000">
                  <a:moveTo>
                    <a:pt x="1095375" y="0"/>
                  </a:moveTo>
                  <a:lnTo>
                    <a:pt x="1019175" y="0"/>
                  </a:lnTo>
                  <a:lnTo>
                    <a:pt x="1019175" y="9525"/>
                  </a:lnTo>
                  <a:lnTo>
                    <a:pt x="1095375" y="9525"/>
                  </a:lnTo>
                  <a:lnTo>
                    <a:pt x="1095375" y="0"/>
                  </a:lnTo>
                  <a:close/>
                </a:path>
                <a:path w="6334125" h="762000">
                  <a:moveTo>
                    <a:pt x="1276350" y="752475"/>
                  </a:moveTo>
                  <a:lnTo>
                    <a:pt x="1200150" y="752475"/>
                  </a:lnTo>
                  <a:lnTo>
                    <a:pt x="1200150" y="762000"/>
                  </a:lnTo>
                  <a:lnTo>
                    <a:pt x="1276350" y="762000"/>
                  </a:lnTo>
                  <a:lnTo>
                    <a:pt x="1276350" y="752475"/>
                  </a:lnTo>
                  <a:close/>
                </a:path>
                <a:path w="6334125" h="762000">
                  <a:moveTo>
                    <a:pt x="1276350" y="381000"/>
                  </a:moveTo>
                  <a:lnTo>
                    <a:pt x="1200150" y="381000"/>
                  </a:lnTo>
                  <a:lnTo>
                    <a:pt x="1200150" y="390525"/>
                  </a:lnTo>
                  <a:lnTo>
                    <a:pt x="1276350" y="390525"/>
                  </a:lnTo>
                  <a:lnTo>
                    <a:pt x="1276350" y="381000"/>
                  </a:lnTo>
                  <a:close/>
                </a:path>
                <a:path w="6334125" h="762000">
                  <a:moveTo>
                    <a:pt x="1276350" y="0"/>
                  </a:moveTo>
                  <a:lnTo>
                    <a:pt x="1200150" y="0"/>
                  </a:lnTo>
                  <a:lnTo>
                    <a:pt x="1200150" y="9525"/>
                  </a:lnTo>
                  <a:lnTo>
                    <a:pt x="1276350" y="9525"/>
                  </a:lnTo>
                  <a:lnTo>
                    <a:pt x="1276350" y="0"/>
                  </a:lnTo>
                  <a:close/>
                </a:path>
                <a:path w="6334125" h="762000">
                  <a:moveTo>
                    <a:pt x="1457325" y="752475"/>
                  </a:moveTo>
                  <a:lnTo>
                    <a:pt x="1381125" y="752475"/>
                  </a:lnTo>
                  <a:lnTo>
                    <a:pt x="1381125" y="762000"/>
                  </a:lnTo>
                  <a:lnTo>
                    <a:pt x="1457325" y="762000"/>
                  </a:lnTo>
                  <a:lnTo>
                    <a:pt x="1457325" y="752475"/>
                  </a:lnTo>
                  <a:close/>
                </a:path>
                <a:path w="6334125" h="762000">
                  <a:moveTo>
                    <a:pt x="1457325" y="381000"/>
                  </a:moveTo>
                  <a:lnTo>
                    <a:pt x="1381125" y="381000"/>
                  </a:lnTo>
                  <a:lnTo>
                    <a:pt x="1381125" y="390525"/>
                  </a:lnTo>
                  <a:lnTo>
                    <a:pt x="1457325" y="390525"/>
                  </a:lnTo>
                  <a:lnTo>
                    <a:pt x="1457325" y="381000"/>
                  </a:lnTo>
                  <a:close/>
                </a:path>
                <a:path w="6334125" h="762000">
                  <a:moveTo>
                    <a:pt x="1457325" y="0"/>
                  </a:moveTo>
                  <a:lnTo>
                    <a:pt x="1381125" y="0"/>
                  </a:lnTo>
                  <a:lnTo>
                    <a:pt x="1381125" y="9525"/>
                  </a:lnTo>
                  <a:lnTo>
                    <a:pt x="1457325" y="9525"/>
                  </a:lnTo>
                  <a:lnTo>
                    <a:pt x="1457325" y="0"/>
                  </a:lnTo>
                  <a:close/>
                </a:path>
                <a:path w="6334125" h="762000">
                  <a:moveTo>
                    <a:pt x="1638300" y="752475"/>
                  </a:moveTo>
                  <a:lnTo>
                    <a:pt x="1562100" y="752475"/>
                  </a:lnTo>
                  <a:lnTo>
                    <a:pt x="1562100" y="762000"/>
                  </a:lnTo>
                  <a:lnTo>
                    <a:pt x="1638300" y="762000"/>
                  </a:lnTo>
                  <a:lnTo>
                    <a:pt x="1638300" y="752475"/>
                  </a:lnTo>
                  <a:close/>
                </a:path>
                <a:path w="6334125" h="762000">
                  <a:moveTo>
                    <a:pt x="1638300" y="381000"/>
                  </a:moveTo>
                  <a:lnTo>
                    <a:pt x="1562100" y="381000"/>
                  </a:lnTo>
                  <a:lnTo>
                    <a:pt x="1562100" y="390525"/>
                  </a:lnTo>
                  <a:lnTo>
                    <a:pt x="1638300" y="390525"/>
                  </a:lnTo>
                  <a:lnTo>
                    <a:pt x="1638300" y="381000"/>
                  </a:lnTo>
                  <a:close/>
                </a:path>
                <a:path w="6334125" h="762000">
                  <a:moveTo>
                    <a:pt x="1819275" y="752475"/>
                  </a:moveTo>
                  <a:lnTo>
                    <a:pt x="1743075" y="752475"/>
                  </a:lnTo>
                  <a:lnTo>
                    <a:pt x="1743075" y="762000"/>
                  </a:lnTo>
                  <a:lnTo>
                    <a:pt x="1819275" y="762000"/>
                  </a:lnTo>
                  <a:lnTo>
                    <a:pt x="1819275" y="752475"/>
                  </a:lnTo>
                  <a:close/>
                </a:path>
                <a:path w="6334125" h="762000">
                  <a:moveTo>
                    <a:pt x="1819275" y="381000"/>
                  </a:moveTo>
                  <a:lnTo>
                    <a:pt x="1743075" y="381000"/>
                  </a:lnTo>
                  <a:lnTo>
                    <a:pt x="1743075" y="390525"/>
                  </a:lnTo>
                  <a:lnTo>
                    <a:pt x="1819275" y="390525"/>
                  </a:lnTo>
                  <a:lnTo>
                    <a:pt x="1819275" y="381000"/>
                  </a:lnTo>
                  <a:close/>
                </a:path>
                <a:path w="6334125" h="762000">
                  <a:moveTo>
                    <a:pt x="2000250" y="752475"/>
                  </a:moveTo>
                  <a:lnTo>
                    <a:pt x="1924050" y="752475"/>
                  </a:lnTo>
                  <a:lnTo>
                    <a:pt x="1924050" y="762000"/>
                  </a:lnTo>
                  <a:lnTo>
                    <a:pt x="2000250" y="762000"/>
                  </a:lnTo>
                  <a:lnTo>
                    <a:pt x="2000250" y="752475"/>
                  </a:lnTo>
                  <a:close/>
                </a:path>
                <a:path w="6334125" h="762000">
                  <a:moveTo>
                    <a:pt x="2000250" y="381000"/>
                  </a:moveTo>
                  <a:lnTo>
                    <a:pt x="1924050" y="381000"/>
                  </a:lnTo>
                  <a:lnTo>
                    <a:pt x="1924050" y="390525"/>
                  </a:lnTo>
                  <a:lnTo>
                    <a:pt x="2000250" y="390525"/>
                  </a:lnTo>
                  <a:lnTo>
                    <a:pt x="2000250" y="381000"/>
                  </a:lnTo>
                  <a:close/>
                </a:path>
                <a:path w="6334125" h="762000">
                  <a:moveTo>
                    <a:pt x="2000250" y="0"/>
                  </a:moveTo>
                  <a:lnTo>
                    <a:pt x="1562100" y="0"/>
                  </a:lnTo>
                  <a:lnTo>
                    <a:pt x="1562100" y="9525"/>
                  </a:lnTo>
                  <a:lnTo>
                    <a:pt x="2000250" y="9525"/>
                  </a:lnTo>
                  <a:lnTo>
                    <a:pt x="2000250" y="0"/>
                  </a:lnTo>
                  <a:close/>
                </a:path>
                <a:path w="6334125" h="762000">
                  <a:moveTo>
                    <a:pt x="2181225" y="752475"/>
                  </a:moveTo>
                  <a:lnTo>
                    <a:pt x="2105025" y="752475"/>
                  </a:lnTo>
                  <a:lnTo>
                    <a:pt x="2105025" y="762000"/>
                  </a:lnTo>
                  <a:lnTo>
                    <a:pt x="2181225" y="762000"/>
                  </a:lnTo>
                  <a:lnTo>
                    <a:pt x="2181225" y="752475"/>
                  </a:lnTo>
                  <a:close/>
                </a:path>
                <a:path w="6334125" h="762000">
                  <a:moveTo>
                    <a:pt x="2181225" y="381000"/>
                  </a:moveTo>
                  <a:lnTo>
                    <a:pt x="2105025" y="381000"/>
                  </a:lnTo>
                  <a:lnTo>
                    <a:pt x="2105025" y="390525"/>
                  </a:lnTo>
                  <a:lnTo>
                    <a:pt x="2181225" y="390525"/>
                  </a:lnTo>
                  <a:lnTo>
                    <a:pt x="2181225" y="381000"/>
                  </a:lnTo>
                  <a:close/>
                </a:path>
                <a:path w="6334125" h="762000">
                  <a:moveTo>
                    <a:pt x="2181225" y="0"/>
                  </a:moveTo>
                  <a:lnTo>
                    <a:pt x="2105025" y="0"/>
                  </a:lnTo>
                  <a:lnTo>
                    <a:pt x="2105025" y="9525"/>
                  </a:lnTo>
                  <a:lnTo>
                    <a:pt x="2181225" y="9525"/>
                  </a:lnTo>
                  <a:lnTo>
                    <a:pt x="2181225" y="0"/>
                  </a:lnTo>
                  <a:close/>
                </a:path>
                <a:path w="6334125" h="762000">
                  <a:moveTo>
                    <a:pt x="2362200" y="752475"/>
                  </a:moveTo>
                  <a:lnTo>
                    <a:pt x="2286000" y="752475"/>
                  </a:lnTo>
                  <a:lnTo>
                    <a:pt x="2286000" y="762000"/>
                  </a:lnTo>
                  <a:lnTo>
                    <a:pt x="2362200" y="762000"/>
                  </a:lnTo>
                  <a:lnTo>
                    <a:pt x="2362200" y="752475"/>
                  </a:lnTo>
                  <a:close/>
                </a:path>
                <a:path w="6334125" h="762000">
                  <a:moveTo>
                    <a:pt x="2362200" y="381000"/>
                  </a:moveTo>
                  <a:lnTo>
                    <a:pt x="2286000" y="381000"/>
                  </a:lnTo>
                  <a:lnTo>
                    <a:pt x="2286000" y="390525"/>
                  </a:lnTo>
                  <a:lnTo>
                    <a:pt x="2362200" y="390525"/>
                  </a:lnTo>
                  <a:lnTo>
                    <a:pt x="2362200" y="381000"/>
                  </a:lnTo>
                  <a:close/>
                </a:path>
                <a:path w="6334125" h="762000">
                  <a:moveTo>
                    <a:pt x="2362200" y="0"/>
                  </a:moveTo>
                  <a:lnTo>
                    <a:pt x="2286000" y="0"/>
                  </a:lnTo>
                  <a:lnTo>
                    <a:pt x="2286000" y="9525"/>
                  </a:lnTo>
                  <a:lnTo>
                    <a:pt x="2362200" y="9525"/>
                  </a:lnTo>
                  <a:lnTo>
                    <a:pt x="2362200" y="0"/>
                  </a:lnTo>
                  <a:close/>
                </a:path>
                <a:path w="6334125" h="762000">
                  <a:moveTo>
                    <a:pt x="2543175" y="752475"/>
                  </a:moveTo>
                  <a:lnTo>
                    <a:pt x="2466975" y="752475"/>
                  </a:lnTo>
                  <a:lnTo>
                    <a:pt x="2466975" y="762000"/>
                  </a:lnTo>
                  <a:lnTo>
                    <a:pt x="2543175" y="762000"/>
                  </a:lnTo>
                  <a:lnTo>
                    <a:pt x="2543175" y="752475"/>
                  </a:lnTo>
                  <a:close/>
                </a:path>
                <a:path w="6334125" h="762000">
                  <a:moveTo>
                    <a:pt x="2543175" y="381000"/>
                  </a:moveTo>
                  <a:lnTo>
                    <a:pt x="2466975" y="381000"/>
                  </a:lnTo>
                  <a:lnTo>
                    <a:pt x="2466975" y="390525"/>
                  </a:lnTo>
                  <a:lnTo>
                    <a:pt x="2543175" y="390525"/>
                  </a:lnTo>
                  <a:lnTo>
                    <a:pt x="2543175" y="381000"/>
                  </a:lnTo>
                  <a:close/>
                </a:path>
                <a:path w="6334125" h="762000">
                  <a:moveTo>
                    <a:pt x="2543175" y="0"/>
                  </a:moveTo>
                  <a:lnTo>
                    <a:pt x="2466975" y="0"/>
                  </a:lnTo>
                  <a:lnTo>
                    <a:pt x="2466975" y="9525"/>
                  </a:lnTo>
                  <a:lnTo>
                    <a:pt x="2543175" y="9525"/>
                  </a:lnTo>
                  <a:lnTo>
                    <a:pt x="2543175" y="0"/>
                  </a:lnTo>
                  <a:close/>
                </a:path>
                <a:path w="6334125" h="762000">
                  <a:moveTo>
                    <a:pt x="2724150" y="752475"/>
                  </a:moveTo>
                  <a:lnTo>
                    <a:pt x="2647950" y="752475"/>
                  </a:lnTo>
                  <a:lnTo>
                    <a:pt x="2647950" y="762000"/>
                  </a:lnTo>
                  <a:lnTo>
                    <a:pt x="2724150" y="762000"/>
                  </a:lnTo>
                  <a:lnTo>
                    <a:pt x="2724150" y="752475"/>
                  </a:lnTo>
                  <a:close/>
                </a:path>
                <a:path w="6334125" h="762000">
                  <a:moveTo>
                    <a:pt x="2724150" y="381000"/>
                  </a:moveTo>
                  <a:lnTo>
                    <a:pt x="2647950" y="381000"/>
                  </a:lnTo>
                  <a:lnTo>
                    <a:pt x="2647950" y="390525"/>
                  </a:lnTo>
                  <a:lnTo>
                    <a:pt x="2724150" y="390525"/>
                  </a:lnTo>
                  <a:lnTo>
                    <a:pt x="2724150" y="381000"/>
                  </a:lnTo>
                  <a:close/>
                </a:path>
                <a:path w="6334125" h="762000">
                  <a:moveTo>
                    <a:pt x="2724150" y="0"/>
                  </a:moveTo>
                  <a:lnTo>
                    <a:pt x="2647950" y="0"/>
                  </a:lnTo>
                  <a:lnTo>
                    <a:pt x="2647950" y="9525"/>
                  </a:lnTo>
                  <a:lnTo>
                    <a:pt x="2724150" y="9525"/>
                  </a:lnTo>
                  <a:lnTo>
                    <a:pt x="2724150" y="0"/>
                  </a:lnTo>
                  <a:close/>
                </a:path>
                <a:path w="6334125" h="762000">
                  <a:moveTo>
                    <a:pt x="2905125" y="752475"/>
                  </a:moveTo>
                  <a:lnTo>
                    <a:pt x="2828925" y="752475"/>
                  </a:lnTo>
                  <a:lnTo>
                    <a:pt x="2828925" y="762000"/>
                  </a:lnTo>
                  <a:lnTo>
                    <a:pt x="2905125" y="762000"/>
                  </a:lnTo>
                  <a:lnTo>
                    <a:pt x="2905125" y="752475"/>
                  </a:lnTo>
                  <a:close/>
                </a:path>
                <a:path w="6334125" h="762000">
                  <a:moveTo>
                    <a:pt x="2905125" y="381000"/>
                  </a:moveTo>
                  <a:lnTo>
                    <a:pt x="2828925" y="381000"/>
                  </a:lnTo>
                  <a:lnTo>
                    <a:pt x="2828925" y="390525"/>
                  </a:lnTo>
                  <a:lnTo>
                    <a:pt x="2905125" y="390525"/>
                  </a:lnTo>
                  <a:lnTo>
                    <a:pt x="2905125" y="381000"/>
                  </a:lnTo>
                  <a:close/>
                </a:path>
                <a:path w="6334125" h="762000">
                  <a:moveTo>
                    <a:pt x="2905125" y="0"/>
                  </a:moveTo>
                  <a:lnTo>
                    <a:pt x="2828925" y="0"/>
                  </a:lnTo>
                  <a:lnTo>
                    <a:pt x="2828925" y="9525"/>
                  </a:lnTo>
                  <a:lnTo>
                    <a:pt x="2905125" y="9525"/>
                  </a:lnTo>
                  <a:lnTo>
                    <a:pt x="2905125" y="0"/>
                  </a:lnTo>
                  <a:close/>
                </a:path>
                <a:path w="6334125" h="762000">
                  <a:moveTo>
                    <a:pt x="3086100" y="752475"/>
                  </a:moveTo>
                  <a:lnTo>
                    <a:pt x="3009900" y="752475"/>
                  </a:lnTo>
                  <a:lnTo>
                    <a:pt x="3009900" y="762000"/>
                  </a:lnTo>
                  <a:lnTo>
                    <a:pt x="3086100" y="762000"/>
                  </a:lnTo>
                  <a:lnTo>
                    <a:pt x="3086100" y="752475"/>
                  </a:lnTo>
                  <a:close/>
                </a:path>
                <a:path w="6334125" h="762000">
                  <a:moveTo>
                    <a:pt x="3086100" y="381000"/>
                  </a:moveTo>
                  <a:lnTo>
                    <a:pt x="3009900" y="381000"/>
                  </a:lnTo>
                  <a:lnTo>
                    <a:pt x="3009900" y="390525"/>
                  </a:lnTo>
                  <a:lnTo>
                    <a:pt x="3086100" y="390525"/>
                  </a:lnTo>
                  <a:lnTo>
                    <a:pt x="3086100" y="381000"/>
                  </a:lnTo>
                  <a:close/>
                </a:path>
                <a:path w="6334125" h="762000">
                  <a:moveTo>
                    <a:pt x="3086100" y="0"/>
                  </a:moveTo>
                  <a:lnTo>
                    <a:pt x="3009900" y="0"/>
                  </a:lnTo>
                  <a:lnTo>
                    <a:pt x="3009900" y="9525"/>
                  </a:lnTo>
                  <a:lnTo>
                    <a:pt x="3086100" y="9525"/>
                  </a:lnTo>
                  <a:lnTo>
                    <a:pt x="3086100" y="0"/>
                  </a:lnTo>
                  <a:close/>
                </a:path>
                <a:path w="6334125" h="762000">
                  <a:moveTo>
                    <a:pt x="3267075" y="752475"/>
                  </a:moveTo>
                  <a:lnTo>
                    <a:pt x="3190875" y="752475"/>
                  </a:lnTo>
                  <a:lnTo>
                    <a:pt x="3190875" y="762000"/>
                  </a:lnTo>
                  <a:lnTo>
                    <a:pt x="3267075" y="762000"/>
                  </a:lnTo>
                  <a:lnTo>
                    <a:pt x="3267075" y="752475"/>
                  </a:lnTo>
                  <a:close/>
                </a:path>
                <a:path w="6334125" h="762000">
                  <a:moveTo>
                    <a:pt x="3267075" y="381000"/>
                  </a:moveTo>
                  <a:lnTo>
                    <a:pt x="3190875" y="381000"/>
                  </a:lnTo>
                  <a:lnTo>
                    <a:pt x="3190875" y="390525"/>
                  </a:lnTo>
                  <a:lnTo>
                    <a:pt x="3267075" y="390525"/>
                  </a:lnTo>
                  <a:lnTo>
                    <a:pt x="3267075" y="381000"/>
                  </a:lnTo>
                  <a:close/>
                </a:path>
                <a:path w="6334125" h="762000">
                  <a:moveTo>
                    <a:pt x="3267075" y="0"/>
                  </a:moveTo>
                  <a:lnTo>
                    <a:pt x="3190875" y="0"/>
                  </a:lnTo>
                  <a:lnTo>
                    <a:pt x="3190875" y="9525"/>
                  </a:lnTo>
                  <a:lnTo>
                    <a:pt x="3267075" y="9525"/>
                  </a:lnTo>
                  <a:lnTo>
                    <a:pt x="3267075" y="0"/>
                  </a:lnTo>
                  <a:close/>
                </a:path>
                <a:path w="6334125" h="762000">
                  <a:moveTo>
                    <a:pt x="3448050" y="752475"/>
                  </a:moveTo>
                  <a:lnTo>
                    <a:pt x="3371850" y="752475"/>
                  </a:lnTo>
                  <a:lnTo>
                    <a:pt x="3371850" y="762000"/>
                  </a:lnTo>
                  <a:lnTo>
                    <a:pt x="3448050" y="762000"/>
                  </a:lnTo>
                  <a:lnTo>
                    <a:pt x="3448050" y="752475"/>
                  </a:lnTo>
                  <a:close/>
                </a:path>
                <a:path w="6334125" h="762000">
                  <a:moveTo>
                    <a:pt x="3448050" y="381000"/>
                  </a:moveTo>
                  <a:lnTo>
                    <a:pt x="3371850" y="381000"/>
                  </a:lnTo>
                  <a:lnTo>
                    <a:pt x="3371850" y="390525"/>
                  </a:lnTo>
                  <a:lnTo>
                    <a:pt x="3448050" y="390525"/>
                  </a:lnTo>
                  <a:lnTo>
                    <a:pt x="3448050" y="381000"/>
                  </a:lnTo>
                  <a:close/>
                </a:path>
                <a:path w="6334125" h="762000">
                  <a:moveTo>
                    <a:pt x="3629025" y="752475"/>
                  </a:moveTo>
                  <a:lnTo>
                    <a:pt x="3552825" y="752475"/>
                  </a:lnTo>
                  <a:lnTo>
                    <a:pt x="3552825" y="762000"/>
                  </a:lnTo>
                  <a:lnTo>
                    <a:pt x="3629025" y="762000"/>
                  </a:lnTo>
                  <a:lnTo>
                    <a:pt x="3629025" y="752475"/>
                  </a:lnTo>
                  <a:close/>
                </a:path>
                <a:path w="6334125" h="762000">
                  <a:moveTo>
                    <a:pt x="3629025" y="381000"/>
                  </a:moveTo>
                  <a:lnTo>
                    <a:pt x="3552825" y="381000"/>
                  </a:lnTo>
                  <a:lnTo>
                    <a:pt x="3552825" y="390525"/>
                  </a:lnTo>
                  <a:lnTo>
                    <a:pt x="3629025" y="390525"/>
                  </a:lnTo>
                  <a:lnTo>
                    <a:pt x="3629025" y="381000"/>
                  </a:lnTo>
                  <a:close/>
                </a:path>
                <a:path w="6334125" h="762000">
                  <a:moveTo>
                    <a:pt x="3810000" y="752475"/>
                  </a:moveTo>
                  <a:lnTo>
                    <a:pt x="3733800" y="752475"/>
                  </a:lnTo>
                  <a:lnTo>
                    <a:pt x="3733800" y="762000"/>
                  </a:lnTo>
                  <a:lnTo>
                    <a:pt x="3810000" y="762000"/>
                  </a:lnTo>
                  <a:lnTo>
                    <a:pt x="3810000" y="752475"/>
                  </a:lnTo>
                  <a:close/>
                </a:path>
                <a:path w="6334125" h="762000">
                  <a:moveTo>
                    <a:pt x="3810000" y="381000"/>
                  </a:moveTo>
                  <a:lnTo>
                    <a:pt x="3733800" y="381000"/>
                  </a:lnTo>
                  <a:lnTo>
                    <a:pt x="37338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762000">
                  <a:moveTo>
                    <a:pt x="3990975" y="752475"/>
                  </a:moveTo>
                  <a:lnTo>
                    <a:pt x="3914775" y="752475"/>
                  </a:lnTo>
                  <a:lnTo>
                    <a:pt x="3914775" y="762000"/>
                  </a:lnTo>
                  <a:lnTo>
                    <a:pt x="3990975" y="762000"/>
                  </a:lnTo>
                  <a:lnTo>
                    <a:pt x="3990975" y="752475"/>
                  </a:lnTo>
                  <a:close/>
                </a:path>
                <a:path w="6334125" h="762000">
                  <a:moveTo>
                    <a:pt x="3990975" y="381000"/>
                  </a:moveTo>
                  <a:lnTo>
                    <a:pt x="3914775" y="381000"/>
                  </a:lnTo>
                  <a:lnTo>
                    <a:pt x="3914775" y="390525"/>
                  </a:lnTo>
                  <a:lnTo>
                    <a:pt x="3990975" y="390525"/>
                  </a:lnTo>
                  <a:lnTo>
                    <a:pt x="3990975" y="381000"/>
                  </a:lnTo>
                  <a:close/>
                </a:path>
                <a:path w="6334125" h="762000">
                  <a:moveTo>
                    <a:pt x="4171950" y="752475"/>
                  </a:moveTo>
                  <a:lnTo>
                    <a:pt x="4095750" y="752475"/>
                  </a:lnTo>
                  <a:lnTo>
                    <a:pt x="4095750" y="762000"/>
                  </a:lnTo>
                  <a:lnTo>
                    <a:pt x="4171950" y="762000"/>
                  </a:lnTo>
                  <a:lnTo>
                    <a:pt x="4171950" y="752475"/>
                  </a:lnTo>
                  <a:close/>
                </a:path>
                <a:path w="6334125" h="762000">
                  <a:moveTo>
                    <a:pt x="4171950" y="381000"/>
                  </a:moveTo>
                  <a:lnTo>
                    <a:pt x="4095750" y="381000"/>
                  </a:lnTo>
                  <a:lnTo>
                    <a:pt x="4095750" y="390525"/>
                  </a:lnTo>
                  <a:lnTo>
                    <a:pt x="4171950" y="390525"/>
                  </a:lnTo>
                  <a:lnTo>
                    <a:pt x="4171950" y="381000"/>
                  </a:lnTo>
                  <a:close/>
                </a:path>
                <a:path w="6334125" h="762000">
                  <a:moveTo>
                    <a:pt x="4352925" y="752475"/>
                  </a:moveTo>
                  <a:lnTo>
                    <a:pt x="4276725" y="752475"/>
                  </a:lnTo>
                  <a:lnTo>
                    <a:pt x="4276725" y="762000"/>
                  </a:lnTo>
                  <a:lnTo>
                    <a:pt x="4352925" y="762000"/>
                  </a:lnTo>
                  <a:lnTo>
                    <a:pt x="4352925" y="752475"/>
                  </a:lnTo>
                  <a:close/>
                </a:path>
                <a:path w="6334125" h="762000">
                  <a:moveTo>
                    <a:pt x="4352925" y="381000"/>
                  </a:moveTo>
                  <a:lnTo>
                    <a:pt x="4276725" y="381000"/>
                  </a:lnTo>
                  <a:lnTo>
                    <a:pt x="4276725" y="390525"/>
                  </a:lnTo>
                  <a:lnTo>
                    <a:pt x="4352925" y="390525"/>
                  </a:lnTo>
                  <a:lnTo>
                    <a:pt x="4352925" y="381000"/>
                  </a:lnTo>
                  <a:close/>
                </a:path>
                <a:path w="6334125" h="762000">
                  <a:moveTo>
                    <a:pt x="4533900" y="752475"/>
                  </a:moveTo>
                  <a:lnTo>
                    <a:pt x="4457700" y="752475"/>
                  </a:lnTo>
                  <a:lnTo>
                    <a:pt x="4457700" y="762000"/>
                  </a:lnTo>
                  <a:lnTo>
                    <a:pt x="4533900" y="762000"/>
                  </a:lnTo>
                  <a:lnTo>
                    <a:pt x="4533900" y="752475"/>
                  </a:lnTo>
                  <a:close/>
                </a:path>
                <a:path w="6334125" h="762000">
                  <a:moveTo>
                    <a:pt x="4533900" y="381000"/>
                  </a:moveTo>
                  <a:lnTo>
                    <a:pt x="4457700" y="381000"/>
                  </a:lnTo>
                  <a:lnTo>
                    <a:pt x="4457700" y="390525"/>
                  </a:lnTo>
                  <a:lnTo>
                    <a:pt x="4533900" y="390525"/>
                  </a:lnTo>
                  <a:lnTo>
                    <a:pt x="4533900" y="381000"/>
                  </a:lnTo>
                  <a:close/>
                </a:path>
                <a:path w="6334125" h="762000">
                  <a:moveTo>
                    <a:pt x="4714875" y="381000"/>
                  </a:moveTo>
                  <a:lnTo>
                    <a:pt x="4638675" y="381000"/>
                  </a:lnTo>
                  <a:lnTo>
                    <a:pt x="4638675" y="390525"/>
                  </a:lnTo>
                  <a:lnTo>
                    <a:pt x="4714875" y="390525"/>
                  </a:lnTo>
                  <a:lnTo>
                    <a:pt x="4714875" y="381000"/>
                  </a:lnTo>
                  <a:close/>
                </a:path>
                <a:path w="6334125" h="762000">
                  <a:moveTo>
                    <a:pt x="4895850" y="381000"/>
                  </a:moveTo>
                  <a:lnTo>
                    <a:pt x="4819650" y="381000"/>
                  </a:lnTo>
                  <a:lnTo>
                    <a:pt x="4819650" y="390525"/>
                  </a:lnTo>
                  <a:lnTo>
                    <a:pt x="4895850" y="390525"/>
                  </a:lnTo>
                  <a:lnTo>
                    <a:pt x="4895850" y="381000"/>
                  </a:lnTo>
                  <a:close/>
                </a:path>
                <a:path w="6334125" h="762000">
                  <a:moveTo>
                    <a:pt x="5076825" y="381000"/>
                  </a:moveTo>
                  <a:lnTo>
                    <a:pt x="5000625" y="381000"/>
                  </a:lnTo>
                  <a:lnTo>
                    <a:pt x="5000625" y="390525"/>
                  </a:lnTo>
                  <a:lnTo>
                    <a:pt x="5076825" y="390525"/>
                  </a:lnTo>
                  <a:lnTo>
                    <a:pt x="5076825" y="381000"/>
                  </a:lnTo>
                  <a:close/>
                </a:path>
                <a:path w="6334125" h="762000">
                  <a:moveTo>
                    <a:pt x="5257800" y="381000"/>
                  </a:moveTo>
                  <a:lnTo>
                    <a:pt x="5181600" y="381000"/>
                  </a:lnTo>
                  <a:lnTo>
                    <a:pt x="5181600" y="390525"/>
                  </a:lnTo>
                  <a:lnTo>
                    <a:pt x="5257800" y="390525"/>
                  </a:lnTo>
                  <a:lnTo>
                    <a:pt x="5257800" y="381000"/>
                  </a:lnTo>
                  <a:close/>
                </a:path>
                <a:path w="6334125" h="762000">
                  <a:moveTo>
                    <a:pt x="5438775" y="381000"/>
                  </a:moveTo>
                  <a:lnTo>
                    <a:pt x="5362575" y="381000"/>
                  </a:lnTo>
                  <a:lnTo>
                    <a:pt x="5362575" y="390525"/>
                  </a:lnTo>
                  <a:lnTo>
                    <a:pt x="5438775" y="390525"/>
                  </a:lnTo>
                  <a:lnTo>
                    <a:pt x="5438775" y="381000"/>
                  </a:lnTo>
                  <a:close/>
                </a:path>
                <a:path w="6334125" h="762000">
                  <a:moveTo>
                    <a:pt x="5619750" y="381000"/>
                  </a:moveTo>
                  <a:lnTo>
                    <a:pt x="5543550" y="381000"/>
                  </a:lnTo>
                  <a:lnTo>
                    <a:pt x="5543550" y="390525"/>
                  </a:lnTo>
                  <a:lnTo>
                    <a:pt x="5619750" y="390525"/>
                  </a:lnTo>
                  <a:lnTo>
                    <a:pt x="5619750" y="381000"/>
                  </a:lnTo>
                  <a:close/>
                </a:path>
                <a:path w="6334125" h="762000">
                  <a:moveTo>
                    <a:pt x="5800725" y="381000"/>
                  </a:moveTo>
                  <a:lnTo>
                    <a:pt x="5724525" y="381000"/>
                  </a:lnTo>
                  <a:lnTo>
                    <a:pt x="5724525" y="390525"/>
                  </a:lnTo>
                  <a:lnTo>
                    <a:pt x="5800725" y="390525"/>
                  </a:lnTo>
                  <a:lnTo>
                    <a:pt x="5800725" y="381000"/>
                  </a:lnTo>
                  <a:close/>
                </a:path>
                <a:path w="6334125" h="762000">
                  <a:moveTo>
                    <a:pt x="5981700" y="381000"/>
                  </a:moveTo>
                  <a:lnTo>
                    <a:pt x="5905500" y="381000"/>
                  </a:lnTo>
                  <a:lnTo>
                    <a:pt x="5905500" y="390525"/>
                  </a:lnTo>
                  <a:lnTo>
                    <a:pt x="5981700" y="390525"/>
                  </a:lnTo>
                  <a:lnTo>
                    <a:pt x="5981700" y="381000"/>
                  </a:lnTo>
                  <a:close/>
                </a:path>
                <a:path w="6334125" h="762000">
                  <a:moveTo>
                    <a:pt x="6162675" y="381000"/>
                  </a:moveTo>
                  <a:lnTo>
                    <a:pt x="6086475" y="381000"/>
                  </a:lnTo>
                  <a:lnTo>
                    <a:pt x="6086475" y="390525"/>
                  </a:lnTo>
                  <a:lnTo>
                    <a:pt x="6162675" y="390525"/>
                  </a:lnTo>
                  <a:lnTo>
                    <a:pt x="6162675" y="381000"/>
                  </a:lnTo>
                  <a:close/>
                </a:path>
                <a:path w="6334125" h="762000">
                  <a:moveTo>
                    <a:pt x="6334125" y="381000"/>
                  </a:moveTo>
                  <a:lnTo>
                    <a:pt x="6267450" y="381000"/>
                  </a:lnTo>
                  <a:lnTo>
                    <a:pt x="6267450" y="390525"/>
                  </a:lnTo>
                  <a:lnTo>
                    <a:pt x="6334125" y="390525"/>
                  </a:lnTo>
                  <a:lnTo>
                    <a:pt x="6334125" y="381000"/>
                  </a:lnTo>
                  <a:close/>
                </a:path>
                <a:path w="6334125" h="762000">
                  <a:moveTo>
                    <a:pt x="6334125" y="0"/>
                  </a:moveTo>
                  <a:lnTo>
                    <a:pt x="3371850" y="0"/>
                  </a:lnTo>
                  <a:lnTo>
                    <a:pt x="33718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153262" y="2819399"/>
              <a:ext cx="6334125" cy="762000"/>
            </a:xfrm>
            <a:custGeom>
              <a:avLst/>
              <a:gdLst/>
              <a:ahLst/>
              <a:cxnLst/>
              <a:rect l="l" t="t" r="r" b="b"/>
              <a:pathLst>
                <a:path w="6334125" h="762000">
                  <a:moveTo>
                    <a:pt x="371475" y="752475"/>
                  </a:moveTo>
                  <a:lnTo>
                    <a:pt x="0" y="752475"/>
                  </a:lnTo>
                  <a:lnTo>
                    <a:pt x="0" y="762000"/>
                  </a:lnTo>
                  <a:lnTo>
                    <a:pt x="371475" y="762000"/>
                  </a:lnTo>
                  <a:lnTo>
                    <a:pt x="371475" y="752475"/>
                  </a:lnTo>
                  <a:close/>
                </a:path>
                <a:path w="6334125" h="762000">
                  <a:moveTo>
                    <a:pt x="37147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371475" y="390525"/>
                  </a:lnTo>
                  <a:lnTo>
                    <a:pt x="371475" y="381000"/>
                  </a:lnTo>
                  <a:close/>
                </a:path>
                <a:path w="6334125" h="762000">
                  <a:moveTo>
                    <a:pt x="552450" y="752475"/>
                  </a:moveTo>
                  <a:lnTo>
                    <a:pt x="476250" y="752475"/>
                  </a:lnTo>
                  <a:lnTo>
                    <a:pt x="476250" y="762000"/>
                  </a:lnTo>
                  <a:lnTo>
                    <a:pt x="552450" y="762000"/>
                  </a:lnTo>
                  <a:lnTo>
                    <a:pt x="552450" y="752475"/>
                  </a:lnTo>
                  <a:close/>
                </a:path>
                <a:path w="6334125" h="762000">
                  <a:moveTo>
                    <a:pt x="552450" y="381000"/>
                  </a:moveTo>
                  <a:lnTo>
                    <a:pt x="476250" y="381000"/>
                  </a:lnTo>
                  <a:lnTo>
                    <a:pt x="476250" y="390525"/>
                  </a:lnTo>
                  <a:lnTo>
                    <a:pt x="552450" y="390525"/>
                  </a:lnTo>
                  <a:lnTo>
                    <a:pt x="552450" y="381000"/>
                  </a:lnTo>
                  <a:close/>
                </a:path>
                <a:path w="6334125" h="762000">
                  <a:moveTo>
                    <a:pt x="733425" y="752475"/>
                  </a:moveTo>
                  <a:lnTo>
                    <a:pt x="657225" y="752475"/>
                  </a:lnTo>
                  <a:lnTo>
                    <a:pt x="657225" y="762000"/>
                  </a:lnTo>
                  <a:lnTo>
                    <a:pt x="733425" y="762000"/>
                  </a:lnTo>
                  <a:lnTo>
                    <a:pt x="733425" y="752475"/>
                  </a:lnTo>
                  <a:close/>
                </a:path>
                <a:path w="6334125" h="762000">
                  <a:moveTo>
                    <a:pt x="733425" y="381000"/>
                  </a:moveTo>
                  <a:lnTo>
                    <a:pt x="657225" y="381000"/>
                  </a:lnTo>
                  <a:lnTo>
                    <a:pt x="657225" y="390525"/>
                  </a:lnTo>
                  <a:lnTo>
                    <a:pt x="733425" y="390525"/>
                  </a:lnTo>
                  <a:lnTo>
                    <a:pt x="733425" y="381000"/>
                  </a:lnTo>
                  <a:close/>
                </a:path>
                <a:path w="6334125" h="762000">
                  <a:moveTo>
                    <a:pt x="914400" y="752475"/>
                  </a:moveTo>
                  <a:lnTo>
                    <a:pt x="838200" y="752475"/>
                  </a:lnTo>
                  <a:lnTo>
                    <a:pt x="838200" y="762000"/>
                  </a:lnTo>
                  <a:lnTo>
                    <a:pt x="914400" y="762000"/>
                  </a:lnTo>
                  <a:lnTo>
                    <a:pt x="914400" y="752475"/>
                  </a:lnTo>
                  <a:close/>
                </a:path>
                <a:path w="6334125" h="762000">
                  <a:moveTo>
                    <a:pt x="914400" y="381000"/>
                  </a:moveTo>
                  <a:lnTo>
                    <a:pt x="838200" y="381000"/>
                  </a:lnTo>
                  <a:lnTo>
                    <a:pt x="838200" y="390525"/>
                  </a:lnTo>
                  <a:lnTo>
                    <a:pt x="914400" y="390525"/>
                  </a:lnTo>
                  <a:lnTo>
                    <a:pt x="914400" y="381000"/>
                  </a:lnTo>
                  <a:close/>
                </a:path>
                <a:path w="6334125" h="762000">
                  <a:moveTo>
                    <a:pt x="1095375" y="752475"/>
                  </a:moveTo>
                  <a:lnTo>
                    <a:pt x="1019175" y="752475"/>
                  </a:lnTo>
                  <a:lnTo>
                    <a:pt x="1019175" y="762000"/>
                  </a:lnTo>
                  <a:lnTo>
                    <a:pt x="1095375" y="762000"/>
                  </a:lnTo>
                  <a:lnTo>
                    <a:pt x="1095375" y="752475"/>
                  </a:lnTo>
                  <a:close/>
                </a:path>
                <a:path w="6334125" h="762000">
                  <a:moveTo>
                    <a:pt x="1095375" y="381000"/>
                  </a:moveTo>
                  <a:lnTo>
                    <a:pt x="1019175" y="381000"/>
                  </a:lnTo>
                  <a:lnTo>
                    <a:pt x="1019175" y="390525"/>
                  </a:lnTo>
                  <a:lnTo>
                    <a:pt x="1095375" y="390525"/>
                  </a:lnTo>
                  <a:lnTo>
                    <a:pt x="1095375" y="381000"/>
                  </a:lnTo>
                  <a:close/>
                </a:path>
                <a:path w="6334125" h="762000">
                  <a:moveTo>
                    <a:pt x="1276350" y="752475"/>
                  </a:moveTo>
                  <a:lnTo>
                    <a:pt x="1200150" y="752475"/>
                  </a:lnTo>
                  <a:lnTo>
                    <a:pt x="1200150" y="762000"/>
                  </a:lnTo>
                  <a:lnTo>
                    <a:pt x="1276350" y="762000"/>
                  </a:lnTo>
                  <a:lnTo>
                    <a:pt x="1276350" y="752475"/>
                  </a:lnTo>
                  <a:close/>
                </a:path>
                <a:path w="6334125" h="762000">
                  <a:moveTo>
                    <a:pt x="1276350" y="381000"/>
                  </a:moveTo>
                  <a:lnTo>
                    <a:pt x="1200150" y="381000"/>
                  </a:lnTo>
                  <a:lnTo>
                    <a:pt x="1200150" y="390525"/>
                  </a:lnTo>
                  <a:lnTo>
                    <a:pt x="1276350" y="390525"/>
                  </a:lnTo>
                  <a:lnTo>
                    <a:pt x="1276350" y="381000"/>
                  </a:lnTo>
                  <a:close/>
                </a:path>
                <a:path w="6334125" h="762000">
                  <a:moveTo>
                    <a:pt x="1457325" y="752475"/>
                  </a:moveTo>
                  <a:lnTo>
                    <a:pt x="1381125" y="752475"/>
                  </a:lnTo>
                  <a:lnTo>
                    <a:pt x="1381125" y="762000"/>
                  </a:lnTo>
                  <a:lnTo>
                    <a:pt x="1457325" y="762000"/>
                  </a:lnTo>
                  <a:lnTo>
                    <a:pt x="1457325" y="752475"/>
                  </a:lnTo>
                  <a:close/>
                </a:path>
                <a:path w="6334125" h="762000">
                  <a:moveTo>
                    <a:pt x="1457325" y="381000"/>
                  </a:moveTo>
                  <a:lnTo>
                    <a:pt x="1381125" y="381000"/>
                  </a:lnTo>
                  <a:lnTo>
                    <a:pt x="1381125" y="390525"/>
                  </a:lnTo>
                  <a:lnTo>
                    <a:pt x="1457325" y="390525"/>
                  </a:lnTo>
                  <a:lnTo>
                    <a:pt x="1457325" y="381000"/>
                  </a:lnTo>
                  <a:close/>
                </a:path>
                <a:path w="6334125" h="762000">
                  <a:moveTo>
                    <a:pt x="1638300" y="752475"/>
                  </a:moveTo>
                  <a:lnTo>
                    <a:pt x="1562100" y="752475"/>
                  </a:lnTo>
                  <a:lnTo>
                    <a:pt x="1562100" y="762000"/>
                  </a:lnTo>
                  <a:lnTo>
                    <a:pt x="1638300" y="762000"/>
                  </a:lnTo>
                  <a:lnTo>
                    <a:pt x="1638300" y="752475"/>
                  </a:lnTo>
                  <a:close/>
                </a:path>
                <a:path w="6334125" h="762000">
                  <a:moveTo>
                    <a:pt x="1638300" y="381000"/>
                  </a:moveTo>
                  <a:lnTo>
                    <a:pt x="1562100" y="381000"/>
                  </a:lnTo>
                  <a:lnTo>
                    <a:pt x="1562100" y="390525"/>
                  </a:lnTo>
                  <a:lnTo>
                    <a:pt x="1638300" y="390525"/>
                  </a:lnTo>
                  <a:lnTo>
                    <a:pt x="1638300" y="381000"/>
                  </a:lnTo>
                  <a:close/>
                </a:path>
                <a:path w="6334125" h="762000">
                  <a:moveTo>
                    <a:pt x="1819275" y="752475"/>
                  </a:moveTo>
                  <a:lnTo>
                    <a:pt x="1743075" y="752475"/>
                  </a:lnTo>
                  <a:lnTo>
                    <a:pt x="1743075" y="762000"/>
                  </a:lnTo>
                  <a:lnTo>
                    <a:pt x="1819275" y="762000"/>
                  </a:lnTo>
                  <a:lnTo>
                    <a:pt x="1819275" y="752475"/>
                  </a:lnTo>
                  <a:close/>
                </a:path>
                <a:path w="6334125" h="762000">
                  <a:moveTo>
                    <a:pt x="1819275" y="381000"/>
                  </a:moveTo>
                  <a:lnTo>
                    <a:pt x="1743075" y="381000"/>
                  </a:lnTo>
                  <a:lnTo>
                    <a:pt x="1743075" y="390525"/>
                  </a:lnTo>
                  <a:lnTo>
                    <a:pt x="1819275" y="390525"/>
                  </a:lnTo>
                  <a:lnTo>
                    <a:pt x="1819275" y="381000"/>
                  </a:lnTo>
                  <a:close/>
                </a:path>
                <a:path w="6334125" h="762000">
                  <a:moveTo>
                    <a:pt x="2000250" y="752475"/>
                  </a:moveTo>
                  <a:lnTo>
                    <a:pt x="1924050" y="752475"/>
                  </a:lnTo>
                  <a:lnTo>
                    <a:pt x="1924050" y="762000"/>
                  </a:lnTo>
                  <a:lnTo>
                    <a:pt x="2000250" y="762000"/>
                  </a:lnTo>
                  <a:lnTo>
                    <a:pt x="2000250" y="752475"/>
                  </a:lnTo>
                  <a:close/>
                </a:path>
                <a:path w="6334125" h="762000">
                  <a:moveTo>
                    <a:pt x="2000250" y="381000"/>
                  </a:moveTo>
                  <a:lnTo>
                    <a:pt x="1924050" y="381000"/>
                  </a:lnTo>
                  <a:lnTo>
                    <a:pt x="1924050" y="390525"/>
                  </a:lnTo>
                  <a:lnTo>
                    <a:pt x="2000250" y="390525"/>
                  </a:lnTo>
                  <a:lnTo>
                    <a:pt x="2000250" y="381000"/>
                  </a:lnTo>
                  <a:close/>
                </a:path>
                <a:path w="6334125" h="762000">
                  <a:moveTo>
                    <a:pt x="2181225" y="752475"/>
                  </a:moveTo>
                  <a:lnTo>
                    <a:pt x="2105025" y="752475"/>
                  </a:lnTo>
                  <a:lnTo>
                    <a:pt x="2105025" y="762000"/>
                  </a:lnTo>
                  <a:lnTo>
                    <a:pt x="2181225" y="762000"/>
                  </a:lnTo>
                  <a:lnTo>
                    <a:pt x="2181225" y="752475"/>
                  </a:lnTo>
                  <a:close/>
                </a:path>
                <a:path w="6334125" h="762000">
                  <a:moveTo>
                    <a:pt x="2181225" y="381000"/>
                  </a:moveTo>
                  <a:lnTo>
                    <a:pt x="2105025" y="381000"/>
                  </a:lnTo>
                  <a:lnTo>
                    <a:pt x="2105025" y="390525"/>
                  </a:lnTo>
                  <a:lnTo>
                    <a:pt x="2181225" y="390525"/>
                  </a:lnTo>
                  <a:lnTo>
                    <a:pt x="2181225" y="381000"/>
                  </a:lnTo>
                  <a:close/>
                </a:path>
                <a:path w="6334125" h="762000">
                  <a:moveTo>
                    <a:pt x="2362200" y="752475"/>
                  </a:moveTo>
                  <a:lnTo>
                    <a:pt x="2286000" y="752475"/>
                  </a:lnTo>
                  <a:lnTo>
                    <a:pt x="2286000" y="762000"/>
                  </a:lnTo>
                  <a:lnTo>
                    <a:pt x="2362200" y="762000"/>
                  </a:lnTo>
                  <a:lnTo>
                    <a:pt x="2362200" y="752475"/>
                  </a:lnTo>
                  <a:close/>
                </a:path>
                <a:path w="6334125" h="762000">
                  <a:moveTo>
                    <a:pt x="2362200" y="381000"/>
                  </a:moveTo>
                  <a:lnTo>
                    <a:pt x="2286000" y="381000"/>
                  </a:lnTo>
                  <a:lnTo>
                    <a:pt x="2286000" y="390525"/>
                  </a:lnTo>
                  <a:lnTo>
                    <a:pt x="2362200" y="390525"/>
                  </a:lnTo>
                  <a:lnTo>
                    <a:pt x="2362200" y="381000"/>
                  </a:lnTo>
                  <a:close/>
                </a:path>
                <a:path w="6334125" h="762000">
                  <a:moveTo>
                    <a:pt x="2543175" y="752475"/>
                  </a:moveTo>
                  <a:lnTo>
                    <a:pt x="2466975" y="752475"/>
                  </a:lnTo>
                  <a:lnTo>
                    <a:pt x="2466975" y="762000"/>
                  </a:lnTo>
                  <a:lnTo>
                    <a:pt x="2543175" y="762000"/>
                  </a:lnTo>
                  <a:lnTo>
                    <a:pt x="2543175" y="752475"/>
                  </a:lnTo>
                  <a:close/>
                </a:path>
                <a:path w="6334125" h="762000">
                  <a:moveTo>
                    <a:pt x="2543175" y="381000"/>
                  </a:moveTo>
                  <a:lnTo>
                    <a:pt x="2466975" y="381000"/>
                  </a:lnTo>
                  <a:lnTo>
                    <a:pt x="2466975" y="390525"/>
                  </a:lnTo>
                  <a:lnTo>
                    <a:pt x="2543175" y="390525"/>
                  </a:lnTo>
                  <a:lnTo>
                    <a:pt x="2543175" y="381000"/>
                  </a:lnTo>
                  <a:close/>
                </a:path>
                <a:path w="6334125" h="762000">
                  <a:moveTo>
                    <a:pt x="2724150" y="752475"/>
                  </a:moveTo>
                  <a:lnTo>
                    <a:pt x="2647950" y="752475"/>
                  </a:lnTo>
                  <a:lnTo>
                    <a:pt x="2647950" y="762000"/>
                  </a:lnTo>
                  <a:lnTo>
                    <a:pt x="2724150" y="762000"/>
                  </a:lnTo>
                  <a:lnTo>
                    <a:pt x="2724150" y="752475"/>
                  </a:lnTo>
                  <a:close/>
                </a:path>
                <a:path w="6334125" h="762000">
                  <a:moveTo>
                    <a:pt x="2724150" y="381000"/>
                  </a:moveTo>
                  <a:lnTo>
                    <a:pt x="2647950" y="381000"/>
                  </a:lnTo>
                  <a:lnTo>
                    <a:pt x="2647950" y="390525"/>
                  </a:lnTo>
                  <a:lnTo>
                    <a:pt x="2724150" y="390525"/>
                  </a:lnTo>
                  <a:lnTo>
                    <a:pt x="2724150" y="381000"/>
                  </a:lnTo>
                  <a:close/>
                </a:path>
                <a:path w="6334125" h="762000">
                  <a:moveTo>
                    <a:pt x="2905125" y="752475"/>
                  </a:moveTo>
                  <a:lnTo>
                    <a:pt x="2828925" y="752475"/>
                  </a:lnTo>
                  <a:lnTo>
                    <a:pt x="2828925" y="762000"/>
                  </a:lnTo>
                  <a:lnTo>
                    <a:pt x="2905125" y="762000"/>
                  </a:lnTo>
                  <a:lnTo>
                    <a:pt x="2905125" y="752475"/>
                  </a:lnTo>
                  <a:close/>
                </a:path>
                <a:path w="6334125" h="762000">
                  <a:moveTo>
                    <a:pt x="2905125" y="381000"/>
                  </a:moveTo>
                  <a:lnTo>
                    <a:pt x="2828925" y="381000"/>
                  </a:lnTo>
                  <a:lnTo>
                    <a:pt x="2828925" y="390525"/>
                  </a:lnTo>
                  <a:lnTo>
                    <a:pt x="2905125" y="390525"/>
                  </a:lnTo>
                  <a:lnTo>
                    <a:pt x="2905125" y="381000"/>
                  </a:lnTo>
                  <a:close/>
                </a:path>
                <a:path w="6334125" h="762000">
                  <a:moveTo>
                    <a:pt x="3086100" y="752475"/>
                  </a:moveTo>
                  <a:lnTo>
                    <a:pt x="3009900" y="752475"/>
                  </a:lnTo>
                  <a:lnTo>
                    <a:pt x="3009900" y="762000"/>
                  </a:lnTo>
                  <a:lnTo>
                    <a:pt x="3086100" y="762000"/>
                  </a:lnTo>
                  <a:lnTo>
                    <a:pt x="3086100" y="752475"/>
                  </a:lnTo>
                  <a:close/>
                </a:path>
                <a:path w="6334125" h="762000">
                  <a:moveTo>
                    <a:pt x="3086100" y="381000"/>
                  </a:moveTo>
                  <a:lnTo>
                    <a:pt x="3009900" y="381000"/>
                  </a:lnTo>
                  <a:lnTo>
                    <a:pt x="3009900" y="390525"/>
                  </a:lnTo>
                  <a:lnTo>
                    <a:pt x="3086100" y="390525"/>
                  </a:lnTo>
                  <a:lnTo>
                    <a:pt x="3086100" y="381000"/>
                  </a:lnTo>
                  <a:close/>
                </a:path>
                <a:path w="6334125" h="762000">
                  <a:moveTo>
                    <a:pt x="3267075" y="752475"/>
                  </a:moveTo>
                  <a:lnTo>
                    <a:pt x="3190875" y="752475"/>
                  </a:lnTo>
                  <a:lnTo>
                    <a:pt x="3190875" y="762000"/>
                  </a:lnTo>
                  <a:lnTo>
                    <a:pt x="3267075" y="762000"/>
                  </a:lnTo>
                  <a:lnTo>
                    <a:pt x="3267075" y="752475"/>
                  </a:lnTo>
                  <a:close/>
                </a:path>
                <a:path w="6334125" h="762000">
                  <a:moveTo>
                    <a:pt x="3267075" y="381000"/>
                  </a:moveTo>
                  <a:lnTo>
                    <a:pt x="3190875" y="381000"/>
                  </a:lnTo>
                  <a:lnTo>
                    <a:pt x="3190875" y="390525"/>
                  </a:lnTo>
                  <a:lnTo>
                    <a:pt x="3267075" y="390525"/>
                  </a:lnTo>
                  <a:lnTo>
                    <a:pt x="3267075" y="381000"/>
                  </a:lnTo>
                  <a:close/>
                </a:path>
                <a:path w="6334125" h="762000">
                  <a:moveTo>
                    <a:pt x="3448050" y="752475"/>
                  </a:moveTo>
                  <a:lnTo>
                    <a:pt x="3371850" y="752475"/>
                  </a:lnTo>
                  <a:lnTo>
                    <a:pt x="3371850" y="762000"/>
                  </a:lnTo>
                  <a:lnTo>
                    <a:pt x="3448050" y="762000"/>
                  </a:lnTo>
                  <a:lnTo>
                    <a:pt x="3448050" y="752475"/>
                  </a:lnTo>
                  <a:close/>
                </a:path>
                <a:path w="6334125" h="762000">
                  <a:moveTo>
                    <a:pt x="3448050" y="381000"/>
                  </a:moveTo>
                  <a:lnTo>
                    <a:pt x="3371850" y="381000"/>
                  </a:lnTo>
                  <a:lnTo>
                    <a:pt x="3371850" y="390525"/>
                  </a:lnTo>
                  <a:lnTo>
                    <a:pt x="3448050" y="390525"/>
                  </a:lnTo>
                  <a:lnTo>
                    <a:pt x="3448050" y="381000"/>
                  </a:lnTo>
                  <a:close/>
                </a:path>
                <a:path w="6334125" h="762000">
                  <a:moveTo>
                    <a:pt x="3629025" y="752475"/>
                  </a:moveTo>
                  <a:lnTo>
                    <a:pt x="3552825" y="752475"/>
                  </a:lnTo>
                  <a:lnTo>
                    <a:pt x="3552825" y="762000"/>
                  </a:lnTo>
                  <a:lnTo>
                    <a:pt x="3629025" y="762000"/>
                  </a:lnTo>
                  <a:lnTo>
                    <a:pt x="3629025" y="752475"/>
                  </a:lnTo>
                  <a:close/>
                </a:path>
                <a:path w="6334125" h="762000">
                  <a:moveTo>
                    <a:pt x="3629025" y="381000"/>
                  </a:moveTo>
                  <a:lnTo>
                    <a:pt x="3552825" y="381000"/>
                  </a:lnTo>
                  <a:lnTo>
                    <a:pt x="3552825" y="390525"/>
                  </a:lnTo>
                  <a:lnTo>
                    <a:pt x="3629025" y="390525"/>
                  </a:lnTo>
                  <a:lnTo>
                    <a:pt x="3629025" y="381000"/>
                  </a:lnTo>
                  <a:close/>
                </a:path>
                <a:path w="6334125" h="762000">
                  <a:moveTo>
                    <a:pt x="3810000" y="752475"/>
                  </a:moveTo>
                  <a:lnTo>
                    <a:pt x="3733800" y="752475"/>
                  </a:lnTo>
                  <a:lnTo>
                    <a:pt x="3733800" y="762000"/>
                  </a:lnTo>
                  <a:lnTo>
                    <a:pt x="3810000" y="762000"/>
                  </a:lnTo>
                  <a:lnTo>
                    <a:pt x="3810000" y="752475"/>
                  </a:lnTo>
                  <a:close/>
                </a:path>
                <a:path w="6334125" h="762000">
                  <a:moveTo>
                    <a:pt x="3810000" y="381000"/>
                  </a:moveTo>
                  <a:lnTo>
                    <a:pt x="3733800" y="381000"/>
                  </a:lnTo>
                  <a:lnTo>
                    <a:pt x="37338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762000">
                  <a:moveTo>
                    <a:pt x="3990975" y="752475"/>
                  </a:moveTo>
                  <a:lnTo>
                    <a:pt x="3914775" y="752475"/>
                  </a:lnTo>
                  <a:lnTo>
                    <a:pt x="3914775" y="762000"/>
                  </a:lnTo>
                  <a:lnTo>
                    <a:pt x="3990975" y="762000"/>
                  </a:lnTo>
                  <a:lnTo>
                    <a:pt x="3990975" y="752475"/>
                  </a:lnTo>
                  <a:close/>
                </a:path>
                <a:path w="6334125" h="762000">
                  <a:moveTo>
                    <a:pt x="3990975" y="381000"/>
                  </a:moveTo>
                  <a:lnTo>
                    <a:pt x="3914775" y="381000"/>
                  </a:lnTo>
                  <a:lnTo>
                    <a:pt x="3914775" y="390525"/>
                  </a:lnTo>
                  <a:lnTo>
                    <a:pt x="3990975" y="390525"/>
                  </a:lnTo>
                  <a:lnTo>
                    <a:pt x="3990975" y="381000"/>
                  </a:lnTo>
                  <a:close/>
                </a:path>
                <a:path w="6334125" h="762000">
                  <a:moveTo>
                    <a:pt x="4171950" y="752475"/>
                  </a:moveTo>
                  <a:lnTo>
                    <a:pt x="4095750" y="752475"/>
                  </a:lnTo>
                  <a:lnTo>
                    <a:pt x="4095750" y="762000"/>
                  </a:lnTo>
                  <a:lnTo>
                    <a:pt x="4171950" y="762000"/>
                  </a:lnTo>
                  <a:lnTo>
                    <a:pt x="4171950" y="752475"/>
                  </a:lnTo>
                  <a:close/>
                </a:path>
                <a:path w="6334125" h="762000">
                  <a:moveTo>
                    <a:pt x="4171950" y="381000"/>
                  </a:moveTo>
                  <a:lnTo>
                    <a:pt x="4095750" y="381000"/>
                  </a:lnTo>
                  <a:lnTo>
                    <a:pt x="4095750" y="390525"/>
                  </a:lnTo>
                  <a:lnTo>
                    <a:pt x="4171950" y="390525"/>
                  </a:lnTo>
                  <a:lnTo>
                    <a:pt x="4171950" y="381000"/>
                  </a:lnTo>
                  <a:close/>
                </a:path>
                <a:path w="6334125" h="762000">
                  <a:moveTo>
                    <a:pt x="4352925" y="752475"/>
                  </a:moveTo>
                  <a:lnTo>
                    <a:pt x="4276725" y="752475"/>
                  </a:lnTo>
                  <a:lnTo>
                    <a:pt x="4276725" y="762000"/>
                  </a:lnTo>
                  <a:lnTo>
                    <a:pt x="4352925" y="762000"/>
                  </a:lnTo>
                  <a:lnTo>
                    <a:pt x="4352925" y="752475"/>
                  </a:lnTo>
                  <a:close/>
                </a:path>
                <a:path w="6334125" h="762000">
                  <a:moveTo>
                    <a:pt x="4352925" y="381000"/>
                  </a:moveTo>
                  <a:lnTo>
                    <a:pt x="4276725" y="381000"/>
                  </a:lnTo>
                  <a:lnTo>
                    <a:pt x="4276725" y="390525"/>
                  </a:lnTo>
                  <a:lnTo>
                    <a:pt x="4352925" y="390525"/>
                  </a:lnTo>
                  <a:lnTo>
                    <a:pt x="4352925" y="381000"/>
                  </a:lnTo>
                  <a:close/>
                </a:path>
                <a:path w="6334125" h="762000">
                  <a:moveTo>
                    <a:pt x="4533900" y="752475"/>
                  </a:moveTo>
                  <a:lnTo>
                    <a:pt x="4457700" y="752475"/>
                  </a:lnTo>
                  <a:lnTo>
                    <a:pt x="4457700" y="762000"/>
                  </a:lnTo>
                  <a:lnTo>
                    <a:pt x="4533900" y="762000"/>
                  </a:lnTo>
                  <a:lnTo>
                    <a:pt x="4533900" y="752475"/>
                  </a:lnTo>
                  <a:close/>
                </a:path>
                <a:path w="6334125" h="762000">
                  <a:moveTo>
                    <a:pt x="4533900" y="381000"/>
                  </a:moveTo>
                  <a:lnTo>
                    <a:pt x="4457700" y="381000"/>
                  </a:lnTo>
                  <a:lnTo>
                    <a:pt x="4457700" y="390525"/>
                  </a:lnTo>
                  <a:lnTo>
                    <a:pt x="4533900" y="390525"/>
                  </a:lnTo>
                  <a:lnTo>
                    <a:pt x="4533900" y="381000"/>
                  </a:lnTo>
                  <a:close/>
                </a:path>
                <a:path w="6334125" h="762000">
                  <a:moveTo>
                    <a:pt x="4533900" y="0"/>
                  </a:moveTo>
                  <a:lnTo>
                    <a:pt x="4457700" y="0"/>
                  </a:lnTo>
                  <a:lnTo>
                    <a:pt x="4457700" y="9525"/>
                  </a:lnTo>
                  <a:lnTo>
                    <a:pt x="4533900" y="9525"/>
                  </a:lnTo>
                  <a:lnTo>
                    <a:pt x="4533900" y="0"/>
                  </a:lnTo>
                  <a:close/>
                </a:path>
                <a:path w="6334125" h="762000">
                  <a:moveTo>
                    <a:pt x="4714875" y="752475"/>
                  </a:moveTo>
                  <a:lnTo>
                    <a:pt x="4638675" y="752475"/>
                  </a:lnTo>
                  <a:lnTo>
                    <a:pt x="4638675" y="762000"/>
                  </a:lnTo>
                  <a:lnTo>
                    <a:pt x="4714875" y="762000"/>
                  </a:lnTo>
                  <a:lnTo>
                    <a:pt x="4714875" y="752475"/>
                  </a:lnTo>
                  <a:close/>
                </a:path>
                <a:path w="6334125" h="762000">
                  <a:moveTo>
                    <a:pt x="4714875" y="381000"/>
                  </a:moveTo>
                  <a:lnTo>
                    <a:pt x="4638675" y="381000"/>
                  </a:lnTo>
                  <a:lnTo>
                    <a:pt x="4638675" y="390525"/>
                  </a:lnTo>
                  <a:lnTo>
                    <a:pt x="4714875" y="390525"/>
                  </a:lnTo>
                  <a:lnTo>
                    <a:pt x="4714875" y="381000"/>
                  </a:lnTo>
                  <a:close/>
                </a:path>
                <a:path w="6334125" h="762000">
                  <a:moveTo>
                    <a:pt x="4714875" y="0"/>
                  </a:moveTo>
                  <a:lnTo>
                    <a:pt x="4638675" y="0"/>
                  </a:lnTo>
                  <a:lnTo>
                    <a:pt x="4638675" y="9525"/>
                  </a:lnTo>
                  <a:lnTo>
                    <a:pt x="4714875" y="9525"/>
                  </a:lnTo>
                  <a:lnTo>
                    <a:pt x="4714875" y="0"/>
                  </a:lnTo>
                  <a:close/>
                </a:path>
                <a:path w="6334125" h="762000">
                  <a:moveTo>
                    <a:pt x="4895850" y="752475"/>
                  </a:moveTo>
                  <a:lnTo>
                    <a:pt x="4819650" y="752475"/>
                  </a:lnTo>
                  <a:lnTo>
                    <a:pt x="4819650" y="762000"/>
                  </a:lnTo>
                  <a:lnTo>
                    <a:pt x="4895850" y="762000"/>
                  </a:lnTo>
                  <a:lnTo>
                    <a:pt x="4895850" y="752475"/>
                  </a:lnTo>
                  <a:close/>
                </a:path>
                <a:path w="6334125" h="762000">
                  <a:moveTo>
                    <a:pt x="4895850" y="381000"/>
                  </a:moveTo>
                  <a:lnTo>
                    <a:pt x="4819650" y="381000"/>
                  </a:lnTo>
                  <a:lnTo>
                    <a:pt x="4819650" y="390525"/>
                  </a:lnTo>
                  <a:lnTo>
                    <a:pt x="4895850" y="390525"/>
                  </a:lnTo>
                  <a:lnTo>
                    <a:pt x="4895850" y="381000"/>
                  </a:lnTo>
                  <a:close/>
                </a:path>
                <a:path w="6334125" h="762000">
                  <a:moveTo>
                    <a:pt x="4895850" y="0"/>
                  </a:moveTo>
                  <a:lnTo>
                    <a:pt x="4819650" y="0"/>
                  </a:lnTo>
                  <a:lnTo>
                    <a:pt x="4819650" y="9525"/>
                  </a:lnTo>
                  <a:lnTo>
                    <a:pt x="4895850" y="9525"/>
                  </a:lnTo>
                  <a:lnTo>
                    <a:pt x="4895850" y="0"/>
                  </a:lnTo>
                  <a:close/>
                </a:path>
                <a:path w="6334125" h="762000">
                  <a:moveTo>
                    <a:pt x="5076825" y="381000"/>
                  </a:moveTo>
                  <a:lnTo>
                    <a:pt x="5000625" y="381000"/>
                  </a:lnTo>
                  <a:lnTo>
                    <a:pt x="5000625" y="390525"/>
                  </a:lnTo>
                  <a:lnTo>
                    <a:pt x="5076825" y="390525"/>
                  </a:lnTo>
                  <a:lnTo>
                    <a:pt x="5076825" y="381000"/>
                  </a:lnTo>
                  <a:close/>
                </a:path>
                <a:path w="6334125" h="762000">
                  <a:moveTo>
                    <a:pt x="5076825" y="0"/>
                  </a:moveTo>
                  <a:lnTo>
                    <a:pt x="5000625" y="0"/>
                  </a:lnTo>
                  <a:lnTo>
                    <a:pt x="5000625" y="9525"/>
                  </a:lnTo>
                  <a:lnTo>
                    <a:pt x="5076825" y="9525"/>
                  </a:lnTo>
                  <a:lnTo>
                    <a:pt x="5076825" y="0"/>
                  </a:lnTo>
                  <a:close/>
                </a:path>
                <a:path w="6334125" h="762000">
                  <a:moveTo>
                    <a:pt x="5257800" y="381000"/>
                  </a:moveTo>
                  <a:lnTo>
                    <a:pt x="5181600" y="381000"/>
                  </a:lnTo>
                  <a:lnTo>
                    <a:pt x="5181600" y="390525"/>
                  </a:lnTo>
                  <a:lnTo>
                    <a:pt x="5257800" y="390525"/>
                  </a:lnTo>
                  <a:lnTo>
                    <a:pt x="5257800" y="381000"/>
                  </a:lnTo>
                  <a:close/>
                </a:path>
                <a:path w="6334125" h="762000">
                  <a:moveTo>
                    <a:pt x="5257800" y="0"/>
                  </a:moveTo>
                  <a:lnTo>
                    <a:pt x="5181600" y="0"/>
                  </a:lnTo>
                  <a:lnTo>
                    <a:pt x="5181600" y="9525"/>
                  </a:lnTo>
                  <a:lnTo>
                    <a:pt x="5257800" y="9525"/>
                  </a:lnTo>
                  <a:lnTo>
                    <a:pt x="5257800" y="0"/>
                  </a:lnTo>
                  <a:close/>
                </a:path>
                <a:path w="6334125" h="762000">
                  <a:moveTo>
                    <a:pt x="5438775" y="381000"/>
                  </a:moveTo>
                  <a:lnTo>
                    <a:pt x="5362575" y="381000"/>
                  </a:lnTo>
                  <a:lnTo>
                    <a:pt x="5362575" y="390525"/>
                  </a:lnTo>
                  <a:lnTo>
                    <a:pt x="5438775" y="390525"/>
                  </a:lnTo>
                  <a:lnTo>
                    <a:pt x="5438775" y="381000"/>
                  </a:lnTo>
                  <a:close/>
                </a:path>
                <a:path w="6334125" h="762000">
                  <a:moveTo>
                    <a:pt x="5438775" y="0"/>
                  </a:moveTo>
                  <a:lnTo>
                    <a:pt x="5362575" y="0"/>
                  </a:lnTo>
                  <a:lnTo>
                    <a:pt x="5362575" y="9525"/>
                  </a:lnTo>
                  <a:lnTo>
                    <a:pt x="5438775" y="9525"/>
                  </a:lnTo>
                  <a:lnTo>
                    <a:pt x="5438775" y="0"/>
                  </a:lnTo>
                  <a:close/>
                </a:path>
                <a:path w="6334125" h="762000">
                  <a:moveTo>
                    <a:pt x="5619750" y="381000"/>
                  </a:moveTo>
                  <a:lnTo>
                    <a:pt x="5543550" y="381000"/>
                  </a:lnTo>
                  <a:lnTo>
                    <a:pt x="5543550" y="390525"/>
                  </a:lnTo>
                  <a:lnTo>
                    <a:pt x="5619750" y="390525"/>
                  </a:lnTo>
                  <a:lnTo>
                    <a:pt x="5619750" y="381000"/>
                  </a:lnTo>
                  <a:close/>
                </a:path>
                <a:path w="6334125" h="762000">
                  <a:moveTo>
                    <a:pt x="56197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619750" y="9525"/>
                  </a:lnTo>
                  <a:lnTo>
                    <a:pt x="5619750" y="0"/>
                  </a:lnTo>
                  <a:close/>
                </a:path>
                <a:path w="6334125" h="762000">
                  <a:moveTo>
                    <a:pt x="5800725" y="381000"/>
                  </a:moveTo>
                  <a:lnTo>
                    <a:pt x="5724525" y="381000"/>
                  </a:lnTo>
                  <a:lnTo>
                    <a:pt x="5724525" y="390525"/>
                  </a:lnTo>
                  <a:lnTo>
                    <a:pt x="5800725" y="390525"/>
                  </a:lnTo>
                  <a:lnTo>
                    <a:pt x="5800725" y="381000"/>
                  </a:lnTo>
                  <a:close/>
                </a:path>
                <a:path w="6334125" h="762000">
                  <a:moveTo>
                    <a:pt x="5800725" y="0"/>
                  </a:moveTo>
                  <a:lnTo>
                    <a:pt x="5724525" y="0"/>
                  </a:lnTo>
                  <a:lnTo>
                    <a:pt x="57245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762000">
                  <a:moveTo>
                    <a:pt x="5981700" y="381000"/>
                  </a:moveTo>
                  <a:lnTo>
                    <a:pt x="5905500" y="381000"/>
                  </a:lnTo>
                  <a:lnTo>
                    <a:pt x="5905500" y="390525"/>
                  </a:lnTo>
                  <a:lnTo>
                    <a:pt x="5981700" y="390525"/>
                  </a:lnTo>
                  <a:lnTo>
                    <a:pt x="5981700" y="381000"/>
                  </a:lnTo>
                  <a:close/>
                </a:path>
                <a:path w="6334125" h="762000">
                  <a:moveTo>
                    <a:pt x="5981700" y="0"/>
                  </a:moveTo>
                  <a:lnTo>
                    <a:pt x="5905500" y="0"/>
                  </a:lnTo>
                  <a:lnTo>
                    <a:pt x="5905500" y="9525"/>
                  </a:lnTo>
                  <a:lnTo>
                    <a:pt x="5981700" y="9525"/>
                  </a:lnTo>
                  <a:lnTo>
                    <a:pt x="5981700" y="0"/>
                  </a:lnTo>
                  <a:close/>
                </a:path>
                <a:path w="6334125" h="762000">
                  <a:moveTo>
                    <a:pt x="6162675" y="381000"/>
                  </a:moveTo>
                  <a:lnTo>
                    <a:pt x="6086475" y="381000"/>
                  </a:lnTo>
                  <a:lnTo>
                    <a:pt x="6086475" y="390525"/>
                  </a:lnTo>
                  <a:lnTo>
                    <a:pt x="6162675" y="390525"/>
                  </a:lnTo>
                  <a:lnTo>
                    <a:pt x="6162675" y="381000"/>
                  </a:lnTo>
                  <a:close/>
                </a:path>
                <a:path w="6334125" h="762000">
                  <a:moveTo>
                    <a:pt x="6162675" y="0"/>
                  </a:moveTo>
                  <a:lnTo>
                    <a:pt x="6086475" y="0"/>
                  </a:lnTo>
                  <a:lnTo>
                    <a:pt x="6086475" y="9525"/>
                  </a:lnTo>
                  <a:lnTo>
                    <a:pt x="6162675" y="9525"/>
                  </a:lnTo>
                  <a:lnTo>
                    <a:pt x="6162675" y="0"/>
                  </a:lnTo>
                  <a:close/>
                </a:path>
                <a:path w="6334125" h="762000">
                  <a:moveTo>
                    <a:pt x="6334125" y="381000"/>
                  </a:moveTo>
                  <a:lnTo>
                    <a:pt x="6267450" y="381000"/>
                  </a:lnTo>
                  <a:lnTo>
                    <a:pt x="6267450" y="390525"/>
                  </a:lnTo>
                  <a:lnTo>
                    <a:pt x="6334125" y="390525"/>
                  </a:lnTo>
                  <a:lnTo>
                    <a:pt x="6334125" y="381000"/>
                  </a:lnTo>
                  <a:close/>
                </a:path>
                <a:path w="6334125" h="762000">
                  <a:moveTo>
                    <a:pt x="6334125" y="0"/>
                  </a:moveTo>
                  <a:lnTo>
                    <a:pt x="6267450" y="0"/>
                  </a:lnTo>
                  <a:lnTo>
                    <a:pt x="62674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153262" y="3571874"/>
              <a:ext cx="6334125" cy="771525"/>
            </a:xfrm>
            <a:custGeom>
              <a:avLst/>
              <a:gdLst/>
              <a:ahLst/>
              <a:cxnLst/>
              <a:rect l="l" t="t" r="r" b="b"/>
              <a:pathLst>
                <a:path w="6334125" h="771525">
                  <a:moveTo>
                    <a:pt x="371475" y="762000"/>
                  </a:moveTo>
                  <a:lnTo>
                    <a:pt x="0" y="762000"/>
                  </a:lnTo>
                  <a:lnTo>
                    <a:pt x="0" y="771525"/>
                  </a:lnTo>
                  <a:lnTo>
                    <a:pt x="371475" y="771525"/>
                  </a:lnTo>
                  <a:lnTo>
                    <a:pt x="371475" y="762000"/>
                  </a:lnTo>
                  <a:close/>
                </a:path>
                <a:path w="6334125" h="771525">
                  <a:moveTo>
                    <a:pt x="371475" y="381000"/>
                  </a:moveTo>
                  <a:lnTo>
                    <a:pt x="0" y="381000"/>
                  </a:lnTo>
                  <a:lnTo>
                    <a:pt x="0" y="390525"/>
                  </a:lnTo>
                  <a:lnTo>
                    <a:pt x="371475" y="390525"/>
                  </a:lnTo>
                  <a:lnTo>
                    <a:pt x="371475" y="381000"/>
                  </a:lnTo>
                  <a:close/>
                </a:path>
                <a:path w="6334125" h="771525">
                  <a:moveTo>
                    <a:pt x="552450" y="762000"/>
                  </a:moveTo>
                  <a:lnTo>
                    <a:pt x="476250" y="762000"/>
                  </a:lnTo>
                  <a:lnTo>
                    <a:pt x="476250" y="771525"/>
                  </a:lnTo>
                  <a:lnTo>
                    <a:pt x="552450" y="771525"/>
                  </a:lnTo>
                  <a:lnTo>
                    <a:pt x="552450" y="762000"/>
                  </a:lnTo>
                  <a:close/>
                </a:path>
                <a:path w="6334125" h="771525">
                  <a:moveTo>
                    <a:pt x="552450" y="381000"/>
                  </a:moveTo>
                  <a:lnTo>
                    <a:pt x="476250" y="381000"/>
                  </a:lnTo>
                  <a:lnTo>
                    <a:pt x="476250" y="390525"/>
                  </a:lnTo>
                  <a:lnTo>
                    <a:pt x="552450" y="390525"/>
                  </a:lnTo>
                  <a:lnTo>
                    <a:pt x="552450" y="381000"/>
                  </a:lnTo>
                  <a:close/>
                </a:path>
                <a:path w="6334125" h="771525">
                  <a:moveTo>
                    <a:pt x="733425" y="762000"/>
                  </a:moveTo>
                  <a:lnTo>
                    <a:pt x="657225" y="762000"/>
                  </a:lnTo>
                  <a:lnTo>
                    <a:pt x="657225" y="771525"/>
                  </a:lnTo>
                  <a:lnTo>
                    <a:pt x="733425" y="771525"/>
                  </a:lnTo>
                  <a:lnTo>
                    <a:pt x="733425" y="762000"/>
                  </a:lnTo>
                  <a:close/>
                </a:path>
                <a:path w="6334125" h="771525">
                  <a:moveTo>
                    <a:pt x="733425" y="381000"/>
                  </a:moveTo>
                  <a:lnTo>
                    <a:pt x="657225" y="381000"/>
                  </a:lnTo>
                  <a:lnTo>
                    <a:pt x="657225" y="390525"/>
                  </a:lnTo>
                  <a:lnTo>
                    <a:pt x="733425" y="390525"/>
                  </a:lnTo>
                  <a:lnTo>
                    <a:pt x="733425" y="381000"/>
                  </a:lnTo>
                  <a:close/>
                </a:path>
                <a:path w="6334125" h="771525">
                  <a:moveTo>
                    <a:pt x="914400" y="762000"/>
                  </a:moveTo>
                  <a:lnTo>
                    <a:pt x="838200" y="762000"/>
                  </a:lnTo>
                  <a:lnTo>
                    <a:pt x="838200" y="771525"/>
                  </a:lnTo>
                  <a:lnTo>
                    <a:pt x="914400" y="771525"/>
                  </a:lnTo>
                  <a:lnTo>
                    <a:pt x="914400" y="762000"/>
                  </a:lnTo>
                  <a:close/>
                </a:path>
                <a:path w="6334125" h="771525">
                  <a:moveTo>
                    <a:pt x="914400" y="381000"/>
                  </a:moveTo>
                  <a:lnTo>
                    <a:pt x="838200" y="381000"/>
                  </a:lnTo>
                  <a:lnTo>
                    <a:pt x="838200" y="390525"/>
                  </a:lnTo>
                  <a:lnTo>
                    <a:pt x="914400" y="390525"/>
                  </a:lnTo>
                  <a:lnTo>
                    <a:pt x="914400" y="381000"/>
                  </a:lnTo>
                  <a:close/>
                </a:path>
                <a:path w="6334125" h="771525">
                  <a:moveTo>
                    <a:pt x="1095375" y="762000"/>
                  </a:moveTo>
                  <a:lnTo>
                    <a:pt x="1019175" y="762000"/>
                  </a:lnTo>
                  <a:lnTo>
                    <a:pt x="1019175" y="771525"/>
                  </a:lnTo>
                  <a:lnTo>
                    <a:pt x="1095375" y="771525"/>
                  </a:lnTo>
                  <a:lnTo>
                    <a:pt x="1095375" y="762000"/>
                  </a:lnTo>
                  <a:close/>
                </a:path>
                <a:path w="6334125" h="771525">
                  <a:moveTo>
                    <a:pt x="1095375" y="381000"/>
                  </a:moveTo>
                  <a:lnTo>
                    <a:pt x="1019175" y="381000"/>
                  </a:lnTo>
                  <a:lnTo>
                    <a:pt x="1019175" y="390525"/>
                  </a:lnTo>
                  <a:lnTo>
                    <a:pt x="1095375" y="390525"/>
                  </a:lnTo>
                  <a:lnTo>
                    <a:pt x="1095375" y="381000"/>
                  </a:lnTo>
                  <a:close/>
                </a:path>
                <a:path w="6334125" h="771525">
                  <a:moveTo>
                    <a:pt x="1276350" y="762000"/>
                  </a:moveTo>
                  <a:lnTo>
                    <a:pt x="1200150" y="762000"/>
                  </a:lnTo>
                  <a:lnTo>
                    <a:pt x="1200150" y="771525"/>
                  </a:lnTo>
                  <a:lnTo>
                    <a:pt x="1276350" y="771525"/>
                  </a:lnTo>
                  <a:lnTo>
                    <a:pt x="1276350" y="762000"/>
                  </a:lnTo>
                  <a:close/>
                </a:path>
                <a:path w="6334125" h="771525">
                  <a:moveTo>
                    <a:pt x="1276350" y="381000"/>
                  </a:moveTo>
                  <a:lnTo>
                    <a:pt x="1200150" y="381000"/>
                  </a:lnTo>
                  <a:lnTo>
                    <a:pt x="1200150" y="390525"/>
                  </a:lnTo>
                  <a:lnTo>
                    <a:pt x="1276350" y="390525"/>
                  </a:lnTo>
                  <a:lnTo>
                    <a:pt x="1276350" y="381000"/>
                  </a:lnTo>
                  <a:close/>
                </a:path>
                <a:path w="6334125" h="771525">
                  <a:moveTo>
                    <a:pt x="1457325" y="762000"/>
                  </a:moveTo>
                  <a:lnTo>
                    <a:pt x="1381125" y="762000"/>
                  </a:lnTo>
                  <a:lnTo>
                    <a:pt x="1381125" y="771525"/>
                  </a:lnTo>
                  <a:lnTo>
                    <a:pt x="1457325" y="771525"/>
                  </a:lnTo>
                  <a:lnTo>
                    <a:pt x="1457325" y="762000"/>
                  </a:lnTo>
                  <a:close/>
                </a:path>
                <a:path w="6334125" h="771525">
                  <a:moveTo>
                    <a:pt x="1457325" y="381000"/>
                  </a:moveTo>
                  <a:lnTo>
                    <a:pt x="1381125" y="381000"/>
                  </a:lnTo>
                  <a:lnTo>
                    <a:pt x="1381125" y="390525"/>
                  </a:lnTo>
                  <a:lnTo>
                    <a:pt x="1457325" y="390525"/>
                  </a:lnTo>
                  <a:lnTo>
                    <a:pt x="1457325" y="381000"/>
                  </a:lnTo>
                  <a:close/>
                </a:path>
                <a:path w="6334125" h="771525">
                  <a:moveTo>
                    <a:pt x="1638300" y="762000"/>
                  </a:moveTo>
                  <a:lnTo>
                    <a:pt x="1562100" y="762000"/>
                  </a:lnTo>
                  <a:lnTo>
                    <a:pt x="1562100" y="771525"/>
                  </a:lnTo>
                  <a:lnTo>
                    <a:pt x="1638300" y="771525"/>
                  </a:lnTo>
                  <a:lnTo>
                    <a:pt x="1638300" y="762000"/>
                  </a:lnTo>
                  <a:close/>
                </a:path>
                <a:path w="6334125" h="771525">
                  <a:moveTo>
                    <a:pt x="1638300" y="381000"/>
                  </a:moveTo>
                  <a:lnTo>
                    <a:pt x="1562100" y="381000"/>
                  </a:lnTo>
                  <a:lnTo>
                    <a:pt x="1562100" y="390525"/>
                  </a:lnTo>
                  <a:lnTo>
                    <a:pt x="1638300" y="390525"/>
                  </a:lnTo>
                  <a:lnTo>
                    <a:pt x="1638300" y="381000"/>
                  </a:lnTo>
                  <a:close/>
                </a:path>
                <a:path w="6334125" h="771525">
                  <a:moveTo>
                    <a:pt x="1819275" y="762000"/>
                  </a:moveTo>
                  <a:lnTo>
                    <a:pt x="1743075" y="762000"/>
                  </a:lnTo>
                  <a:lnTo>
                    <a:pt x="1743075" y="771525"/>
                  </a:lnTo>
                  <a:lnTo>
                    <a:pt x="1819275" y="771525"/>
                  </a:lnTo>
                  <a:lnTo>
                    <a:pt x="1819275" y="762000"/>
                  </a:lnTo>
                  <a:close/>
                </a:path>
                <a:path w="6334125" h="771525">
                  <a:moveTo>
                    <a:pt x="1819275" y="381000"/>
                  </a:moveTo>
                  <a:lnTo>
                    <a:pt x="1743075" y="381000"/>
                  </a:lnTo>
                  <a:lnTo>
                    <a:pt x="1743075" y="390525"/>
                  </a:lnTo>
                  <a:lnTo>
                    <a:pt x="1819275" y="390525"/>
                  </a:lnTo>
                  <a:lnTo>
                    <a:pt x="1819275" y="381000"/>
                  </a:lnTo>
                  <a:close/>
                </a:path>
                <a:path w="6334125" h="771525">
                  <a:moveTo>
                    <a:pt x="2000250" y="762000"/>
                  </a:moveTo>
                  <a:lnTo>
                    <a:pt x="1924050" y="762000"/>
                  </a:lnTo>
                  <a:lnTo>
                    <a:pt x="1924050" y="771525"/>
                  </a:lnTo>
                  <a:lnTo>
                    <a:pt x="2000250" y="771525"/>
                  </a:lnTo>
                  <a:lnTo>
                    <a:pt x="2000250" y="762000"/>
                  </a:lnTo>
                  <a:close/>
                </a:path>
                <a:path w="6334125" h="771525">
                  <a:moveTo>
                    <a:pt x="2000250" y="381000"/>
                  </a:moveTo>
                  <a:lnTo>
                    <a:pt x="1924050" y="381000"/>
                  </a:lnTo>
                  <a:lnTo>
                    <a:pt x="1924050" y="390525"/>
                  </a:lnTo>
                  <a:lnTo>
                    <a:pt x="2000250" y="390525"/>
                  </a:lnTo>
                  <a:lnTo>
                    <a:pt x="2000250" y="381000"/>
                  </a:lnTo>
                  <a:close/>
                </a:path>
                <a:path w="6334125" h="771525">
                  <a:moveTo>
                    <a:pt x="2181225" y="762000"/>
                  </a:moveTo>
                  <a:lnTo>
                    <a:pt x="2105025" y="762000"/>
                  </a:lnTo>
                  <a:lnTo>
                    <a:pt x="2105025" y="771525"/>
                  </a:lnTo>
                  <a:lnTo>
                    <a:pt x="2181225" y="771525"/>
                  </a:lnTo>
                  <a:lnTo>
                    <a:pt x="2181225" y="762000"/>
                  </a:lnTo>
                  <a:close/>
                </a:path>
                <a:path w="6334125" h="771525">
                  <a:moveTo>
                    <a:pt x="2181225" y="381000"/>
                  </a:moveTo>
                  <a:lnTo>
                    <a:pt x="2105025" y="381000"/>
                  </a:lnTo>
                  <a:lnTo>
                    <a:pt x="2105025" y="390525"/>
                  </a:lnTo>
                  <a:lnTo>
                    <a:pt x="2181225" y="390525"/>
                  </a:lnTo>
                  <a:lnTo>
                    <a:pt x="2181225" y="381000"/>
                  </a:lnTo>
                  <a:close/>
                </a:path>
                <a:path w="6334125" h="771525">
                  <a:moveTo>
                    <a:pt x="2362200" y="762000"/>
                  </a:moveTo>
                  <a:lnTo>
                    <a:pt x="2286000" y="762000"/>
                  </a:lnTo>
                  <a:lnTo>
                    <a:pt x="2286000" y="771525"/>
                  </a:lnTo>
                  <a:lnTo>
                    <a:pt x="2362200" y="771525"/>
                  </a:lnTo>
                  <a:lnTo>
                    <a:pt x="2362200" y="762000"/>
                  </a:lnTo>
                  <a:close/>
                </a:path>
                <a:path w="6334125" h="771525">
                  <a:moveTo>
                    <a:pt x="2362200" y="381000"/>
                  </a:moveTo>
                  <a:lnTo>
                    <a:pt x="2286000" y="381000"/>
                  </a:lnTo>
                  <a:lnTo>
                    <a:pt x="2286000" y="390525"/>
                  </a:lnTo>
                  <a:lnTo>
                    <a:pt x="2362200" y="390525"/>
                  </a:lnTo>
                  <a:lnTo>
                    <a:pt x="2362200" y="381000"/>
                  </a:lnTo>
                  <a:close/>
                </a:path>
                <a:path w="6334125" h="771525">
                  <a:moveTo>
                    <a:pt x="2543175" y="762000"/>
                  </a:moveTo>
                  <a:lnTo>
                    <a:pt x="2466975" y="762000"/>
                  </a:lnTo>
                  <a:lnTo>
                    <a:pt x="2466975" y="771525"/>
                  </a:lnTo>
                  <a:lnTo>
                    <a:pt x="2543175" y="771525"/>
                  </a:lnTo>
                  <a:lnTo>
                    <a:pt x="2543175" y="762000"/>
                  </a:lnTo>
                  <a:close/>
                </a:path>
                <a:path w="6334125" h="771525">
                  <a:moveTo>
                    <a:pt x="2543175" y="381000"/>
                  </a:moveTo>
                  <a:lnTo>
                    <a:pt x="2466975" y="381000"/>
                  </a:lnTo>
                  <a:lnTo>
                    <a:pt x="2466975" y="390525"/>
                  </a:lnTo>
                  <a:lnTo>
                    <a:pt x="2543175" y="390525"/>
                  </a:lnTo>
                  <a:lnTo>
                    <a:pt x="2543175" y="381000"/>
                  </a:lnTo>
                  <a:close/>
                </a:path>
                <a:path w="6334125" h="771525">
                  <a:moveTo>
                    <a:pt x="2724150" y="762000"/>
                  </a:moveTo>
                  <a:lnTo>
                    <a:pt x="2647950" y="762000"/>
                  </a:lnTo>
                  <a:lnTo>
                    <a:pt x="2647950" y="771525"/>
                  </a:lnTo>
                  <a:lnTo>
                    <a:pt x="2724150" y="771525"/>
                  </a:lnTo>
                  <a:lnTo>
                    <a:pt x="2724150" y="762000"/>
                  </a:lnTo>
                  <a:close/>
                </a:path>
                <a:path w="6334125" h="771525">
                  <a:moveTo>
                    <a:pt x="2724150" y="381000"/>
                  </a:moveTo>
                  <a:lnTo>
                    <a:pt x="2647950" y="381000"/>
                  </a:lnTo>
                  <a:lnTo>
                    <a:pt x="2647950" y="390525"/>
                  </a:lnTo>
                  <a:lnTo>
                    <a:pt x="2724150" y="390525"/>
                  </a:lnTo>
                  <a:lnTo>
                    <a:pt x="2724150" y="381000"/>
                  </a:lnTo>
                  <a:close/>
                </a:path>
                <a:path w="6334125" h="771525">
                  <a:moveTo>
                    <a:pt x="2905125" y="762000"/>
                  </a:moveTo>
                  <a:lnTo>
                    <a:pt x="2828925" y="762000"/>
                  </a:lnTo>
                  <a:lnTo>
                    <a:pt x="2828925" y="771525"/>
                  </a:lnTo>
                  <a:lnTo>
                    <a:pt x="2905125" y="771525"/>
                  </a:lnTo>
                  <a:lnTo>
                    <a:pt x="2905125" y="762000"/>
                  </a:lnTo>
                  <a:close/>
                </a:path>
                <a:path w="6334125" h="771525">
                  <a:moveTo>
                    <a:pt x="2905125" y="381000"/>
                  </a:moveTo>
                  <a:lnTo>
                    <a:pt x="2828925" y="381000"/>
                  </a:lnTo>
                  <a:lnTo>
                    <a:pt x="2828925" y="390525"/>
                  </a:lnTo>
                  <a:lnTo>
                    <a:pt x="2905125" y="390525"/>
                  </a:lnTo>
                  <a:lnTo>
                    <a:pt x="2905125" y="381000"/>
                  </a:lnTo>
                  <a:close/>
                </a:path>
                <a:path w="6334125" h="771525">
                  <a:moveTo>
                    <a:pt x="3086100" y="762000"/>
                  </a:moveTo>
                  <a:lnTo>
                    <a:pt x="3009900" y="762000"/>
                  </a:lnTo>
                  <a:lnTo>
                    <a:pt x="3009900" y="771525"/>
                  </a:lnTo>
                  <a:lnTo>
                    <a:pt x="3086100" y="771525"/>
                  </a:lnTo>
                  <a:lnTo>
                    <a:pt x="3086100" y="762000"/>
                  </a:lnTo>
                  <a:close/>
                </a:path>
                <a:path w="6334125" h="771525">
                  <a:moveTo>
                    <a:pt x="3086100" y="381000"/>
                  </a:moveTo>
                  <a:lnTo>
                    <a:pt x="3009900" y="381000"/>
                  </a:lnTo>
                  <a:lnTo>
                    <a:pt x="3009900" y="390525"/>
                  </a:lnTo>
                  <a:lnTo>
                    <a:pt x="3086100" y="390525"/>
                  </a:lnTo>
                  <a:lnTo>
                    <a:pt x="3086100" y="381000"/>
                  </a:lnTo>
                  <a:close/>
                </a:path>
                <a:path w="6334125" h="771525">
                  <a:moveTo>
                    <a:pt x="3267075" y="762000"/>
                  </a:moveTo>
                  <a:lnTo>
                    <a:pt x="3190875" y="762000"/>
                  </a:lnTo>
                  <a:lnTo>
                    <a:pt x="3190875" y="771525"/>
                  </a:lnTo>
                  <a:lnTo>
                    <a:pt x="3267075" y="771525"/>
                  </a:lnTo>
                  <a:lnTo>
                    <a:pt x="3267075" y="762000"/>
                  </a:lnTo>
                  <a:close/>
                </a:path>
                <a:path w="6334125" h="771525">
                  <a:moveTo>
                    <a:pt x="3267075" y="381000"/>
                  </a:moveTo>
                  <a:lnTo>
                    <a:pt x="3190875" y="381000"/>
                  </a:lnTo>
                  <a:lnTo>
                    <a:pt x="3190875" y="390525"/>
                  </a:lnTo>
                  <a:lnTo>
                    <a:pt x="3267075" y="390525"/>
                  </a:lnTo>
                  <a:lnTo>
                    <a:pt x="3267075" y="381000"/>
                  </a:lnTo>
                  <a:close/>
                </a:path>
                <a:path w="6334125" h="771525">
                  <a:moveTo>
                    <a:pt x="3448050" y="762000"/>
                  </a:moveTo>
                  <a:lnTo>
                    <a:pt x="3371850" y="762000"/>
                  </a:lnTo>
                  <a:lnTo>
                    <a:pt x="3371850" y="771525"/>
                  </a:lnTo>
                  <a:lnTo>
                    <a:pt x="3448050" y="771525"/>
                  </a:lnTo>
                  <a:lnTo>
                    <a:pt x="3448050" y="762000"/>
                  </a:lnTo>
                  <a:close/>
                </a:path>
                <a:path w="6334125" h="771525">
                  <a:moveTo>
                    <a:pt x="3448050" y="381000"/>
                  </a:moveTo>
                  <a:lnTo>
                    <a:pt x="3371850" y="381000"/>
                  </a:lnTo>
                  <a:lnTo>
                    <a:pt x="3371850" y="390525"/>
                  </a:lnTo>
                  <a:lnTo>
                    <a:pt x="3448050" y="390525"/>
                  </a:lnTo>
                  <a:lnTo>
                    <a:pt x="3448050" y="381000"/>
                  </a:lnTo>
                  <a:close/>
                </a:path>
                <a:path w="6334125" h="771525">
                  <a:moveTo>
                    <a:pt x="3629025" y="762000"/>
                  </a:moveTo>
                  <a:lnTo>
                    <a:pt x="3552825" y="762000"/>
                  </a:lnTo>
                  <a:lnTo>
                    <a:pt x="3552825" y="771525"/>
                  </a:lnTo>
                  <a:lnTo>
                    <a:pt x="3629025" y="771525"/>
                  </a:lnTo>
                  <a:lnTo>
                    <a:pt x="3629025" y="762000"/>
                  </a:lnTo>
                  <a:close/>
                </a:path>
                <a:path w="6334125" h="771525">
                  <a:moveTo>
                    <a:pt x="3629025" y="381000"/>
                  </a:moveTo>
                  <a:lnTo>
                    <a:pt x="3552825" y="381000"/>
                  </a:lnTo>
                  <a:lnTo>
                    <a:pt x="3552825" y="390525"/>
                  </a:lnTo>
                  <a:lnTo>
                    <a:pt x="3629025" y="390525"/>
                  </a:lnTo>
                  <a:lnTo>
                    <a:pt x="3629025" y="381000"/>
                  </a:lnTo>
                  <a:close/>
                </a:path>
                <a:path w="6334125" h="771525">
                  <a:moveTo>
                    <a:pt x="3810000" y="762000"/>
                  </a:moveTo>
                  <a:lnTo>
                    <a:pt x="3733800" y="762000"/>
                  </a:lnTo>
                  <a:lnTo>
                    <a:pt x="3733800" y="771525"/>
                  </a:lnTo>
                  <a:lnTo>
                    <a:pt x="3810000" y="771525"/>
                  </a:lnTo>
                  <a:lnTo>
                    <a:pt x="3810000" y="762000"/>
                  </a:lnTo>
                  <a:close/>
                </a:path>
                <a:path w="6334125" h="771525">
                  <a:moveTo>
                    <a:pt x="3810000" y="381000"/>
                  </a:moveTo>
                  <a:lnTo>
                    <a:pt x="3733800" y="381000"/>
                  </a:lnTo>
                  <a:lnTo>
                    <a:pt x="3733800" y="390525"/>
                  </a:lnTo>
                  <a:lnTo>
                    <a:pt x="3810000" y="390525"/>
                  </a:lnTo>
                  <a:lnTo>
                    <a:pt x="3810000" y="381000"/>
                  </a:lnTo>
                  <a:close/>
                </a:path>
                <a:path w="6334125" h="771525">
                  <a:moveTo>
                    <a:pt x="3990975" y="762000"/>
                  </a:moveTo>
                  <a:lnTo>
                    <a:pt x="3914775" y="762000"/>
                  </a:lnTo>
                  <a:lnTo>
                    <a:pt x="3914775" y="771525"/>
                  </a:lnTo>
                  <a:lnTo>
                    <a:pt x="3990975" y="771525"/>
                  </a:lnTo>
                  <a:lnTo>
                    <a:pt x="3990975" y="762000"/>
                  </a:lnTo>
                  <a:close/>
                </a:path>
                <a:path w="6334125" h="771525">
                  <a:moveTo>
                    <a:pt x="3990975" y="381000"/>
                  </a:moveTo>
                  <a:lnTo>
                    <a:pt x="3914775" y="381000"/>
                  </a:lnTo>
                  <a:lnTo>
                    <a:pt x="3914775" y="390525"/>
                  </a:lnTo>
                  <a:lnTo>
                    <a:pt x="3990975" y="390525"/>
                  </a:lnTo>
                  <a:lnTo>
                    <a:pt x="3990975" y="381000"/>
                  </a:lnTo>
                  <a:close/>
                </a:path>
                <a:path w="6334125" h="771525">
                  <a:moveTo>
                    <a:pt x="4171950" y="762000"/>
                  </a:moveTo>
                  <a:lnTo>
                    <a:pt x="4095750" y="762000"/>
                  </a:lnTo>
                  <a:lnTo>
                    <a:pt x="4095750" y="771525"/>
                  </a:lnTo>
                  <a:lnTo>
                    <a:pt x="4171950" y="771525"/>
                  </a:lnTo>
                  <a:lnTo>
                    <a:pt x="4171950" y="762000"/>
                  </a:lnTo>
                  <a:close/>
                </a:path>
                <a:path w="6334125" h="771525">
                  <a:moveTo>
                    <a:pt x="4171950" y="381000"/>
                  </a:moveTo>
                  <a:lnTo>
                    <a:pt x="4095750" y="381000"/>
                  </a:lnTo>
                  <a:lnTo>
                    <a:pt x="4095750" y="390525"/>
                  </a:lnTo>
                  <a:lnTo>
                    <a:pt x="4171950" y="390525"/>
                  </a:lnTo>
                  <a:lnTo>
                    <a:pt x="4171950" y="381000"/>
                  </a:lnTo>
                  <a:close/>
                </a:path>
                <a:path w="6334125" h="771525">
                  <a:moveTo>
                    <a:pt x="4352925" y="762000"/>
                  </a:moveTo>
                  <a:lnTo>
                    <a:pt x="4276725" y="762000"/>
                  </a:lnTo>
                  <a:lnTo>
                    <a:pt x="4276725" y="771525"/>
                  </a:lnTo>
                  <a:lnTo>
                    <a:pt x="4352925" y="771525"/>
                  </a:lnTo>
                  <a:lnTo>
                    <a:pt x="4352925" y="762000"/>
                  </a:lnTo>
                  <a:close/>
                </a:path>
                <a:path w="6334125" h="771525">
                  <a:moveTo>
                    <a:pt x="4352925" y="381000"/>
                  </a:moveTo>
                  <a:lnTo>
                    <a:pt x="4276725" y="381000"/>
                  </a:lnTo>
                  <a:lnTo>
                    <a:pt x="4276725" y="390525"/>
                  </a:lnTo>
                  <a:lnTo>
                    <a:pt x="4352925" y="390525"/>
                  </a:lnTo>
                  <a:lnTo>
                    <a:pt x="4352925" y="381000"/>
                  </a:lnTo>
                  <a:close/>
                </a:path>
                <a:path w="6334125" h="771525">
                  <a:moveTo>
                    <a:pt x="4533900" y="762000"/>
                  </a:moveTo>
                  <a:lnTo>
                    <a:pt x="4457700" y="762000"/>
                  </a:lnTo>
                  <a:lnTo>
                    <a:pt x="4457700" y="771525"/>
                  </a:lnTo>
                  <a:lnTo>
                    <a:pt x="4533900" y="771525"/>
                  </a:lnTo>
                  <a:lnTo>
                    <a:pt x="4533900" y="762000"/>
                  </a:lnTo>
                  <a:close/>
                </a:path>
                <a:path w="6334125" h="771525">
                  <a:moveTo>
                    <a:pt x="4533900" y="381000"/>
                  </a:moveTo>
                  <a:lnTo>
                    <a:pt x="4457700" y="381000"/>
                  </a:lnTo>
                  <a:lnTo>
                    <a:pt x="4457700" y="390525"/>
                  </a:lnTo>
                  <a:lnTo>
                    <a:pt x="4533900" y="390525"/>
                  </a:lnTo>
                  <a:lnTo>
                    <a:pt x="4533900" y="381000"/>
                  </a:lnTo>
                  <a:close/>
                </a:path>
                <a:path w="6334125" h="771525">
                  <a:moveTo>
                    <a:pt x="4714875" y="762000"/>
                  </a:moveTo>
                  <a:lnTo>
                    <a:pt x="4638675" y="762000"/>
                  </a:lnTo>
                  <a:lnTo>
                    <a:pt x="4638675" y="771525"/>
                  </a:lnTo>
                  <a:lnTo>
                    <a:pt x="4714875" y="771525"/>
                  </a:lnTo>
                  <a:lnTo>
                    <a:pt x="4714875" y="762000"/>
                  </a:lnTo>
                  <a:close/>
                </a:path>
                <a:path w="6334125" h="771525">
                  <a:moveTo>
                    <a:pt x="4714875" y="381000"/>
                  </a:moveTo>
                  <a:lnTo>
                    <a:pt x="4638675" y="381000"/>
                  </a:lnTo>
                  <a:lnTo>
                    <a:pt x="4638675" y="390525"/>
                  </a:lnTo>
                  <a:lnTo>
                    <a:pt x="4714875" y="390525"/>
                  </a:lnTo>
                  <a:lnTo>
                    <a:pt x="4714875" y="381000"/>
                  </a:lnTo>
                  <a:close/>
                </a:path>
                <a:path w="6334125" h="771525">
                  <a:moveTo>
                    <a:pt x="4895850" y="762000"/>
                  </a:moveTo>
                  <a:lnTo>
                    <a:pt x="4819650" y="762000"/>
                  </a:lnTo>
                  <a:lnTo>
                    <a:pt x="4819650" y="771525"/>
                  </a:lnTo>
                  <a:lnTo>
                    <a:pt x="4895850" y="771525"/>
                  </a:lnTo>
                  <a:lnTo>
                    <a:pt x="4895850" y="762000"/>
                  </a:lnTo>
                  <a:close/>
                </a:path>
                <a:path w="6334125" h="771525">
                  <a:moveTo>
                    <a:pt x="4895850" y="381000"/>
                  </a:moveTo>
                  <a:lnTo>
                    <a:pt x="4819650" y="381000"/>
                  </a:lnTo>
                  <a:lnTo>
                    <a:pt x="4819650" y="390525"/>
                  </a:lnTo>
                  <a:lnTo>
                    <a:pt x="4895850" y="390525"/>
                  </a:lnTo>
                  <a:lnTo>
                    <a:pt x="4895850" y="381000"/>
                  </a:lnTo>
                  <a:close/>
                </a:path>
                <a:path w="6334125" h="771525">
                  <a:moveTo>
                    <a:pt x="4895850" y="0"/>
                  </a:moveTo>
                  <a:lnTo>
                    <a:pt x="4819650" y="0"/>
                  </a:lnTo>
                  <a:lnTo>
                    <a:pt x="4819650" y="9525"/>
                  </a:lnTo>
                  <a:lnTo>
                    <a:pt x="4895850" y="9525"/>
                  </a:lnTo>
                  <a:lnTo>
                    <a:pt x="4895850" y="0"/>
                  </a:lnTo>
                  <a:close/>
                </a:path>
                <a:path w="6334125" h="771525">
                  <a:moveTo>
                    <a:pt x="5076825" y="762000"/>
                  </a:moveTo>
                  <a:lnTo>
                    <a:pt x="5000625" y="762000"/>
                  </a:lnTo>
                  <a:lnTo>
                    <a:pt x="5000625" y="771525"/>
                  </a:lnTo>
                  <a:lnTo>
                    <a:pt x="5076825" y="771525"/>
                  </a:lnTo>
                  <a:lnTo>
                    <a:pt x="5076825" y="762000"/>
                  </a:lnTo>
                  <a:close/>
                </a:path>
                <a:path w="6334125" h="771525">
                  <a:moveTo>
                    <a:pt x="5076825" y="381000"/>
                  </a:moveTo>
                  <a:lnTo>
                    <a:pt x="5000625" y="381000"/>
                  </a:lnTo>
                  <a:lnTo>
                    <a:pt x="5000625" y="390525"/>
                  </a:lnTo>
                  <a:lnTo>
                    <a:pt x="5076825" y="390525"/>
                  </a:lnTo>
                  <a:lnTo>
                    <a:pt x="5076825" y="381000"/>
                  </a:lnTo>
                  <a:close/>
                </a:path>
                <a:path w="6334125" h="771525">
                  <a:moveTo>
                    <a:pt x="5076825" y="0"/>
                  </a:moveTo>
                  <a:lnTo>
                    <a:pt x="5000625" y="0"/>
                  </a:lnTo>
                  <a:lnTo>
                    <a:pt x="5000625" y="9525"/>
                  </a:lnTo>
                  <a:lnTo>
                    <a:pt x="5076825" y="9525"/>
                  </a:lnTo>
                  <a:lnTo>
                    <a:pt x="5076825" y="0"/>
                  </a:lnTo>
                  <a:close/>
                </a:path>
                <a:path w="6334125" h="771525">
                  <a:moveTo>
                    <a:pt x="5257800" y="762000"/>
                  </a:moveTo>
                  <a:lnTo>
                    <a:pt x="5181600" y="762000"/>
                  </a:lnTo>
                  <a:lnTo>
                    <a:pt x="5181600" y="771525"/>
                  </a:lnTo>
                  <a:lnTo>
                    <a:pt x="5257800" y="771525"/>
                  </a:lnTo>
                  <a:lnTo>
                    <a:pt x="5257800" y="762000"/>
                  </a:lnTo>
                  <a:close/>
                </a:path>
                <a:path w="6334125" h="771525">
                  <a:moveTo>
                    <a:pt x="5257800" y="381000"/>
                  </a:moveTo>
                  <a:lnTo>
                    <a:pt x="5181600" y="381000"/>
                  </a:lnTo>
                  <a:lnTo>
                    <a:pt x="5181600" y="390525"/>
                  </a:lnTo>
                  <a:lnTo>
                    <a:pt x="5257800" y="390525"/>
                  </a:lnTo>
                  <a:lnTo>
                    <a:pt x="5257800" y="381000"/>
                  </a:lnTo>
                  <a:close/>
                </a:path>
                <a:path w="6334125" h="771525">
                  <a:moveTo>
                    <a:pt x="5257800" y="0"/>
                  </a:moveTo>
                  <a:lnTo>
                    <a:pt x="5181600" y="0"/>
                  </a:lnTo>
                  <a:lnTo>
                    <a:pt x="5181600" y="9525"/>
                  </a:lnTo>
                  <a:lnTo>
                    <a:pt x="5257800" y="9525"/>
                  </a:lnTo>
                  <a:lnTo>
                    <a:pt x="5257800" y="0"/>
                  </a:lnTo>
                  <a:close/>
                </a:path>
                <a:path w="6334125" h="771525">
                  <a:moveTo>
                    <a:pt x="5438775" y="381000"/>
                  </a:moveTo>
                  <a:lnTo>
                    <a:pt x="5362575" y="381000"/>
                  </a:lnTo>
                  <a:lnTo>
                    <a:pt x="5362575" y="390525"/>
                  </a:lnTo>
                  <a:lnTo>
                    <a:pt x="5438775" y="390525"/>
                  </a:lnTo>
                  <a:lnTo>
                    <a:pt x="5438775" y="381000"/>
                  </a:lnTo>
                  <a:close/>
                </a:path>
                <a:path w="6334125" h="771525">
                  <a:moveTo>
                    <a:pt x="5438775" y="0"/>
                  </a:moveTo>
                  <a:lnTo>
                    <a:pt x="5362575" y="0"/>
                  </a:lnTo>
                  <a:lnTo>
                    <a:pt x="5362575" y="9525"/>
                  </a:lnTo>
                  <a:lnTo>
                    <a:pt x="5438775" y="9525"/>
                  </a:lnTo>
                  <a:lnTo>
                    <a:pt x="5438775" y="0"/>
                  </a:lnTo>
                  <a:close/>
                </a:path>
                <a:path w="6334125" h="771525">
                  <a:moveTo>
                    <a:pt x="5619750" y="381000"/>
                  </a:moveTo>
                  <a:lnTo>
                    <a:pt x="5543550" y="381000"/>
                  </a:lnTo>
                  <a:lnTo>
                    <a:pt x="5543550" y="390525"/>
                  </a:lnTo>
                  <a:lnTo>
                    <a:pt x="5619750" y="390525"/>
                  </a:lnTo>
                  <a:lnTo>
                    <a:pt x="5619750" y="381000"/>
                  </a:lnTo>
                  <a:close/>
                </a:path>
                <a:path w="6334125" h="771525">
                  <a:moveTo>
                    <a:pt x="56197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619750" y="9525"/>
                  </a:lnTo>
                  <a:lnTo>
                    <a:pt x="5619750" y="0"/>
                  </a:lnTo>
                  <a:close/>
                </a:path>
                <a:path w="6334125" h="771525">
                  <a:moveTo>
                    <a:pt x="5800725" y="381000"/>
                  </a:moveTo>
                  <a:lnTo>
                    <a:pt x="5724525" y="381000"/>
                  </a:lnTo>
                  <a:lnTo>
                    <a:pt x="5724525" y="390525"/>
                  </a:lnTo>
                  <a:lnTo>
                    <a:pt x="5800725" y="390525"/>
                  </a:lnTo>
                  <a:lnTo>
                    <a:pt x="5800725" y="381000"/>
                  </a:lnTo>
                  <a:close/>
                </a:path>
                <a:path w="6334125" h="771525">
                  <a:moveTo>
                    <a:pt x="5800725" y="0"/>
                  </a:moveTo>
                  <a:lnTo>
                    <a:pt x="5724525" y="0"/>
                  </a:lnTo>
                  <a:lnTo>
                    <a:pt x="57245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771525">
                  <a:moveTo>
                    <a:pt x="5981700" y="381000"/>
                  </a:moveTo>
                  <a:lnTo>
                    <a:pt x="5905500" y="381000"/>
                  </a:lnTo>
                  <a:lnTo>
                    <a:pt x="5905500" y="390525"/>
                  </a:lnTo>
                  <a:lnTo>
                    <a:pt x="5981700" y="390525"/>
                  </a:lnTo>
                  <a:lnTo>
                    <a:pt x="5981700" y="381000"/>
                  </a:lnTo>
                  <a:close/>
                </a:path>
                <a:path w="6334125" h="771525">
                  <a:moveTo>
                    <a:pt x="5981700" y="0"/>
                  </a:moveTo>
                  <a:lnTo>
                    <a:pt x="5905500" y="0"/>
                  </a:lnTo>
                  <a:lnTo>
                    <a:pt x="5905500" y="9525"/>
                  </a:lnTo>
                  <a:lnTo>
                    <a:pt x="5981700" y="9525"/>
                  </a:lnTo>
                  <a:lnTo>
                    <a:pt x="5981700" y="0"/>
                  </a:lnTo>
                  <a:close/>
                </a:path>
                <a:path w="6334125" h="771525">
                  <a:moveTo>
                    <a:pt x="6162675" y="381000"/>
                  </a:moveTo>
                  <a:lnTo>
                    <a:pt x="6086475" y="381000"/>
                  </a:lnTo>
                  <a:lnTo>
                    <a:pt x="6086475" y="390525"/>
                  </a:lnTo>
                  <a:lnTo>
                    <a:pt x="6162675" y="390525"/>
                  </a:lnTo>
                  <a:lnTo>
                    <a:pt x="6162675" y="381000"/>
                  </a:lnTo>
                  <a:close/>
                </a:path>
                <a:path w="6334125" h="771525">
                  <a:moveTo>
                    <a:pt x="6162675" y="0"/>
                  </a:moveTo>
                  <a:lnTo>
                    <a:pt x="6086475" y="0"/>
                  </a:lnTo>
                  <a:lnTo>
                    <a:pt x="6086475" y="9525"/>
                  </a:lnTo>
                  <a:lnTo>
                    <a:pt x="6162675" y="9525"/>
                  </a:lnTo>
                  <a:lnTo>
                    <a:pt x="6162675" y="0"/>
                  </a:lnTo>
                  <a:close/>
                </a:path>
                <a:path w="6334125" h="771525">
                  <a:moveTo>
                    <a:pt x="6334125" y="381000"/>
                  </a:moveTo>
                  <a:lnTo>
                    <a:pt x="6267450" y="381000"/>
                  </a:lnTo>
                  <a:lnTo>
                    <a:pt x="6267450" y="390525"/>
                  </a:lnTo>
                  <a:lnTo>
                    <a:pt x="6334125" y="390525"/>
                  </a:lnTo>
                  <a:lnTo>
                    <a:pt x="6334125" y="381000"/>
                  </a:lnTo>
                  <a:close/>
                </a:path>
                <a:path w="6334125" h="771525">
                  <a:moveTo>
                    <a:pt x="6334125" y="0"/>
                  </a:moveTo>
                  <a:lnTo>
                    <a:pt x="6267450" y="0"/>
                  </a:lnTo>
                  <a:lnTo>
                    <a:pt x="62674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153262" y="4333874"/>
              <a:ext cx="6334125" cy="762000"/>
            </a:xfrm>
            <a:custGeom>
              <a:avLst/>
              <a:gdLst/>
              <a:ahLst/>
              <a:cxnLst/>
              <a:rect l="l" t="t" r="r" b="b"/>
              <a:pathLst>
                <a:path w="6334125" h="762000">
                  <a:moveTo>
                    <a:pt x="371475" y="752475"/>
                  </a:moveTo>
                  <a:lnTo>
                    <a:pt x="0" y="752475"/>
                  </a:lnTo>
                  <a:lnTo>
                    <a:pt x="0" y="762000"/>
                  </a:lnTo>
                  <a:lnTo>
                    <a:pt x="371475" y="762000"/>
                  </a:lnTo>
                  <a:lnTo>
                    <a:pt x="371475" y="752475"/>
                  </a:lnTo>
                  <a:close/>
                </a:path>
                <a:path w="6334125" h="762000">
                  <a:moveTo>
                    <a:pt x="371475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371475" y="381000"/>
                  </a:lnTo>
                  <a:lnTo>
                    <a:pt x="371475" y="371475"/>
                  </a:lnTo>
                  <a:close/>
                </a:path>
                <a:path w="6334125" h="762000">
                  <a:moveTo>
                    <a:pt x="552450" y="752475"/>
                  </a:moveTo>
                  <a:lnTo>
                    <a:pt x="476250" y="752475"/>
                  </a:lnTo>
                  <a:lnTo>
                    <a:pt x="476250" y="762000"/>
                  </a:lnTo>
                  <a:lnTo>
                    <a:pt x="552450" y="762000"/>
                  </a:lnTo>
                  <a:lnTo>
                    <a:pt x="552450" y="752475"/>
                  </a:lnTo>
                  <a:close/>
                </a:path>
                <a:path w="6334125" h="762000">
                  <a:moveTo>
                    <a:pt x="552450" y="371475"/>
                  </a:moveTo>
                  <a:lnTo>
                    <a:pt x="476250" y="371475"/>
                  </a:lnTo>
                  <a:lnTo>
                    <a:pt x="476250" y="381000"/>
                  </a:lnTo>
                  <a:lnTo>
                    <a:pt x="552450" y="381000"/>
                  </a:lnTo>
                  <a:lnTo>
                    <a:pt x="552450" y="371475"/>
                  </a:lnTo>
                  <a:close/>
                </a:path>
                <a:path w="6334125" h="762000">
                  <a:moveTo>
                    <a:pt x="733425" y="752475"/>
                  </a:moveTo>
                  <a:lnTo>
                    <a:pt x="657225" y="752475"/>
                  </a:lnTo>
                  <a:lnTo>
                    <a:pt x="657225" y="762000"/>
                  </a:lnTo>
                  <a:lnTo>
                    <a:pt x="733425" y="762000"/>
                  </a:lnTo>
                  <a:lnTo>
                    <a:pt x="733425" y="752475"/>
                  </a:lnTo>
                  <a:close/>
                </a:path>
                <a:path w="6334125" h="762000">
                  <a:moveTo>
                    <a:pt x="733425" y="371475"/>
                  </a:moveTo>
                  <a:lnTo>
                    <a:pt x="657225" y="371475"/>
                  </a:lnTo>
                  <a:lnTo>
                    <a:pt x="657225" y="381000"/>
                  </a:lnTo>
                  <a:lnTo>
                    <a:pt x="733425" y="381000"/>
                  </a:lnTo>
                  <a:lnTo>
                    <a:pt x="733425" y="371475"/>
                  </a:lnTo>
                  <a:close/>
                </a:path>
                <a:path w="6334125" h="762000">
                  <a:moveTo>
                    <a:pt x="914400" y="752475"/>
                  </a:moveTo>
                  <a:lnTo>
                    <a:pt x="838200" y="752475"/>
                  </a:lnTo>
                  <a:lnTo>
                    <a:pt x="838200" y="762000"/>
                  </a:lnTo>
                  <a:lnTo>
                    <a:pt x="914400" y="762000"/>
                  </a:lnTo>
                  <a:lnTo>
                    <a:pt x="914400" y="752475"/>
                  </a:lnTo>
                  <a:close/>
                </a:path>
                <a:path w="6334125" h="762000">
                  <a:moveTo>
                    <a:pt x="914400" y="371475"/>
                  </a:moveTo>
                  <a:lnTo>
                    <a:pt x="838200" y="371475"/>
                  </a:lnTo>
                  <a:lnTo>
                    <a:pt x="838200" y="381000"/>
                  </a:lnTo>
                  <a:lnTo>
                    <a:pt x="914400" y="381000"/>
                  </a:lnTo>
                  <a:lnTo>
                    <a:pt x="914400" y="371475"/>
                  </a:lnTo>
                  <a:close/>
                </a:path>
                <a:path w="6334125" h="762000">
                  <a:moveTo>
                    <a:pt x="1095375" y="752475"/>
                  </a:moveTo>
                  <a:lnTo>
                    <a:pt x="1019175" y="752475"/>
                  </a:lnTo>
                  <a:lnTo>
                    <a:pt x="1019175" y="762000"/>
                  </a:lnTo>
                  <a:lnTo>
                    <a:pt x="1095375" y="762000"/>
                  </a:lnTo>
                  <a:lnTo>
                    <a:pt x="1095375" y="752475"/>
                  </a:lnTo>
                  <a:close/>
                </a:path>
                <a:path w="6334125" h="762000">
                  <a:moveTo>
                    <a:pt x="1095375" y="371475"/>
                  </a:moveTo>
                  <a:lnTo>
                    <a:pt x="1019175" y="371475"/>
                  </a:lnTo>
                  <a:lnTo>
                    <a:pt x="1019175" y="381000"/>
                  </a:lnTo>
                  <a:lnTo>
                    <a:pt x="1095375" y="381000"/>
                  </a:lnTo>
                  <a:lnTo>
                    <a:pt x="1095375" y="371475"/>
                  </a:lnTo>
                  <a:close/>
                </a:path>
                <a:path w="6334125" h="762000">
                  <a:moveTo>
                    <a:pt x="1276350" y="752475"/>
                  </a:moveTo>
                  <a:lnTo>
                    <a:pt x="1200150" y="752475"/>
                  </a:lnTo>
                  <a:lnTo>
                    <a:pt x="1200150" y="762000"/>
                  </a:lnTo>
                  <a:lnTo>
                    <a:pt x="1276350" y="762000"/>
                  </a:lnTo>
                  <a:lnTo>
                    <a:pt x="1276350" y="752475"/>
                  </a:lnTo>
                  <a:close/>
                </a:path>
                <a:path w="6334125" h="762000">
                  <a:moveTo>
                    <a:pt x="1276350" y="371475"/>
                  </a:moveTo>
                  <a:lnTo>
                    <a:pt x="1200150" y="371475"/>
                  </a:lnTo>
                  <a:lnTo>
                    <a:pt x="1200150" y="381000"/>
                  </a:lnTo>
                  <a:lnTo>
                    <a:pt x="1276350" y="381000"/>
                  </a:lnTo>
                  <a:lnTo>
                    <a:pt x="1276350" y="371475"/>
                  </a:lnTo>
                  <a:close/>
                </a:path>
                <a:path w="6334125" h="762000">
                  <a:moveTo>
                    <a:pt x="1457325" y="752475"/>
                  </a:moveTo>
                  <a:lnTo>
                    <a:pt x="1381125" y="752475"/>
                  </a:lnTo>
                  <a:lnTo>
                    <a:pt x="1381125" y="762000"/>
                  </a:lnTo>
                  <a:lnTo>
                    <a:pt x="1457325" y="762000"/>
                  </a:lnTo>
                  <a:lnTo>
                    <a:pt x="1457325" y="752475"/>
                  </a:lnTo>
                  <a:close/>
                </a:path>
                <a:path w="6334125" h="762000">
                  <a:moveTo>
                    <a:pt x="1457325" y="371475"/>
                  </a:moveTo>
                  <a:lnTo>
                    <a:pt x="1381125" y="371475"/>
                  </a:lnTo>
                  <a:lnTo>
                    <a:pt x="1381125" y="381000"/>
                  </a:lnTo>
                  <a:lnTo>
                    <a:pt x="1457325" y="381000"/>
                  </a:lnTo>
                  <a:lnTo>
                    <a:pt x="1457325" y="371475"/>
                  </a:lnTo>
                  <a:close/>
                </a:path>
                <a:path w="6334125" h="762000">
                  <a:moveTo>
                    <a:pt x="1638300" y="752475"/>
                  </a:moveTo>
                  <a:lnTo>
                    <a:pt x="1562100" y="752475"/>
                  </a:lnTo>
                  <a:lnTo>
                    <a:pt x="1562100" y="762000"/>
                  </a:lnTo>
                  <a:lnTo>
                    <a:pt x="1638300" y="762000"/>
                  </a:lnTo>
                  <a:lnTo>
                    <a:pt x="1638300" y="752475"/>
                  </a:lnTo>
                  <a:close/>
                </a:path>
                <a:path w="6334125" h="762000">
                  <a:moveTo>
                    <a:pt x="1638300" y="371475"/>
                  </a:moveTo>
                  <a:lnTo>
                    <a:pt x="1562100" y="371475"/>
                  </a:lnTo>
                  <a:lnTo>
                    <a:pt x="1562100" y="381000"/>
                  </a:lnTo>
                  <a:lnTo>
                    <a:pt x="1638300" y="381000"/>
                  </a:lnTo>
                  <a:lnTo>
                    <a:pt x="1638300" y="371475"/>
                  </a:lnTo>
                  <a:close/>
                </a:path>
                <a:path w="6334125" h="762000">
                  <a:moveTo>
                    <a:pt x="1819275" y="752475"/>
                  </a:moveTo>
                  <a:lnTo>
                    <a:pt x="1743075" y="752475"/>
                  </a:lnTo>
                  <a:lnTo>
                    <a:pt x="1743075" y="762000"/>
                  </a:lnTo>
                  <a:lnTo>
                    <a:pt x="1819275" y="762000"/>
                  </a:lnTo>
                  <a:lnTo>
                    <a:pt x="1819275" y="752475"/>
                  </a:lnTo>
                  <a:close/>
                </a:path>
                <a:path w="6334125" h="762000">
                  <a:moveTo>
                    <a:pt x="1819275" y="371475"/>
                  </a:moveTo>
                  <a:lnTo>
                    <a:pt x="1743075" y="371475"/>
                  </a:lnTo>
                  <a:lnTo>
                    <a:pt x="1743075" y="381000"/>
                  </a:lnTo>
                  <a:lnTo>
                    <a:pt x="1819275" y="381000"/>
                  </a:lnTo>
                  <a:lnTo>
                    <a:pt x="1819275" y="371475"/>
                  </a:lnTo>
                  <a:close/>
                </a:path>
                <a:path w="6334125" h="762000">
                  <a:moveTo>
                    <a:pt x="2000250" y="752475"/>
                  </a:moveTo>
                  <a:lnTo>
                    <a:pt x="1924050" y="752475"/>
                  </a:lnTo>
                  <a:lnTo>
                    <a:pt x="1924050" y="762000"/>
                  </a:lnTo>
                  <a:lnTo>
                    <a:pt x="2000250" y="762000"/>
                  </a:lnTo>
                  <a:lnTo>
                    <a:pt x="2000250" y="752475"/>
                  </a:lnTo>
                  <a:close/>
                </a:path>
                <a:path w="6334125" h="762000">
                  <a:moveTo>
                    <a:pt x="2000250" y="371475"/>
                  </a:moveTo>
                  <a:lnTo>
                    <a:pt x="1924050" y="371475"/>
                  </a:lnTo>
                  <a:lnTo>
                    <a:pt x="1924050" y="381000"/>
                  </a:lnTo>
                  <a:lnTo>
                    <a:pt x="2000250" y="381000"/>
                  </a:lnTo>
                  <a:lnTo>
                    <a:pt x="2000250" y="371475"/>
                  </a:lnTo>
                  <a:close/>
                </a:path>
                <a:path w="6334125" h="762000">
                  <a:moveTo>
                    <a:pt x="2181225" y="752475"/>
                  </a:moveTo>
                  <a:lnTo>
                    <a:pt x="2105025" y="752475"/>
                  </a:lnTo>
                  <a:lnTo>
                    <a:pt x="2105025" y="762000"/>
                  </a:lnTo>
                  <a:lnTo>
                    <a:pt x="2181225" y="762000"/>
                  </a:lnTo>
                  <a:lnTo>
                    <a:pt x="2181225" y="752475"/>
                  </a:lnTo>
                  <a:close/>
                </a:path>
                <a:path w="6334125" h="762000">
                  <a:moveTo>
                    <a:pt x="2181225" y="371475"/>
                  </a:moveTo>
                  <a:lnTo>
                    <a:pt x="2105025" y="371475"/>
                  </a:lnTo>
                  <a:lnTo>
                    <a:pt x="2105025" y="381000"/>
                  </a:lnTo>
                  <a:lnTo>
                    <a:pt x="2181225" y="381000"/>
                  </a:lnTo>
                  <a:lnTo>
                    <a:pt x="2181225" y="371475"/>
                  </a:lnTo>
                  <a:close/>
                </a:path>
                <a:path w="6334125" h="762000">
                  <a:moveTo>
                    <a:pt x="2362200" y="752475"/>
                  </a:moveTo>
                  <a:lnTo>
                    <a:pt x="2286000" y="752475"/>
                  </a:lnTo>
                  <a:lnTo>
                    <a:pt x="2286000" y="762000"/>
                  </a:lnTo>
                  <a:lnTo>
                    <a:pt x="2362200" y="762000"/>
                  </a:lnTo>
                  <a:lnTo>
                    <a:pt x="2362200" y="752475"/>
                  </a:lnTo>
                  <a:close/>
                </a:path>
                <a:path w="6334125" h="762000">
                  <a:moveTo>
                    <a:pt x="2362200" y="371475"/>
                  </a:moveTo>
                  <a:lnTo>
                    <a:pt x="2286000" y="371475"/>
                  </a:lnTo>
                  <a:lnTo>
                    <a:pt x="2286000" y="381000"/>
                  </a:lnTo>
                  <a:lnTo>
                    <a:pt x="2362200" y="381000"/>
                  </a:lnTo>
                  <a:lnTo>
                    <a:pt x="2362200" y="371475"/>
                  </a:lnTo>
                  <a:close/>
                </a:path>
                <a:path w="6334125" h="762000">
                  <a:moveTo>
                    <a:pt x="2543175" y="752475"/>
                  </a:moveTo>
                  <a:lnTo>
                    <a:pt x="2466975" y="752475"/>
                  </a:lnTo>
                  <a:lnTo>
                    <a:pt x="2466975" y="762000"/>
                  </a:lnTo>
                  <a:lnTo>
                    <a:pt x="2543175" y="762000"/>
                  </a:lnTo>
                  <a:lnTo>
                    <a:pt x="2543175" y="752475"/>
                  </a:lnTo>
                  <a:close/>
                </a:path>
                <a:path w="6334125" h="762000">
                  <a:moveTo>
                    <a:pt x="2543175" y="371475"/>
                  </a:moveTo>
                  <a:lnTo>
                    <a:pt x="2466975" y="371475"/>
                  </a:lnTo>
                  <a:lnTo>
                    <a:pt x="2466975" y="381000"/>
                  </a:lnTo>
                  <a:lnTo>
                    <a:pt x="2543175" y="381000"/>
                  </a:lnTo>
                  <a:lnTo>
                    <a:pt x="2543175" y="371475"/>
                  </a:lnTo>
                  <a:close/>
                </a:path>
                <a:path w="6334125" h="762000">
                  <a:moveTo>
                    <a:pt x="2724150" y="752475"/>
                  </a:moveTo>
                  <a:lnTo>
                    <a:pt x="2647950" y="752475"/>
                  </a:lnTo>
                  <a:lnTo>
                    <a:pt x="2647950" y="762000"/>
                  </a:lnTo>
                  <a:lnTo>
                    <a:pt x="2724150" y="762000"/>
                  </a:lnTo>
                  <a:lnTo>
                    <a:pt x="2724150" y="752475"/>
                  </a:lnTo>
                  <a:close/>
                </a:path>
                <a:path w="6334125" h="762000">
                  <a:moveTo>
                    <a:pt x="2724150" y="371475"/>
                  </a:moveTo>
                  <a:lnTo>
                    <a:pt x="2647950" y="371475"/>
                  </a:lnTo>
                  <a:lnTo>
                    <a:pt x="2647950" y="381000"/>
                  </a:lnTo>
                  <a:lnTo>
                    <a:pt x="2724150" y="381000"/>
                  </a:lnTo>
                  <a:lnTo>
                    <a:pt x="2724150" y="371475"/>
                  </a:lnTo>
                  <a:close/>
                </a:path>
                <a:path w="6334125" h="762000">
                  <a:moveTo>
                    <a:pt x="2905125" y="752475"/>
                  </a:moveTo>
                  <a:lnTo>
                    <a:pt x="2828925" y="752475"/>
                  </a:lnTo>
                  <a:lnTo>
                    <a:pt x="2828925" y="762000"/>
                  </a:lnTo>
                  <a:lnTo>
                    <a:pt x="2905125" y="762000"/>
                  </a:lnTo>
                  <a:lnTo>
                    <a:pt x="2905125" y="752475"/>
                  </a:lnTo>
                  <a:close/>
                </a:path>
                <a:path w="6334125" h="762000">
                  <a:moveTo>
                    <a:pt x="2905125" y="371475"/>
                  </a:moveTo>
                  <a:lnTo>
                    <a:pt x="2828925" y="371475"/>
                  </a:lnTo>
                  <a:lnTo>
                    <a:pt x="2828925" y="381000"/>
                  </a:lnTo>
                  <a:lnTo>
                    <a:pt x="2905125" y="381000"/>
                  </a:lnTo>
                  <a:lnTo>
                    <a:pt x="2905125" y="371475"/>
                  </a:lnTo>
                  <a:close/>
                </a:path>
                <a:path w="6334125" h="762000">
                  <a:moveTo>
                    <a:pt x="3086100" y="752475"/>
                  </a:moveTo>
                  <a:lnTo>
                    <a:pt x="3009900" y="752475"/>
                  </a:lnTo>
                  <a:lnTo>
                    <a:pt x="3009900" y="762000"/>
                  </a:lnTo>
                  <a:lnTo>
                    <a:pt x="3086100" y="762000"/>
                  </a:lnTo>
                  <a:lnTo>
                    <a:pt x="3086100" y="752475"/>
                  </a:lnTo>
                  <a:close/>
                </a:path>
                <a:path w="6334125" h="762000">
                  <a:moveTo>
                    <a:pt x="3086100" y="371475"/>
                  </a:moveTo>
                  <a:lnTo>
                    <a:pt x="3009900" y="371475"/>
                  </a:lnTo>
                  <a:lnTo>
                    <a:pt x="3009900" y="381000"/>
                  </a:lnTo>
                  <a:lnTo>
                    <a:pt x="3086100" y="381000"/>
                  </a:lnTo>
                  <a:lnTo>
                    <a:pt x="3086100" y="371475"/>
                  </a:lnTo>
                  <a:close/>
                </a:path>
                <a:path w="6334125" h="762000">
                  <a:moveTo>
                    <a:pt x="3267075" y="752475"/>
                  </a:moveTo>
                  <a:lnTo>
                    <a:pt x="3190875" y="752475"/>
                  </a:lnTo>
                  <a:lnTo>
                    <a:pt x="3190875" y="762000"/>
                  </a:lnTo>
                  <a:lnTo>
                    <a:pt x="3267075" y="762000"/>
                  </a:lnTo>
                  <a:lnTo>
                    <a:pt x="3267075" y="752475"/>
                  </a:lnTo>
                  <a:close/>
                </a:path>
                <a:path w="6334125" h="762000">
                  <a:moveTo>
                    <a:pt x="3267075" y="371475"/>
                  </a:moveTo>
                  <a:lnTo>
                    <a:pt x="3190875" y="371475"/>
                  </a:lnTo>
                  <a:lnTo>
                    <a:pt x="3190875" y="381000"/>
                  </a:lnTo>
                  <a:lnTo>
                    <a:pt x="3267075" y="381000"/>
                  </a:lnTo>
                  <a:lnTo>
                    <a:pt x="3267075" y="371475"/>
                  </a:lnTo>
                  <a:close/>
                </a:path>
                <a:path w="6334125" h="762000">
                  <a:moveTo>
                    <a:pt x="3448050" y="752475"/>
                  </a:moveTo>
                  <a:lnTo>
                    <a:pt x="3371850" y="752475"/>
                  </a:lnTo>
                  <a:lnTo>
                    <a:pt x="3371850" y="762000"/>
                  </a:lnTo>
                  <a:lnTo>
                    <a:pt x="3448050" y="762000"/>
                  </a:lnTo>
                  <a:lnTo>
                    <a:pt x="3448050" y="752475"/>
                  </a:lnTo>
                  <a:close/>
                </a:path>
                <a:path w="6334125" h="762000">
                  <a:moveTo>
                    <a:pt x="3448050" y="371475"/>
                  </a:moveTo>
                  <a:lnTo>
                    <a:pt x="3371850" y="371475"/>
                  </a:lnTo>
                  <a:lnTo>
                    <a:pt x="3371850" y="381000"/>
                  </a:lnTo>
                  <a:lnTo>
                    <a:pt x="3448050" y="381000"/>
                  </a:lnTo>
                  <a:lnTo>
                    <a:pt x="3448050" y="371475"/>
                  </a:lnTo>
                  <a:close/>
                </a:path>
                <a:path w="6334125" h="762000">
                  <a:moveTo>
                    <a:pt x="3629025" y="752475"/>
                  </a:moveTo>
                  <a:lnTo>
                    <a:pt x="3552825" y="752475"/>
                  </a:lnTo>
                  <a:lnTo>
                    <a:pt x="3552825" y="762000"/>
                  </a:lnTo>
                  <a:lnTo>
                    <a:pt x="3629025" y="762000"/>
                  </a:lnTo>
                  <a:lnTo>
                    <a:pt x="3629025" y="752475"/>
                  </a:lnTo>
                  <a:close/>
                </a:path>
                <a:path w="6334125" h="762000">
                  <a:moveTo>
                    <a:pt x="3629025" y="371475"/>
                  </a:moveTo>
                  <a:lnTo>
                    <a:pt x="3552825" y="371475"/>
                  </a:lnTo>
                  <a:lnTo>
                    <a:pt x="3552825" y="381000"/>
                  </a:lnTo>
                  <a:lnTo>
                    <a:pt x="3629025" y="381000"/>
                  </a:lnTo>
                  <a:lnTo>
                    <a:pt x="3629025" y="371475"/>
                  </a:lnTo>
                  <a:close/>
                </a:path>
                <a:path w="6334125" h="762000">
                  <a:moveTo>
                    <a:pt x="3810000" y="752475"/>
                  </a:moveTo>
                  <a:lnTo>
                    <a:pt x="3733800" y="752475"/>
                  </a:lnTo>
                  <a:lnTo>
                    <a:pt x="3733800" y="762000"/>
                  </a:lnTo>
                  <a:lnTo>
                    <a:pt x="3810000" y="762000"/>
                  </a:lnTo>
                  <a:lnTo>
                    <a:pt x="3810000" y="752475"/>
                  </a:lnTo>
                  <a:close/>
                </a:path>
                <a:path w="6334125" h="762000">
                  <a:moveTo>
                    <a:pt x="3810000" y="371475"/>
                  </a:moveTo>
                  <a:lnTo>
                    <a:pt x="3733800" y="371475"/>
                  </a:lnTo>
                  <a:lnTo>
                    <a:pt x="3733800" y="381000"/>
                  </a:lnTo>
                  <a:lnTo>
                    <a:pt x="3810000" y="381000"/>
                  </a:lnTo>
                  <a:lnTo>
                    <a:pt x="3810000" y="371475"/>
                  </a:lnTo>
                  <a:close/>
                </a:path>
                <a:path w="6334125" h="762000">
                  <a:moveTo>
                    <a:pt x="3990975" y="752475"/>
                  </a:moveTo>
                  <a:lnTo>
                    <a:pt x="3914775" y="752475"/>
                  </a:lnTo>
                  <a:lnTo>
                    <a:pt x="3914775" y="762000"/>
                  </a:lnTo>
                  <a:lnTo>
                    <a:pt x="3990975" y="762000"/>
                  </a:lnTo>
                  <a:lnTo>
                    <a:pt x="3990975" y="752475"/>
                  </a:lnTo>
                  <a:close/>
                </a:path>
                <a:path w="6334125" h="762000">
                  <a:moveTo>
                    <a:pt x="3990975" y="371475"/>
                  </a:moveTo>
                  <a:lnTo>
                    <a:pt x="3914775" y="371475"/>
                  </a:lnTo>
                  <a:lnTo>
                    <a:pt x="3914775" y="381000"/>
                  </a:lnTo>
                  <a:lnTo>
                    <a:pt x="3990975" y="381000"/>
                  </a:lnTo>
                  <a:lnTo>
                    <a:pt x="3990975" y="371475"/>
                  </a:lnTo>
                  <a:close/>
                </a:path>
                <a:path w="6334125" h="762000">
                  <a:moveTo>
                    <a:pt x="4171950" y="752475"/>
                  </a:moveTo>
                  <a:lnTo>
                    <a:pt x="4095750" y="752475"/>
                  </a:lnTo>
                  <a:lnTo>
                    <a:pt x="4095750" y="762000"/>
                  </a:lnTo>
                  <a:lnTo>
                    <a:pt x="4171950" y="762000"/>
                  </a:lnTo>
                  <a:lnTo>
                    <a:pt x="4171950" y="752475"/>
                  </a:lnTo>
                  <a:close/>
                </a:path>
                <a:path w="6334125" h="762000">
                  <a:moveTo>
                    <a:pt x="4171950" y="371475"/>
                  </a:moveTo>
                  <a:lnTo>
                    <a:pt x="4095750" y="371475"/>
                  </a:lnTo>
                  <a:lnTo>
                    <a:pt x="4095750" y="381000"/>
                  </a:lnTo>
                  <a:lnTo>
                    <a:pt x="4171950" y="381000"/>
                  </a:lnTo>
                  <a:lnTo>
                    <a:pt x="4171950" y="371475"/>
                  </a:lnTo>
                  <a:close/>
                </a:path>
                <a:path w="6334125" h="762000">
                  <a:moveTo>
                    <a:pt x="4352925" y="752475"/>
                  </a:moveTo>
                  <a:lnTo>
                    <a:pt x="4276725" y="752475"/>
                  </a:lnTo>
                  <a:lnTo>
                    <a:pt x="4276725" y="762000"/>
                  </a:lnTo>
                  <a:lnTo>
                    <a:pt x="4352925" y="762000"/>
                  </a:lnTo>
                  <a:lnTo>
                    <a:pt x="4352925" y="752475"/>
                  </a:lnTo>
                  <a:close/>
                </a:path>
                <a:path w="6334125" h="762000">
                  <a:moveTo>
                    <a:pt x="4352925" y="371475"/>
                  </a:moveTo>
                  <a:lnTo>
                    <a:pt x="4276725" y="371475"/>
                  </a:lnTo>
                  <a:lnTo>
                    <a:pt x="4276725" y="381000"/>
                  </a:lnTo>
                  <a:lnTo>
                    <a:pt x="4352925" y="381000"/>
                  </a:lnTo>
                  <a:lnTo>
                    <a:pt x="4352925" y="371475"/>
                  </a:lnTo>
                  <a:close/>
                </a:path>
                <a:path w="6334125" h="762000">
                  <a:moveTo>
                    <a:pt x="4533900" y="752475"/>
                  </a:moveTo>
                  <a:lnTo>
                    <a:pt x="4457700" y="752475"/>
                  </a:lnTo>
                  <a:lnTo>
                    <a:pt x="4457700" y="762000"/>
                  </a:lnTo>
                  <a:lnTo>
                    <a:pt x="4533900" y="762000"/>
                  </a:lnTo>
                  <a:lnTo>
                    <a:pt x="4533900" y="752475"/>
                  </a:lnTo>
                  <a:close/>
                </a:path>
                <a:path w="6334125" h="762000">
                  <a:moveTo>
                    <a:pt x="4533900" y="371475"/>
                  </a:moveTo>
                  <a:lnTo>
                    <a:pt x="4457700" y="371475"/>
                  </a:lnTo>
                  <a:lnTo>
                    <a:pt x="4457700" y="381000"/>
                  </a:lnTo>
                  <a:lnTo>
                    <a:pt x="4533900" y="381000"/>
                  </a:lnTo>
                  <a:lnTo>
                    <a:pt x="4533900" y="371475"/>
                  </a:lnTo>
                  <a:close/>
                </a:path>
                <a:path w="6334125" h="762000">
                  <a:moveTo>
                    <a:pt x="4714875" y="752475"/>
                  </a:moveTo>
                  <a:lnTo>
                    <a:pt x="4638675" y="752475"/>
                  </a:lnTo>
                  <a:lnTo>
                    <a:pt x="4638675" y="762000"/>
                  </a:lnTo>
                  <a:lnTo>
                    <a:pt x="4714875" y="762000"/>
                  </a:lnTo>
                  <a:lnTo>
                    <a:pt x="4714875" y="752475"/>
                  </a:lnTo>
                  <a:close/>
                </a:path>
                <a:path w="6334125" h="762000">
                  <a:moveTo>
                    <a:pt x="4714875" y="371475"/>
                  </a:moveTo>
                  <a:lnTo>
                    <a:pt x="4638675" y="371475"/>
                  </a:lnTo>
                  <a:lnTo>
                    <a:pt x="4638675" y="381000"/>
                  </a:lnTo>
                  <a:lnTo>
                    <a:pt x="4714875" y="381000"/>
                  </a:lnTo>
                  <a:lnTo>
                    <a:pt x="4714875" y="371475"/>
                  </a:lnTo>
                  <a:close/>
                </a:path>
                <a:path w="6334125" h="762000">
                  <a:moveTo>
                    <a:pt x="4895850" y="752475"/>
                  </a:moveTo>
                  <a:lnTo>
                    <a:pt x="4819650" y="752475"/>
                  </a:lnTo>
                  <a:lnTo>
                    <a:pt x="4819650" y="762000"/>
                  </a:lnTo>
                  <a:lnTo>
                    <a:pt x="4895850" y="762000"/>
                  </a:lnTo>
                  <a:lnTo>
                    <a:pt x="4895850" y="752475"/>
                  </a:lnTo>
                  <a:close/>
                </a:path>
                <a:path w="6334125" h="762000">
                  <a:moveTo>
                    <a:pt x="4895850" y="371475"/>
                  </a:moveTo>
                  <a:lnTo>
                    <a:pt x="4819650" y="371475"/>
                  </a:lnTo>
                  <a:lnTo>
                    <a:pt x="4819650" y="381000"/>
                  </a:lnTo>
                  <a:lnTo>
                    <a:pt x="4895850" y="381000"/>
                  </a:lnTo>
                  <a:lnTo>
                    <a:pt x="4895850" y="371475"/>
                  </a:lnTo>
                  <a:close/>
                </a:path>
                <a:path w="6334125" h="762000">
                  <a:moveTo>
                    <a:pt x="5076825" y="752475"/>
                  </a:moveTo>
                  <a:lnTo>
                    <a:pt x="5000625" y="752475"/>
                  </a:lnTo>
                  <a:lnTo>
                    <a:pt x="5000625" y="762000"/>
                  </a:lnTo>
                  <a:lnTo>
                    <a:pt x="5076825" y="762000"/>
                  </a:lnTo>
                  <a:lnTo>
                    <a:pt x="5076825" y="752475"/>
                  </a:lnTo>
                  <a:close/>
                </a:path>
                <a:path w="6334125" h="762000">
                  <a:moveTo>
                    <a:pt x="5076825" y="371475"/>
                  </a:moveTo>
                  <a:lnTo>
                    <a:pt x="5000625" y="371475"/>
                  </a:lnTo>
                  <a:lnTo>
                    <a:pt x="5000625" y="381000"/>
                  </a:lnTo>
                  <a:lnTo>
                    <a:pt x="5076825" y="381000"/>
                  </a:lnTo>
                  <a:lnTo>
                    <a:pt x="5076825" y="371475"/>
                  </a:lnTo>
                  <a:close/>
                </a:path>
                <a:path w="6334125" h="762000">
                  <a:moveTo>
                    <a:pt x="5257800" y="752475"/>
                  </a:moveTo>
                  <a:lnTo>
                    <a:pt x="5181600" y="752475"/>
                  </a:lnTo>
                  <a:lnTo>
                    <a:pt x="5181600" y="762000"/>
                  </a:lnTo>
                  <a:lnTo>
                    <a:pt x="5257800" y="762000"/>
                  </a:lnTo>
                  <a:lnTo>
                    <a:pt x="5257800" y="752475"/>
                  </a:lnTo>
                  <a:close/>
                </a:path>
                <a:path w="6334125" h="762000">
                  <a:moveTo>
                    <a:pt x="5257800" y="371475"/>
                  </a:moveTo>
                  <a:lnTo>
                    <a:pt x="5181600" y="371475"/>
                  </a:lnTo>
                  <a:lnTo>
                    <a:pt x="5181600" y="381000"/>
                  </a:lnTo>
                  <a:lnTo>
                    <a:pt x="5257800" y="381000"/>
                  </a:lnTo>
                  <a:lnTo>
                    <a:pt x="5257800" y="371475"/>
                  </a:lnTo>
                  <a:close/>
                </a:path>
                <a:path w="6334125" h="762000">
                  <a:moveTo>
                    <a:pt x="5257800" y="0"/>
                  </a:moveTo>
                  <a:lnTo>
                    <a:pt x="5181600" y="0"/>
                  </a:lnTo>
                  <a:lnTo>
                    <a:pt x="5181600" y="9525"/>
                  </a:lnTo>
                  <a:lnTo>
                    <a:pt x="5257800" y="9525"/>
                  </a:lnTo>
                  <a:lnTo>
                    <a:pt x="5257800" y="0"/>
                  </a:lnTo>
                  <a:close/>
                </a:path>
                <a:path w="6334125" h="762000">
                  <a:moveTo>
                    <a:pt x="5438775" y="752475"/>
                  </a:moveTo>
                  <a:lnTo>
                    <a:pt x="5362575" y="752475"/>
                  </a:lnTo>
                  <a:lnTo>
                    <a:pt x="5362575" y="762000"/>
                  </a:lnTo>
                  <a:lnTo>
                    <a:pt x="5438775" y="762000"/>
                  </a:lnTo>
                  <a:lnTo>
                    <a:pt x="5438775" y="752475"/>
                  </a:lnTo>
                  <a:close/>
                </a:path>
                <a:path w="6334125" h="762000">
                  <a:moveTo>
                    <a:pt x="5438775" y="371475"/>
                  </a:moveTo>
                  <a:lnTo>
                    <a:pt x="5362575" y="371475"/>
                  </a:lnTo>
                  <a:lnTo>
                    <a:pt x="5362575" y="381000"/>
                  </a:lnTo>
                  <a:lnTo>
                    <a:pt x="5438775" y="381000"/>
                  </a:lnTo>
                  <a:lnTo>
                    <a:pt x="5438775" y="371475"/>
                  </a:lnTo>
                  <a:close/>
                </a:path>
                <a:path w="6334125" h="762000">
                  <a:moveTo>
                    <a:pt x="5438775" y="0"/>
                  </a:moveTo>
                  <a:lnTo>
                    <a:pt x="5362575" y="0"/>
                  </a:lnTo>
                  <a:lnTo>
                    <a:pt x="5362575" y="9525"/>
                  </a:lnTo>
                  <a:lnTo>
                    <a:pt x="5438775" y="9525"/>
                  </a:lnTo>
                  <a:lnTo>
                    <a:pt x="5438775" y="0"/>
                  </a:lnTo>
                  <a:close/>
                </a:path>
                <a:path w="6334125" h="762000">
                  <a:moveTo>
                    <a:pt x="5619750" y="752475"/>
                  </a:moveTo>
                  <a:lnTo>
                    <a:pt x="5543550" y="752475"/>
                  </a:lnTo>
                  <a:lnTo>
                    <a:pt x="5543550" y="762000"/>
                  </a:lnTo>
                  <a:lnTo>
                    <a:pt x="5619750" y="762000"/>
                  </a:lnTo>
                  <a:lnTo>
                    <a:pt x="5619750" y="752475"/>
                  </a:lnTo>
                  <a:close/>
                </a:path>
                <a:path w="6334125" h="762000">
                  <a:moveTo>
                    <a:pt x="5619750" y="371475"/>
                  </a:moveTo>
                  <a:lnTo>
                    <a:pt x="5543550" y="371475"/>
                  </a:lnTo>
                  <a:lnTo>
                    <a:pt x="5543550" y="381000"/>
                  </a:lnTo>
                  <a:lnTo>
                    <a:pt x="5619750" y="381000"/>
                  </a:lnTo>
                  <a:lnTo>
                    <a:pt x="5619750" y="371475"/>
                  </a:lnTo>
                  <a:close/>
                </a:path>
                <a:path w="6334125" h="762000">
                  <a:moveTo>
                    <a:pt x="56197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619750" y="9525"/>
                  </a:lnTo>
                  <a:lnTo>
                    <a:pt x="5619750" y="0"/>
                  </a:lnTo>
                  <a:close/>
                </a:path>
                <a:path w="6334125" h="762000">
                  <a:moveTo>
                    <a:pt x="5800725" y="371475"/>
                  </a:moveTo>
                  <a:lnTo>
                    <a:pt x="5724525" y="371475"/>
                  </a:lnTo>
                  <a:lnTo>
                    <a:pt x="5724525" y="381000"/>
                  </a:lnTo>
                  <a:lnTo>
                    <a:pt x="5800725" y="381000"/>
                  </a:lnTo>
                  <a:lnTo>
                    <a:pt x="5800725" y="371475"/>
                  </a:lnTo>
                  <a:close/>
                </a:path>
                <a:path w="6334125" h="762000">
                  <a:moveTo>
                    <a:pt x="5800725" y="0"/>
                  </a:moveTo>
                  <a:lnTo>
                    <a:pt x="5724525" y="0"/>
                  </a:lnTo>
                  <a:lnTo>
                    <a:pt x="57245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762000">
                  <a:moveTo>
                    <a:pt x="5981700" y="371475"/>
                  </a:moveTo>
                  <a:lnTo>
                    <a:pt x="5905500" y="371475"/>
                  </a:lnTo>
                  <a:lnTo>
                    <a:pt x="5905500" y="381000"/>
                  </a:lnTo>
                  <a:lnTo>
                    <a:pt x="5981700" y="381000"/>
                  </a:lnTo>
                  <a:lnTo>
                    <a:pt x="5981700" y="371475"/>
                  </a:lnTo>
                  <a:close/>
                </a:path>
                <a:path w="6334125" h="762000">
                  <a:moveTo>
                    <a:pt x="5981700" y="0"/>
                  </a:moveTo>
                  <a:lnTo>
                    <a:pt x="5905500" y="0"/>
                  </a:lnTo>
                  <a:lnTo>
                    <a:pt x="5905500" y="9525"/>
                  </a:lnTo>
                  <a:lnTo>
                    <a:pt x="5981700" y="9525"/>
                  </a:lnTo>
                  <a:lnTo>
                    <a:pt x="5981700" y="0"/>
                  </a:lnTo>
                  <a:close/>
                </a:path>
                <a:path w="6334125" h="762000">
                  <a:moveTo>
                    <a:pt x="6162675" y="371475"/>
                  </a:moveTo>
                  <a:lnTo>
                    <a:pt x="6086475" y="371475"/>
                  </a:lnTo>
                  <a:lnTo>
                    <a:pt x="6086475" y="381000"/>
                  </a:lnTo>
                  <a:lnTo>
                    <a:pt x="6162675" y="381000"/>
                  </a:lnTo>
                  <a:lnTo>
                    <a:pt x="6162675" y="371475"/>
                  </a:lnTo>
                  <a:close/>
                </a:path>
                <a:path w="6334125" h="762000">
                  <a:moveTo>
                    <a:pt x="6162675" y="0"/>
                  </a:moveTo>
                  <a:lnTo>
                    <a:pt x="6086475" y="0"/>
                  </a:lnTo>
                  <a:lnTo>
                    <a:pt x="6086475" y="9525"/>
                  </a:lnTo>
                  <a:lnTo>
                    <a:pt x="6162675" y="9525"/>
                  </a:lnTo>
                  <a:lnTo>
                    <a:pt x="6162675" y="0"/>
                  </a:lnTo>
                  <a:close/>
                </a:path>
                <a:path w="6334125" h="762000">
                  <a:moveTo>
                    <a:pt x="6334125" y="371475"/>
                  </a:moveTo>
                  <a:lnTo>
                    <a:pt x="6267450" y="371475"/>
                  </a:lnTo>
                  <a:lnTo>
                    <a:pt x="6267450" y="381000"/>
                  </a:lnTo>
                  <a:lnTo>
                    <a:pt x="6334125" y="381000"/>
                  </a:lnTo>
                  <a:lnTo>
                    <a:pt x="6334125" y="371475"/>
                  </a:lnTo>
                  <a:close/>
                </a:path>
                <a:path w="6334125" h="762000">
                  <a:moveTo>
                    <a:pt x="6334125" y="0"/>
                  </a:moveTo>
                  <a:lnTo>
                    <a:pt x="6267450" y="0"/>
                  </a:lnTo>
                  <a:lnTo>
                    <a:pt x="62674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153262" y="5086349"/>
              <a:ext cx="6334125" cy="762000"/>
            </a:xfrm>
            <a:custGeom>
              <a:avLst/>
              <a:gdLst/>
              <a:ahLst/>
              <a:cxnLst/>
              <a:rect l="l" t="t" r="r" b="b"/>
              <a:pathLst>
                <a:path w="6334125" h="762000">
                  <a:moveTo>
                    <a:pt x="371475" y="371475"/>
                  </a:moveTo>
                  <a:lnTo>
                    <a:pt x="0" y="371475"/>
                  </a:lnTo>
                  <a:lnTo>
                    <a:pt x="0" y="381000"/>
                  </a:lnTo>
                  <a:lnTo>
                    <a:pt x="371475" y="381000"/>
                  </a:lnTo>
                  <a:lnTo>
                    <a:pt x="371475" y="371475"/>
                  </a:lnTo>
                  <a:close/>
                </a:path>
                <a:path w="6334125" h="762000">
                  <a:moveTo>
                    <a:pt x="552450" y="371475"/>
                  </a:moveTo>
                  <a:lnTo>
                    <a:pt x="476250" y="371475"/>
                  </a:lnTo>
                  <a:lnTo>
                    <a:pt x="476250" y="381000"/>
                  </a:lnTo>
                  <a:lnTo>
                    <a:pt x="552450" y="381000"/>
                  </a:lnTo>
                  <a:lnTo>
                    <a:pt x="552450" y="371475"/>
                  </a:lnTo>
                  <a:close/>
                </a:path>
                <a:path w="6334125" h="762000">
                  <a:moveTo>
                    <a:pt x="733425" y="371475"/>
                  </a:moveTo>
                  <a:lnTo>
                    <a:pt x="657225" y="371475"/>
                  </a:lnTo>
                  <a:lnTo>
                    <a:pt x="657225" y="381000"/>
                  </a:lnTo>
                  <a:lnTo>
                    <a:pt x="733425" y="381000"/>
                  </a:lnTo>
                  <a:lnTo>
                    <a:pt x="733425" y="371475"/>
                  </a:lnTo>
                  <a:close/>
                </a:path>
                <a:path w="6334125" h="762000">
                  <a:moveTo>
                    <a:pt x="914400" y="371475"/>
                  </a:moveTo>
                  <a:lnTo>
                    <a:pt x="838200" y="371475"/>
                  </a:lnTo>
                  <a:lnTo>
                    <a:pt x="838200" y="381000"/>
                  </a:lnTo>
                  <a:lnTo>
                    <a:pt x="914400" y="381000"/>
                  </a:lnTo>
                  <a:lnTo>
                    <a:pt x="914400" y="371475"/>
                  </a:lnTo>
                  <a:close/>
                </a:path>
                <a:path w="6334125" h="762000">
                  <a:moveTo>
                    <a:pt x="1095375" y="371475"/>
                  </a:moveTo>
                  <a:lnTo>
                    <a:pt x="1019175" y="371475"/>
                  </a:lnTo>
                  <a:lnTo>
                    <a:pt x="1019175" y="381000"/>
                  </a:lnTo>
                  <a:lnTo>
                    <a:pt x="1095375" y="381000"/>
                  </a:lnTo>
                  <a:lnTo>
                    <a:pt x="1095375" y="371475"/>
                  </a:lnTo>
                  <a:close/>
                </a:path>
                <a:path w="6334125" h="762000">
                  <a:moveTo>
                    <a:pt x="1276350" y="371475"/>
                  </a:moveTo>
                  <a:lnTo>
                    <a:pt x="1200150" y="371475"/>
                  </a:lnTo>
                  <a:lnTo>
                    <a:pt x="1200150" y="381000"/>
                  </a:lnTo>
                  <a:lnTo>
                    <a:pt x="1276350" y="381000"/>
                  </a:lnTo>
                  <a:lnTo>
                    <a:pt x="1276350" y="371475"/>
                  </a:lnTo>
                  <a:close/>
                </a:path>
                <a:path w="6334125" h="762000">
                  <a:moveTo>
                    <a:pt x="1457325" y="371475"/>
                  </a:moveTo>
                  <a:lnTo>
                    <a:pt x="1381125" y="371475"/>
                  </a:lnTo>
                  <a:lnTo>
                    <a:pt x="1381125" y="381000"/>
                  </a:lnTo>
                  <a:lnTo>
                    <a:pt x="1457325" y="381000"/>
                  </a:lnTo>
                  <a:lnTo>
                    <a:pt x="1457325" y="371475"/>
                  </a:lnTo>
                  <a:close/>
                </a:path>
                <a:path w="6334125" h="762000">
                  <a:moveTo>
                    <a:pt x="1638300" y="371475"/>
                  </a:moveTo>
                  <a:lnTo>
                    <a:pt x="1562100" y="371475"/>
                  </a:lnTo>
                  <a:lnTo>
                    <a:pt x="1562100" y="381000"/>
                  </a:lnTo>
                  <a:lnTo>
                    <a:pt x="1638300" y="381000"/>
                  </a:lnTo>
                  <a:lnTo>
                    <a:pt x="1638300" y="371475"/>
                  </a:lnTo>
                  <a:close/>
                </a:path>
                <a:path w="6334125" h="762000">
                  <a:moveTo>
                    <a:pt x="1819275" y="371475"/>
                  </a:moveTo>
                  <a:lnTo>
                    <a:pt x="1743075" y="371475"/>
                  </a:lnTo>
                  <a:lnTo>
                    <a:pt x="1743075" y="381000"/>
                  </a:lnTo>
                  <a:lnTo>
                    <a:pt x="1819275" y="381000"/>
                  </a:lnTo>
                  <a:lnTo>
                    <a:pt x="1819275" y="371475"/>
                  </a:lnTo>
                  <a:close/>
                </a:path>
                <a:path w="6334125" h="762000">
                  <a:moveTo>
                    <a:pt x="2000250" y="371475"/>
                  </a:moveTo>
                  <a:lnTo>
                    <a:pt x="1924050" y="371475"/>
                  </a:lnTo>
                  <a:lnTo>
                    <a:pt x="1924050" y="381000"/>
                  </a:lnTo>
                  <a:lnTo>
                    <a:pt x="2000250" y="381000"/>
                  </a:lnTo>
                  <a:lnTo>
                    <a:pt x="2000250" y="371475"/>
                  </a:lnTo>
                  <a:close/>
                </a:path>
                <a:path w="6334125" h="762000">
                  <a:moveTo>
                    <a:pt x="2181225" y="371475"/>
                  </a:moveTo>
                  <a:lnTo>
                    <a:pt x="2105025" y="371475"/>
                  </a:lnTo>
                  <a:lnTo>
                    <a:pt x="2105025" y="381000"/>
                  </a:lnTo>
                  <a:lnTo>
                    <a:pt x="2181225" y="381000"/>
                  </a:lnTo>
                  <a:lnTo>
                    <a:pt x="2181225" y="371475"/>
                  </a:lnTo>
                  <a:close/>
                </a:path>
                <a:path w="6334125" h="762000">
                  <a:moveTo>
                    <a:pt x="2362200" y="371475"/>
                  </a:moveTo>
                  <a:lnTo>
                    <a:pt x="2286000" y="371475"/>
                  </a:lnTo>
                  <a:lnTo>
                    <a:pt x="2286000" y="381000"/>
                  </a:lnTo>
                  <a:lnTo>
                    <a:pt x="2362200" y="381000"/>
                  </a:lnTo>
                  <a:lnTo>
                    <a:pt x="2362200" y="371475"/>
                  </a:lnTo>
                  <a:close/>
                </a:path>
                <a:path w="6334125" h="762000">
                  <a:moveTo>
                    <a:pt x="2543175" y="371475"/>
                  </a:moveTo>
                  <a:lnTo>
                    <a:pt x="2466975" y="371475"/>
                  </a:lnTo>
                  <a:lnTo>
                    <a:pt x="2466975" y="381000"/>
                  </a:lnTo>
                  <a:lnTo>
                    <a:pt x="2543175" y="381000"/>
                  </a:lnTo>
                  <a:lnTo>
                    <a:pt x="2543175" y="371475"/>
                  </a:lnTo>
                  <a:close/>
                </a:path>
                <a:path w="6334125" h="762000">
                  <a:moveTo>
                    <a:pt x="2724150" y="371475"/>
                  </a:moveTo>
                  <a:lnTo>
                    <a:pt x="2647950" y="371475"/>
                  </a:lnTo>
                  <a:lnTo>
                    <a:pt x="2647950" y="381000"/>
                  </a:lnTo>
                  <a:lnTo>
                    <a:pt x="2724150" y="381000"/>
                  </a:lnTo>
                  <a:lnTo>
                    <a:pt x="2724150" y="371475"/>
                  </a:lnTo>
                  <a:close/>
                </a:path>
                <a:path w="6334125" h="762000">
                  <a:moveTo>
                    <a:pt x="2905125" y="371475"/>
                  </a:moveTo>
                  <a:lnTo>
                    <a:pt x="2828925" y="371475"/>
                  </a:lnTo>
                  <a:lnTo>
                    <a:pt x="2828925" y="381000"/>
                  </a:lnTo>
                  <a:lnTo>
                    <a:pt x="2905125" y="381000"/>
                  </a:lnTo>
                  <a:lnTo>
                    <a:pt x="2905125" y="371475"/>
                  </a:lnTo>
                  <a:close/>
                </a:path>
                <a:path w="6334125" h="762000">
                  <a:moveTo>
                    <a:pt x="3086100" y="371475"/>
                  </a:moveTo>
                  <a:lnTo>
                    <a:pt x="3009900" y="371475"/>
                  </a:lnTo>
                  <a:lnTo>
                    <a:pt x="3009900" y="381000"/>
                  </a:lnTo>
                  <a:lnTo>
                    <a:pt x="3086100" y="381000"/>
                  </a:lnTo>
                  <a:lnTo>
                    <a:pt x="3086100" y="371475"/>
                  </a:lnTo>
                  <a:close/>
                </a:path>
                <a:path w="6334125" h="762000">
                  <a:moveTo>
                    <a:pt x="3267075" y="371475"/>
                  </a:moveTo>
                  <a:lnTo>
                    <a:pt x="3190875" y="371475"/>
                  </a:lnTo>
                  <a:lnTo>
                    <a:pt x="3190875" y="381000"/>
                  </a:lnTo>
                  <a:lnTo>
                    <a:pt x="3267075" y="381000"/>
                  </a:lnTo>
                  <a:lnTo>
                    <a:pt x="3267075" y="371475"/>
                  </a:lnTo>
                  <a:close/>
                </a:path>
                <a:path w="6334125" h="762000">
                  <a:moveTo>
                    <a:pt x="3448050" y="371475"/>
                  </a:moveTo>
                  <a:lnTo>
                    <a:pt x="3371850" y="371475"/>
                  </a:lnTo>
                  <a:lnTo>
                    <a:pt x="3371850" y="381000"/>
                  </a:lnTo>
                  <a:lnTo>
                    <a:pt x="3448050" y="381000"/>
                  </a:lnTo>
                  <a:lnTo>
                    <a:pt x="3448050" y="371475"/>
                  </a:lnTo>
                  <a:close/>
                </a:path>
                <a:path w="6334125" h="762000">
                  <a:moveTo>
                    <a:pt x="3629025" y="371475"/>
                  </a:moveTo>
                  <a:lnTo>
                    <a:pt x="3552825" y="371475"/>
                  </a:lnTo>
                  <a:lnTo>
                    <a:pt x="3552825" y="381000"/>
                  </a:lnTo>
                  <a:lnTo>
                    <a:pt x="3629025" y="381000"/>
                  </a:lnTo>
                  <a:lnTo>
                    <a:pt x="3629025" y="371475"/>
                  </a:lnTo>
                  <a:close/>
                </a:path>
                <a:path w="6334125" h="762000">
                  <a:moveTo>
                    <a:pt x="3810000" y="371475"/>
                  </a:moveTo>
                  <a:lnTo>
                    <a:pt x="3733800" y="371475"/>
                  </a:lnTo>
                  <a:lnTo>
                    <a:pt x="3733800" y="381000"/>
                  </a:lnTo>
                  <a:lnTo>
                    <a:pt x="3810000" y="381000"/>
                  </a:lnTo>
                  <a:lnTo>
                    <a:pt x="3810000" y="371475"/>
                  </a:lnTo>
                  <a:close/>
                </a:path>
                <a:path w="6334125" h="762000">
                  <a:moveTo>
                    <a:pt x="3990975" y="371475"/>
                  </a:moveTo>
                  <a:lnTo>
                    <a:pt x="3914775" y="371475"/>
                  </a:lnTo>
                  <a:lnTo>
                    <a:pt x="3914775" y="381000"/>
                  </a:lnTo>
                  <a:lnTo>
                    <a:pt x="3990975" y="381000"/>
                  </a:lnTo>
                  <a:lnTo>
                    <a:pt x="3990975" y="371475"/>
                  </a:lnTo>
                  <a:close/>
                </a:path>
                <a:path w="6334125" h="762000">
                  <a:moveTo>
                    <a:pt x="4171950" y="371475"/>
                  </a:moveTo>
                  <a:lnTo>
                    <a:pt x="4095750" y="371475"/>
                  </a:lnTo>
                  <a:lnTo>
                    <a:pt x="4095750" y="381000"/>
                  </a:lnTo>
                  <a:lnTo>
                    <a:pt x="4171950" y="381000"/>
                  </a:lnTo>
                  <a:lnTo>
                    <a:pt x="4171950" y="371475"/>
                  </a:lnTo>
                  <a:close/>
                </a:path>
                <a:path w="6334125" h="762000">
                  <a:moveTo>
                    <a:pt x="4352925" y="371475"/>
                  </a:moveTo>
                  <a:lnTo>
                    <a:pt x="4276725" y="371475"/>
                  </a:lnTo>
                  <a:lnTo>
                    <a:pt x="4276725" y="381000"/>
                  </a:lnTo>
                  <a:lnTo>
                    <a:pt x="4352925" y="381000"/>
                  </a:lnTo>
                  <a:lnTo>
                    <a:pt x="4352925" y="371475"/>
                  </a:lnTo>
                  <a:close/>
                </a:path>
                <a:path w="6334125" h="762000">
                  <a:moveTo>
                    <a:pt x="4533900" y="371475"/>
                  </a:moveTo>
                  <a:lnTo>
                    <a:pt x="4457700" y="371475"/>
                  </a:lnTo>
                  <a:lnTo>
                    <a:pt x="4457700" y="381000"/>
                  </a:lnTo>
                  <a:lnTo>
                    <a:pt x="4533900" y="381000"/>
                  </a:lnTo>
                  <a:lnTo>
                    <a:pt x="4533900" y="371475"/>
                  </a:lnTo>
                  <a:close/>
                </a:path>
                <a:path w="6334125" h="762000">
                  <a:moveTo>
                    <a:pt x="4714875" y="371475"/>
                  </a:moveTo>
                  <a:lnTo>
                    <a:pt x="4638675" y="371475"/>
                  </a:lnTo>
                  <a:lnTo>
                    <a:pt x="4638675" y="381000"/>
                  </a:lnTo>
                  <a:lnTo>
                    <a:pt x="4714875" y="381000"/>
                  </a:lnTo>
                  <a:lnTo>
                    <a:pt x="4714875" y="371475"/>
                  </a:lnTo>
                  <a:close/>
                </a:path>
                <a:path w="6334125" h="762000">
                  <a:moveTo>
                    <a:pt x="4895850" y="371475"/>
                  </a:moveTo>
                  <a:lnTo>
                    <a:pt x="4819650" y="371475"/>
                  </a:lnTo>
                  <a:lnTo>
                    <a:pt x="4819650" y="381000"/>
                  </a:lnTo>
                  <a:lnTo>
                    <a:pt x="4895850" y="381000"/>
                  </a:lnTo>
                  <a:lnTo>
                    <a:pt x="4895850" y="371475"/>
                  </a:lnTo>
                  <a:close/>
                </a:path>
                <a:path w="6334125" h="762000">
                  <a:moveTo>
                    <a:pt x="5076825" y="371475"/>
                  </a:moveTo>
                  <a:lnTo>
                    <a:pt x="5000625" y="371475"/>
                  </a:lnTo>
                  <a:lnTo>
                    <a:pt x="5000625" y="381000"/>
                  </a:lnTo>
                  <a:lnTo>
                    <a:pt x="5076825" y="381000"/>
                  </a:lnTo>
                  <a:lnTo>
                    <a:pt x="5076825" y="371475"/>
                  </a:lnTo>
                  <a:close/>
                </a:path>
                <a:path w="6334125" h="762000">
                  <a:moveTo>
                    <a:pt x="5257800" y="371475"/>
                  </a:moveTo>
                  <a:lnTo>
                    <a:pt x="5181600" y="371475"/>
                  </a:lnTo>
                  <a:lnTo>
                    <a:pt x="5181600" y="381000"/>
                  </a:lnTo>
                  <a:lnTo>
                    <a:pt x="5257800" y="381000"/>
                  </a:lnTo>
                  <a:lnTo>
                    <a:pt x="5257800" y="371475"/>
                  </a:lnTo>
                  <a:close/>
                </a:path>
                <a:path w="6334125" h="762000">
                  <a:moveTo>
                    <a:pt x="5438775" y="371475"/>
                  </a:moveTo>
                  <a:lnTo>
                    <a:pt x="5362575" y="371475"/>
                  </a:lnTo>
                  <a:lnTo>
                    <a:pt x="5362575" y="381000"/>
                  </a:lnTo>
                  <a:lnTo>
                    <a:pt x="5438775" y="381000"/>
                  </a:lnTo>
                  <a:lnTo>
                    <a:pt x="5438775" y="371475"/>
                  </a:lnTo>
                  <a:close/>
                </a:path>
                <a:path w="6334125" h="762000">
                  <a:moveTo>
                    <a:pt x="5619750" y="371475"/>
                  </a:moveTo>
                  <a:lnTo>
                    <a:pt x="5543550" y="371475"/>
                  </a:lnTo>
                  <a:lnTo>
                    <a:pt x="5543550" y="381000"/>
                  </a:lnTo>
                  <a:lnTo>
                    <a:pt x="5619750" y="381000"/>
                  </a:lnTo>
                  <a:lnTo>
                    <a:pt x="5619750" y="371475"/>
                  </a:lnTo>
                  <a:close/>
                </a:path>
                <a:path w="6334125" h="762000">
                  <a:moveTo>
                    <a:pt x="5619750" y="0"/>
                  </a:moveTo>
                  <a:lnTo>
                    <a:pt x="5543550" y="0"/>
                  </a:lnTo>
                  <a:lnTo>
                    <a:pt x="5543550" y="9525"/>
                  </a:lnTo>
                  <a:lnTo>
                    <a:pt x="5619750" y="9525"/>
                  </a:lnTo>
                  <a:lnTo>
                    <a:pt x="5619750" y="0"/>
                  </a:lnTo>
                  <a:close/>
                </a:path>
                <a:path w="6334125" h="762000">
                  <a:moveTo>
                    <a:pt x="5800725" y="371475"/>
                  </a:moveTo>
                  <a:lnTo>
                    <a:pt x="5724525" y="371475"/>
                  </a:lnTo>
                  <a:lnTo>
                    <a:pt x="5724525" y="381000"/>
                  </a:lnTo>
                  <a:lnTo>
                    <a:pt x="5800725" y="381000"/>
                  </a:lnTo>
                  <a:lnTo>
                    <a:pt x="5800725" y="371475"/>
                  </a:lnTo>
                  <a:close/>
                </a:path>
                <a:path w="6334125" h="762000">
                  <a:moveTo>
                    <a:pt x="5800725" y="0"/>
                  </a:moveTo>
                  <a:lnTo>
                    <a:pt x="5724525" y="0"/>
                  </a:lnTo>
                  <a:lnTo>
                    <a:pt x="5724525" y="9525"/>
                  </a:lnTo>
                  <a:lnTo>
                    <a:pt x="5800725" y="9525"/>
                  </a:lnTo>
                  <a:lnTo>
                    <a:pt x="5800725" y="0"/>
                  </a:lnTo>
                  <a:close/>
                </a:path>
                <a:path w="6334125" h="762000">
                  <a:moveTo>
                    <a:pt x="5981700" y="371475"/>
                  </a:moveTo>
                  <a:lnTo>
                    <a:pt x="5905500" y="371475"/>
                  </a:lnTo>
                  <a:lnTo>
                    <a:pt x="5905500" y="381000"/>
                  </a:lnTo>
                  <a:lnTo>
                    <a:pt x="5981700" y="381000"/>
                  </a:lnTo>
                  <a:lnTo>
                    <a:pt x="5981700" y="371475"/>
                  </a:lnTo>
                  <a:close/>
                </a:path>
                <a:path w="6334125" h="762000">
                  <a:moveTo>
                    <a:pt x="5981700" y="0"/>
                  </a:moveTo>
                  <a:lnTo>
                    <a:pt x="5905500" y="0"/>
                  </a:lnTo>
                  <a:lnTo>
                    <a:pt x="5905500" y="9525"/>
                  </a:lnTo>
                  <a:lnTo>
                    <a:pt x="5981700" y="9525"/>
                  </a:lnTo>
                  <a:lnTo>
                    <a:pt x="5981700" y="0"/>
                  </a:lnTo>
                  <a:close/>
                </a:path>
                <a:path w="6334125" h="762000">
                  <a:moveTo>
                    <a:pt x="6162675" y="371475"/>
                  </a:moveTo>
                  <a:lnTo>
                    <a:pt x="6086475" y="371475"/>
                  </a:lnTo>
                  <a:lnTo>
                    <a:pt x="6086475" y="381000"/>
                  </a:lnTo>
                  <a:lnTo>
                    <a:pt x="6162675" y="381000"/>
                  </a:lnTo>
                  <a:lnTo>
                    <a:pt x="6162675" y="371475"/>
                  </a:lnTo>
                  <a:close/>
                </a:path>
                <a:path w="6334125" h="762000">
                  <a:moveTo>
                    <a:pt x="6162675" y="0"/>
                  </a:moveTo>
                  <a:lnTo>
                    <a:pt x="6086475" y="0"/>
                  </a:lnTo>
                  <a:lnTo>
                    <a:pt x="6086475" y="9525"/>
                  </a:lnTo>
                  <a:lnTo>
                    <a:pt x="6162675" y="9525"/>
                  </a:lnTo>
                  <a:lnTo>
                    <a:pt x="6162675" y="0"/>
                  </a:lnTo>
                  <a:close/>
                </a:path>
                <a:path w="6334125" h="762000">
                  <a:moveTo>
                    <a:pt x="6334125" y="752475"/>
                  </a:moveTo>
                  <a:lnTo>
                    <a:pt x="0" y="752475"/>
                  </a:lnTo>
                  <a:lnTo>
                    <a:pt x="0" y="762000"/>
                  </a:lnTo>
                  <a:lnTo>
                    <a:pt x="6334125" y="762000"/>
                  </a:lnTo>
                  <a:lnTo>
                    <a:pt x="6334125" y="752475"/>
                  </a:lnTo>
                  <a:close/>
                </a:path>
                <a:path w="6334125" h="762000">
                  <a:moveTo>
                    <a:pt x="6334125" y="371475"/>
                  </a:moveTo>
                  <a:lnTo>
                    <a:pt x="6267450" y="371475"/>
                  </a:lnTo>
                  <a:lnTo>
                    <a:pt x="6267450" y="381000"/>
                  </a:lnTo>
                  <a:lnTo>
                    <a:pt x="6334125" y="381000"/>
                  </a:lnTo>
                  <a:lnTo>
                    <a:pt x="6334125" y="371475"/>
                  </a:lnTo>
                  <a:close/>
                </a:path>
                <a:path w="6334125" h="762000">
                  <a:moveTo>
                    <a:pt x="6334125" y="0"/>
                  </a:moveTo>
                  <a:lnTo>
                    <a:pt x="6267450" y="0"/>
                  </a:lnTo>
                  <a:lnTo>
                    <a:pt x="6267450" y="9525"/>
                  </a:lnTo>
                  <a:lnTo>
                    <a:pt x="6334125" y="9525"/>
                  </a:lnTo>
                  <a:lnTo>
                    <a:pt x="6334125" y="0"/>
                  </a:lnTo>
                  <a:close/>
                </a:path>
              </a:pathLst>
            </a:custGeom>
            <a:solidFill>
              <a:srgbClr val="424242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7" name="object 247"/>
          <p:cNvSpPr txBox="1"/>
          <p:nvPr/>
        </p:nvSpPr>
        <p:spPr>
          <a:xfrm rot="18900000">
            <a:off x="73566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8" name="object 248"/>
          <p:cNvSpPr txBox="1"/>
          <p:nvPr/>
        </p:nvSpPr>
        <p:spPr>
          <a:xfrm rot="18900000">
            <a:off x="753759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49" name="object 249"/>
          <p:cNvSpPr txBox="1"/>
          <p:nvPr/>
        </p:nvSpPr>
        <p:spPr>
          <a:xfrm rot="18900000">
            <a:off x="77185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0" name="object 250"/>
          <p:cNvSpPr txBox="1"/>
          <p:nvPr/>
        </p:nvSpPr>
        <p:spPr>
          <a:xfrm rot="18900000">
            <a:off x="78995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1" name="object 251"/>
          <p:cNvSpPr txBox="1"/>
          <p:nvPr/>
        </p:nvSpPr>
        <p:spPr>
          <a:xfrm rot="18900000">
            <a:off x="80805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2" name="object 252"/>
          <p:cNvSpPr txBox="1"/>
          <p:nvPr/>
        </p:nvSpPr>
        <p:spPr>
          <a:xfrm rot="18900000">
            <a:off x="826149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3" name="object 253"/>
          <p:cNvSpPr txBox="1"/>
          <p:nvPr/>
        </p:nvSpPr>
        <p:spPr>
          <a:xfrm rot="18900000">
            <a:off x="84424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4" name="object 254"/>
          <p:cNvSpPr txBox="1"/>
          <p:nvPr/>
        </p:nvSpPr>
        <p:spPr>
          <a:xfrm rot="18900000">
            <a:off x="86234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5" name="object 255"/>
          <p:cNvSpPr txBox="1"/>
          <p:nvPr/>
        </p:nvSpPr>
        <p:spPr>
          <a:xfrm rot="18900000">
            <a:off x="88044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6" name="object 256"/>
          <p:cNvSpPr txBox="1"/>
          <p:nvPr/>
        </p:nvSpPr>
        <p:spPr>
          <a:xfrm rot="18900000">
            <a:off x="898539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1999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7" name="object 257"/>
          <p:cNvSpPr txBox="1"/>
          <p:nvPr/>
        </p:nvSpPr>
        <p:spPr>
          <a:xfrm rot="18900000">
            <a:off x="9166366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8" name="object 258"/>
          <p:cNvSpPr txBox="1"/>
          <p:nvPr/>
        </p:nvSpPr>
        <p:spPr>
          <a:xfrm rot="18900000">
            <a:off x="93473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59" name="object 259"/>
          <p:cNvSpPr txBox="1"/>
          <p:nvPr/>
        </p:nvSpPr>
        <p:spPr>
          <a:xfrm rot="18900000">
            <a:off x="95283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0" name="object 260"/>
          <p:cNvSpPr txBox="1"/>
          <p:nvPr/>
        </p:nvSpPr>
        <p:spPr>
          <a:xfrm rot="18900000">
            <a:off x="970929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1" name="object 261"/>
          <p:cNvSpPr txBox="1"/>
          <p:nvPr/>
        </p:nvSpPr>
        <p:spPr>
          <a:xfrm rot="18900000">
            <a:off x="98902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2" name="object 262"/>
          <p:cNvSpPr txBox="1"/>
          <p:nvPr/>
        </p:nvSpPr>
        <p:spPr>
          <a:xfrm rot="18900000">
            <a:off x="100712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3" name="object 263"/>
          <p:cNvSpPr txBox="1"/>
          <p:nvPr/>
        </p:nvSpPr>
        <p:spPr>
          <a:xfrm rot="18900000">
            <a:off x="102522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4" name="object 264"/>
          <p:cNvSpPr txBox="1"/>
          <p:nvPr/>
        </p:nvSpPr>
        <p:spPr>
          <a:xfrm rot="18900000">
            <a:off x="1043319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5" name="object 265"/>
          <p:cNvSpPr txBox="1"/>
          <p:nvPr/>
        </p:nvSpPr>
        <p:spPr>
          <a:xfrm rot="18900000">
            <a:off x="106141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6" name="object 266"/>
          <p:cNvSpPr txBox="1"/>
          <p:nvPr/>
        </p:nvSpPr>
        <p:spPr>
          <a:xfrm rot="18900000">
            <a:off x="107951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2009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7" name="object 267"/>
          <p:cNvSpPr txBox="1"/>
          <p:nvPr/>
        </p:nvSpPr>
        <p:spPr>
          <a:xfrm rot="18900000">
            <a:off x="109761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2010</a:t>
            </a:r>
            <a:endParaRPr sz="950" dirty="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8" name="object 268"/>
          <p:cNvSpPr txBox="1"/>
          <p:nvPr/>
        </p:nvSpPr>
        <p:spPr>
          <a:xfrm rot="18900000">
            <a:off x="1115709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69" name="object 269"/>
          <p:cNvSpPr txBox="1"/>
          <p:nvPr/>
        </p:nvSpPr>
        <p:spPr>
          <a:xfrm rot="18900000">
            <a:off x="113380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0" name="object 270"/>
          <p:cNvSpPr txBox="1"/>
          <p:nvPr/>
        </p:nvSpPr>
        <p:spPr>
          <a:xfrm rot="18900000">
            <a:off x="115190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2013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1" name="object 271"/>
          <p:cNvSpPr txBox="1"/>
          <p:nvPr/>
        </p:nvSpPr>
        <p:spPr>
          <a:xfrm rot="18900000">
            <a:off x="117000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2" name="object 272"/>
          <p:cNvSpPr txBox="1"/>
          <p:nvPr/>
        </p:nvSpPr>
        <p:spPr>
          <a:xfrm rot="18900000">
            <a:off x="11880992" y="5981825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2015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3" name="object 273"/>
          <p:cNvSpPr txBox="1"/>
          <p:nvPr/>
        </p:nvSpPr>
        <p:spPr>
          <a:xfrm rot="18900000">
            <a:off x="120619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4" name="object 274"/>
          <p:cNvSpPr txBox="1"/>
          <p:nvPr/>
        </p:nvSpPr>
        <p:spPr>
          <a:xfrm rot="18900000">
            <a:off x="122429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2017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5" name="object 275"/>
          <p:cNvSpPr txBox="1"/>
          <p:nvPr/>
        </p:nvSpPr>
        <p:spPr>
          <a:xfrm rot="18900000">
            <a:off x="124239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2018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6" name="object 276"/>
          <p:cNvSpPr txBox="1"/>
          <p:nvPr/>
        </p:nvSpPr>
        <p:spPr>
          <a:xfrm rot="18900000">
            <a:off x="1260489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2019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7" name="object 277"/>
          <p:cNvSpPr txBox="1"/>
          <p:nvPr/>
        </p:nvSpPr>
        <p:spPr>
          <a:xfrm rot="18900000">
            <a:off x="1278586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2020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8" name="object 278"/>
          <p:cNvSpPr txBox="1"/>
          <p:nvPr/>
        </p:nvSpPr>
        <p:spPr>
          <a:xfrm rot="18900000">
            <a:off x="12966842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2021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279" name="object 279"/>
          <p:cNvSpPr txBox="1"/>
          <p:nvPr/>
        </p:nvSpPr>
        <p:spPr>
          <a:xfrm rot="18900000">
            <a:off x="13147817" y="5981826"/>
            <a:ext cx="297503" cy="12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70"/>
              </a:lnSpc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2022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grpSp>
        <p:nvGrpSpPr>
          <p:cNvPr id="280" name="object 280"/>
          <p:cNvGrpSpPr/>
          <p:nvPr/>
        </p:nvGrpSpPr>
        <p:grpSpPr>
          <a:xfrm>
            <a:off x="7153275" y="2066924"/>
            <a:ext cx="6334125" cy="4391025"/>
            <a:chOff x="7153275" y="2066924"/>
            <a:chExt cx="6334125" cy="4391025"/>
          </a:xfrm>
        </p:grpSpPr>
        <p:sp>
          <p:nvSpPr>
            <p:cNvPr id="281" name="object 281"/>
            <p:cNvSpPr/>
            <p:nvPr/>
          </p:nvSpPr>
          <p:spPr>
            <a:xfrm>
              <a:off x="7153275" y="5838824"/>
              <a:ext cx="6334125" cy="19050"/>
            </a:xfrm>
            <a:custGeom>
              <a:avLst/>
              <a:gdLst/>
              <a:ahLst/>
              <a:cxnLst/>
              <a:rect l="l" t="t" r="r" b="b"/>
              <a:pathLst>
                <a:path w="6334125" h="19050">
                  <a:moveTo>
                    <a:pt x="633412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6334124" y="0"/>
                  </a:lnTo>
                  <a:lnTo>
                    <a:pt x="6334124" y="19049"/>
                  </a:lnTo>
                  <a:close/>
                </a:path>
              </a:pathLst>
            </a:custGeom>
            <a:solidFill>
              <a:srgbClr val="424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7524749" y="2762249"/>
              <a:ext cx="104775" cy="3076575"/>
            </a:xfrm>
            <a:custGeom>
              <a:avLst/>
              <a:gdLst/>
              <a:ahLst/>
              <a:cxnLst/>
              <a:rect l="l" t="t" r="r" b="b"/>
              <a:pathLst>
                <a:path w="104775" h="3076575">
                  <a:moveTo>
                    <a:pt x="104774" y="3076574"/>
                  </a:moveTo>
                  <a:lnTo>
                    <a:pt x="0" y="3076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765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7524749" y="2190749"/>
              <a:ext cx="104775" cy="571500"/>
            </a:xfrm>
            <a:custGeom>
              <a:avLst/>
              <a:gdLst/>
              <a:ahLst/>
              <a:cxnLst/>
              <a:rect l="l" t="t" r="r" b="b"/>
              <a:pathLst>
                <a:path w="104775" h="571500">
                  <a:moveTo>
                    <a:pt x="104774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7524749" y="2076449"/>
              <a:ext cx="104775" cy="114300"/>
            </a:xfrm>
            <a:custGeom>
              <a:avLst/>
              <a:gdLst/>
              <a:ahLst/>
              <a:cxnLst/>
              <a:rect l="l" t="t" r="r" b="b"/>
              <a:pathLst>
                <a:path w="104775" h="114300">
                  <a:moveTo>
                    <a:pt x="104774" y="114299"/>
                  </a:moveTo>
                  <a:lnTo>
                    <a:pt x="0" y="114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142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7705724" y="2857499"/>
              <a:ext cx="104775" cy="2981325"/>
            </a:xfrm>
            <a:custGeom>
              <a:avLst/>
              <a:gdLst/>
              <a:ahLst/>
              <a:cxnLst/>
              <a:rect l="l" t="t" r="r" b="b"/>
              <a:pathLst>
                <a:path w="104775" h="2981325">
                  <a:moveTo>
                    <a:pt x="104774" y="2981324"/>
                  </a:moveTo>
                  <a:lnTo>
                    <a:pt x="0" y="2981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813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7705724" y="2209799"/>
              <a:ext cx="104775" cy="647700"/>
            </a:xfrm>
            <a:custGeom>
              <a:avLst/>
              <a:gdLst/>
              <a:ahLst/>
              <a:cxnLst/>
              <a:rect l="l" t="t" r="r" b="b"/>
              <a:pathLst>
                <a:path w="104775" h="647700">
                  <a:moveTo>
                    <a:pt x="104774" y="647699"/>
                  </a:moveTo>
                  <a:lnTo>
                    <a:pt x="0" y="6476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476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7705724" y="2076449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7705724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7886699" y="2905124"/>
              <a:ext cx="104775" cy="2933700"/>
            </a:xfrm>
            <a:custGeom>
              <a:avLst/>
              <a:gdLst/>
              <a:ahLst/>
              <a:cxnLst/>
              <a:rect l="l" t="t" r="r" b="b"/>
              <a:pathLst>
                <a:path w="104775" h="2933700">
                  <a:moveTo>
                    <a:pt x="104774" y="2933699"/>
                  </a:moveTo>
                  <a:lnTo>
                    <a:pt x="0" y="29336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336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7886699" y="2200274"/>
              <a:ext cx="104775" cy="704850"/>
            </a:xfrm>
            <a:custGeom>
              <a:avLst/>
              <a:gdLst/>
              <a:ahLst/>
              <a:cxnLst/>
              <a:rect l="l" t="t" r="r" b="b"/>
              <a:pathLst>
                <a:path w="104775" h="704850">
                  <a:moveTo>
                    <a:pt x="104774" y="704849"/>
                  </a:moveTo>
                  <a:lnTo>
                    <a:pt x="0" y="7048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048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7886699" y="2076449"/>
              <a:ext cx="104775" cy="123825"/>
            </a:xfrm>
            <a:custGeom>
              <a:avLst/>
              <a:gdLst/>
              <a:ahLst/>
              <a:cxnLst/>
              <a:rect l="l" t="t" r="r" b="b"/>
              <a:pathLst>
                <a:path w="104775" h="123825">
                  <a:moveTo>
                    <a:pt x="104774" y="123824"/>
                  </a:moveTo>
                  <a:lnTo>
                    <a:pt x="0" y="123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238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7886699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8067674" y="3000374"/>
              <a:ext cx="104775" cy="2838450"/>
            </a:xfrm>
            <a:custGeom>
              <a:avLst/>
              <a:gdLst/>
              <a:ahLst/>
              <a:cxnLst/>
              <a:rect l="l" t="t" r="r" b="b"/>
              <a:pathLst>
                <a:path w="104775" h="2838450">
                  <a:moveTo>
                    <a:pt x="104774" y="2838449"/>
                  </a:moveTo>
                  <a:lnTo>
                    <a:pt x="0" y="2838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384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8067674" y="2209799"/>
              <a:ext cx="104775" cy="790575"/>
            </a:xfrm>
            <a:custGeom>
              <a:avLst/>
              <a:gdLst/>
              <a:ahLst/>
              <a:cxnLst/>
              <a:rect l="l" t="t" r="r" b="b"/>
              <a:pathLst>
                <a:path w="104775" h="790575">
                  <a:moveTo>
                    <a:pt x="104774" y="790574"/>
                  </a:moveTo>
                  <a:lnTo>
                    <a:pt x="0" y="790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905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8067674" y="2066924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8248649" y="3047999"/>
              <a:ext cx="104775" cy="2790825"/>
            </a:xfrm>
            <a:custGeom>
              <a:avLst/>
              <a:gdLst/>
              <a:ahLst/>
              <a:cxnLst/>
              <a:rect l="l" t="t" r="r" b="b"/>
              <a:pathLst>
                <a:path w="104775" h="2790825">
                  <a:moveTo>
                    <a:pt x="104774" y="2790824"/>
                  </a:moveTo>
                  <a:lnTo>
                    <a:pt x="0" y="2790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7908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8248649" y="2228849"/>
              <a:ext cx="104775" cy="819150"/>
            </a:xfrm>
            <a:custGeom>
              <a:avLst/>
              <a:gdLst/>
              <a:ahLst/>
              <a:cxnLst/>
              <a:rect l="l" t="t" r="r" b="b"/>
              <a:pathLst>
                <a:path w="104775" h="819150">
                  <a:moveTo>
                    <a:pt x="104774" y="819149"/>
                  </a:moveTo>
                  <a:lnTo>
                    <a:pt x="0" y="8191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8191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8248649" y="2066924"/>
              <a:ext cx="104775" cy="161925"/>
            </a:xfrm>
            <a:custGeom>
              <a:avLst/>
              <a:gdLst/>
              <a:ahLst/>
              <a:cxnLst/>
              <a:rect l="l" t="t" r="r" b="b"/>
              <a:pathLst>
                <a:path w="104775" h="161925">
                  <a:moveTo>
                    <a:pt x="1047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8429624" y="2952749"/>
              <a:ext cx="104775" cy="2886075"/>
            </a:xfrm>
            <a:custGeom>
              <a:avLst/>
              <a:gdLst/>
              <a:ahLst/>
              <a:cxnLst/>
              <a:rect l="l" t="t" r="r" b="b"/>
              <a:pathLst>
                <a:path w="104775" h="2886075">
                  <a:moveTo>
                    <a:pt x="104774" y="2886074"/>
                  </a:moveTo>
                  <a:lnTo>
                    <a:pt x="0" y="2886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860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8429624" y="2219324"/>
              <a:ext cx="104775" cy="733425"/>
            </a:xfrm>
            <a:custGeom>
              <a:avLst/>
              <a:gdLst/>
              <a:ahLst/>
              <a:cxnLst/>
              <a:rect l="l" t="t" r="r" b="b"/>
              <a:pathLst>
                <a:path w="104775" h="733425">
                  <a:moveTo>
                    <a:pt x="104774" y="733424"/>
                  </a:moveTo>
                  <a:lnTo>
                    <a:pt x="0" y="733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334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8429624" y="2066924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8610599" y="2847974"/>
              <a:ext cx="104775" cy="2990850"/>
            </a:xfrm>
            <a:custGeom>
              <a:avLst/>
              <a:gdLst/>
              <a:ahLst/>
              <a:cxnLst/>
              <a:rect l="l" t="t" r="r" b="b"/>
              <a:pathLst>
                <a:path w="104775" h="2990850">
                  <a:moveTo>
                    <a:pt x="104774" y="2990849"/>
                  </a:moveTo>
                  <a:lnTo>
                    <a:pt x="0" y="29908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908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8610599" y="2219324"/>
              <a:ext cx="104775" cy="628650"/>
            </a:xfrm>
            <a:custGeom>
              <a:avLst/>
              <a:gdLst/>
              <a:ahLst/>
              <a:cxnLst/>
              <a:rect l="l" t="t" r="r" b="b"/>
              <a:pathLst>
                <a:path w="104775" h="628650">
                  <a:moveTo>
                    <a:pt x="104774" y="628649"/>
                  </a:moveTo>
                  <a:lnTo>
                    <a:pt x="0" y="628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286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8610599" y="2066924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8791574" y="2819399"/>
              <a:ext cx="104775" cy="3019425"/>
            </a:xfrm>
            <a:custGeom>
              <a:avLst/>
              <a:gdLst/>
              <a:ahLst/>
              <a:cxnLst/>
              <a:rect l="l" t="t" r="r" b="b"/>
              <a:pathLst>
                <a:path w="104775" h="3019425">
                  <a:moveTo>
                    <a:pt x="104774" y="3019424"/>
                  </a:moveTo>
                  <a:lnTo>
                    <a:pt x="0" y="3019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194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8791574" y="2219324"/>
              <a:ext cx="104775" cy="600075"/>
            </a:xfrm>
            <a:custGeom>
              <a:avLst/>
              <a:gdLst/>
              <a:ahLst/>
              <a:cxnLst/>
              <a:rect l="l" t="t" r="r" b="b"/>
              <a:pathLst>
                <a:path w="104775" h="600075">
                  <a:moveTo>
                    <a:pt x="104774" y="600074"/>
                  </a:moveTo>
                  <a:lnTo>
                    <a:pt x="0" y="600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0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8791574" y="2076449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8791574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8972549" y="2800349"/>
              <a:ext cx="104775" cy="3038475"/>
            </a:xfrm>
            <a:custGeom>
              <a:avLst/>
              <a:gdLst/>
              <a:ahLst/>
              <a:cxnLst/>
              <a:rect l="l" t="t" r="r" b="b"/>
              <a:pathLst>
                <a:path w="104775" h="3038475">
                  <a:moveTo>
                    <a:pt x="104774" y="3038474"/>
                  </a:moveTo>
                  <a:lnTo>
                    <a:pt x="0" y="30384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384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8972549" y="2209799"/>
              <a:ext cx="104775" cy="590550"/>
            </a:xfrm>
            <a:custGeom>
              <a:avLst/>
              <a:gdLst/>
              <a:ahLst/>
              <a:cxnLst/>
              <a:rect l="l" t="t" r="r" b="b"/>
              <a:pathLst>
                <a:path w="104775" h="590550">
                  <a:moveTo>
                    <a:pt x="104774" y="590549"/>
                  </a:moveTo>
                  <a:lnTo>
                    <a:pt x="0" y="590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90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8972549" y="2076449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8972549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9153524" y="3009899"/>
              <a:ext cx="104775" cy="2828925"/>
            </a:xfrm>
            <a:custGeom>
              <a:avLst/>
              <a:gdLst/>
              <a:ahLst/>
              <a:cxnLst/>
              <a:rect l="l" t="t" r="r" b="b"/>
              <a:pathLst>
                <a:path w="104775" h="2828925">
                  <a:moveTo>
                    <a:pt x="104774" y="2828924"/>
                  </a:moveTo>
                  <a:lnTo>
                    <a:pt x="0" y="2828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289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9153524" y="2228849"/>
              <a:ext cx="104775" cy="781050"/>
            </a:xfrm>
            <a:custGeom>
              <a:avLst/>
              <a:gdLst/>
              <a:ahLst/>
              <a:cxnLst/>
              <a:rect l="l" t="t" r="r" b="b"/>
              <a:pathLst>
                <a:path w="104775" h="781050">
                  <a:moveTo>
                    <a:pt x="104774" y="781049"/>
                  </a:moveTo>
                  <a:lnTo>
                    <a:pt x="0" y="781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7810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9153524" y="2066924"/>
              <a:ext cx="104775" cy="161925"/>
            </a:xfrm>
            <a:custGeom>
              <a:avLst/>
              <a:gdLst/>
              <a:ahLst/>
              <a:cxnLst/>
              <a:rect l="l" t="t" r="r" b="b"/>
              <a:pathLst>
                <a:path w="104775" h="161925">
                  <a:moveTo>
                    <a:pt x="104774" y="161924"/>
                  </a:moveTo>
                  <a:lnTo>
                    <a:pt x="0" y="161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619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9334499" y="2886074"/>
              <a:ext cx="104775" cy="2952750"/>
            </a:xfrm>
            <a:custGeom>
              <a:avLst/>
              <a:gdLst/>
              <a:ahLst/>
              <a:cxnLst/>
              <a:rect l="l" t="t" r="r" b="b"/>
              <a:pathLst>
                <a:path w="104775" h="2952750">
                  <a:moveTo>
                    <a:pt x="104774" y="2952749"/>
                  </a:moveTo>
                  <a:lnTo>
                    <a:pt x="0" y="29527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527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9334499" y="2200274"/>
              <a:ext cx="104775" cy="685800"/>
            </a:xfrm>
            <a:custGeom>
              <a:avLst/>
              <a:gdLst/>
              <a:ahLst/>
              <a:cxnLst/>
              <a:rect l="l" t="t" r="r" b="b"/>
              <a:pathLst>
                <a:path w="104775" h="685800">
                  <a:moveTo>
                    <a:pt x="104774" y="685799"/>
                  </a:moveTo>
                  <a:lnTo>
                    <a:pt x="0" y="685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85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9334499" y="2066924"/>
              <a:ext cx="104775" cy="133350"/>
            </a:xfrm>
            <a:custGeom>
              <a:avLst/>
              <a:gdLst/>
              <a:ahLst/>
              <a:cxnLst/>
              <a:rect l="l" t="t" r="r" b="b"/>
              <a:pathLst>
                <a:path w="104775" h="133350">
                  <a:moveTo>
                    <a:pt x="104774" y="133349"/>
                  </a:moveTo>
                  <a:lnTo>
                    <a:pt x="0" y="133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333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9515474" y="2895599"/>
              <a:ext cx="104775" cy="2943225"/>
            </a:xfrm>
            <a:custGeom>
              <a:avLst/>
              <a:gdLst/>
              <a:ahLst/>
              <a:cxnLst/>
              <a:rect l="l" t="t" r="r" b="b"/>
              <a:pathLst>
                <a:path w="104775" h="2943225">
                  <a:moveTo>
                    <a:pt x="104774" y="2943224"/>
                  </a:moveTo>
                  <a:lnTo>
                    <a:pt x="0" y="29432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432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9515474" y="2219324"/>
              <a:ext cx="104775" cy="676275"/>
            </a:xfrm>
            <a:custGeom>
              <a:avLst/>
              <a:gdLst/>
              <a:ahLst/>
              <a:cxnLst/>
              <a:rect l="l" t="t" r="r" b="b"/>
              <a:pathLst>
                <a:path w="104775" h="676275">
                  <a:moveTo>
                    <a:pt x="104774" y="676274"/>
                  </a:moveTo>
                  <a:lnTo>
                    <a:pt x="0" y="676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762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9515474" y="2066924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9696449" y="2838449"/>
              <a:ext cx="104775" cy="3000375"/>
            </a:xfrm>
            <a:custGeom>
              <a:avLst/>
              <a:gdLst/>
              <a:ahLst/>
              <a:cxnLst/>
              <a:rect l="l" t="t" r="r" b="b"/>
              <a:pathLst>
                <a:path w="104775" h="3000375">
                  <a:moveTo>
                    <a:pt x="104774" y="3000374"/>
                  </a:moveTo>
                  <a:lnTo>
                    <a:pt x="0" y="30003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003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9696449" y="2247899"/>
              <a:ext cx="104775" cy="590550"/>
            </a:xfrm>
            <a:custGeom>
              <a:avLst/>
              <a:gdLst/>
              <a:ahLst/>
              <a:cxnLst/>
              <a:rect l="l" t="t" r="r" b="b"/>
              <a:pathLst>
                <a:path w="104775" h="590550">
                  <a:moveTo>
                    <a:pt x="104774" y="590549"/>
                  </a:moveTo>
                  <a:lnTo>
                    <a:pt x="0" y="590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90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9696449" y="20669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9877424" y="2762249"/>
              <a:ext cx="104775" cy="3076575"/>
            </a:xfrm>
            <a:custGeom>
              <a:avLst/>
              <a:gdLst/>
              <a:ahLst/>
              <a:cxnLst/>
              <a:rect l="l" t="t" r="r" b="b"/>
              <a:pathLst>
                <a:path w="104775" h="3076575">
                  <a:moveTo>
                    <a:pt x="104774" y="3076574"/>
                  </a:moveTo>
                  <a:lnTo>
                    <a:pt x="0" y="3076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765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9877424" y="2209799"/>
              <a:ext cx="104775" cy="552450"/>
            </a:xfrm>
            <a:custGeom>
              <a:avLst/>
              <a:gdLst/>
              <a:ahLst/>
              <a:cxnLst/>
              <a:rect l="l" t="t" r="r" b="b"/>
              <a:pathLst>
                <a:path w="104775" h="552450">
                  <a:moveTo>
                    <a:pt x="104774" y="552449"/>
                  </a:moveTo>
                  <a:lnTo>
                    <a:pt x="0" y="552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524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9877424" y="2066924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0058399" y="2752724"/>
              <a:ext cx="104775" cy="3086100"/>
            </a:xfrm>
            <a:custGeom>
              <a:avLst/>
              <a:gdLst/>
              <a:ahLst/>
              <a:cxnLst/>
              <a:rect l="l" t="t" r="r" b="b"/>
              <a:pathLst>
                <a:path w="104775" h="3086100">
                  <a:moveTo>
                    <a:pt x="104774" y="3086099"/>
                  </a:moveTo>
                  <a:lnTo>
                    <a:pt x="0" y="3086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860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10058399" y="2257424"/>
              <a:ext cx="104775" cy="495300"/>
            </a:xfrm>
            <a:custGeom>
              <a:avLst/>
              <a:gdLst/>
              <a:ahLst/>
              <a:cxnLst/>
              <a:rect l="l" t="t" r="r" b="b"/>
              <a:pathLst>
                <a:path w="104775" h="495300">
                  <a:moveTo>
                    <a:pt x="104774" y="495299"/>
                  </a:moveTo>
                  <a:lnTo>
                    <a:pt x="0" y="4952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4952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10058399" y="206692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10239374" y="2819399"/>
              <a:ext cx="104775" cy="3019425"/>
            </a:xfrm>
            <a:custGeom>
              <a:avLst/>
              <a:gdLst/>
              <a:ahLst/>
              <a:cxnLst/>
              <a:rect l="l" t="t" r="r" b="b"/>
              <a:pathLst>
                <a:path w="104775" h="3019425">
                  <a:moveTo>
                    <a:pt x="104774" y="3019424"/>
                  </a:moveTo>
                  <a:lnTo>
                    <a:pt x="0" y="3019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194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10239374" y="2276474"/>
              <a:ext cx="104775" cy="542925"/>
            </a:xfrm>
            <a:custGeom>
              <a:avLst/>
              <a:gdLst/>
              <a:ahLst/>
              <a:cxnLst/>
              <a:rect l="l" t="t" r="r" b="b"/>
              <a:pathLst>
                <a:path w="104775" h="542925">
                  <a:moveTo>
                    <a:pt x="104774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42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10239374" y="2066924"/>
              <a:ext cx="104775" cy="209550"/>
            </a:xfrm>
            <a:custGeom>
              <a:avLst/>
              <a:gdLst/>
              <a:ahLst/>
              <a:cxnLst/>
              <a:rect l="l" t="t" r="r" b="b"/>
              <a:pathLst>
                <a:path w="104775" h="209550">
                  <a:moveTo>
                    <a:pt x="104774" y="209549"/>
                  </a:moveTo>
                  <a:lnTo>
                    <a:pt x="0" y="209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95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10420349" y="2771774"/>
              <a:ext cx="104775" cy="3067050"/>
            </a:xfrm>
            <a:custGeom>
              <a:avLst/>
              <a:gdLst/>
              <a:ahLst/>
              <a:cxnLst/>
              <a:rect l="l" t="t" r="r" b="b"/>
              <a:pathLst>
                <a:path w="104775" h="3067050">
                  <a:moveTo>
                    <a:pt x="104774" y="3067049"/>
                  </a:moveTo>
                  <a:lnTo>
                    <a:pt x="0" y="3067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670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10420349" y="2247899"/>
              <a:ext cx="104775" cy="523875"/>
            </a:xfrm>
            <a:custGeom>
              <a:avLst/>
              <a:gdLst/>
              <a:ahLst/>
              <a:cxnLst/>
              <a:rect l="l" t="t" r="r" b="b"/>
              <a:pathLst>
                <a:path w="104775" h="523875">
                  <a:moveTo>
                    <a:pt x="104774" y="523874"/>
                  </a:moveTo>
                  <a:lnTo>
                    <a:pt x="0" y="523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238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10420349" y="2066924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10601324" y="2781299"/>
              <a:ext cx="104775" cy="3057525"/>
            </a:xfrm>
            <a:custGeom>
              <a:avLst/>
              <a:gdLst/>
              <a:ahLst/>
              <a:cxnLst/>
              <a:rect l="l" t="t" r="r" b="b"/>
              <a:pathLst>
                <a:path w="104775" h="3057525">
                  <a:moveTo>
                    <a:pt x="104774" y="3057524"/>
                  </a:moveTo>
                  <a:lnTo>
                    <a:pt x="0" y="3057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575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10601324" y="2276474"/>
              <a:ext cx="104775" cy="504825"/>
            </a:xfrm>
            <a:custGeom>
              <a:avLst/>
              <a:gdLst/>
              <a:ahLst/>
              <a:cxnLst/>
              <a:rect l="l" t="t" r="r" b="b"/>
              <a:pathLst>
                <a:path w="104775" h="504825">
                  <a:moveTo>
                    <a:pt x="104774" y="504824"/>
                  </a:moveTo>
                  <a:lnTo>
                    <a:pt x="0" y="5048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048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10601324" y="2076449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10601324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10782299" y="2771774"/>
              <a:ext cx="104775" cy="3067050"/>
            </a:xfrm>
            <a:custGeom>
              <a:avLst/>
              <a:gdLst/>
              <a:ahLst/>
              <a:cxnLst/>
              <a:rect l="l" t="t" r="r" b="b"/>
              <a:pathLst>
                <a:path w="104775" h="3067050">
                  <a:moveTo>
                    <a:pt x="104774" y="3067049"/>
                  </a:moveTo>
                  <a:lnTo>
                    <a:pt x="0" y="3067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670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10782299" y="2257424"/>
              <a:ext cx="104775" cy="514350"/>
            </a:xfrm>
            <a:custGeom>
              <a:avLst/>
              <a:gdLst/>
              <a:ahLst/>
              <a:cxnLst/>
              <a:rect l="l" t="t" r="r" b="b"/>
              <a:pathLst>
                <a:path w="104775" h="514350">
                  <a:moveTo>
                    <a:pt x="104774" y="514349"/>
                  </a:moveTo>
                  <a:lnTo>
                    <a:pt x="0" y="5143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143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10782299" y="2076449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10782299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10963274" y="2876549"/>
              <a:ext cx="104775" cy="2962275"/>
            </a:xfrm>
            <a:custGeom>
              <a:avLst/>
              <a:gdLst/>
              <a:ahLst/>
              <a:cxnLst/>
              <a:rect l="l" t="t" r="r" b="b"/>
              <a:pathLst>
                <a:path w="104775" h="2962275">
                  <a:moveTo>
                    <a:pt x="104774" y="2962274"/>
                  </a:moveTo>
                  <a:lnTo>
                    <a:pt x="0" y="29622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622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10963274" y="2314574"/>
              <a:ext cx="104775" cy="561975"/>
            </a:xfrm>
            <a:custGeom>
              <a:avLst/>
              <a:gdLst/>
              <a:ahLst/>
              <a:cxnLst/>
              <a:rect l="l" t="t" r="r" b="b"/>
              <a:pathLst>
                <a:path w="104775" h="561975">
                  <a:moveTo>
                    <a:pt x="104774" y="561974"/>
                  </a:moveTo>
                  <a:lnTo>
                    <a:pt x="0" y="561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61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10963274" y="208597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10963274" y="206692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11144249" y="2857499"/>
              <a:ext cx="104775" cy="2981325"/>
            </a:xfrm>
            <a:custGeom>
              <a:avLst/>
              <a:gdLst/>
              <a:ahLst/>
              <a:cxnLst/>
              <a:rect l="l" t="t" r="r" b="b"/>
              <a:pathLst>
                <a:path w="104775" h="2981325">
                  <a:moveTo>
                    <a:pt x="104774" y="2981324"/>
                  </a:moveTo>
                  <a:lnTo>
                    <a:pt x="0" y="2981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813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11144249" y="2276474"/>
              <a:ext cx="104775" cy="581025"/>
            </a:xfrm>
            <a:custGeom>
              <a:avLst/>
              <a:gdLst/>
              <a:ahLst/>
              <a:cxnLst/>
              <a:rect l="l" t="t" r="r" b="b"/>
              <a:pathLst>
                <a:path w="104775" h="581025">
                  <a:moveTo>
                    <a:pt x="104774" y="581024"/>
                  </a:moveTo>
                  <a:lnTo>
                    <a:pt x="0" y="581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81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11144249" y="208597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11144249" y="206692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11325224" y="2819399"/>
              <a:ext cx="104775" cy="3019425"/>
            </a:xfrm>
            <a:custGeom>
              <a:avLst/>
              <a:gdLst/>
              <a:ahLst/>
              <a:cxnLst/>
              <a:rect l="l" t="t" r="r" b="b"/>
              <a:pathLst>
                <a:path w="104775" h="3019425">
                  <a:moveTo>
                    <a:pt x="104774" y="3019424"/>
                  </a:moveTo>
                  <a:lnTo>
                    <a:pt x="0" y="3019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194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11325224" y="2276474"/>
              <a:ext cx="104775" cy="542925"/>
            </a:xfrm>
            <a:custGeom>
              <a:avLst/>
              <a:gdLst/>
              <a:ahLst/>
              <a:cxnLst/>
              <a:rect l="l" t="t" r="r" b="b"/>
              <a:pathLst>
                <a:path w="104775" h="542925">
                  <a:moveTo>
                    <a:pt x="104774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42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11325224" y="2085974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11325224" y="206692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11506199" y="2933699"/>
              <a:ext cx="104775" cy="2905125"/>
            </a:xfrm>
            <a:custGeom>
              <a:avLst/>
              <a:gdLst/>
              <a:ahLst/>
              <a:cxnLst/>
              <a:rect l="l" t="t" r="r" b="b"/>
              <a:pathLst>
                <a:path w="104775" h="2905125">
                  <a:moveTo>
                    <a:pt x="104774" y="2905124"/>
                  </a:moveTo>
                  <a:lnTo>
                    <a:pt x="0" y="2905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051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11506199" y="2333624"/>
              <a:ext cx="104775" cy="600075"/>
            </a:xfrm>
            <a:custGeom>
              <a:avLst/>
              <a:gdLst/>
              <a:ahLst/>
              <a:cxnLst/>
              <a:rect l="l" t="t" r="r" b="b"/>
              <a:pathLst>
                <a:path w="104775" h="600075">
                  <a:moveTo>
                    <a:pt x="104774" y="600074"/>
                  </a:moveTo>
                  <a:lnTo>
                    <a:pt x="0" y="600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0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11506199" y="2095499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11506199" y="20669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11687174" y="2924174"/>
              <a:ext cx="104775" cy="2914650"/>
            </a:xfrm>
            <a:custGeom>
              <a:avLst/>
              <a:gdLst/>
              <a:ahLst/>
              <a:cxnLst/>
              <a:rect l="l" t="t" r="r" b="b"/>
              <a:pathLst>
                <a:path w="104775" h="2914650">
                  <a:moveTo>
                    <a:pt x="104774" y="2914649"/>
                  </a:moveTo>
                  <a:lnTo>
                    <a:pt x="0" y="29146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146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11687174" y="2333624"/>
              <a:ext cx="104775" cy="590550"/>
            </a:xfrm>
            <a:custGeom>
              <a:avLst/>
              <a:gdLst/>
              <a:ahLst/>
              <a:cxnLst/>
              <a:rect l="l" t="t" r="r" b="b"/>
              <a:pathLst>
                <a:path w="104775" h="590550">
                  <a:moveTo>
                    <a:pt x="104774" y="590549"/>
                  </a:moveTo>
                  <a:lnTo>
                    <a:pt x="0" y="5905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9054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11687174" y="2095499"/>
              <a:ext cx="104775" cy="238125"/>
            </a:xfrm>
            <a:custGeom>
              <a:avLst/>
              <a:gdLst/>
              <a:ahLst/>
              <a:cxnLst/>
              <a:rect l="l" t="t" r="r" b="b"/>
              <a:pathLst>
                <a:path w="104775" h="238125">
                  <a:moveTo>
                    <a:pt x="104774" y="238124"/>
                  </a:moveTo>
                  <a:lnTo>
                    <a:pt x="0" y="2381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381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11687174" y="2066924"/>
              <a:ext cx="104775" cy="28575"/>
            </a:xfrm>
            <a:custGeom>
              <a:avLst/>
              <a:gdLst/>
              <a:ahLst/>
              <a:cxnLst/>
              <a:rect l="l" t="t" r="r" b="b"/>
              <a:pathLst>
                <a:path w="104775" h="28575">
                  <a:moveTo>
                    <a:pt x="104774" y="28574"/>
                  </a:moveTo>
                  <a:lnTo>
                    <a:pt x="0" y="285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57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11868149" y="3019424"/>
              <a:ext cx="104775" cy="2819400"/>
            </a:xfrm>
            <a:custGeom>
              <a:avLst/>
              <a:gdLst/>
              <a:ahLst/>
              <a:cxnLst/>
              <a:rect l="l" t="t" r="r" b="b"/>
              <a:pathLst>
                <a:path w="104775" h="2819400">
                  <a:moveTo>
                    <a:pt x="104774" y="2819399"/>
                  </a:moveTo>
                  <a:lnTo>
                    <a:pt x="0" y="2819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8193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11868149" y="2333624"/>
              <a:ext cx="104775" cy="685800"/>
            </a:xfrm>
            <a:custGeom>
              <a:avLst/>
              <a:gdLst/>
              <a:ahLst/>
              <a:cxnLst/>
              <a:rect l="l" t="t" r="r" b="b"/>
              <a:pathLst>
                <a:path w="104775" h="685800">
                  <a:moveTo>
                    <a:pt x="104774" y="685799"/>
                  </a:moveTo>
                  <a:lnTo>
                    <a:pt x="0" y="6857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857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11868149" y="2105024"/>
              <a:ext cx="104775" cy="228600"/>
            </a:xfrm>
            <a:custGeom>
              <a:avLst/>
              <a:gdLst/>
              <a:ahLst/>
              <a:cxnLst/>
              <a:rect l="l" t="t" r="r" b="b"/>
              <a:pathLst>
                <a:path w="104775" h="228600">
                  <a:moveTo>
                    <a:pt x="104774" y="228599"/>
                  </a:moveTo>
                  <a:lnTo>
                    <a:pt x="0" y="2285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285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11868149" y="2066924"/>
              <a:ext cx="104775" cy="38100"/>
            </a:xfrm>
            <a:custGeom>
              <a:avLst/>
              <a:gdLst/>
              <a:ahLst/>
              <a:cxnLst/>
              <a:rect l="l" t="t" r="r" b="b"/>
              <a:pathLst>
                <a:path w="104775" h="38100">
                  <a:moveTo>
                    <a:pt x="104774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809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12049124" y="2886074"/>
              <a:ext cx="104775" cy="2952750"/>
            </a:xfrm>
            <a:custGeom>
              <a:avLst/>
              <a:gdLst/>
              <a:ahLst/>
              <a:cxnLst/>
              <a:rect l="l" t="t" r="r" b="b"/>
              <a:pathLst>
                <a:path w="104775" h="2952750">
                  <a:moveTo>
                    <a:pt x="104774" y="2952749"/>
                  </a:moveTo>
                  <a:lnTo>
                    <a:pt x="0" y="29527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527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12049124" y="2285999"/>
              <a:ext cx="104775" cy="600075"/>
            </a:xfrm>
            <a:custGeom>
              <a:avLst/>
              <a:gdLst/>
              <a:ahLst/>
              <a:cxnLst/>
              <a:rect l="l" t="t" r="r" b="b"/>
              <a:pathLst>
                <a:path w="104775" h="600075">
                  <a:moveTo>
                    <a:pt x="104774" y="600074"/>
                  </a:moveTo>
                  <a:lnTo>
                    <a:pt x="0" y="6000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6000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12049124" y="2095499"/>
              <a:ext cx="104775" cy="190500"/>
            </a:xfrm>
            <a:custGeom>
              <a:avLst/>
              <a:gdLst/>
              <a:ahLst/>
              <a:cxnLst/>
              <a:rect l="l" t="t" r="r" b="b"/>
              <a:pathLst>
                <a:path w="104775" h="190500">
                  <a:moveTo>
                    <a:pt x="104774" y="190499"/>
                  </a:moveTo>
                  <a:lnTo>
                    <a:pt x="0" y="190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12049124" y="207644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12049124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12230099" y="2857499"/>
              <a:ext cx="104775" cy="2981325"/>
            </a:xfrm>
            <a:custGeom>
              <a:avLst/>
              <a:gdLst/>
              <a:ahLst/>
              <a:cxnLst/>
              <a:rect l="l" t="t" r="r" b="b"/>
              <a:pathLst>
                <a:path w="104775" h="2981325">
                  <a:moveTo>
                    <a:pt x="104774" y="2981324"/>
                  </a:moveTo>
                  <a:lnTo>
                    <a:pt x="0" y="29813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9813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12230099" y="2295524"/>
              <a:ext cx="104775" cy="561975"/>
            </a:xfrm>
            <a:custGeom>
              <a:avLst/>
              <a:gdLst/>
              <a:ahLst/>
              <a:cxnLst/>
              <a:rect l="l" t="t" r="r" b="b"/>
              <a:pathLst>
                <a:path w="104775" h="561975">
                  <a:moveTo>
                    <a:pt x="104774" y="561974"/>
                  </a:moveTo>
                  <a:lnTo>
                    <a:pt x="0" y="561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61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12230099" y="2095499"/>
              <a:ext cx="104775" cy="200025"/>
            </a:xfrm>
            <a:custGeom>
              <a:avLst/>
              <a:gdLst/>
              <a:ahLst/>
              <a:cxnLst/>
              <a:rect l="l" t="t" r="r" b="b"/>
              <a:pathLst>
                <a:path w="104775" h="200025">
                  <a:moveTo>
                    <a:pt x="104774" y="200024"/>
                  </a:moveTo>
                  <a:lnTo>
                    <a:pt x="0" y="200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20002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12230099" y="207644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12230099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12411074" y="2819399"/>
              <a:ext cx="104775" cy="3019425"/>
            </a:xfrm>
            <a:custGeom>
              <a:avLst/>
              <a:gdLst/>
              <a:ahLst/>
              <a:cxnLst/>
              <a:rect l="l" t="t" r="r" b="b"/>
              <a:pathLst>
                <a:path w="104775" h="3019425">
                  <a:moveTo>
                    <a:pt x="104774" y="3019424"/>
                  </a:moveTo>
                  <a:lnTo>
                    <a:pt x="0" y="3019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194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12411074" y="2276474"/>
              <a:ext cx="104775" cy="542925"/>
            </a:xfrm>
            <a:custGeom>
              <a:avLst/>
              <a:gdLst/>
              <a:ahLst/>
              <a:cxnLst/>
              <a:rect l="l" t="t" r="r" b="b"/>
              <a:pathLst>
                <a:path w="104775" h="542925">
                  <a:moveTo>
                    <a:pt x="104774" y="542924"/>
                  </a:moveTo>
                  <a:lnTo>
                    <a:pt x="0" y="5429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429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12411074" y="2095499"/>
              <a:ext cx="104775" cy="180975"/>
            </a:xfrm>
            <a:custGeom>
              <a:avLst/>
              <a:gdLst/>
              <a:ahLst/>
              <a:cxnLst/>
              <a:rect l="l" t="t" r="r" b="b"/>
              <a:pathLst>
                <a:path w="104775" h="180975">
                  <a:moveTo>
                    <a:pt x="104774" y="180974"/>
                  </a:moveTo>
                  <a:lnTo>
                    <a:pt x="0" y="180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809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2411074" y="207644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2411074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2592049" y="2809874"/>
              <a:ext cx="104775" cy="3028950"/>
            </a:xfrm>
            <a:custGeom>
              <a:avLst/>
              <a:gdLst/>
              <a:ahLst/>
              <a:cxnLst/>
              <a:rect l="l" t="t" r="r" b="b"/>
              <a:pathLst>
                <a:path w="104775" h="3028950">
                  <a:moveTo>
                    <a:pt x="104774" y="3028949"/>
                  </a:moveTo>
                  <a:lnTo>
                    <a:pt x="0" y="30289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2894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12592049" y="2247899"/>
              <a:ext cx="104775" cy="561975"/>
            </a:xfrm>
            <a:custGeom>
              <a:avLst/>
              <a:gdLst/>
              <a:ahLst/>
              <a:cxnLst/>
              <a:rect l="l" t="t" r="r" b="b"/>
              <a:pathLst>
                <a:path w="104775" h="561975">
                  <a:moveTo>
                    <a:pt x="104774" y="561974"/>
                  </a:moveTo>
                  <a:lnTo>
                    <a:pt x="0" y="561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61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2592049" y="2095499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2592049" y="2076449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2592049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2773024" y="2819399"/>
              <a:ext cx="104775" cy="3019425"/>
            </a:xfrm>
            <a:custGeom>
              <a:avLst/>
              <a:gdLst/>
              <a:ahLst/>
              <a:cxnLst/>
              <a:rect l="l" t="t" r="r" b="b"/>
              <a:pathLst>
                <a:path w="104775" h="3019425">
                  <a:moveTo>
                    <a:pt x="104774" y="3019424"/>
                  </a:moveTo>
                  <a:lnTo>
                    <a:pt x="0" y="30194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1942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12773024" y="2238374"/>
              <a:ext cx="104775" cy="581025"/>
            </a:xfrm>
            <a:custGeom>
              <a:avLst/>
              <a:gdLst/>
              <a:ahLst/>
              <a:cxnLst/>
              <a:rect l="l" t="t" r="r" b="b"/>
              <a:pathLst>
                <a:path w="104775" h="581025">
                  <a:moveTo>
                    <a:pt x="104774" y="581024"/>
                  </a:moveTo>
                  <a:lnTo>
                    <a:pt x="0" y="581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81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12773024" y="2085974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12773024" y="2076449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2773024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2953999" y="2828924"/>
              <a:ext cx="104775" cy="3009900"/>
            </a:xfrm>
            <a:custGeom>
              <a:avLst/>
              <a:gdLst/>
              <a:ahLst/>
              <a:cxnLst/>
              <a:rect l="l" t="t" r="r" b="b"/>
              <a:pathLst>
                <a:path w="104775" h="3009900">
                  <a:moveTo>
                    <a:pt x="104774" y="3009899"/>
                  </a:moveTo>
                  <a:lnTo>
                    <a:pt x="0" y="30098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098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2953999" y="2257424"/>
              <a:ext cx="104775" cy="571500"/>
            </a:xfrm>
            <a:custGeom>
              <a:avLst/>
              <a:gdLst/>
              <a:ahLst/>
              <a:cxnLst/>
              <a:rect l="l" t="t" r="r" b="b"/>
              <a:pathLst>
                <a:path w="104775" h="571500">
                  <a:moveTo>
                    <a:pt x="104774" y="571499"/>
                  </a:moveTo>
                  <a:lnTo>
                    <a:pt x="0" y="5714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71499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2953999" y="2085974"/>
              <a:ext cx="104775" cy="171450"/>
            </a:xfrm>
            <a:custGeom>
              <a:avLst/>
              <a:gdLst/>
              <a:ahLst/>
              <a:cxnLst/>
              <a:rect l="l" t="t" r="r" b="b"/>
              <a:pathLst>
                <a:path w="104775" h="171450">
                  <a:moveTo>
                    <a:pt x="104774" y="171449"/>
                  </a:moveTo>
                  <a:lnTo>
                    <a:pt x="0" y="1714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7144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2953999" y="2066924"/>
              <a:ext cx="104775" cy="19050"/>
            </a:xfrm>
            <a:custGeom>
              <a:avLst/>
              <a:gdLst/>
              <a:ahLst/>
              <a:cxnLst/>
              <a:rect l="l" t="t" r="r" b="b"/>
              <a:pathLst>
                <a:path w="104775" h="19050">
                  <a:moveTo>
                    <a:pt x="1047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9049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3134974" y="2800349"/>
              <a:ext cx="104775" cy="3038475"/>
            </a:xfrm>
            <a:custGeom>
              <a:avLst/>
              <a:gdLst/>
              <a:ahLst/>
              <a:cxnLst/>
              <a:rect l="l" t="t" r="r" b="b"/>
              <a:pathLst>
                <a:path w="104775" h="3038475">
                  <a:moveTo>
                    <a:pt x="104774" y="3038474"/>
                  </a:moveTo>
                  <a:lnTo>
                    <a:pt x="0" y="30384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38474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3134974" y="2219324"/>
              <a:ext cx="104775" cy="581025"/>
            </a:xfrm>
            <a:custGeom>
              <a:avLst/>
              <a:gdLst/>
              <a:ahLst/>
              <a:cxnLst/>
              <a:rect l="l" t="t" r="r" b="b"/>
              <a:pathLst>
                <a:path w="104775" h="581025">
                  <a:moveTo>
                    <a:pt x="104774" y="581024"/>
                  </a:moveTo>
                  <a:lnTo>
                    <a:pt x="0" y="5810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8102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13134974" y="2076449"/>
              <a:ext cx="104775" cy="142875"/>
            </a:xfrm>
            <a:custGeom>
              <a:avLst/>
              <a:gdLst/>
              <a:ahLst/>
              <a:cxnLst/>
              <a:rect l="l" t="t" r="r" b="b"/>
              <a:pathLst>
                <a:path w="104775" h="142875">
                  <a:moveTo>
                    <a:pt x="104774" y="142874"/>
                  </a:moveTo>
                  <a:lnTo>
                    <a:pt x="0" y="1428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42874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13134974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13315949" y="2790824"/>
              <a:ext cx="104775" cy="3048000"/>
            </a:xfrm>
            <a:custGeom>
              <a:avLst/>
              <a:gdLst/>
              <a:ahLst/>
              <a:cxnLst/>
              <a:rect l="l" t="t" r="r" b="b"/>
              <a:pathLst>
                <a:path w="104775" h="3048000">
                  <a:moveTo>
                    <a:pt x="104774" y="3047999"/>
                  </a:moveTo>
                  <a:lnTo>
                    <a:pt x="0" y="30479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3047999"/>
                  </a:lnTo>
                  <a:close/>
                </a:path>
              </a:pathLst>
            </a:custGeom>
            <a:solidFill>
              <a:srgbClr val="F5B0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13315949" y="2228849"/>
              <a:ext cx="104775" cy="561975"/>
            </a:xfrm>
            <a:custGeom>
              <a:avLst/>
              <a:gdLst/>
              <a:ahLst/>
              <a:cxnLst/>
              <a:rect l="l" t="t" r="r" b="b"/>
              <a:pathLst>
                <a:path w="104775" h="561975">
                  <a:moveTo>
                    <a:pt x="104774" y="561974"/>
                  </a:moveTo>
                  <a:lnTo>
                    <a:pt x="0" y="56197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561974"/>
                  </a:lnTo>
                  <a:close/>
                </a:path>
              </a:pathLst>
            </a:custGeom>
            <a:solidFill>
              <a:srgbClr val="BA12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13315949" y="2076449"/>
              <a:ext cx="104775" cy="152400"/>
            </a:xfrm>
            <a:custGeom>
              <a:avLst/>
              <a:gdLst/>
              <a:ahLst/>
              <a:cxnLst/>
              <a:rect l="l" t="t" r="r" b="b"/>
              <a:pathLst>
                <a:path w="104775" h="152400">
                  <a:moveTo>
                    <a:pt x="104774" y="152399"/>
                  </a:moveTo>
                  <a:lnTo>
                    <a:pt x="0" y="152399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152399"/>
                  </a:lnTo>
                  <a:close/>
                </a:path>
              </a:pathLst>
            </a:custGeom>
            <a:solidFill>
              <a:srgbClr val="D560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13315949" y="2066924"/>
              <a:ext cx="104775" cy="9525"/>
            </a:xfrm>
            <a:custGeom>
              <a:avLst/>
              <a:gdLst/>
              <a:ahLst/>
              <a:cxnLst/>
              <a:rect l="l" t="t" r="r" b="b"/>
              <a:pathLst>
                <a:path w="104775" h="9525">
                  <a:moveTo>
                    <a:pt x="104774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104774" y="0"/>
                  </a:lnTo>
                  <a:lnTo>
                    <a:pt x="104774" y="9524"/>
                  </a:lnTo>
                  <a:close/>
                </a:path>
              </a:pathLst>
            </a:custGeom>
            <a:solidFill>
              <a:srgbClr val="002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6" name="object 40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34449" y="6305549"/>
              <a:ext cx="152400" cy="152399"/>
            </a:xfrm>
            <a:prstGeom prst="rect">
              <a:avLst/>
            </a:prstGeom>
          </p:spPr>
        </p:pic>
        <p:pic>
          <p:nvPicPr>
            <p:cNvPr id="407" name="object 40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96424" y="6305549"/>
              <a:ext cx="152400" cy="152399"/>
            </a:xfrm>
            <a:prstGeom prst="rect">
              <a:avLst/>
            </a:prstGeom>
          </p:spPr>
        </p:pic>
        <p:pic>
          <p:nvPicPr>
            <p:cNvPr id="408" name="object 40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58399" y="6305549"/>
              <a:ext cx="152399" cy="152399"/>
            </a:xfrm>
            <a:prstGeom prst="rect">
              <a:avLst/>
            </a:prstGeom>
          </p:spPr>
        </p:pic>
        <p:pic>
          <p:nvPicPr>
            <p:cNvPr id="409" name="object 40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39424" y="6305549"/>
              <a:ext cx="152399" cy="152399"/>
            </a:xfrm>
            <a:prstGeom prst="rect">
              <a:avLst/>
            </a:prstGeom>
          </p:spPr>
        </p:pic>
        <p:pic>
          <p:nvPicPr>
            <p:cNvPr id="410" name="object 4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49024" y="6305549"/>
              <a:ext cx="152399" cy="152399"/>
            </a:xfrm>
            <a:prstGeom prst="rect">
              <a:avLst/>
            </a:prstGeom>
          </p:spPr>
        </p:pic>
      </p:grpSp>
      <p:sp>
        <p:nvSpPr>
          <p:cNvPr id="411" name="object 411"/>
          <p:cNvSpPr txBox="1"/>
          <p:nvPr/>
        </p:nvSpPr>
        <p:spPr>
          <a:xfrm>
            <a:off x="9165083" y="6283324"/>
            <a:ext cx="24511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CO2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2" name="object 412"/>
          <p:cNvSpPr txBox="1"/>
          <p:nvPr/>
        </p:nvSpPr>
        <p:spPr>
          <a:xfrm>
            <a:off x="9727654" y="6283324"/>
            <a:ext cx="24701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CH4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3" name="object 413"/>
          <p:cNvSpPr txBox="1"/>
          <p:nvPr/>
        </p:nvSpPr>
        <p:spPr>
          <a:xfrm>
            <a:off x="10292010" y="6283324"/>
            <a:ext cx="26098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N2O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4" name="object 414"/>
          <p:cNvSpPr txBox="1"/>
          <p:nvPr/>
        </p:nvSpPr>
        <p:spPr>
          <a:xfrm>
            <a:off x="10870504" y="6283324"/>
            <a:ext cx="293370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0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HFCs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415" name="object 415"/>
          <p:cNvSpPr txBox="1"/>
          <p:nvPr/>
        </p:nvSpPr>
        <p:spPr>
          <a:xfrm>
            <a:off x="11481444" y="6283324"/>
            <a:ext cx="222885" cy="17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-25" dirty="0">
                <a:solidFill>
                  <a:srgbClr val="424242"/>
                </a:solidFill>
                <a:latin typeface="Tahoma" panose="020B0604030504040204"/>
                <a:cs typeface="Tahoma" panose="020B0604030504040204"/>
              </a:rPr>
              <a:t>SF6</a:t>
            </a:r>
            <a:endParaRPr sz="950">
              <a:latin typeface="Tahoma" panose="020B0604030504040204"/>
              <a:cs typeface="Tahoma" panose="020B060403050404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1950" y="97155"/>
            <a:ext cx="13825220" cy="78339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308" y="673100"/>
            <a:ext cx="124898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IPCC</a:t>
            </a:r>
            <a:r>
              <a:rPr sz="3600" spc="5" dirty="0"/>
              <a:t> </a:t>
            </a:r>
            <a:r>
              <a:rPr sz="3600" dirty="0"/>
              <a:t>2006</a:t>
            </a:r>
            <a:r>
              <a:rPr sz="3600" spc="5" dirty="0"/>
              <a:t> </a:t>
            </a:r>
            <a:r>
              <a:rPr sz="3600" dirty="0"/>
              <a:t>-</a:t>
            </a:r>
            <a:r>
              <a:rPr sz="3600" spc="5" dirty="0"/>
              <a:t> </a:t>
            </a:r>
            <a:r>
              <a:rPr lang="ru-RU" sz="3600" dirty="0"/>
              <a:t>Део 1 Опште смернице и извештавање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895350" y="1457325"/>
            <a:ext cx="6068060" cy="4183380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75"/>
              </a:spcBef>
            </a:pPr>
            <a:r>
              <a:rPr lang="sr-Cyrl-RS" sz="1800" b="1" spc="-1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Садржај</a:t>
            </a:r>
            <a:endParaRPr sz="1800" dirty="0">
              <a:latin typeface="Tahoma" panose="020B0604030504040204"/>
              <a:cs typeface="Tahoma" panose="020B0604030504040204"/>
            </a:endParaRP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1 - Увод у Смернице из 2006. године</a:t>
            </a: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2 - Приступи прикупљању података</a:t>
            </a: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3 – Неизвесности</a:t>
            </a: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4 - Методолошки избор и идентификација кључних категорија</a:t>
            </a: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5 - Конзистентност временских серија</a:t>
            </a: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6 - Осигурање квалитета / Контрола и верификација квалитета</a:t>
            </a: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7 - Прекурсори и индиректне емисије</a:t>
            </a:r>
          </a:p>
          <a:p>
            <a:pPr marL="142240" indent="-129540">
              <a:lnSpc>
                <a:spcPct val="100000"/>
              </a:lnSpc>
              <a:spcBef>
                <a:spcPts val="975"/>
              </a:spcBef>
              <a:buChar char="-"/>
              <a:tabLst>
                <a:tab pos="142240" algn="l"/>
              </a:tabLst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Поглавље 8 - Смернице и табеле за извештавање</a:t>
            </a:r>
            <a:endParaRPr sz="1800" dirty="0">
              <a:latin typeface="Microsoft Sans Serif" panose="020B0604020202020204"/>
              <a:cs typeface="Microsoft Sans Serif" panose="020B0604020202020204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6725" y="5851525"/>
            <a:ext cx="13291820" cy="1823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31000"/>
              </a:lnSpc>
              <a:spcBef>
                <a:spcPts val="100"/>
              </a:spcBef>
            </a:pP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Прекурсори су угљен-моноксид (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CO),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оксиди азота (</a:t>
            </a:r>
            <a:r>
              <a:rPr lang="sr-Latn-RS" sz="1800" spc="-10" dirty="0" err="1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NOx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), </a:t>
            </a:r>
            <a:r>
              <a:rPr lang="sr-Cyrl-RS" sz="1800" spc="-10" dirty="0" err="1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неметанска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испарљива органска једињења (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NMVOC)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и сумпор-диоксид (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SO2).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Угљен-моноксид (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CO),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азотни оксиди (</a:t>
            </a:r>
            <a:r>
              <a:rPr lang="sr-Latn-RS" sz="1800" spc="-10" dirty="0" err="1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NOx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)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и 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NMVOC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у присуству сунчеве светлости доприносе стварању озона (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O3),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гаса стаклене баште, у тропосфери и стога се често називају „прекурсори озона“. Штавише, емисија </a:t>
            </a:r>
            <a:r>
              <a:rPr lang="sr-Latn-RS" sz="1800" spc="-10" dirty="0" err="1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NOx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игра важну улогу у циклусу азота на Земљи. Емисије сумпор-диоксида доводе до стварања честица сулфата, које такође играју улогу у климатским променама. Амонијак (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NH3) </a:t>
            </a:r>
            <a:r>
              <a:rPr lang="sr-Cyrl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је прекурсор аеросола, али је мање важан за стварање аеросола од </a:t>
            </a:r>
            <a:r>
              <a:rPr lang="sr-Latn-RS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SO2.</a:t>
            </a:r>
            <a:endParaRPr sz="1800" dirty="0">
              <a:latin typeface="Microsoft Sans Serif" panose="020B0604020202020204"/>
              <a:cs typeface="Microsoft Sans Serif" panose="020B0604020202020204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76105" y="1490345"/>
            <a:ext cx="3728085" cy="436181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35387" y="673100"/>
            <a:ext cx="68453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IPCC</a:t>
            </a:r>
            <a:r>
              <a:rPr sz="3600" spc="75" dirty="0"/>
              <a:t> </a:t>
            </a:r>
            <a:r>
              <a:rPr sz="3600" dirty="0"/>
              <a:t>2006</a:t>
            </a:r>
            <a:r>
              <a:rPr sz="3600" spc="80" dirty="0"/>
              <a:t> </a:t>
            </a:r>
            <a:r>
              <a:rPr lang="sr-Latn-RS" sz="3600" dirty="0"/>
              <a:t>–</a:t>
            </a:r>
            <a:r>
              <a:rPr sz="3600" spc="80" dirty="0"/>
              <a:t> </a:t>
            </a:r>
            <a:r>
              <a:rPr lang="sr-Cyrl-RS" sz="3600" dirty="0"/>
              <a:t>Део 2 Енергија</a:t>
            </a:r>
            <a:endParaRPr sz="36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30150" y="2270125"/>
            <a:ext cx="1330325" cy="187198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54075" y="1263650"/>
            <a:ext cx="12849860" cy="4631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3410" algn="just">
              <a:lnSpc>
                <a:spcPct val="100000"/>
              </a:lnSpc>
              <a:spcBef>
                <a:spcPts val="100"/>
              </a:spcBef>
            </a:pPr>
            <a:r>
              <a:rPr lang="ru-RU" sz="1800" spc="-2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Сагоревање фосилних горива у енергетској индустрији, производњи, транспорту и стамбеном сектору</a:t>
            </a:r>
            <a:endParaRPr lang="en-US" sz="1800" dirty="0">
              <a:latin typeface="Microsoft Sans Serif" panose="020B0604020202020204"/>
              <a:cs typeface="Microsoft Sans Serif" panose="020B0604020202020204"/>
            </a:endParaRPr>
          </a:p>
          <a:p>
            <a:pPr marL="12700" marR="2275840" indent="19050" algn="just">
              <a:spcBef>
                <a:spcPts val="1125"/>
              </a:spcBef>
            </a:pPr>
            <a:r>
              <a:rPr lang="ru-RU" sz="1800" b="1" spc="-8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Емисије од сагоревања фосилних горива за електричну енергију, грејање, индустрију, транспорт и домаћинства </a:t>
            </a:r>
          </a:p>
          <a:p>
            <a:pPr marL="12700" marR="2275840" indent="19050" algn="just">
              <a:spcBef>
                <a:spcPts val="1125"/>
              </a:spcBef>
            </a:pPr>
            <a:r>
              <a:rPr lang="sr-Cyrl-RS" sz="1800" b="1" spc="-8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Стационарни и мобилни извори</a:t>
            </a:r>
            <a:endParaRPr lang="en-US" sz="1800" dirty="0">
              <a:latin typeface="Tahoma" panose="020B0604030504040204"/>
              <a:cs typeface="Tahoma" panose="020B0604030504040204"/>
            </a:endParaRPr>
          </a:p>
          <a:p>
            <a:pPr marL="12700" algn="just">
              <a:spcBef>
                <a:spcPts val="840"/>
              </a:spcBef>
            </a:pPr>
            <a:r>
              <a:rPr lang="ru-RU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Покрива фиксне изворе попут електрана и мобилне попут аутомобила, камиона, бродова и авиона</a:t>
            </a:r>
            <a:r>
              <a:rPr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.</a:t>
            </a:r>
            <a:endParaRPr sz="1800" dirty="0">
              <a:latin typeface="Microsoft Sans Serif" panose="020B0604020202020204"/>
              <a:cs typeface="Microsoft Sans Serif" panose="020B0604020202020204"/>
            </a:endParaRPr>
          </a:p>
          <a:p>
            <a:pPr marL="12700" algn="just">
              <a:spcBef>
                <a:spcPts val="1890"/>
              </a:spcBef>
            </a:pPr>
            <a:r>
              <a:rPr lang="ru-RU" sz="1800" b="1" spc="-9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Фугитивне емисије из рударства угља, вађења нафте и система природног гаса</a:t>
            </a:r>
          </a:p>
          <a:p>
            <a:pPr marL="12700" algn="just">
              <a:spcBef>
                <a:spcPts val="1890"/>
              </a:spcBef>
            </a:pPr>
            <a:r>
              <a:rPr lang="ru-RU" sz="180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Ненамерно испуштање гасова током ископавања угља, рафинирања нафте и вађења или транспорта гаса</a:t>
            </a:r>
            <a:r>
              <a:rPr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.</a:t>
            </a:r>
            <a:endParaRPr sz="1800" dirty="0">
              <a:latin typeface="Microsoft Sans Serif" panose="020B0604020202020204"/>
              <a:cs typeface="Microsoft Sans Serif" panose="020B0604020202020204"/>
            </a:endParaRPr>
          </a:p>
          <a:p>
            <a:pPr algn="just">
              <a:spcBef>
                <a:spcPts val="225"/>
              </a:spcBef>
            </a:pPr>
            <a:endParaRPr sz="1800" dirty="0">
              <a:latin typeface="Microsoft Sans Serif" panose="020B0604020202020204"/>
              <a:cs typeface="Microsoft Sans Serif" panose="020B0604020202020204"/>
            </a:endParaRPr>
          </a:p>
          <a:p>
            <a:pPr marL="12700" algn="just"/>
            <a:r>
              <a:rPr lang="ru-RU" sz="1800" b="1" spc="-8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Пружа методе и фактор животне средине EF за процену CO₂, CH₄ и N₂O из активности везаних за енергију</a:t>
            </a:r>
            <a:r>
              <a:rPr sz="1800" b="1" spc="-10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.</a:t>
            </a:r>
            <a:endParaRPr sz="1800" dirty="0">
              <a:latin typeface="Tahoma" panose="020B0604030504040204"/>
              <a:cs typeface="Tahoma" panose="020B0604030504040204"/>
            </a:endParaRPr>
          </a:p>
          <a:p>
            <a:pPr algn="just">
              <a:spcBef>
                <a:spcPts val="845"/>
              </a:spcBef>
            </a:pPr>
            <a:endParaRPr sz="1800" dirty="0">
              <a:latin typeface="Tahoma" panose="020B0604030504040204"/>
              <a:cs typeface="Tahoma" panose="020B0604030504040204"/>
            </a:endParaRPr>
          </a:p>
          <a:p>
            <a:pPr marL="31115" algn="just"/>
            <a:r>
              <a:rPr lang="sr-Cyrl-RS" sz="1800" b="1" spc="-75" dirty="0">
                <a:solidFill>
                  <a:srgbClr val="002046"/>
                </a:solidFill>
                <a:latin typeface="Tahoma" panose="020B0604030504040204"/>
                <a:cs typeface="Tahoma" panose="020B0604030504040204"/>
              </a:rPr>
              <a:t>Хватање и складиштење угљеника</a:t>
            </a:r>
          </a:p>
          <a:p>
            <a:pPr marL="31115" algn="just"/>
            <a:r>
              <a:rPr lang="ru-RU"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Технологије које хватају емисије CO₂ из сагоревања горива или индустријских процеса и складиште их под земљом како би се спречило испуштање у атмосферу</a:t>
            </a:r>
            <a:r>
              <a:rPr sz="1800" spc="-10" dirty="0">
                <a:solidFill>
                  <a:srgbClr val="002046"/>
                </a:solidFill>
                <a:latin typeface="Microsoft Sans Serif" panose="020B0604020202020204"/>
                <a:cs typeface="Microsoft Sans Serif" panose="020B0604020202020204"/>
              </a:rPr>
              <a:t>.</a:t>
            </a:r>
            <a:endParaRPr sz="1800" dirty="0">
              <a:latin typeface="Microsoft Sans Serif" panose="020B0604020202020204"/>
              <a:cs typeface="Microsoft Sans Serif" panose="020B0604020202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90304" y="6715125"/>
            <a:ext cx="603885" cy="723900"/>
          </a:xfrm>
          <a:custGeom>
            <a:avLst/>
            <a:gdLst/>
            <a:ahLst/>
            <a:cxnLst/>
            <a:rect l="l" t="t" r="r" b="b"/>
            <a:pathLst>
              <a:path w="603885" h="723900">
                <a:moveTo>
                  <a:pt x="402149" y="723899"/>
                </a:moveTo>
                <a:lnTo>
                  <a:pt x="40221" y="723899"/>
                </a:lnTo>
                <a:lnTo>
                  <a:pt x="25452" y="720443"/>
                </a:lnTo>
                <a:lnTo>
                  <a:pt x="12569" y="711330"/>
                </a:lnTo>
                <a:lnTo>
                  <a:pt x="3456" y="698447"/>
                </a:lnTo>
                <a:lnTo>
                  <a:pt x="0" y="683678"/>
                </a:lnTo>
                <a:lnTo>
                  <a:pt x="0" y="40221"/>
                </a:lnTo>
                <a:lnTo>
                  <a:pt x="3151" y="24536"/>
                </a:lnTo>
                <a:lnTo>
                  <a:pt x="11754" y="11754"/>
                </a:lnTo>
                <a:lnTo>
                  <a:pt x="24536" y="3151"/>
                </a:lnTo>
                <a:lnTo>
                  <a:pt x="40221" y="0"/>
                </a:lnTo>
                <a:lnTo>
                  <a:pt x="402149" y="0"/>
                </a:lnTo>
                <a:lnTo>
                  <a:pt x="417837" y="3151"/>
                </a:lnTo>
                <a:lnTo>
                  <a:pt x="430627" y="11754"/>
                </a:lnTo>
                <a:lnTo>
                  <a:pt x="439238" y="24536"/>
                </a:lnTo>
                <a:lnTo>
                  <a:pt x="442393" y="40221"/>
                </a:lnTo>
                <a:lnTo>
                  <a:pt x="442393" y="80443"/>
                </a:lnTo>
                <a:lnTo>
                  <a:pt x="80443" y="80443"/>
                </a:lnTo>
                <a:lnTo>
                  <a:pt x="80443" y="241307"/>
                </a:lnTo>
                <a:lnTo>
                  <a:pt x="442393" y="241307"/>
                </a:lnTo>
                <a:lnTo>
                  <a:pt x="442393" y="442393"/>
                </a:lnTo>
                <a:lnTo>
                  <a:pt x="482592" y="442393"/>
                </a:lnTo>
                <a:lnTo>
                  <a:pt x="497370" y="445846"/>
                </a:lnTo>
                <a:lnTo>
                  <a:pt x="510253" y="454951"/>
                </a:lnTo>
                <a:lnTo>
                  <a:pt x="519360" y="467827"/>
                </a:lnTo>
                <a:lnTo>
                  <a:pt x="522814" y="482592"/>
                </a:lnTo>
                <a:lnTo>
                  <a:pt x="442393" y="482592"/>
                </a:lnTo>
                <a:lnTo>
                  <a:pt x="442393" y="683678"/>
                </a:lnTo>
                <a:lnTo>
                  <a:pt x="438936" y="698447"/>
                </a:lnTo>
                <a:lnTo>
                  <a:pt x="429821" y="711330"/>
                </a:lnTo>
                <a:lnTo>
                  <a:pt x="416931" y="720443"/>
                </a:lnTo>
                <a:lnTo>
                  <a:pt x="402149" y="723899"/>
                </a:lnTo>
                <a:close/>
              </a:path>
              <a:path w="603885" h="723900">
                <a:moveTo>
                  <a:pt x="442393" y="241307"/>
                </a:moveTo>
                <a:lnTo>
                  <a:pt x="361949" y="241307"/>
                </a:lnTo>
                <a:lnTo>
                  <a:pt x="361949" y="80443"/>
                </a:lnTo>
                <a:lnTo>
                  <a:pt x="442393" y="80443"/>
                </a:lnTo>
                <a:lnTo>
                  <a:pt x="482592" y="120642"/>
                </a:lnTo>
                <a:lnTo>
                  <a:pt x="522814" y="120642"/>
                </a:lnTo>
                <a:lnTo>
                  <a:pt x="522814" y="201085"/>
                </a:lnTo>
                <a:lnTo>
                  <a:pt x="442393" y="201085"/>
                </a:lnTo>
                <a:lnTo>
                  <a:pt x="442393" y="241307"/>
                </a:lnTo>
                <a:close/>
              </a:path>
              <a:path w="603885" h="723900">
                <a:moveTo>
                  <a:pt x="600379" y="603257"/>
                </a:moveTo>
                <a:lnTo>
                  <a:pt x="542924" y="603257"/>
                </a:lnTo>
                <a:lnTo>
                  <a:pt x="546067" y="602943"/>
                </a:lnTo>
                <a:lnTo>
                  <a:pt x="552980" y="600743"/>
                </a:lnTo>
                <a:lnTo>
                  <a:pt x="559893" y="594773"/>
                </a:lnTo>
                <a:lnTo>
                  <a:pt x="563035" y="583124"/>
                </a:lnTo>
                <a:lnTo>
                  <a:pt x="563035" y="382060"/>
                </a:lnTo>
                <a:lnTo>
                  <a:pt x="550466" y="351894"/>
                </a:lnTo>
                <a:lnTo>
                  <a:pt x="495161" y="291571"/>
                </a:lnTo>
                <a:lnTo>
                  <a:pt x="482592" y="261418"/>
                </a:lnTo>
                <a:lnTo>
                  <a:pt x="482592" y="201085"/>
                </a:lnTo>
                <a:lnTo>
                  <a:pt x="522814" y="201085"/>
                </a:lnTo>
                <a:lnTo>
                  <a:pt x="522814" y="241307"/>
                </a:lnTo>
                <a:lnTo>
                  <a:pt x="535383" y="271460"/>
                </a:lnTo>
                <a:lnTo>
                  <a:pt x="590688" y="331784"/>
                </a:lnTo>
                <a:lnTo>
                  <a:pt x="603257" y="361949"/>
                </a:lnTo>
                <a:lnTo>
                  <a:pt x="603257" y="583124"/>
                </a:lnTo>
                <a:lnTo>
                  <a:pt x="600424" y="602943"/>
                </a:lnTo>
                <a:lnTo>
                  <a:pt x="600379" y="603257"/>
                </a:lnTo>
                <a:close/>
              </a:path>
              <a:path w="603885" h="723900">
                <a:moveTo>
                  <a:pt x="542924" y="643456"/>
                </a:moveTo>
                <a:lnTo>
                  <a:pt x="516529" y="639688"/>
                </a:lnTo>
                <a:lnTo>
                  <a:pt x="497675" y="628381"/>
                </a:lnTo>
                <a:lnTo>
                  <a:pt x="486363" y="609529"/>
                </a:lnTo>
                <a:lnTo>
                  <a:pt x="482592" y="583124"/>
                </a:lnTo>
                <a:lnTo>
                  <a:pt x="482592" y="502703"/>
                </a:lnTo>
                <a:lnTo>
                  <a:pt x="482278" y="499560"/>
                </a:lnTo>
                <a:lnTo>
                  <a:pt x="480078" y="492647"/>
                </a:lnTo>
                <a:lnTo>
                  <a:pt x="474108" y="485734"/>
                </a:lnTo>
                <a:lnTo>
                  <a:pt x="462481" y="482592"/>
                </a:lnTo>
                <a:lnTo>
                  <a:pt x="522814" y="482592"/>
                </a:lnTo>
                <a:lnTo>
                  <a:pt x="522814" y="583124"/>
                </a:lnTo>
                <a:lnTo>
                  <a:pt x="525956" y="594773"/>
                </a:lnTo>
                <a:lnTo>
                  <a:pt x="532869" y="600743"/>
                </a:lnTo>
                <a:lnTo>
                  <a:pt x="539782" y="602943"/>
                </a:lnTo>
                <a:lnTo>
                  <a:pt x="542924" y="603257"/>
                </a:lnTo>
                <a:lnTo>
                  <a:pt x="600379" y="603257"/>
                </a:lnTo>
                <a:lnTo>
                  <a:pt x="599483" y="609529"/>
                </a:lnTo>
                <a:lnTo>
                  <a:pt x="588165" y="628381"/>
                </a:lnTo>
                <a:lnTo>
                  <a:pt x="569310" y="639688"/>
                </a:lnTo>
                <a:lnTo>
                  <a:pt x="542924" y="643456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6846" y="6694139"/>
            <a:ext cx="828675" cy="690245"/>
          </a:xfrm>
          <a:custGeom>
            <a:avLst/>
            <a:gdLst/>
            <a:ahLst/>
            <a:cxnLst/>
            <a:rect l="l" t="t" r="r" b="b"/>
            <a:pathLst>
              <a:path w="828675" h="690245">
                <a:moveTo>
                  <a:pt x="44651" y="362001"/>
                </a:moveTo>
                <a:lnTo>
                  <a:pt x="0" y="300446"/>
                </a:lnTo>
                <a:lnTo>
                  <a:pt x="413333" y="0"/>
                </a:lnTo>
                <a:lnTo>
                  <a:pt x="543174" y="93951"/>
                </a:lnTo>
                <a:lnTo>
                  <a:pt x="413463" y="93951"/>
                </a:lnTo>
                <a:lnTo>
                  <a:pt x="44651" y="362001"/>
                </a:lnTo>
                <a:close/>
              </a:path>
              <a:path w="828675" h="690245">
                <a:moveTo>
                  <a:pt x="708549" y="139579"/>
                </a:moveTo>
                <a:lnTo>
                  <a:pt x="606233" y="139579"/>
                </a:lnTo>
                <a:lnTo>
                  <a:pt x="606233" y="0"/>
                </a:lnTo>
                <a:lnTo>
                  <a:pt x="708549" y="0"/>
                </a:lnTo>
                <a:lnTo>
                  <a:pt x="708549" y="139579"/>
                </a:lnTo>
                <a:close/>
              </a:path>
              <a:path w="828675" h="690245">
                <a:moveTo>
                  <a:pt x="784048" y="362001"/>
                </a:moveTo>
                <a:lnTo>
                  <a:pt x="776494" y="356615"/>
                </a:lnTo>
                <a:lnTo>
                  <a:pt x="413463" y="93951"/>
                </a:lnTo>
                <a:lnTo>
                  <a:pt x="543174" y="93951"/>
                </a:lnTo>
                <a:lnTo>
                  <a:pt x="606233" y="139579"/>
                </a:lnTo>
                <a:lnTo>
                  <a:pt x="708549" y="139579"/>
                </a:lnTo>
                <a:lnTo>
                  <a:pt x="708549" y="213590"/>
                </a:lnTo>
                <a:lnTo>
                  <a:pt x="828603" y="300446"/>
                </a:lnTo>
                <a:lnTo>
                  <a:pt x="784048" y="362001"/>
                </a:lnTo>
                <a:close/>
              </a:path>
              <a:path w="828675" h="690245">
                <a:moveTo>
                  <a:pt x="331010" y="689768"/>
                </a:moveTo>
                <a:lnTo>
                  <a:pt x="118248" y="689768"/>
                </a:lnTo>
                <a:lnTo>
                  <a:pt x="118248" y="356615"/>
                </a:lnTo>
                <a:lnTo>
                  <a:pt x="413385" y="142946"/>
                </a:lnTo>
                <a:lnTo>
                  <a:pt x="708549" y="356615"/>
                </a:lnTo>
                <a:lnTo>
                  <a:pt x="708549" y="468874"/>
                </a:lnTo>
                <a:lnTo>
                  <a:pt x="331010" y="468874"/>
                </a:lnTo>
                <a:lnTo>
                  <a:pt x="331010" y="689768"/>
                </a:lnTo>
                <a:close/>
              </a:path>
              <a:path w="828675" h="690245">
                <a:moveTo>
                  <a:pt x="708549" y="689768"/>
                </a:moveTo>
                <a:lnTo>
                  <a:pt x="495787" y="689768"/>
                </a:lnTo>
                <a:lnTo>
                  <a:pt x="495787" y="468874"/>
                </a:lnTo>
                <a:lnTo>
                  <a:pt x="708549" y="468874"/>
                </a:lnTo>
                <a:lnTo>
                  <a:pt x="708549" y="689768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73435" y="6648450"/>
            <a:ext cx="669290" cy="790575"/>
          </a:xfrm>
          <a:custGeom>
            <a:avLst/>
            <a:gdLst/>
            <a:ahLst/>
            <a:cxnLst/>
            <a:rect l="l" t="t" r="r" b="b"/>
            <a:pathLst>
              <a:path w="669289" h="790575">
                <a:moveTo>
                  <a:pt x="91212" y="182449"/>
                </a:moveTo>
                <a:lnTo>
                  <a:pt x="79387" y="180056"/>
                </a:lnTo>
                <a:lnTo>
                  <a:pt x="69728" y="173534"/>
                </a:lnTo>
                <a:lnTo>
                  <a:pt x="63213" y="163866"/>
                </a:lnTo>
                <a:lnTo>
                  <a:pt x="60824" y="152037"/>
                </a:lnTo>
                <a:lnTo>
                  <a:pt x="68586" y="104036"/>
                </a:lnTo>
                <a:lnTo>
                  <a:pt x="90191" y="62307"/>
                </a:lnTo>
                <a:lnTo>
                  <a:pt x="123116" y="29375"/>
                </a:lnTo>
                <a:lnTo>
                  <a:pt x="164839" y="7764"/>
                </a:lnTo>
                <a:lnTo>
                  <a:pt x="212837" y="0"/>
                </a:lnTo>
                <a:lnTo>
                  <a:pt x="260848" y="7764"/>
                </a:lnTo>
                <a:lnTo>
                  <a:pt x="302578" y="29375"/>
                </a:lnTo>
                <a:lnTo>
                  <a:pt x="334024" y="60824"/>
                </a:lnTo>
                <a:lnTo>
                  <a:pt x="212837" y="60824"/>
                </a:lnTo>
                <a:lnTo>
                  <a:pt x="177365" y="68003"/>
                </a:lnTo>
                <a:lnTo>
                  <a:pt x="148368" y="87568"/>
                </a:lnTo>
                <a:lnTo>
                  <a:pt x="128803" y="116565"/>
                </a:lnTo>
                <a:lnTo>
                  <a:pt x="119235" y="163866"/>
                </a:lnTo>
                <a:lnTo>
                  <a:pt x="112718" y="173534"/>
                </a:lnTo>
                <a:lnTo>
                  <a:pt x="103051" y="180056"/>
                </a:lnTo>
                <a:lnTo>
                  <a:pt x="91212" y="182449"/>
                </a:lnTo>
                <a:close/>
              </a:path>
              <a:path w="669289" h="790575">
                <a:moveTo>
                  <a:pt x="395409" y="243250"/>
                </a:moveTo>
                <a:lnTo>
                  <a:pt x="395165" y="243250"/>
                </a:lnTo>
                <a:lnTo>
                  <a:pt x="359815" y="236095"/>
                </a:lnTo>
                <a:lnTo>
                  <a:pt x="330818" y="216527"/>
                </a:lnTo>
                <a:lnTo>
                  <a:pt x="311253" y="187524"/>
                </a:lnTo>
                <a:lnTo>
                  <a:pt x="296892" y="116565"/>
                </a:lnTo>
                <a:lnTo>
                  <a:pt x="277318" y="87568"/>
                </a:lnTo>
                <a:lnTo>
                  <a:pt x="248313" y="68003"/>
                </a:lnTo>
                <a:lnTo>
                  <a:pt x="212837" y="60824"/>
                </a:lnTo>
                <a:lnTo>
                  <a:pt x="334024" y="60824"/>
                </a:lnTo>
                <a:lnTo>
                  <a:pt x="335506" y="62307"/>
                </a:lnTo>
                <a:lnTo>
                  <a:pt x="357112" y="104036"/>
                </a:lnTo>
                <a:lnTo>
                  <a:pt x="364875" y="152037"/>
                </a:lnTo>
                <a:lnTo>
                  <a:pt x="367268" y="163866"/>
                </a:lnTo>
                <a:lnTo>
                  <a:pt x="373790" y="173534"/>
                </a:lnTo>
                <a:lnTo>
                  <a:pt x="383458" y="180056"/>
                </a:lnTo>
                <a:lnTo>
                  <a:pt x="395287" y="182449"/>
                </a:lnTo>
                <a:lnTo>
                  <a:pt x="480348" y="182449"/>
                </a:lnTo>
                <a:lnTo>
                  <a:pt x="479321" y="187524"/>
                </a:lnTo>
                <a:lnTo>
                  <a:pt x="459756" y="216527"/>
                </a:lnTo>
                <a:lnTo>
                  <a:pt x="430759" y="236095"/>
                </a:lnTo>
                <a:lnTo>
                  <a:pt x="395409" y="243250"/>
                </a:lnTo>
                <a:close/>
              </a:path>
              <a:path w="669289" h="790575">
                <a:moveTo>
                  <a:pt x="480348" y="182449"/>
                </a:moveTo>
                <a:lnTo>
                  <a:pt x="395287" y="182449"/>
                </a:lnTo>
                <a:lnTo>
                  <a:pt x="407116" y="180056"/>
                </a:lnTo>
                <a:lnTo>
                  <a:pt x="416784" y="173534"/>
                </a:lnTo>
                <a:lnTo>
                  <a:pt x="423306" y="163866"/>
                </a:lnTo>
                <a:lnTo>
                  <a:pt x="428089" y="140212"/>
                </a:lnTo>
                <a:lnTo>
                  <a:pt x="434606" y="130552"/>
                </a:lnTo>
                <a:lnTo>
                  <a:pt x="444273" y="124038"/>
                </a:lnTo>
                <a:lnTo>
                  <a:pt x="456112" y="121649"/>
                </a:lnTo>
                <a:lnTo>
                  <a:pt x="467937" y="124038"/>
                </a:lnTo>
                <a:lnTo>
                  <a:pt x="477596" y="130552"/>
                </a:lnTo>
                <a:lnTo>
                  <a:pt x="484110" y="140212"/>
                </a:lnTo>
                <a:lnTo>
                  <a:pt x="486500" y="152037"/>
                </a:lnTo>
                <a:lnTo>
                  <a:pt x="480348" y="182449"/>
                </a:lnTo>
                <a:close/>
              </a:path>
              <a:path w="669289" h="790575">
                <a:moveTo>
                  <a:pt x="182449" y="334462"/>
                </a:moveTo>
                <a:lnTo>
                  <a:pt x="0" y="334462"/>
                </a:lnTo>
                <a:lnTo>
                  <a:pt x="0" y="273662"/>
                </a:lnTo>
                <a:lnTo>
                  <a:pt x="2389" y="261833"/>
                </a:lnTo>
                <a:lnTo>
                  <a:pt x="8906" y="252165"/>
                </a:lnTo>
                <a:lnTo>
                  <a:pt x="18573" y="245642"/>
                </a:lnTo>
                <a:lnTo>
                  <a:pt x="30412" y="243250"/>
                </a:lnTo>
                <a:lnTo>
                  <a:pt x="152037" y="243250"/>
                </a:lnTo>
                <a:lnTo>
                  <a:pt x="163866" y="245642"/>
                </a:lnTo>
                <a:lnTo>
                  <a:pt x="173534" y="252165"/>
                </a:lnTo>
                <a:lnTo>
                  <a:pt x="180056" y="261833"/>
                </a:lnTo>
                <a:lnTo>
                  <a:pt x="182449" y="273662"/>
                </a:lnTo>
                <a:lnTo>
                  <a:pt x="182449" y="334462"/>
                </a:lnTo>
                <a:close/>
              </a:path>
              <a:path w="669289" h="790575">
                <a:moveTo>
                  <a:pt x="638537" y="790574"/>
                </a:moveTo>
                <a:lnTo>
                  <a:pt x="30412" y="790574"/>
                </a:lnTo>
                <a:lnTo>
                  <a:pt x="18573" y="788185"/>
                </a:lnTo>
                <a:lnTo>
                  <a:pt x="8906" y="781668"/>
                </a:lnTo>
                <a:lnTo>
                  <a:pt x="2389" y="772001"/>
                </a:lnTo>
                <a:lnTo>
                  <a:pt x="0" y="760162"/>
                </a:lnTo>
                <a:lnTo>
                  <a:pt x="0" y="395287"/>
                </a:lnTo>
                <a:lnTo>
                  <a:pt x="182449" y="395287"/>
                </a:lnTo>
                <a:lnTo>
                  <a:pt x="182449" y="528524"/>
                </a:lnTo>
                <a:lnTo>
                  <a:pt x="668949" y="528524"/>
                </a:lnTo>
                <a:lnTo>
                  <a:pt x="668949" y="608125"/>
                </a:lnTo>
                <a:lnTo>
                  <a:pt x="212837" y="608125"/>
                </a:lnTo>
                <a:lnTo>
                  <a:pt x="201012" y="610518"/>
                </a:lnTo>
                <a:lnTo>
                  <a:pt x="191353" y="617040"/>
                </a:lnTo>
                <a:lnTo>
                  <a:pt x="184838" y="626708"/>
                </a:lnTo>
                <a:lnTo>
                  <a:pt x="182449" y="638537"/>
                </a:lnTo>
                <a:lnTo>
                  <a:pt x="182449" y="668949"/>
                </a:lnTo>
                <a:lnTo>
                  <a:pt x="184838" y="680778"/>
                </a:lnTo>
                <a:lnTo>
                  <a:pt x="191353" y="690446"/>
                </a:lnTo>
                <a:lnTo>
                  <a:pt x="201012" y="696969"/>
                </a:lnTo>
                <a:lnTo>
                  <a:pt x="212837" y="699362"/>
                </a:lnTo>
                <a:lnTo>
                  <a:pt x="668949" y="699362"/>
                </a:lnTo>
                <a:lnTo>
                  <a:pt x="668949" y="760162"/>
                </a:lnTo>
                <a:lnTo>
                  <a:pt x="666560" y="772001"/>
                </a:lnTo>
                <a:lnTo>
                  <a:pt x="660043" y="781668"/>
                </a:lnTo>
                <a:lnTo>
                  <a:pt x="650376" y="788185"/>
                </a:lnTo>
                <a:lnTo>
                  <a:pt x="638537" y="790574"/>
                </a:lnTo>
                <a:close/>
              </a:path>
              <a:path w="669289" h="790575">
                <a:moveTo>
                  <a:pt x="425699" y="528524"/>
                </a:moveTo>
                <a:lnTo>
                  <a:pt x="182449" y="528524"/>
                </a:lnTo>
                <a:lnTo>
                  <a:pt x="381699" y="428911"/>
                </a:lnTo>
                <a:lnTo>
                  <a:pt x="389030" y="426361"/>
                </a:lnTo>
                <a:lnTo>
                  <a:pt x="396652" y="425743"/>
                </a:lnTo>
                <a:lnTo>
                  <a:pt x="404191" y="427042"/>
                </a:lnTo>
                <a:lnTo>
                  <a:pt x="425699" y="456112"/>
                </a:lnTo>
                <a:lnTo>
                  <a:pt x="425699" y="528524"/>
                </a:lnTo>
                <a:close/>
              </a:path>
              <a:path w="669289" h="790575">
                <a:moveTo>
                  <a:pt x="668949" y="528524"/>
                </a:moveTo>
                <a:lnTo>
                  <a:pt x="425699" y="528524"/>
                </a:lnTo>
                <a:lnTo>
                  <a:pt x="624949" y="428911"/>
                </a:lnTo>
                <a:lnTo>
                  <a:pt x="632290" y="426361"/>
                </a:lnTo>
                <a:lnTo>
                  <a:pt x="639914" y="425743"/>
                </a:lnTo>
                <a:lnTo>
                  <a:pt x="647455" y="427042"/>
                </a:lnTo>
                <a:lnTo>
                  <a:pt x="668949" y="456112"/>
                </a:lnTo>
                <a:lnTo>
                  <a:pt x="668949" y="528524"/>
                </a:lnTo>
                <a:close/>
              </a:path>
              <a:path w="669289" h="790575">
                <a:moveTo>
                  <a:pt x="304074" y="699362"/>
                </a:moveTo>
                <a:lnTo>
                  <a:pt x="212837" y="699362"/>
                </a:lnTo>
                <a:lnTo>
                  <a:pt x="224676" y="696969"/>
                </a:lnTo>
                <a:lnTo>
                  <a:pt x="234343" y="690446"/>
                </a:lnTo>
                <a:lnTo>
                  <a:pt x="240860" y="680778"/>
                </a:lnTo>
                <a:lnTo>
                  <a:pt x="243250" y="668949"/>
                </a:lnTo>
                <a:lnTo>
                  <a:pt x="243250" y="638537"/>
                </a:lnTo>
                <a:lnTo>
                  <a:pt x="240860" y="626708"/>
                </a:lnTo>
                <a:lnTo>
                  <a:pt x="234343" y="617040"/>
                </a:lnTo>
                <a:lnTo>
                  <a:pt x="224676" y="610518"/>
                </a:lnTo>
                <a:lnTo>
                  <a:pt x="212837" y="608125"/>
                </a:lnTo>
                <a:lnTo>
                  <a:pt x="304074" y="608125"/>
                </a:lnTo>
                <a:lnTo>
                  <a:pt x="292235" y="610518"/>
                </a:lnTo>
                <a:lnTo>
                  <a:pt x="282568" y="617040"/>
                </a:lnTo>
                <a:lnTo>
                  <a:pt x="276051" y="626708"/>
                </a:lnTo>
                <a:lnTo>
                  <a:pt x="273662" y="638537"/>
                </a:lnTo>
                <a:lnTo>
                  <a:pt x="273662" y="668949"/>
                </a:lnTo>
                <a:lnTo>
                  <a:pt x="276051" y="680778"/>
                </a:lnTo>
                <a:lnTo>
                  <a:pt x="282568" y="690446"/>
                </a:lnTo>
                <a:lnTo>
                  <a:pt x="292235" y="696969"/>
                </a:lnTo>
                <a:lnTo>
                  <a:pt x="304074" y="699362"/>
                </a:lnTo>
                <a:close/>
              </a:path>
              <a:path w="669289" h="790575">
                <a:moveTo>
                  <a:pt x="456112" y="699362"/>
                </a:moveTo>
                <a:lnTo>
                  <a:pt x="304074" y="699362"/>
                </a:lnTo>
                <a:lnTo>
                  <a:pt x="315899" y="696969"/>
                </a:lnTo>
                <a:lnTo>
                  <a:pt x="325559" y="690446"/>
                </a:lnTo>
                <a:lnTo>
                  <a:pt x="332073" y="680778"/>
                </a:lnTo>
                <a:lnTo>
                  <a:pt x="334462" y="668949"/>
                </a:lnTo>
                <a:lnTo>
                  <a:pt x="334462" y="638537"/>
                </a:lnTo>
                <a:lnTo>
                  <a:pt x="332073" y="626708"/>
                </a:lnTo>
                <a:lnTo>
                  <a:pt x="325559" y="617040"/>
                </a:lnTo>
                <a:lnTo>
                  <a:pt x="315899" y="610518"/>
                </a:lnTo>
                <a:lnTo>
                  <a:pt x="304074" y="608125"/>
                </a:lnTo>
                <a:lnTo>
                  <a:pt x="456112" y="608125"/>
                </a:lnTo>
                <a:lnTo>
                  <a:pt x="444273" y="610518"/>
                </a:lnTo>
                <a:lnTo>
                  <a:pt x="434606" y="617040"/>
                </a:lnTo>
                <a:lnTo>
                  <a:pt x="428089" y="626708"/>
                </a:lnTo>
                <a:lnTo>
                  <a:pt x="425699" y="638537"/>
                </a:lnTo>
                <a:lnTo>
                  <a:pt x="425699" y="668949"/>
                </a:lnTo>
                <a:lnTo>
                  <a:pt x="428089" y="680778"/>
                </a:lnTo>
                <a:lnTo>
                  <a:pt x="434606" y="690446"/>
                </a:lnTo>
                <a:lnTo>
                  <a:pt x="444273" y="696969"/>
                </a:lnTo>
                <a:lnTo>
                  <a:pt x="456112" y="699362"/>
                </a:lnTo>
                <a:close/>
              </a:path>
              <a:path w="669289" h="790575">
                <a:moveTo>
                  <a:pt x="547324" y="699362"/>
                </a:moveTo>
                <a:lnTo>
                  <a:pt x="456112" y="699362"/>
                </a:lnTo>
                <a:lnTo>
                  <a:pt x="467937" y="696969"/>
                </a:lnTo>
                <a:lnTo>
                  <a:pt x="477596" y="690446"/>
                </a:lnTo>
                <a:lnTo>
                  <a:pt x="484110" y="680778"/>
                </a:lnTo>
                <a:lnTo>
                  <a:pt x="486500" y="668949"/>
                </a:lnTo>
                <a:lnTo>
                  <a:pt x="486500" y="638537"/>
                </a:lnTo>
                <a:lnTo>
                  <a:pt x="484110" y="626708"/>
                </a:lnTo>
                <a:lnTo>
                  <a:pt x="477596" y="617040"/>
                </a:lnTo>
                <a:lnTo>
                  <a:pt x="467937" y="610518"/>
                </a:lnTo>
                <a:lnTo>
                  <a:pt x="456112" y="608125"/>
                </a:lnTo>
                <a:lnTo>
                  <a:pt x="547324" y="608125"/>
                </a:lnTo>
                <a:lnTo>
                  <a:pt x="535485" y="610518"/>
                </a:lnTo>
                <a:lnTo>
                  <a:pt x="525818" y="617040"/>
                </a:lnTo>
                <a:lnTo>
                  <a:pt x="519301" y="626708"/>
                </a:lnTo>
                <a:lnTo>
                  <a:pt x="516912" y="638537"/>
                </a:lnTo>
                <a:lnTo>
                  <a:pt x="516912" y="668949"/>
                </a:lnTo>
                <a:lnTo>
                  <a:pt x="519301" y="680778"/>
                </a:lnTo>
                <a:lnTo>
                  <a:pt x="525818" y="690446"/>
                </a:lnTo>
                <a:lnTo>
                  <a:pt x="535485" y="696969"/>
                </a:lnTo>
                <a:lnTo>
                  <a:pt x="547324" y="699362"/>
                </a:lnTo>
                <a:close/>
              </a:path>
              <a:path w="669289" h="790575">
                <a:moveTo>
                  <a:pt x="668949" y="699362"/>
                </a:moveTo>
                <a:lnTo>
                  <a:pt x="547324" y="699362"/>
                </a:lnTo>
                <a:lnTo>
                  <a:pt x="559153" y="696969"/>
                </a:lnTo>
                <a:lnTo>
                  <a:pt x="568821" y="690446"/>
                </a:lnTo>
                <a:lnTo>
                  <a:pt x="575344" y="680778"/>
                </a:lnTo>
                <a:lnTo>
                  <a:pt x="577737" y="668949"/>
                </a:lnTo>
                <a:lnTo>
                  <a:pt x="577737" y="638537"/>
                </a:lnTo>
                <a:lnTo>
                  <a:pt x="575344" y="626708"/>
                </a:lnTo>
                <a:lnTo>
                  <a:pt x="568821" y="617040"/>
                </a:lnTo>
                <a:lnTo>
                  <a:pt x="559153" y="610518"/>
                </a:lnTo>
                <a:lnTo>
                  <a:pt x="547324" y="608125"/>
                </a:lnTo>
                <a:lnTo>
                  <a:pt x="668949" y="608125"/>
                </a:lnTo>
                <a:lnTo>
                  <a:pt x="668949" y="699362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602478" y="6677025"/>
            <a:ext cx="713105" cy="742950"/>
          </a:xfrm>
          <a:custGeom>
            <a:avLst/>
            <a:gdLst/>
            <a:ahLst/>
            <a:cxnLst/>
            <a:rect l="l" t="t" r="r" b="b"/>
            <a:pathLst>
              <a:path w="713104" h="742950">
                <a:moveTo>
                  <a:pt x="150516" y="737168"/>
                </a:moveTo>
                <a:lnTo>
                  <a:pt x="21359" y="737168"/>
                </a:lnTo>
                <a:lnTo>
                  <a:pt x="21359" y="556539"/>
                </a:lnTo>
                <a:lnTo>
                  <a:pt x="10925" y="515763"/>
                </a:lnTo>
                <a:lnTo>
                  <a:pt x="3394" y="467480"/>
                </a:lnTo>
                <a:lnTo>
                  <a:pt x="0" y="411384"/>
                </a:lnTo>
                <a:lnTo>
                  <a:pt x="1988" y="347050"/>
                </a:lnTo>
                <a:lnTo>
                  <a:pt x="21190" y="204497"/>
                </a:lnTo>
                <a:lnTo>
                  <a:pt x="47669" y="105086"/>
                </a:lnTo>
                <a:lnTo>
                  <a:pt x="71110" y="46918"/>
                </a:lnTo>
                <a:lnTo>
                  <a:pt x="108881" y="23605"/>
                </a:lnTo>
                <a:lnTo>
                  <a:pt x="178510" y="13988"/>
                </a:lnTo>
                <a:lnTo>
                  <a:pt x="270036" y="4371"/>
                </a:lnTo>
                <a:lnTo>
                  <a:pt x="363394" y="0"/>
                </a:lnTo>
                <a:lnTo>
                  <a:pt x="455621" y="4371"/>
                </a:lnTo>
                <a:lnTo>
                  <a:pt x="544363" y="13988"/>
                </a:lnTo>
                <a:lnTo>
                  <a:pt x="611152" y="23605"/>
                </a:lnTo>
                <a:lnTo>
                  <a:pt x="637519" y="27976"/>
                </a:lnTo>
                <a:lnTo>
                  <a:pt x="648432" y="66401"/>
                </a:lnTo>
                <a:lnTo>
                  <a:pt x="97139" y="66401"/>
                </a:lnTo>
                <a:lnTo>
                  <a:pt x="56115" y="264931"/>
                </a:lnTo>
                <a:lnTo>
                  <a:pt x="694902" y="264931"/>
                </a:lnTo>
                <a:lnTo>
                  <a:pt x="701146" y="294961"/>
                </a:lnTo>
                <a:lnTo>
                  <a:pt x="706575" y="347050"/>
                </a:lnTo>
                <a:lnTo>
                  <a:pt x="31946" y="347050"/>
                </a:lnTo>
                <a:lnTo>
                  <a:pt x="31946" y="403305"/>
                </a:lnTo>
                <a:lnTo>
                  <a:pt x="58460" y="437992"/>
                </a:lnTo>
                <a:lnTo>
                  <a:pt x="58460" y="518184"/>
                </a:lnTo>
                <a:lnTo>
                  <a:pt x="141616" y="544953"/>
                </a:lnTo>
                <a:lnTo>
                  <a:pt x="691290" y="544953"/>
                </a:lnTo>
                <a:lnTo>
                  <a:pt x="691290" y="638402"/>
                </a:lnTo>
                <a:lnTo>
                  <a:pt x="184065" y="638402"/>
                </a:lnTo>
                <a:lnTo>
                  <a:pt x="168718" y="657371"/>
                </a:lnTo>
                <a:lnTo>
                  <a:pt x="150516" y="657371"/>
                </a:lnTo>
                <a:lnTo>
                  <a:pt x="150516" y="737168"/>
                </a:lnTo>
                <a:close/>
              </a:path>
              <a:path w="713104" h="742950">
                <a:moveTo>
                  <a:pt x="694902" y="264931"/>
                </a:moveTo>
                <a:lnTo>
                  <a:pt x="648292" y="264931"/>
                </a:lnTo>
                <a:lnTo>
                  <a:pt x="613954" y="66401"/>
                </a:lnTo>
                <a:lnTo>
                  <a:pt x="648432" y="66401"/>
                </a:lnTo>
                <a:lnTo>
                  <a:pt x="649302" y="69466"/>
                </a:lnTo>
                <a:lnTo>
                  <a:pt x="675224" y="170286"/>
                </a:lnTo>
                <a:lnTo>
                  <a:pt x="694902" y="264931"/>
                </a:lnTo>
                <a:close/>
              </a:path>
              <a:path w="713104" h="742950">
                <a:moveTo>
                  <a:pt x="187803" y="544953"/>
                </a:moveTo>
                <a:lnTo>
                  <a:pt x="141833" y="544953"/>
                </a:lnTo>
                <a:lnTo>
                  <a:pt x="141833" y="430493"/>
                </a:lnTo>
                <a:lnTo>
                  <a:pt x="68025" y="359030"/>
                </a:lnTo>
                <a:lnTo>
                  <a:pt x="31876" y="347050"/>
                </a:lnTo>
                <a:lnTo>
                  <a:pt x="681702" y="347050"/>
                </a:lnTo>
                <a:lnTo>
                  <a:pt x="645622" y="359030"/>
                </a:lnTo>
                <a:lnTo>
                  <a:pt x="571792" y="430493"/>
                </a:lnTo>
                <a:lnTo>
                  <a:pt x="571792" y="456240"/>
                </a:lnTo>
                <a:lnTo>
                  <a:pt x="352180" y="456240"/>
                </a:lnTo>
                <a:lnTo>
                  <a:pt x="336715" y="459190"/>
                </a:lnTo>
                <a:lnTo>
                  <a:pt x="323777" y="467303"/>
                </a:lnTo>
                <a:lnTo>
                  <a:pt x="314395" y="479474"/>
                </a:lnTo>
                <a:lnTo>
                  <a:pt x="309600" y="494595"/>
                </a:lnTo>
                <a:lnTo>
                  <a:pt x="187803" y="494595"/>
                </a:lnTo>
                <a:lnTo>
                  <a:pt x="187803" y="544953"/>
                </a:lnTo>
                <a:close/>
              </a:path>
              <a:path w="713104" h="742950">
                <a:moveTo>
                  <a:pt x="689967" y="544953"/>
                </a:moveTo>
                <a:lnTo>
                  <a:pt x="572008" y="544953"/>
                </a:lnTo>
                <a:lnTo>
                  <a:pt x="655165" y="518184"/>
                </a:lnTo>
                <a:lnTo>
                  <a:pt x="655165" y="437992"/>
                </a:lnTo>
                <a:lnTo>
                  <a:pt x="681702" y="403305"/>
                </a:lnTo>
                <a:lnTo>
                  <a:pt x="681702" y="347050"/>
                </a:lnTo>
                <a:lnTo>
                  <a:pt x="706575" y="347050"/>
                </a:lnTo>
                <a:lnTo>
                  <a:pt x="712929" y="408018"/>
                </a:lnTo>
                <a:lnTo>
                  <a:pt x="711114" y="444224"/>
                </a:lnTo>
                <a:lnTo>
                  <a:pt x="706184" y="479474"/>
                </a:lnTo>
                <a:lnTo>
                  <a:pt x="698873" y="513318"/>
                </a:lnTo>
                <a:lnTo>
                  <a:pt x="689967" y="544953"/>
                </a:lnTo>
                <a:close/>
              </a:path>
              <a:path w="713104" h="742950">
                <a:moveTo>
                  <a:pt x="571792" y="544953"/>
                </a:moveTo>
                <a:lnTo>
                  <a:pt x="516581" y="544953"/>
                </a:lnTo>
                <a:lnTo>
                  <a:pt x="516581" y="494595"/>
                </a:lnTo>
                <a:lnTo>
                  <a:pt x="394830" y="494595"/>
                </a:lnTo>
                <a:lnTo>
                  <a:pt x="390030" y="479474"/>
                </a:lnTo>
                <a:lnTo>
                  <a:pt x="380636" y="467303"/>
                </a:lnTo>
                <a:lnTo>
                  <a:pt x="367676" y="459190"/>
                </a:lnTo>
                <a:lnTo>
                  <a:pt x="352180" y="456240"/>
                </a:lnTo>
                <a:lnTo>
                  <a:pt x="571792" y="456240"/>
                </a:lnTo>
                <a:lnTo>
                  <a:pt x="571792" y="544953"/>
                </a:lnTo>
                <a:close/>
              </a:path>
              <a:path w="713104" h="742950">
                <a:moveTo>
                  <a:pt x="691290" y="742949"/>
                </a:moveTo>
                <a:lnTo>
                  <a:pt x="562110" y="742949"/>
                </a:lnTo>
                <a:lnTo>
                  <a:pt x="562110" y="657371"/>
                </a:lnTo>
                <a:lnTo>
                  <a:pt x="543676" y="657371"/>
                </a:lnTo>
                <a:lnTo>
                  <a:pt x="526797" y="638402"/>
                </a:lnTo>
                <a:lnTo>
                  <a:pt x="691290" y="638402"/>
                </a:lnTo>
                <a:lnTo>
                  <a:pt x="691290" y="742949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57417" y="6726733"/>
            <a:ext cx="676910" cy="626745"/>
          </a:xfrm>
          <a:custGeom>
            <a:avLst/>
            <a:gdLst/>
            <a:ahLst/>
            <a:cxnLst/>
            <a:rect l="l" t="t" r="r" b="b"/>
            <a:pathLst>
              <a:path w="676910" h="626745">
                <a:moveTo>
                  <a:pt x="215269" y="65323"/>
                </a:moveTo>
                <a:lnTo>
                  <a:pt x="194957" y="65323"/>
                </a:lnTo>
                <a:lnTo>
                  <a:pt x="210553" y="38471"/>
                </a:lnTo>
                <a:lnTo>
                  <a:pt x="232678" y="17865"/>
                </a:lnTo>
                <a:lnTo>
                  <a:pt x="259807" y="4658"/>
                </a:lnTo>
                <a:lnTo>
                  <a:pt x="290417" y="0"/>
                </a:lnTo>
                <a:lnTo>
                  <a:pt x="309813" y="1856"/>
                </a:lnTo>
                <a:lnTo>
                  <a:pt x="328231" y="7293"/>
                </a:lnTo>
                <a:lnTo>
                  <a:pt x="345261" y="16110"/>
                </a:lnTo>
                <a:lnTo>
                  <a:pt x="346970" y="17456"/>
                </a:lnTo>
                <a:lnTo>
                  <a:pt x="290417" y="17456"/>
                </a:lnTo>
                <a:lnTo>
                  <a:pt x="263165" y="21937"/>
                </a:lnTo>
                <a:lnTo>
                  <a:pt x="239364" y="34582"/>
                </a:lnTo>
                <a:lnTo>
                  <a:pt x="220647" y="54144"/>
                </a:lnTo>
                <a:lnTo>
                  <a:pt x="220518" y="54359"/>
                </a:lnTo>
                <a:lnTo>
                  <a:pt x="215365" y="65122"/>
                </a:lnTo>
                <a:lnTo>
                  <a:pt x="215269" y="65323"/>
                </a:lnTo>
                <a:close/>
              </a:path>
              <a:path w="676910" h="626745">
                <a:moveTo>
                  <a:pt x="381507" y="28107"/>
                </a:moveTo>
                <a:lnTo>
                  <a:pt x="360496" y="28107"/>
                </a:lnTo>
                <a:lnTo>
                  <a:pt x="367827" y="16699"/>
                </a:lnTo>
                <a:lnTo>
                  <a:pt x="377897" y="7816"/>
                </a:lnTo>
                <a:lnTo>
                  <a:pt x="390088" y="2052"/>
                </a:lnTo>
                <a:lnTo>
                  <a:pt x="403778" y="0"/>
                </a:lnTo>
                <a:lnTo>
                  <a:pt x="422424" y="3830"/>
                </a:lnTo>
                <a:lnTo>
                  <a:pt x="437668" y="14273"/>
                </a:lnTo>
                <a:lnTo>
                  <a:pt x="439784" y="17456"/>
                </a:lnTo>
                <a:lnTo>
                  <a:pt x="403778" y="17456"/>
                </a:lnTo>
                <a:lnTo>
                  <a:pt x="392508" y="19708"/>
                </a:lnTo>
                <a:lnTo>
                  <a:pt x="383104" y="25886"/>
                </a:lnTo>
                <a:lnTo>
                  <a:pt x="381507" y="28107"/>
                </a:lnTo>
                <a:close/>
              </a:path>
              <a:path w="676910" h="626745">
                <a:moveTo>
                  <a:pt x="363857" y="55348"/>
                </a:moveTo>
                <a:lnTo>
                  <a:pt x="360095" y="54144"/>
                </a:lnTo>
                <a:lnTo>
                  <a:pt x="357876" y="51248"/>
                </a:lnTo>
                <a:lnTo>
                  <a:pt x="344126" y="36910"/>
                </a:lnTo>
                <a:lnTo>
                  <a:pt x="327903" y="26300"/>
                </a:lnTo>
                <a:lnTo>
                  <a:pt x="310347" y="19915"/>
                </a:lnTo>
                <a:lnTo>
                  <a:pt x="309731" y="19708"/>
                </a:lnTo>
                <a:lnTo>
                  <a:pt x="290417" y="17456"/>
                </a:lnTo>
                <a:lnTo>
                  <a:pt x="346970" y="17456"/>
                </a:lnTo>
                <a:lnTo>
                  <a:pt x="360496" y="28107"/>
                </a:lnTo>
                <a:lnTo>
                  <a:pt x="381507" y="28107"/>
                </a:lnTo>
                <a:lnTo>
                  <a:pt x="376466" y="35118"/>
                </a:lnTo>
                <a:lnTo>
                  <a:pt x="373494" y="46536"/>
                </a:lnTo>
                <a:lnTo>
                  <a:pt x="373403" y="47952"/>
                </a:lnTo>
                <a:lnTo>
                  <a:pt x="373310" y="49405"/>
                </a:lnTo>
                <a:lnTo>
                  <a:pt x="373261" y="50171"/>
                </a:lnTo>
                <a:lnTo>
                  <a:pt x="370873" y="53150"/>
                </a:lnTo>
                <a:lnTo>
                  <a:pt x="371139" y="53150"/>
                </a:lnTo>
                <a:lnTo>
                  <a:pt x="363857" y="55348"/>
                </a:lnTo>
                <a:close/>
              </a:path>
              <a:path w="676910" h="626745">
                <a:moveTo>
                  <a:pt x="496491" y="90303"/>
                </a:moveTo>
                <a:lnTo>
                  <a:pt x="454175" y="75039"/>
                </a:lnTo>
                <a:lnTo>
                  <a:pt x="440107" y="74136"/>
                </a:lnTo>
                <a:lnTo>
                  <a:pt x="437148" y="74136"/>
                </a:lnTo>
                <a:lnTo>
                  <a:pt x="433957" y="72657"/>
                </a:lnTo>
                <a:lnTo>
                  <a:pt x="430744" y="67648"/>
                </a:lnTo>
                <a:lnTo>
                  <a:pt x="430289" y="65323"/>
                </a:lnTo>
                <a:lnTo>
                  <a:pt x="430249" y="65122"/>
                </a:lnTo>
                <a:lnTo>
                  <a:pt x="430132" y="64520"/>
                </a:lnTo>
                <a:lnTo>
                  <a:pt x="433302" y="57567"/>
                </a:lnTo>
                <a:lnTo>
                  <a:pt x="434023" y="54359"/>
                </a:lnTo>
                <a:lnTo>
                  <a:pt x="434071" y="54144"/>
                </a:lnTo>
                <a:lnTo>
                  <a:pt x="434182" y="53652"/>
                </a:lnTo>
                <a:lnTo>
                  <a:pt x="434291" y="48691"/>
                </a:lnTo>
                <a:lnTo>
                  <a:pt x="431963" y="36910"/>
                </a:lnTo>
                <a:lnTo>
                  <a:pt x="431892" y="36553"/>
                </a:lnTo>
                <a:lnTo>
                  <a:pt x="425345" y="26617"/>
                </a:lnTo>
                <a:lnTo>
                  <a:pt x="415643" y="19915"/>
                </a:lnTo>
                <a:lnTo>
                  <a:pt x="403778" y="17456"/>
                </a:lnTo>
                <a:lnTo>
                  <a:pt x="439784" y="17456"/>
                </a:lnTo>
                <a:lnTo>
                  <a:pt x="447955" y="29751"/>
                </a:lnTo>
                <a:lnTo>
                  <a:pt x="451730" y="48691"/>
                </a:lnTo>
                <a:lnTo>
                  <a:pt x="451730" y="51544"/>
                </a:lnTo>
                <a:lnTo>
                  <a:pt x="451587" y="53150"/>
                </a:lnTo>
                <a:lnTo>
                  <a:pt x="451480" y="54359"/>
                </a:lnTo>
                <a:lnTo>
                  <a:pt x="451065" y="56680"/>
                </a:lnTo>
                <a:lnTo>
                  <a:pt x="450969" y="57208"/>
                </a:lnTo>
                <a:lnTo>
                  <a:pt x="462841" y="58782"/>
                </a:lnTo>
                <a:lnTo>
                  <a:pt x="474298" y="61427"/>
                </a:lnTo>
                <a:lnTo>
                  <a:pt x="485292" y="65122"/>
                </a:lnTo>
                <a:lnTo>
                  <a:pt x="495772" y="69846"/>
                </a:lnTo>
                <a:lnTo>
                  <a:pt x="528581" y="69846"/>
                </a:lnTo>
                <a:lnTo>
                  <a:pt x="525217" y="70950"/>
                </a:lnTo>
                <a:lnTo>
                  <a:pt x="513782" y="77572"/>
                </a:lnTo>
                <a:lnTo>
                  <a:pt x="503846" y="86520"/>
                </a:lnTo>
                <a:lnTo>
                  <a:pt x="501077" y="89606"/>
                </a:lnTo>
                <a:lnTo>
                  <a:pt x="496491" y="90303"/>
                </a:lnTo>
                <a:close/>
              </a:path>
              <a:path w="676910" h="626745">
                <a:moveTo>
                  <a:pt x="528581" y="69846"/>
                </a:moveTo>
                <a:lnTo>
                  <a:pt x="495772" y="69846"/>
                </a:lnTo>
                <a:lnTo>
                  <a:pt x="507815" y="60523"/>
                </a:lnTo>
                <a:lnTo>
                  <a:pt x="521275" y="53652"/>
                </a:lnTo>
                <a:lnTo>
                  <a:pt x="535774" y="49405"/>
                </a:lnTo>
                <a:lnTo>
                  <a:pt x="550931" y="47952"/>
                </a:lnTo>
                <a:lnTo>
                  <a:pt x="582439" y="54359"/>
                </a:lnTo>
                <a:lnTo>
                  <a:pt x="598612" y="65323"/>
                </a:lnTo>
                <a:lnTo>
                  <a:pt x="551919" y="65323"/>
                </a:lnTo>
                <a:lnTo>
                  <a:pt x="537737" y="66840"/>
                </a:lnTo>
                <a:lnTo>
                  <a:pt x="528581" y="69846"/>
                </a:lnTo>
                <a:close/>
              </a:path>
              <a:path w="676910" h="626745">
                <a:moveTo>
                  <a:pt x="52306" y="151633"/>
                </a:moveTo>
                <a:lnTo>
                  <a:pt x="34891" y="151633"/>
                </a:lnTo>
                <a:lnTo>
                  <a:pt x="34997" y="148949"/>
                </a:lnTo>
                <a:lnTo>
                  <a:pt x="46438" y="112697"/>
                </a:lnTo>
                <a:lnTo>
                  <a:pt x="71465" y="83406"/>
                </a:lnTo>
                <a:lnTo>
                  <a:pt x="106688" y="63819"/>
                </a:lnTo>
                <a:lnTo>
                  <a:pt x="148717" y="56680"/>
                </a:lnTo>
                <a:lnTo>
                  <a:pt x="160122" y="57208"/>
                </a:lnTo>
                <a:lnTo>
                  <a:pt x="160450" y="57208"/>
                </a:lnTo>
                <a:lnTo>
                  <a:pt x="171728" y="58782"/>
                </a:lnTo>
                <a:lnTo>
                  <a:pt x="171985" y="58782"/>
                </a:lnTo>
                <a:lnTo>
                  <a:pt x="183845" y="61575"/>
                </a:lnTo>
                <a:lnTo>
                  <a:pt x="194957" y="65323"/>
                </a:lnTo>
                <a:lnTo>
                  <a:pt x="215269" y="65323"/>
                </a:lnTo>
                <a:lnTo>
                  <a:pt x="211050" y="74136"/>
                </a:lnTo>
                <a:lnTo>
                  <a:pt x="148717" y="74136"/>
                </a:lnTo>
                <a:lnTo>
                  <a:pt x="113052" y="80046"/>
                </a:lnTo>
                <a:lnTo>
                  <a:pt x="83195" y="96260"/>
                </a:lnTo>
                <a:lnTo>
                  <a:pt x="62011" y="120507"/>
                </a:lnTo>
                <a:lnTo>
                  <a:pt x="52369" y="150513"/>
                </a:lnTo>
                <a:lnTo>
                  <a:pt x="52306" y="151633"/>
                </a:lnTo>
                <a:close/>
              </a:path>
              <a:path w="676910" h="626745">
                <a:moveTo>
                  <a:pt x="628597" y="151633"/>
                </a:moveTo>
                <a:lnTo>
                  <a:pt x="610803" y="151633"/>
                </a:lnTo>
                <a:lnTo>
                  <a:pt x="610824" y="150830"/>
                </a:lnTo>
                <a:lnTo>
                  <a:pt x="613318" y="143687"/>
                </a:lnTo>
                <a:lnTo>
                  <a:pt x="614441" y="136966"/>
                </a:lnTo>
                <a:lnTo>
                  <a:pt x="595864" y="84177"/>
                </a:lnTo>
                <a:lnTo>
                  <a:pt x="550412" y="65323"/>
                </a:lnTo>
                <a:lnTo>
                  <a:pt x="598612" y="65323"/>
                </a:lnTo>
                <a:lnTo>
                  <a:pt x="608198" y="71822"/>
                </a:lnTo>
                <a:lnTo>
                  <a:pt x="625580" y="97701"/>
                </a:lnTo>
                <a:lnTo>
                  <a:pt x="631957" y="129358"/>
                </a:lnTo>
                <a:lnTo>
                  <a:pt x="631957" y="136966"/>
                </a:lnTo>
                <a:lnTo>
                  <a:pt x="630793" y="143687"/>
                </a:lnTo>
                <a:lnTo>
                  <a:pt x="630668" y="144405"/>
                </a:lnTo>
                <a:lnTo>
                  <a:pt x="628597" y="151633"/>
                </a:lnTo>
                <a:close/>
              </a:path>
              <a:path w="676910" h="626745">
                <a:moveTo>
                  <a:pt x="201377" y="86034"/>
                </a:moveTo>
                <a:lnTo>
                  <a:pt x="198571" y="86034"/>
                </a:lnTo>
                <a:lnTo>
                  <a:pt x="196267" y="84914"/>
                </a:lnTo>
                <a:lnTo>
                  <a:pt x="185057" y="80252"/>
                </a:lnTo>
                <a:lnTo>
                  <a:pt x="173284" y="76878"/>
                </a:lnTo>
                <a:lnTo>
                  <a:pt x="161115" y="74828"/>
                </a:lnTo>
                <a:lnTo>
                  <a:pt x="148717" y="74136"/>
                </a:lnTo>
                <a:lnTo>
                  <a:pt x="211050" y="74136"/>
                </a:lnTo>
                <a:lnTo>
                  <a:pt x="208440" y="79589"/>
                </a:lnTo>
                <a:lnTo>
                  <a:pt x="207700" y="82040"/>
                </a:lnTo>
                <a:lnTo>
                  <a:pt x="205925" y="84027"/>
                </a:lnTo>
                <a:lnTo>
                  <a:pt x="201377" y="86034"/>
                </a:lnTo>
                <a:close/>
              </a:path>
              <a:path w="676910" h="626745">
                <a:moveTo>
                  <a:pt x="193034" y="626378"/>
                </a:moveTo>
                <a:lnTo>
                  <a:pt x="168169" y="621343"/>
                </a:lnTo>
                <a:lnTo>
                  <a:pt x="147845" y="607622"/>
                </a:lnTo>
                <a:lnTo>
                  <a:pt x="134135" y="587292"/>
                </a:lnTo>
                <a:lnTo>
                  <a:pt x="129105" y="562428"/>
                </a:lnTo>
                <a:lnTo>
                  <a:pt x="129194" y="558560"/>
                </a:lnTo>
                <a:lnTo>
                  <a:pt x="129385" y="556933"/>
                </a:lnTo>
                <a:lnTo>
                  <a:pt x="129422" y="556616"/>
                </a:lnTo>
                <a:lnTo>
                  <a:pt x="51037" y="556616"/>
                </a:lnTo>
                <a:lnTo>
                  <a:pt x="47339" y="553319"/>
                </a:lnTo>
                <a:lnTo>
                  <a:pt x="0" y="158924"/>
                </a:lnTo>
                <a:lnTo>
                  <a:pt x="781" y="156430"/>
                </a:lnTo>
                <a:lnTo>
                  <a:pt x="4078" y="152690"/>
                </a:lnTo>
                <a:lnTo>
                  <a:pt x="6466" y="151633"/>
                </a:lnTo>
                <a:lnTo>
                  <a:pt x="670505" y="151633"/>
                </a:lnTo>
                <a:lnTo>
                  <a:pt x="673062" y="152901"/>
                </a:lnTo>
                <a:lnTo>
                  <a:pt x="676359" y="157212"/>
                </a:lnTo>
                <a:lnTo>
                  <a:pt x="676909" y="160002"/>
                </a:lnTo>
                <a:lnTo>
                  <a:pt x="674461" y="169068"/>
                </a:lnTo>
                <a:lnTo>
                  <a:pt x="18787" y="169068"/>
                </a:lnTo>
                <a:lnTo>
                  <a:pt x="63079" y="538265"/>
                </a:lnTo>
                <a:lnTo>
                  <a:pt x="63189" y="539181"/>
                </a:lnTo>
                <a:lnTo>
                  <a:pt x="154372" y="539181"/>
                </a:lnTo>
                <a:lnTo>
                  <a:pt x="148400" y="552136"/>
                </a:lnTo>
                <a:lnTo>
                  <a:pt x="148252" y="552706"/>
                </a:lnTo>
                <a:lnTo>
                  <a:pt x="147914" y="553150"/>
                </a:lnTo>
                <a:lnTo>
                  <a:pt x="147639" y="553657"/>
                </a:lnTo>
                <a:lnTo>
                  <a:pt x="147019" y="556616"/>
                </a:lnTo>
                <a:lnTo>
                  <a:pt x="146540" y="559723"/>
                </a:lnTo>
                <a:lnTo>
                  <a:pt x="146540" y="562428"/>
                </a:lnTo>
                <a:lnTo>
                  <a:pt x="150200" y="580520"/>
                </a:lnTo>
                <a:lnTo>
                  <a:pt x="160174" y="595306"/>
                </a:lnTo>
                <a:lnTo>
                  <a:pt x="174954" y="605283"/>
                </a:lnTo>
                <a:lnTo>
                  <a:pt x="193034" y="608943"/>
                </a:lnTo>
                <a:lnTo>
                  <a:pt x="236279" y="608943"/>
                </a:lnTo>
                <a:lnTo>
                  <a:pt x="217906" y="621343"/>
                </a:lnTo>
                <a:lnTo>
                  <a:pt x="193034" y="626378"/>
                </a:lnTo>
                <a:close/>
              </a:path>
              <a:path w="676910" h="626745">
                <a:moveTo>
                  <a:pt x="574537" y="539181"/>
                </a:moveTo>
                <a:lnTo>
                  <a:pt x="556468" y="539181"/>
                </a:lnTo>
                <a:lnTo>
                  <a:pt x="656409" y="169068"/>
                </a:lnTo>
                <a:lnTo>
                  <a:pt x="674461" y="169068"/>
                </a:lnTo>
                <a:lnTo>
                  <a:pt x="574537" y="539181"/>
                </a:lnTo>
                <a:close/>
              </a:path>
              <a:path w="676910" h="626745">
                <a:moveTo>
                  <a:pt x="584428" y="306648"/>
                </a:moveTo>
                <a:lnTo>
                  <a:pt x="71959" y="306648"/>
                </a:lnTo>
                <a:lnTo>
                  <a:pt x="68050" y="302759"/>
                </a:lnTo>
                <a:lnTo>
                  <a:pt x="68050" y="293122"/>
                </a:lnTo>
                <a:lnTo>
                  <a:pt x="71959" y="289213"/>
                </a:lnTo>
                <a:lnTo>
                  <a:pt x="584428" y="289213"/>
                </a:lnTo>
                <a:lnTo>
                  <a:pt x="588338" y="293122"/>
                </a:lnTo>
                <a:lnTo>
                  <a:pt x="588338" y="302759"/>
                </a:lnTo>
                <a:lnTo>
                  <a:pt x="584428" y="306648"/>
                </a:lnTo>
                <a:close/>
              </a:path>
              <a:path w="676910" h="626745">
                <a:moveTo>
                  <a:pt x="561181" y="353163"/>
                </a:moveTo>
                <a:lnTo>
                  <a:pt x="83583" y="353163"/>
                </a:lnTo>
                <a:lnTo>
                  <a:pt x="79694" y="349253"/>
                </a:lnTo>
                <a:lnTo>
                  <a:pt x="79694" y="339637"/>
                </a:lnTo>
                <a:lnTo>
                  <a:pt x="83583" y="335728"/>
                </a:lnTo>
                <a:lnTo>
                  <a:pt x="561181" y="335728"/>
                </a:lnTo>
                <a:lnTo>
                  <a:pt x="565091" y="339637"/>
                </a:lnTo>
                <a:lnTo>
                  <a:pt x="565091" y="349253"/>
                </a:lnTo>
                <a:lnTo>
                  <a:pt x="561181" y="353163"/>
                </a:lnTo>
                <a:close/>
              </a:path>
              <a:path w="676910" h="626745">
                <a:moveTo>
                  <a:pt x="154372" y="539181"/>
                </a:moveTo>
                <a:lnTo>
                  <a:pt x="134642" y="539181"/>
                </a:lnTo>
                <a:lnTo>
                  <a:pt x="144375" y="523353"/>
                </a:lnTo>
                <a:lnTo>
                  <a:pt x="157981" y="511115"/>
                </a:lnTo>
                <a:lnTo>
                  <a:pt x="174516" y="503221"/>
                </a:lnTo>
                <a:lnTo>
                  <a:pt x="193034" y="500422"/>
                </a:lnTo>
                <a:lnTo>
                  <a:pt x="211552" y="503221"/>
                </a:lnTo>
                <a:lnTo>
                  <a:pt x="228086" y="511115"/>
                </a:lnTo>
                <a:lnTo>
                  <a:pt x="235582" y="517857"/>
                </a:lnTo>
                <a:lnTo>
                  <a:pt x="193034" y="517857"/>
                </a:lnTo>
                <a:lnTo>
                  <a:pt x="178092" y="520375"/>
                </a:lnTo>
                <a:lnTo>
                  <a:pt x="165019" y="527428"/>
                </a:lnTo>
                <a:lnTo>
                  <a:pt x="154794" y="538265"/>
                </a:lnTo>
                <a:lnTo>
                  <a:pt x="154372" y="539181"/>
                </a:lnTo>
                <a:close/>
              </a:path>
              <a:path w="676910" h="626745">
                <a:moveTo>
                  <a:pt x="386902" y="539181"/>
                </a:moveTo>
                <a:lnTo>
                  <a:pt x="367175" y="539181"/>
                </a:lnTo>
                <a:lnTo>
                  <a:pt x="376917" y="523353"/>
                </a:lnTo>
                <a:lnTo>
                  <a:pt x="390531" y="511115"/>
                </a:lnTo>
                <a:lnTo>
                  <a:pt x="407068" y="503221"/>
                </a:lnTo>
                <a:lnTo>
                  <a:pt x="425567" y="500422"/>
                </a:lnTo>
                <a:lnTo>
                  <a:pt x="444085" y="503221"/>
                </a:lnTo>
                <a:lnTo>
                  <a:pt x="460622" y="511115"/>
                </a:lnTo>
                <a:lnTo>
                  <a:pt x="468121" y="517857"/>
                </a:lnTo>
                <a:lnTo>
                  <a:pt x="425567" y="517857"/>
                </a:lnTo>
                <a:lnTo>
                  <a:pt x="410616" y="520375"/>
                </a:lnTo>
                <a:lnTo>
                  <a:pt x="397544" y="527428"/>
                </a:lnTo>
                <a:lnTo>
                  <a:pt x="387324" y="538265"/>
                </a:lnTo>
                <a:lnTo>
                  <a:pt x="386902" y="539181"/>
                </a:lnTo>
                <a:close/>
              </a:path>
              <a:path w="676910" h="626745">
                <a:moveTo>
                  <a:pt x="236279" y="608943"/>
                </a:moveTo>
                <a:lnTo>
                  <a:pt x="193034" y="608943"/>
                </a:lnTo>
                <a:lnTo>
                  <a:pt x="211125" y="605283"/>
                </a:lnTo>
                <a:lnTo>
                  <a:pt x="225912" y="595306"/>
                </a:lnTo>
                <a:lnTo>
                  <a:pt x="235889" y="580520"/>
                </a:lnTo>
                <a:lnTo>
                  <a:pt x="239549" y="562428"/>
                </a:lnTo>
                <a:lnTo>
                  <a:pt x="239539" y="559723"/>
                </a:lnTo>
                <a:lnTo>
                  <a:pt x="239126" y="556933"/>
                </a:lnTo>
                <a:lnTo>
                  <a:pt x="238481" y="553890"/>
                </a:lnTo>
                <a:lnTo>
                  <a:pt x="237834" y="552706"/>
                </a:lnTo>
                <a:lnTo>
                  <a:pt x="237668" y="552136"/>
                </a:lnTo>
                <a:lnTo>
                  <a:pt x="231285" y="538265"/>
                </a:lnTo>
                <a:lnTo>
                  <a:pt x="221065" y="527428"/>
                </a:lnTo>
                <a:lnTo>
                  <a:pt x="207987" y="520375"/>
                </a:lnTo>
                <a:lnTo>
                  <a:pt x="193034" y="517857"/>
                </a:lnTo>
                <a:lnTo>
                  <a:pt x="235582" y="517857"/>
                </a:lnTo>
                <a:lnTo>
                  <a:pt x="241693" y="523353"/>
                </a:lnTo>
                <a:lnTo>
                  <a:pt x="251426" y="539181"/>
                </a:lnTo>
                <a:lnTo>
                  <a:pt x="386902" y="539181"/>
                </a:lnTo>
                <a:lnTo>
                  <a:pt x="380933" y="552136"/>
                </a:lnTo>
                <a:lnTo>
                  <a:pt x="380785" y="552706"/>
                </a:lnTo>
                <a:lnTo>
                  <a:pt x="380120" y="553890"/>
                </a:lnTo>
                <a:lnTo>
                  <a:pt x="379541" y="556616"/>
                </a:lnTo>
                <a:lnTo>
                  <a:pt x="379474" y="556933"/>
                </a:lnTo>
                <a:lnTo>
                  <a:pt x="379245" y="558560"/>
                </a:lnTo>
                <a:lnTo>
                  <a:pt x="256773" y="558560"/>
                </a:lnTo>
                <a:lnTo>
                  <a:pt x="256984" y="562428"/>
                </a:lnTo>
                <a:lnTo>
                  <a:pt x="251952" y="587292"/>
                </a:lnTo>
                <a:lnTo>
                  <a:pt x="238236" y="607622"/>
                </a:lnTo>
                <a:lnTo>
                  <a:pt x="236279" y="608943"/>
                </a:lnTo>
                <a:close/>
              </a:path>
              <a:path w="676910" h="626745">
                <a:moveTo>
                  <a:pt x="468804" y="608943"/>
                </a:moveTo>
                <a:lnTo>
                  <a:pt x="425567" y="608943"/>
                </a:lnTo>
                <a:lnTo>
                  <a:pt x="443658" y="605283"/>
                </a:lnTo>
                <a:lnTo>
                  <a:pt x="458445" y="595306"/>
                </a:lnTo>
                <a:lnTo>
                  <a:pt x="468422" y="580520"/>
                </a:lnTo>
                <a:lnTo>
                  <a:pt x="472082" y="562428"/>
                </a:lnTo>
                <a:lnTo>
                  <a:pt x="472072" y="559723"/>
                </a:lnTo>
                <a:lnTo>
                  <a:pt x="471659" y="556933"/>
                </a:lnTo>
                <a:lnTo>
                  <a:pt x="471004" y="553890"/>
                </a:lnTo>
                <a:lnTo>
                  <a:pt x="470708" y="553319"/>
                </a:lnTo>
                <a:lnTo>
                  <a:pt x="470348" y="552706"/>
                </a:lnTo>
                <a:lnTo>
                  <a:pt x="470201" y="552136"/>
                </a:lnTo>
                <a:lnTo>
                  <a:pt x="463809" y="538265"/>
                </a:lnTo>
                <a:lnTo>
                  <a:pt x="453590" y="527428"/>
                </a:lnTo>
                <a:lnTo>
                  <a:pt x="440517" y="520375"/>
                </a:lnTo>
                <a:lnTo>
                  <a:pt x="425567" y="517857"/>
                </a:lnTo>
                <a:lnTo>
                  <a:pt x="468121" y="517857"/>
                </a:lnTo>
                <a:lnTo>
                  <a:pt x="474235" y="523353"/>
                </a:lnTo>
                <a:lnTo>
                  <a:pt x="483980" y="539181"/>
                </a:lnTo>
                <a:lnTo>
                  <a:pt x="574537" y="539181"/>
                </a:lnTo>
                <a:lnTo>
                  <a:pt x="570885" y="552706"/>
                </a:lnTo>
                <a:lnTo>
                  <a:pt x="570766" y="553150"/>
                </a:lnTo>
                <a:lnTo>
                  <a:pt x="570720" y="553319"/>
                </a:lnTo>
                <a:lnTo>
                  <a:pt x="570629" y="553657"/>
                </a:lnTo>
                <a:lnTo>
                  <a:pt x="570566" y="553890"/>
                </a:lnTo>
                <a:lnTo>
                  <a:pt x="567077" y="556616"/>
                </a:lnTo>
                <a:lnTo>
                  <a:pt x="489200" y="556616"/>
                </a:lnTo>
                <a:lnTo>
                  <a:pt x="489409" y="558560"/>
                </a:lnTo>
                <a:lnTo>
                  <a:pt x="489517" y="562428"/>
                </a:lnTo>
                <a:lnTo>
                  <a:pt x="484482" y="587292"/>
                </a:lnTo>
                <a:lnTo>
                  <a:pt x="470761" y="607622"/>
                </a:lnTo>
                <a:lnTo>
                  <a:pt x="468804" y="608943"/>
                </a:lnTo>
                <a:close/>
              </a:path>
              <a:path w="676910" h="626745">
                <a:moveTo>
                  <a:pt x="425567" y="626378"/>
                </a:moveTo>
                <a:lnTo>
                  <a:pt x="400702" y="621343"/>
                </a:lnTo>
                <a:lnTo>
                  <a:pt x="380378" y="607622"/>
                </a:lnTo>
                <a:lnTo>
                  <a:pt x="366668" y="587292"/>
                </a:lnTo>
                <a:lnTo>
                  <a:pt x="361638" y="562428"/>
                </a:lnTo>
                <a:lnTo>
                  <a:pt x="361754" y="559723"/>
                </a:lnTo>
                <a:lnTo>
                  <a:pt x="361849" y="558560"/>
                </a:lnTo>
                <a:lnTo>
                  <a:pt x="379245" y="558560"/>
                </a:lnTo>
                <a:lnTo>
                  <a:pt x="379082" y="559723"/>
                </a:lnTo>
                <a:lnTo>
                  <a:pt x="379073" y="562428"/>
                </a:lnTo>
                <a:lnTo>
                  <a:pt x="382733" y="580520"/>
                </a:lnTo>
                <a:lnTo>
                  <a:pt x="392707" y="595306"/>
                </a:lnTo>
                <a:lnTo>
                  <a:pt x="407487" y="605283"/>
                </a:lnTo>
                <a:lnTo>
                  <a:pt x="425567" y="608943"/>
                </a:lnTo>
                <a:lnTo>
                  <a:pt x="468804" y="608943"/>
                </a:lnTo>
                <a:lnTo>
                  <a:pt x="450430" y="621343"/>
                </a:lnTo>
                <a:lnTo>
                  <a:pt x="425567" y="626378"/>
                </a:lnTo>
                <a:close/>
              </a:path>
            </a:pathLst>
          </a:custGeom>
          <a:solidFill>
            <a:srgbClr val="0020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1973</Words>
  <Application>Microsoft Office PowerPoint</Application>
  <PresentationFormat>Custom</PresentationFormat>
  <Paragraphs>520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Calibri</vt:lpstr>
      <vt:lpstr>Microsoft Sans Serif</vt:lpstr>
      <vt:lpstr>Tahoma</vt:lpstr>
      <vt:lpstr>Times New Roman</vt:lpstr>
      <vt:lpstr>Trebuchet MS</vt:lpstr>
      <vt:lpstr>Office Theme</vt:lpstr>
      <vt:lpstr>Обрачун угљеника  Модул 2</vt:lpstr>
      <vt:lpstr>Садржај</vt:lpstr>
      <vt:lpstr>Сектори емисије према IPCC-у</vt:lpstr>
      <vt:lpstr>Глобалне антропогене емисије гасова стаклене баште </vt:lpstr>
      <vt:lpstr>Глобалне антропогене емисије гасова стаклене баште у 2022. години</vt:lpstr>
      <vt:lpstr>Емисије гасова стаклене баште/ Србија</vt:lpstr>
      <vt:lpstr>PowerPoint Presentation</vt:lpstr>
      <vt:lpstr>IPCC 2006 - Део 1 Опште смернице и извештавање</vt:lpstr>
      <vt:lpstr>IPCC 2006 – Део 2 Енергија</vt:lpstr>
      <vt:lpstr>Емисије гасова стаклене баште/ Србија</vt:lpstr>
      <vt:lpstr>IPCC 2006 - Део 3 IPPU</vt:lpstr>
      <vt:lpstr>Емисије гасова стаклене баште/ Србија</vt:lpstr>
      <vt:lpstr>IPCC 2006 - Део 4 AFOLU</vt:lpstr>
      <vt:lpstr>Емисије гасова стаклене баште/ Србија</vt:lpstr>
      <vt:lpstr>IPCC 2006 - Део 5 Отпад</vt:lpstr>
      <vt:lpstr>Емисије гасова стаклене баште/ Србија</vt:lpstr>
      <vt:lpstr>Извештавање UNFCCC</vt:lpstr>
      <vt:lpstr>PowerPoint Presentation</vt:lpstr>
      <vt:lpstr>PowerPoint Presentation</vt:lpstr>
      <vt:lpstr>Модул 2 | Кључне напомене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Обрачун угљеника Модул 2</dc:title>
  <dc:creator>hp</dc:creator>
  <cp:lastModifiedBy>Olga Devecerski</cp:lastModifiedBy>
  <cp:revision>11</cp:revision>
  <cp:lastPrinted>2025-05-09T09:52:00Z</cp:lastPrinted>
  <dcterms:created xsi:type="dcterms:W3CDTF">2025-05-05T11:13:00Z</dcterms:created>
  <dcterms:modified xsi:type="dcterms:W3CDTF">2025-05-09T13:34:39Z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2025-04-29T04:00:00Z</vt:filetime>
  </property>
  <property fmtid="{D5CDD505-2E9C-101B-9397-08002B2CF9AE}" pid="3" name="Creator">
    <vt:lpwstr>Chromium</vt:lpwstr>
  </property>
  <property fmtid="{D5CDD505-2E9C-101B-9397-08002B2CF9AE}" pid="4" name="LastSaved">
    <vt:filetime>2025-05-05T04:00:00Z</vt:filetime>
  </property>
  <property fmtid="{D5CDD505-2E9C-101B-9397-08002B2CF9AE}" pid="5" name="Producer">
    <vt:lpwstr>Skia/PDF m122</vt:lpwstr>
  </property>
  <property fmtid="{D5CDD505-2E9C-101B-9397-08002B2CF9AE}" pid="6" name="ICV">
    <vt:lpwstr>65FAE989C93D459896AABBF71A92C9AB</vt:lpwstr>
  </property>
  <property fmtid="{D5CDD505-2E9C-101B-9397-08002B2CF9AE}" pid="7" name="KSOProductBuildVer">
    <vt:lpwstr>1033-11.2.0.11536</vt:lpwstr>
  </property>
</Properties>
</file>