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4236700" cy="8070850"/>
  <p:notesSz cx="14236700" cy="8070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73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8228" y="2501963"/>
            <a:ext cx="12106593" cy="16948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204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6457" y="4519676"/>
            <a:ext cx="9970135" cy="2017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002046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204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002046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204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2152" y="1856295"/>
            <a:ext cx="6195727" cy="53267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35170" y="1856295"/>
            <a:ext cx="6195727" cy="53267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37335" cy="8058150"/>
          </a:xfrm>
          <a:custGeom>
            <a:avLst/>
            <a:gdLst/>
            <a:ahLst/>
            <a:cxnLst/>
            <a:rect l="l" t="t" r="r" b="b"/>
            <a:pathLst>
              <a:path w="14237335" h="8058150">
                <a:moveTo>
                  <a:pt x="14237206" y="8058149"/>
                </a:moveTo>
                <a:lnTo>
                  <a:pt x="0" y="8058149"/>
                </a:lnTo>
                <a:lnTo>
                  <a:pt x="0" y="0"/>
                </a:lnTo>
                <a:lnTo>
                  <a:pt x="14237206" y="0"/>
                </a:lnTo>
                <a:lnTo>
                  <a:pt x="14237206" y="805814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204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2624" y="434975"/>
            <a:ext cx="12877800" cy="1261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204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70099" y="1701800"/>
            <a:ext cx="12470130" cy="4909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002046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42637" y="7505890"/>
            <a:ext cx="4557776" cy="40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2152" y="7505890"/>
            <a:ext cx="3275901" cy="40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54996" y="7505890"/>
            <a:ext cx="3275901" cy="40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30.png"/><Relationship Id="rId12" Type="http://schemas.openxmlformats.org/officeDocument/2006/relationships/image" Target="../media/image40.png"/><Relationship Id="rId2" Type="http://schemas.openxmlformats.org/officeDocument/2006/relationships/image" Target="../media/image25.jp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5.png"/><Relationship Id="rId5" Type="http://schemas.openxmlformats.org/officeDocument/2006/relationships/image" Target="../media/image33.png"/><Relationship Id="rId15" Type="http://schemas.openxmlformats.org/officeDocument/2006/relationships/image" Target="../media/image28.png"/><Relationship Id="rId10" Type="http://schemas.openxmlformats.org/officeDocument/2006/relationships/image" Target="../media/image39.png"/><Relationship Id="rId4" Type="http://schemas.openxmlformats.org/officeDocument/2006/relationships/image" Target="../media/image27.png"/><Relationship Id="rId9" Type="http://schemas.openxmlformats.org/officeDocument/2006/relationships/image" Target="../media/image38.png"/><Relationship Id="rId1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g"/><Relationship Id="rId4" Type="http://schemas.openxmlformats.org/officeDocument/2006/relationships/image" Target="../media/image6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NDC-tool@FAO.or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fao.org/documents/card/en?details=CC0568E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2234" y="1019174"/>
            <a:ext cx="5450638" cy="65119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670550" y="2962672"/>
            <a:ext cx="8001001" cy="1821011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lang="ru-RU" sz="6600" dirty="0">
                <a:solidFill>
                  <a:srgbClr val="FFFFFF"/>
                </a:solidFill>
              </a:rPr>
              <a:t>Обрачун</a:t>
            </a:r>
            <a:r>
              <a:rPr lang="sr-Latn-RS" sz="6600" dirty="0">
                <a:solidFill>
                  <a:srgbClr val="FFFFFF"/>
                </a:solidFill>
              </a:rPr>
              <a:t> </a:t>
            </a:r>
            <a:r>
              <a:rPr lang="ru-RU" sz="6600" dirty="0">
                <a:solidFill>
                  <a:srgbClr val="FFFFFF"/>
                </a:solidFill>
              </a:rPr>
              <a:t>угљеника</a:t>
            </a:r>
            <a:br>
              <a:rPr lang="ru-RU" sz="6750" dirty="0">
                <a:solidFill>
                  <a:srgbClr val="FFFFFF"/>
                </a:solidFill>
              </a:rPr>
            </a:br>
            <a:r>
              <a:rPr lang="ru-RU" sz="4800" dirty="0">
                <a:solidFill>
                  <a:srgbClr val="FFFFFF"/>
                </a:solidFill>
              </a:rPr>
              <a:t>Модул </a:t>
            </a:r>
            <a:r>
              <a:rPr lang="en-GB" sz="4800" dirty="0">
                <a:solidFill>
                  <a:srgbClr val="FFFFFF"/>
                </a:solidFill>
              </a:rPr>
              <a:t>5</a:t>
            </a:r>
            <a:endParaRPr lang="en-GB" sz="4800" spc="11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06" y="149225"/>
            <a:ext cx="14106144" cy="7772399"/>
            <a:chOff x="581025" y="485774"/>
            <a:chExt cx="13363575" cy="72866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1025" y="485774"/>
              <a:ext cx="13220699" cy="303847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1025" y="3552824"/>
              <a:ext cx="6048374" cy="24860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38874" y="5714999"/>
              <a:ext cx="7705724" cy="2057399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7321550" y="3427730"/>
            <a:ext cx="6174105" cy="18140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ru-RU" sz="2400" b="1" u="heavy" spc="-20" dirty="0">
                <a:solidFill>
                  <a:srgbClr val="002046"/>
                </a:solidFill>
                <a:uFill>
                  <a:solidFill>
                    <a:srgbClr val="002046"/>
                  </a:solidFill>
                </a:uFill>
                <a:latin typeface="Arial"/>
                <a:cs typeface="Arial"/>
              </a:rPr>
              <a:t>Веома основне информације за обрачун емисије гасова стаклене баште: </a:t>
            </a:r>
            <a:r>
              <a:rPr lang="ru-RU" sz="2400" b="1" spc="-20" dirty="0">
                <a:solidFill>
                  <a:srgbClr val="002046"/>
                </a:solidFill>
                <a:uFill>
                  <a:solidFill>
                    <a:srgbClr val="002046"/>
                  </a:solidFill>
                </a:uFill>
                <a:latin typeface="Arial"/>
                <a:cs typeface="Arial"/>
              </a:rPr>
              <a:t>клима, земљиште, хектари, трајање спровођења сваке активности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60550" y="6321425"/>
            <a:ext cx="3661410" cy="850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ru-RU" sz="1500" b="1" spc="-25" dirty="0">
                <a:solidFill>
                  <a:srgbClr val="BA123D"/>
                </a:solidFill>
                <a:latin typeface="Arial"/>
                <a:cs typeface="Arial"/>
              </a:rPr>
              <a:t>Клима и земљиште су доступни са мапа. Други ниво је доступан за коначно и почетно земљиште.</a:t>
            </a:r>
            <a:endParaRPr sz="15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7951" y="149225"/>
            <a:ext cx="14020800" cy="7467600"/>
            <a:chOff x="466725" y="720160"/>
            <a:chExt cx="13755597" cy="51555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0014" y="720160"/>
              <a:ext cx="13722308" cy="279456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6725" y="3556437"/>
              <a:ext cx="13344524" cy="231923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293911"/>
            <a:ext cx="7428938" cy="476423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943502" y="3844924"/>
            <a:ext cx="3746848" cy="22077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sr-Cyrl-RS" sz="6000" spc="-65" dirty="0"/>
              <a:t>Логички приступ</a:t>
            </a:r>
            <a:endParaRPr sz="6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303459"/>
            <a:ext cx="7428938" cy="475468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09314" y="6988175"/>
            <a:ext cx="8358473" cy="7175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25000"/>
              </a:lnSpc>
              <a:spcBef>
                <a:spcPts val="95"/>
              </a:spcBef>
            </a:pPr>
            <a:r>
              <a:rPr lang="sr-Cyrl-RS" sz="1200" spc="10" dirty="0">
                <a:solidFill>
                  <a:srgbClr val="002046"/>
                </a:solidFill>
                <a:latin typeface="Arial MT"/>
                <a:cs typeface="Arial MT"/>
              </a:rPr>
              <a:t>Годишње емисије гасова стаклене баште приликом конверзије поплављених површина под пиринчем у шуму током 10 година, под претпоставком обрасца имплементације </a:t>
            </a:r>
            <a:r>
              <a:rPr lang="en-GB" sz="1200" spc="10" dirty="0">
                <a:solidFill>
                  <a:srgbClr val="002046"/>
                </a:solidFill>
                <a:latin typeface="Arial MT"/>
                <a:cs typeface="Arial MT"/>
              </a:rPr>
              <a:t>S-</a:t>
            </a:r>
            <a:r>
              <a:rPr lang="sr-Cyrl-RS" sz="1200" spc="10" dirty="0">
                <a:solidFill>
                  <a:srgbClr val="002046"/>
                </a:solidFill>
                <a:latin typeface="Arial MT"/>
                <a:cs typeface="Arial MT"/>
              </a:rPr>
              <a:t>криве. Остаци се задржавају.</a:t>
            </a:r>
          </a:p>
          <a:p>
            <a:pPr marL="38100" marR="30480">
              <a:lnSpc>
                <a:spcPct val="125000"/>
              </a:lnSpc>
              <a:spcBef>
                <a:spcPts val="95"/>
              </a:spcBef>
            </a:pPr>
            <a:r>
              <a:rPr lang="sr-Cyrl-RS" sz="1200" spc="10" dirty="0">
                <a:solidFill>
                  <a:srgbClr val="002046"/>
                </a:solidFill>
                <a:latin typeface="Arial MT"/>
                <a:cs typeface="Arial MT"/>
              </a:rPr>
              <a:t>Све емисије су изражене у</a:t>
            </a:r>
            <a:r>
              <a:rPr sz="1200" spc="70" dirty="0">
                <a:solidFill>
                  <a:srgbClr val="002046"/>
                </a:solidFill>
                <a:latin typeface="Arial MT"/>
                <a:cs typeface="Arial MT"/>
              </a:rPr>
              <a:t> </a:t>
            </a:r>
            <a:r>
              <a:rPr sz="1200" dirty="0">
                <a:solidFill>
                  <a:srgbClr val="002046"/>
                </a:solidFill>
                <a:latin typeface="Arial MT"/>
                <a:cs typeface="Arial MT"/>
              </a:rPr>
              <a:t>tCO</a:t>
            </a:r>
            <a:r>
              <a:rPr sz="1200" baseline="-18518" dirty="0">
                <a:solidFill>
                  <a:srgbClr val="002046"/>
                </a:solidFill>
                <a:latin typeface="Arial MT"/>
                <a:cs typeface="Arial MT"/>
              </a:rPr>
              <a:t>2</a:t>
            </a:r>
            <a:r>
              <a:rPr sz="1200" dirty="0">
                <a:solidFill>
                  <a:srgbClr val="002046"/>
                </a:solidFill>
                <a:latin typeface="Arial MT"/>
                <a:cs typeface="Arial MT"/>
              </a:rPr>
              <a:t>-</a:t>
            </a:r>
            <a:r>
              <a:rPr sz="1200" spc="-50" dirty="0">
                <a:solidFill>
                  <a:srgbClr val="002046"/>
                </a:solidFill>
                <a:latin typeface="Arial MT"/>
                <a:cs typeface="Arial MT"/>
              </a:rPr>
              <a:t>e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76812" y="2571762"/>
            <a:ext cx="3990975" cy="3086100"/>
          </a:xfrm>
          <a:custGeom>
            <a:avLst/>
            <a:gdLst/>
            <a:ahLst/>
            <a:cxnLst/>
            <a:rect l="l" t="t" r="r" b="b"/>
            <a:pathLst>
              <a:path w="3990975" h="3086100">
                <a:moveTo>
                  <a:pt x="3990975" y="3076575"/>
                </a:moveTo>
                <a:lnTo>
                  <a:pt x="0" y="3076575"/>
                </a:lnTo>
                <a:lnTo>
                  <a:pt x="0" y="3086100"/>
                </a:lnTo>
                <a:lnTo>
                  <a:pt x="3990975" y="3086100"/>
                </a:lnTo>
                <a:lnTo>
                  <a:pt x="3990975" y="3076575"/>
                </a:lnTo>
                <a:close/>
              </a:path>
              <a:path w="3990975" h="3086100">
                <a:moveTo>
                  <a:pt x="3990975" y="2638425"/>
                </a:moveTo>
                <a:lnTo>
                  <a:pt x="0" y="2638425"/>
                </a:lnTo>
                <a:lnTo>
                  <a:pt x="0" y="2647950"/>
                </a:lnTo>
                <a:lnTo>
                  <a:pt x="3990975" y="2647950"/>
                </a:lnTo>
                <a:lnTo>
                  <a:pt x="3990975" y="2638425"/>
                </a:lnTo>
                <a:close/>
              </a:path>
              <a:path w="3990975" h="3086100">
                <a:moveTo>
                  <a:pt x="3990975" y="2200275"/>
                </a:moveTo>
                <a:lnTo>
                  <a:pt x="0" y="2200275"/>
                </a:lnTo>
                <a:lnTo>
                  <a:pt x="0" y="2209800"/>
                </a:lnTo>
                <a:lnTo>
                  <a:pt x="3990975" y="2209800"/>
                </a:lnTo>
                <a:lnTo>
                  <a:pt x="3990975" y="2200275"/>
                </a:lnTo>
                <a:close/>
              </a:path>
              <a:path w="3990975" h="3086100">
                <a:moveTo>
                  <a:pt x="3990975" y="1762125"/>
                </a:moveTo>
                <a:lnTo>
                  <a:pt x="0" y="1762125"/>
                </a:lnTo>
                <a:lnTo>
                  <a:pt x="0" y="1771650"/>
                </a:lnTo>
                <a:lnTo>
                  <a:pt x="3990975" y="1771650"/>
                </a:lnTo>
                <a:lnTo>
                  <a:pt x="3990975" y="1762125"/>
                </a:lnTo>
                <a:close/>
              </a:path>
              <a:path w="3990975" h="3086100">
                <a:moveTo>
                  <a:pt x="3990975" y="1323975"/>
                </a:moveTo>
                <a:lnTo>
                  <a:pt x="0" y="1323975"/>
                </a:lnTo>
                <a:lnTo>
                  <a:pt x="0" y="1333500"/>
                </a:lnTo>
                <a:lnTo>
                  <a:pt x="3990975" y="1333500"/>
                </a:lnTo>
                <a:lnTo>
                  <a:pt x="3990975" y="1323975"/>
                </a:lnTo>
                <a:close/>
              </a:path>
              <a:path w="3990975" h="3086100">
                <a:moveTo>
                  <a:pt x="3990975" y="876300"/>
                </a:moveTo>
                <a:lnTo>
                  <a:pt x="0" y="876300"/>
                </a:lnTo>
                <a:lnTo>
                  <a:pt x="0" y="885825"/>
                </a:lnTo>
                <a:lnTo>
                  <a:pt x="3990975" y="885825"/>
                </a:lnTo>
                <a:lnTo>
                  <a:pt x="3990975" y="876300"/>
                </a:lnTo>
                <a:close/>
              </a:path>
              <a:path w="3990975" h="3086100">
                <a:moveTo>
                  <a:pt x="3990975" y="438150"/>
                </a:moveTo>
                <a:lnTo>
                  <a:pt x="0" y="438150"/>
                </a:lnTo>
                <a:lnTo>
                  <a:pt x="0" y="447675"/>
                </a:lnTo>
                <a:lnTo>
                  <a:pt x="3990975" y="447675"/>
                </a:lnTo>
                <a:lnTo>
                  <a:pt x="3990975" y="438150"/>
                </a:lnTo>
                <a:close/>
              </a:path>
              <a:path w="3990975" h="3086100">
                <a:moveTo>
                  <a:pt x="3990975" y="0"/>
                </a:moveTo>
                <a:lnTo>
                  <a:pt x="0" y="0"/>
                </a:lnTo>
                <a:lnTo>
                  <a:pt x="0" y="9525"/>
                </a:lnTo>
                <a:lnTo>
                  <a:pt x="3990975" y="9525"/>
                </a:lnTo>
                <a:lnTo>
                  <a:pt x="3990975" y="0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76824" y="2133599"/>
            <a:ext cx="3990975" cy="9525"/>
          </a:xfrm>
          <a:custGeom>
            <a:avLst/>
            <a:gdLst/>
            <a:ahLst/>
            <a:cxnLst/>
            <a:rect l="l" t="t" r="r" b="b"/>
            <a:pathLst>
              <a:path w="3990975" h="9525">
                <a:moveTo>
                  <a:pt x="3990974" y="9524"/>
                </a:moveTo>
                <a:lnTo>
                  <a:pt x="0" y="9524"/>
                </a:lnTo>
                <a:lnTo>
                  <a:pt x="0" y="0"/>
                </a:lnTo>
                <a:lnTo>
                  <a:pt x="3990974" y="0"/>
                </a:lnTo>
                <a:lnTo>
                  <a:pt x="39909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064124" y="5473700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300,000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64124" y="5035550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64124" y="4597399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64124" y="4159249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64124" y="3721100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64124" y="3273425"/>
            <a:ext cx="435609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64124" y="2835275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64124" y="2397125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64124" y="1958975"/>
            <a:ext cx="45847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 rot="18900000">
            <a:off x="5445502" y="579129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 rot="18900000">
            <a:off x="5668589" y="579127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 rot="18900000">
            <a:off x="5891569" y="579136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 rot="18900000">
            <a:off x="6114656" y="5791349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 rot="18900000">
            <a:off x="6337742" y="579133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 rot="18900000">
            <a:off x="6560723" y="579142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 rot="18900000">
            <a:off x="6783810" y="579140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 rot="18900000">
            <a:off x="7006896" y="579138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 rot="18900000">
            <a:off x="7229982" y="579137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 rot="18900000">
            <a:off x="7453069" y="579135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 rot="18900000">
            <a:off x="7676155" y="579133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 rot="18900000">
            <a:off x="7899136" y="579142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 rot="18900000">
            <a:off x="8122222" y="5791407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 rot="18900000">
            <a:off x="8345309" y="579139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 rot="18900000">
            <a:off x="8568395" y="579137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 rot="18900000">
            <a:off x="8791482" y="5791357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2050</a:t>
            </a:r>
            <a:endParaRPr sz="950">
              <a:latin typeface="Tahoma"/>
              <a:cs typeface="Tahoma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5305424" y="2209799"/>
            <a:ext cx="3764279" cy="4314825"/>
            <a:chOff x="5305424" y="2209799"/>
            <a:chExt cx="3764279" cy="4314825"/>
          </a:xfrm>
        </p:grpSpPr>
        <p:pic>
          <p:nvPicPr>
            <p:cNvPr id="32" name="object 3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08841" y="2209799"/>
              <a:ext cx="3460340" cy="308609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05424" y="6105524"/>
              <a:ext cx="152400" cy="15239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19899" y="6105524"/>
              <a:ext cx="152399" cy="15239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96249" y="6105524"/>
              <a:ext cx="152400" cy="15239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05499" y="6372224"/>
              <a:ext cx="152400" cy="152399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8332837" y="6083300"/>
            <a:ext cx="53784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Земљиште 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6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CO2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445441" y="6083300"/>
            <a:ext cx="1556554" cy="58285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/>
                <a:cs typeface="Tahoma"/>
              </a:rPr>
              <a:t>Губитак почетне биомасе</a:t>
            </a:r>
            <a:endParaRPr sz="950" dirty="0">
              <a:latin typeface="Tahoma"/>
              <a:cs typeface="Tahoma"/>
            </a:endParaRPr>
          </a:p>
          <a:p>
            <a:pPr marL="615950">
              <a:lnSpc>
                <a:spcPct val="100000"/>
              </a:lnSpc>
              <a:spcBef>
                <a:spcPts val="960"/>
              </a:spcBef>
            </a:pP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Директни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LUC</a:t>
            </a:r>
            <a:endParaRPr sz="950" dirty="0">
              <a:latin typeface="Tahoma"/>
              <a:cs typeface="Tahoma"/>
            </a:endParaRPr>
          </a:p>
        </p:txBody>
      </p:sp>
      <p:pic>
        <p:nvPicPr>
          <p:cNvPr id="39" name="object 3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086599" y="6372224"/>
            <a:ext cx="152400" cy="152399"/>
          </a:xfrm>
          <a:prstGeom prst="rect">
            <a:avLst/>
          </a:prstGeom>
        </p:spPr>
      </p:pic>
      <p:sp>
        <p:nvSpPr>
          <p:cNvPr id="40" name="object 40"/>
          <p:cNvSpPr txBox="1"/>
          <p:nvPr/>
        </p:nvSpPr>
        <p:spPr>
          <a:xfrm>
            <a:off x="7056487" y="6083300"/>
            <a:ext cx="1210945" cy="58285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F/P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крајња биомаса</a:t>
            </a:r>
            <a:endParaRPr sz="950" dirty="0">
              <a:latin typeface="Tahoma"/>
              <a:cs typeface="Tahoma"/>
            </a:endParaRPr>
          </a:p>
          <a:p>
            <a:pPr marL="275590">
              <a:lnSpc>
                <a:spcPct val="100000"/>
              </a:lnSpc>
              <a:spcBef>
                <a:spcPts val="960"/>
              </a:spcBef>
            </a:pP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Индиректни</a:t>
            </a: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LUC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571487" y="2676537"/>
            <a:ext cx="3990975" cy="3248025"/>
          </a:xfrm>
          <a:custGeom>
            <a:avLst/>
            <a:gdLst/>
            <a:ahLst/>
            <a:cxnLst/>
            <a:rect l="l" t="t" r="r" b="b"/>
            <a:pathLst>
              <a:path w="3990975" h="3248025">
                <a:moveTo>
                  <a:pt x="3990975" y="3238500"/>
                </a:moveTo>
                <a:lnTo>
                  <a:pt x="0" y="3238500"/>
                </a:lnTo>
                <a:lnTo>
                  <a:pt x="0" y="3248025"/>
                </a:lnTo>
                <a:lnTo>
                  <a:pt x="3990975" y="3248025"/>
                </a:lnTo>
                <a:lnTo>
                  <a:pt x="3990975" y="3238500"/>
                </a:lnTo>
                <a:close/>
              </a:path>
              <a:path w="3990975" h="3248025">
                <a:moveTo>
                  <a:pt x="3990975" y="2695575"/>
                </a:moveTo>
                <a:lnTo>
                  <a:pt x="0" y="2695575"/>
                </a:lnTo>
                <a:lnTo>
                  <a:pt x="0" y="2705100"/>
                </a:lnTo>
                <a:lnTo>
                  <a:pt x="3990975" y="2705100"/>
                </a:lnTo>
                <a:lnTo>
                  <a:pt x="3990975" y="2695575"/>
                </a:lnTo>
                <a:close/>
              </a:path>
              <a:path w="3990975" h="3248025">
                <a:moveTo>
                  <a:pt x="3990975" y="2162175"/>
                </a:moveTo>
                <a:lnTo>
                  <a:pt x="0" y="2162175"/>
                </a:lnTo>
                <a:lnTo>
                  <a:pt x="0" y="2171700"/>
                </a:lnTo>
                <a:lnTo>
                  <a:pt x="3990975" y="2171700"/>
                </a:lnTo>
                <a:lnTo>
                  <a:pt x="3990975" y="2162175"/>
                </a:lnTo>
                <a:close/>
              </a:path>
              <a:path w="3990975" h="3248025">
                <a:moveTo>
                  <a:pt x="3990975" y="1619250"/>
                </a:moveTo>
                <a:lnTo>
                  <a:pt x="0" y="1619250"/>
                </a:lnTo>
                <a:lnTo>
                  <a:pt x="0" y="1628775"/>
                </a:lnTo>
                <a:lnTo>
                  <a:pt x="3990975" y="1628775"/>
                </a:lnTo>
                <a:lnTo>
                  <a:pt x="3990975" y="1619250"/>
                </a:lnTo>
                <a:close/>
              </a:path>
              <a:path w="3990975" h="3248025">
                <a:moveTo>
                  <a:pt x="3990975" y="1076325"/>
                </a:moveTo>
                <a:lnTo>
                  <a:pt x="0" y="1076325"/>
                </a:lnTo>
                <a:lnTo>
                  <a:pt x="0" y="1085850"/>
                </a:lnTo>
                <a:lnTo>
                  <a:pt x="3990975" y="1085850"/>
                </a:lnTo>
                <a:lnTo>
                  <a:pt x="3990975" y="1076325"/>
                </a:lnTo>
                <a:close/>
              </a:path>
              <a:path w="3990975" h="3248025">
                <a:moveTo>
                  <a:pt x="3990975" y="533400"/>
                </a:moveTo>
                <a:lnTo>
                  <a:pt x="0" y="533400"/>
                </a:lnTo>
                <a:lnTo>
                  <a:pt x="0" y="542925"/>
                </a:lnTo>
                <a:lnTo>
                  <a:pt x="3990975" y="542925"/>
                </a:lnTo>
                <a:lnTo>
                  <a:pt x="3990975" y="533400"/>
                </a:lnTo>
                <a:close/>
              </a:path>
              <a:path w="3990975" h="3248025">
                <a:moveTo>
                  <a:pt x="3990975" y="0"/>
                </a:moveTo>
                <a:lnTo>
                  <a:pt x="0" y="0"/>
                </a:lnTo>
                <a:lnTo>
                  <a:pt x="0" y="9525"/>
                </a:lnTo>
                <a:lnTo>
                  <a:pt x="3990975" y="9525"/>
                </a:lnTo>
                <a:lnTo>
                  <a:pt x="3990975" y="0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71500" y="2133599"/>
            <a:ext cx="3990975" cy="9525"/>
          </a:xfrm>
          <a:custGeom>
            <a:avLst/>
            <a:gdLst/>
            <a:ahLst/>
            <a:cxnLst/>
            <a:rect l="l" t="t" r="r" b="b"/>
            <a:pathLst>
              <a:path w="3990975" h="9525">
                <a:moveTo>
                  <a:pt x="3990974" y="9524"/>
                </a:moveTo>
                <a:lnTo>
                  <a:pt x="0" y="9524"/>
                </a:lnTo>
                <a:lnTo>
                  <a:pt x="0" y="0"/>
                </a:lnTo>
                <a:lnTo>
                  <a:pt x="3990974" y="0"/>
                </a:lnTo>
                <a:lnTo>
                  <a:pt x="39909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558800" y="5740400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58800" y="5197475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58800" y="4664074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58800" y="4121149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30,000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58800" y="3578225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40,000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58800" y="3035300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58800" y="2501900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60,000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58800" y="1958975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70,000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1" name="object 51"/>
          <p:cNvSpPr txBox="1"/>
          <p:nvPr/>
        </p:nvSpPr>
        <p:spPr>
          <a:xfrm rot="18900000">
            <a:off x="827785" y="605793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2" name="object 52"/>
          <p:cNvSpPr txBox="1"/>
          <p:nvPr/>
        </p:nvSpPr>
        <p:spPr>
          <a:xfrm rot="18900000">
            <a:off x="1058188" y="605797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3" name="object 53"/>
          <p:cNvSpPr txBox="1"/>
          <p:nvPr/>
        </p:nvSpPr>
        <p:spPr>
          <a:xfrm rot="18900000">
            <a:off x="1288486" y="6058117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4" name="object 54"/>
          <p:cNvSpPr txBox="1"/>
          <p:nvPr/>
        </p:nvSpPr>
        <p:spPr>
          <a:xfrm rot="18900000">
            <a:off x="1518993" y="6058052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5" name="object 55"/>
          <p:cNvSpPr txBox="1"/>
          <p:nvPr/>
        </p:nvSpPr>
        <p:spPr>
          <a:xfrm rot="18900000">
            <a:off x="1749396" y="605809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6" name="object 56"/>
          <p:cNvSpPr txBox="1"/>
          <p:nvPr/>
        </p:nvSpPr>
        <p:spPr>
          <a:xfrm rot="18900000">
            <a:off x="1979905" y="6058029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7" name="object 57"/>
          <p:cNvSpPr txBox="1"/>
          <p:nvPr/>
        </p:nvSpPr>
        <p:spPr>
          <a:xfrm rot="18900000">
            <a:off x="2210307" y="6058069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8" name="object 58"/>
          <p:cNvSpPr txBox="1"/>
          <p:nvPr/>
        </p:nvSpPr>
        <p:spPr>
          <a:xfrm rot="18900000">
            <a:off x="2440710" y="605811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9" name="object 59"/>
          <p:cNvSpPr txBox="1"/>
          <p:nvPr/>
        </p:nvSpPr>
        <p:spPr>
          <a:xfrm rot="18900000">
            <a:off x="2671218" y="605804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2036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 rot="18900000">
            <a:off x="2901621" y="605808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1" name="object 61"/>
          <p:cNvSpPr txBox="1"/>
          <p:nvPr/>
        </p:nvSpPr>
        <p:spPr>
          <a:xfrm rot="18900000">
            <a:off x="3132024" y="6058127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 rot="18900000">
            <a:off x="3362532" y="605806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 rot="18900000">
            <a:off x="3592935" y="605810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 rot="18900000">
            <a:off x="3823443" y="6058039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 rot="18900000">
            <a:off x="4053846" y="605808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 rot="18900000">
            <a:off x="4284248" y="605812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2050</a:t>
            </a:r>
            <a:endParaRPr sz="950" dirty="0">
              <a:latin typeface="Tahoma"/>
              <a:cs typeface="Tahoma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827280" y="2228848"/>
            <a:ext cx="3771900" cy="4295775"/>
            <a:chOff x="790574" y="2228849"/>
            <a:chExt cx="3771900" cy="4295775"/>
          </a:xfrm>
        </p:grpSpPr>
        <p:pic>
          <p:nvPicPr>
            <p:cNvPr id="68" name="object 6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91060" y="2228849"/>
              <a:ext cx="3570952" cy="3733799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0574" y="6372224"/>
              <a:ext cx="152400" cy="152399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71624" y="6372224"/>
              <a:ext cx="152399" cy="152399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71799" y="6372224"/>
              <a:ext cx="152400" cy="152399"/>
            </a:xfrm>
            <a:prstGeom prst="rect">
              <a:avLst/>
            </a:prstGeom>
          </p:spPr>
        </p:pic>
      </p:grpSp>
      <p:sp>
        <p:nvSpPr>
          <p:cNvPr id="72" name="object 72"/>
          <p:cNvSpPr txBox="1"/>
          <p:nvPr/>
        </p:nvSpPr>
        <p:spPr>
          <a:xfrm>
            <a:off x="1020762" y="6349999"/>
            <a:ext cx="47117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CH4</a:t>
            </a:r>
            <a:r>
              <a:rPr sz="950" spc="-3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lang="sr-Cyrl-RS" sz="950" spc="-20" dirty="0">
                <a:solidFill>
                  <a:srgbClr val="424242"/>
                </a:solidFill>
                <a:latin typeface="Tahoma"/>
                <a:cs typeface="Tahoma"/>
              </a:rPr>
              <a:t>пиринач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809402" y="6349999"/>
            <a:ext cx="108140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Директни остаци </a:t>
            </a:r>
            <a:r>
              <a:rPr lang="en-GB"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208387" y="6349999"/>
            <a:ext cx="117094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Индиректни остаци </a:t>
            </a:r>
            <a:r>
              <a:rPr lang="en-GB"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75" name="object 75"/>
          <p:cNvSpPr txBox="1">
            <a:spLocks noGrp="1"/>
          </p:cNvSpPr>
          <p:nvPr>
            <p:ph type="title"/>
          </p:nvPr>
        </p:nvSpPr>
        <p:spPr>
          <a:xfrm>
            <a:off x="795858" y="1220398"/>
            <a:ext cx="342387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1800" spc="-10" dirty="0"/>
              <a:t>Почетно стање земљишта/ управљање</a:t>
            </a:r>
            <a:endParaRPr sz="1800" dirty="0"/>
          </a:p>
        </p:txBody>
      </p:sp>
      <p:sp>
        <p:nvSpPr>
          <p:cNvPr id="76" name="object 76"/>
          <p:cNvSpPr txBox="1"/>
          <p:nvPr/>
        </p:nvSpPr>
        <p:spPr>
          <a:xfrm>
            <a:off x="5809664" y="1218881"/>
            <a:ext cx="291652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1800" b="1" spc="-40" dirty="0">
                <a:solidFill>
                  <a:srgbClr val="002046"/>
                </a:solidFill>
                <a:latin typeface="Arial"/>
                <a:cs typeface="Arial"/>
              </a:rPr>
              <a:t>Крајње стање земљишта/ управљање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9725024" y="5915024"/>
            <a:ext cx="3990975" cy="9525"/>
          </a:xfrm>
          <a:custGeom>
            <a:avLst/>
            <a:gdLst/>
            <a:ahLst/>
            <a:cxnLst/>
            <a:rect l="l" t="t" r="r" b="b"/>
            <a:pathLst>
              <a:path w="3990975" h="9525">
                <a:moveTo>
                  <a:pt x="3990974" y="9524"/>
                </a:moveTo>
                <a:lnTo>
                  <a:pt x="0" y="9524"/>
                </a:lnTo>
                <a:lnTo>
                  <a:pt x="0" y="0"/>
                </a:lnTo>
                <a:lnTo>
                  <a:pt x="3990974" y="0"/>
                </a:lnTo>
                <a:lnTo>
                  <a:pt x="39909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725012" y="2676537"/>
            <a:ext cx="3990975" cy="2705100"/>
          </a:xfrm>
          <a:custGeom>
            <a:avLst/>
            <a:gdLst/>
            <a:ahLst/>
            <a:cxnLst/>
            <a:rect l="l" t="t" r="r" b="b"/>
            <a:pathLst>
              <a:path w="3990975" h="2705100">
                <a:moveTo>
                  <a:pt x="3990975" y="2695575"/>
                </a:moveTo>
                <a:lnTo>
                  <a:pt x="0" y="2695575"/>
                </a:lnTo>
                <a:lnTo>
                  <a:pt x="0" y="2705100"/>
                </a:lnTo>
                <a:lnTo>
                  <a:pt x="3990975" y="2705100"/>
                </a:lnTo>
                <a:lnTo>
                  <a:pt x="3990975" y="2695575"/>
                </a:lnTo>
                <a:close/>
              </a:path>
              <a:path w="3990975" h="2705100">
                <a:moveTo>
                  <a:pt x="3990975" y="2162175"/>
                </a:moveTo>
                <a:lnTo>
                  <a:pt x="0" y="2162175"/>
                </a:lnTo>
                <a:lnTo>
                  <a:pt x="0" y="2171700"/>
                </a:lnTo>
                <a:lnTo>
                  <a:pt x="3990975" y="2171700"/>
                </a:lnTo>
                <a:lnTo>
                  <a:pt x="3990975" y="2162175"/>
                </a:lnTo>
                <a:close/>
              </a:path>
              <a:path w="3990975" h="2705100">
                <a:moveTo>
                  <a:pt x="3990975" y="1619250"/>
                </a:moveTo>
                <a:lnTo>
                  <a:pt x="0" y="1619250"/>
                </a:lnTo>
                <a:lnTo>
                  <a:pt x="0" y="1628775"/>
                </a:lnTo>
                <a:lnTo>
                  <a:pt x="3990975" y="1628775"/>
                </a:lnTo>
                <a:lnTo>
                  <a:pt x="3990975" y="1619250"/>
                </a:lnTo>
                <a:close/>
              </a:path>
              <a:path w="3990975" h="2705100">
                <a:moveTo>
                  <a:pt x="3990975" y="1076325"/>
                </a:moveTo>
                <a:lnTo>
                  <a:pt x="0" y="1076325"/>
                </a:lnTo>
                <a:lnTo>
                  <a:pt x="0" y="1085850"/>
                </a:lnTo>
                <a:lnTo>
                  <a:pt x="3990975" y="1085850"/>
                </a:lnTo>
                <a:lnTo>
                  <a:pt x="3990975" y="1076325"/>
                </a:lnTo>
                <a:close/>
              </a:path>
              <a:path w="3990975" h="2705100">
                <a:moveTo>
                  <a:pt x="3990975" y="533400"/>
                </a:moveTo>
                <a:lnTo>
                  <a:pt x="0" y="533400"/>
                </a:lnTo>
                <a:lnTo>
                  <a:pt x="0" y="542925"/>
                </a:lnTo>
                <a:lnTo>
                  <a:pt x="3990975" y="542925"/>
                </a:lnTo>
                <a:lnTo>
                  <a:pt x="3990975" y="533400"/>
                </a:lnTo>
                <a:close/>
              </a:path>
              <a:path w="3990975" h="2705100">
                <a:moveTo>
                  <a:pt x="3990975" y="0"/>
                </a:moveTo>
                <a:lnTo>
                  <a:pt x="0" y="0"/>
                </a:lnTo>
                <a:lnTo>
                  <a:pt x="0" y="9525"/>
                </a:lnTo>
                <a:lnTo>
                  <a:pt x="3990975" y="9525"/>
                </a:lnTo>
                <a:lnTo>
                  <a:pt x="3990975" y="0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725024" y="2133599"/>
            <a:ext cx="3990975" cy="9525"/>
          </a:xfrm>
          <a:custGeom>
            <a:avLst/>
            <a:gdLst/>
            <a:ahLst/>
            <a:cxnLst/>
            <a:rect l="l" t="t" r="r" b="b"/>
            <a:pathLst>
              <a:path w="3990975" h="9525">
                <a:moveTo>
                  <a:pt x="3990974" y="9524"/>
                </a:moveTo>
                <a:lnTo>
                  <a:pt x="0" y="9524"/>
                </a:lnTo>
                <a:lnTo>
                  <a:pt x="0" y="0"/>
                </a:lnTo>
                <a:lnTo>
                  <a:pt x="3990974" y="0"/>
                </a:lnTo>
                <a:lnTo>
                  <a:pt x="39909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9712324" y="5740400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9712324" y="5197475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9712324" y="4664074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9712324" y="4121149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9712324" y="3578225"/>
            <a:ext cx="435609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9712324" y="3035300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9712324" y="2501900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9712324" y="1958975"/>
            <a:ext cx="45847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8" name="object 88"/>
          <p:cNvSpPr txBox="1"/>
          <p:nvPr/>
        </p:nvSpPr>
        <p:spPr>
          <a:xfrm rot="18900000">
            <a:off x="10093702" y="605799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9" name="object 89"/>
          <p:cNvSpPr txBox="1"/>
          <p:nvPr/>
        </p:nvSpPr>
        <p:spPr>
          <a:xfrm rot="18900000">
            <a:off x="10316789" y="605797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0" name="object 90"/>
          <p:cNvSpPr txBox="1"/>
          <p:nvPr/>
        </p:nvSpPr>
        <p:spPr>
          <a:xfrm rot="18900000">
            <a:off x="10539769" y="605806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1" name="object 91"/>
          <p:cNvSpPr txBox="1"/>
          <p:nvPr/>
        </p:nvSpPr>
        <p:spPr>
          <a:xfrm rot="18900000">
            <a:off x="10762856" y="6058049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2" name="object 92"/>
          <p:cNvSpPr txBox="1"/>
          <p:nvPr/>
        </p:nvSpPr>
        <p:spPr>
          <a:xfrm rot="18900000">
            <a:off x="10985942" y="605803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3" name="object 93"/>
          <p:cNvSpPr txBox="1"/>
          <p:nvPr/>
        </p:nvSpPr>
        <p:spPr>
          <a:xfrm rot="18900000">
            <a:off x="11208923" y="605812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4" name="object 94"/>
          <p:cNvSpPr txBox="1"/>
          <p:nvPr/>
        </p:nvSpPr>
        <p:spPr>
          <a:xfrm rot="18900000">
            <a:off x="11432010" y="605810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5" name="object 95"/>
          <p:cNvSpPr txBox="1"/>
          <p:nvPr/>
        </p:nvSpPr>
        <p:spPr>
          <a:xfrm rot="18900000">
            <a:off x="11655096" y="605808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6" name="object 96"/>
          <p:cNvSpPr txBox="1"/>
          <p:nvPr/>
        </p:nvSpPr>
        <p:spPr>
          <a:xfrm rot="18900000">
            <a:off x="11878183" y="605807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7" name="object 97"/>
          <p:cNvSpPr txBox="1"/>
          <p:nvPr/>
        </p:nvSpPr>
        <p:spPr>
          <a:xfrm rot="18900000">
            <a:off x="12101269" y="605805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8" name="object 98"/>
          <p:cNvSpPr txBox="1"/>
          <p:nvPr/>
        </p:nvSpPr>
        <p:spPr>
          <a:xfrm rot="18900000">
            <a:off x="12324355" y="605803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9" name="object 99"/>
          <p:cNvSpPr txBox="1"/>
          <p:nvPr/>
        </p:nvSpPr>
        <p:spPr>
          <a:xfrm rot="18900000">
            <a:off x="12547336" y="605812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0" name="object 100"/>
          <p:cNvSpPr txBox="1"/>
          <p:nvPr/>
        </p:nvSpPr>
        <p:spPr>
          <a:xfrm rot="18900000">
            <a:off x="12770422" y="6058107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1" name="object 101"/>
          <p:cNvSpPr txBox="1"/>
          <p:nvPr/>
        </p:nvSpPr>
        <p:spPr>
          <a:xfrm rot="18900000">
            <a:off x="12993509" y="605809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2" name="object 102"/>
          <p:cNvSpPr txBox="1"/>
          <p:nvPr/>
        </p:nvSpPr>
        <p:spPr>
          <a:xfrm rot="18900000">
            <a:off x="13216594" y="605807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3" name="object 103"/>
          <p:cNvSpPr txBox="1"/>
          <p:nvPr/>
        </p:nvSpPr>
        <p:spPr>
          <a:xfrm rot="18900000">
            <a:off x="13439682" y="605805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2050</a:t>
            </a:r>
            <a:endParaRPr sz="950">
              <a:latin typeface="Tahoma"/>
              <a:cs typeface="Tahoma"/>
            </a:endParaRPr>
          </a:p>
        </p:txBody>
      </p:sp>
      <p:pic>
        <p:nvPicPr>
          <p:cNvPr id="104" name="object 10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257042" y="2305049"/>
            <a:ext cx="3460340" cy="3505199"/>
          </a:xfrm>
          <a:prstGeom prst="rect">
            <a:avLst/>
          </a:prstGeom>
        </p:spPr>
      </p:pic>
      <p:pic>
        <p:nvPicPr>
          <p:cNvPr id="105" name="object 10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277474" y="6372224"/>
            <a:ext cx="152400" cy="152399"/>
          </a:xfrm>
          <a:prstGeom prst="rect">
            <a:avLst/>
          </a:prstGeom>
        </p:spPr>
      </p:pic>
      <p:sp>
        <p:nvSpPr>
          <p:cNvPr id="106" name="object 106"/>
          <p:cNvSpPr txBox="1"/>
          <p:nvPr/>
        </p:nvSpPr>
        <p:spPr>
          <a:xfrm>
            <a:off x="10513763" y="6349999"/>
            <a:ext cx="62738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/>
                <a:cs typeface="Tahoma"/>
              </a:rPr>
              <a:t>Укупно почетни</a:t>
            </a:r>
            <a:endParaRPr sz="950" dirty="0">
              <a:latin typeface="Tahoma"/>
              <a:cs typeface="Tahoma"/>
            </a:endParaRPr>
          </a:p>
        </p:txBody>
      </p:sp>
      <p:pic>
        <p:nvPicPr>
          <p:cNvPr id="107" name="object 10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220449" y="6372224"/>
            <a:ext cx="152400" cy="152399"/>
          </a:xfrm>
          <a:prstGeom prst="rect">
            <a:avLst/>
          </a:prstGeom>
        </p:spPr>
      </p:pic>
      <p:sp>
        <p:nvSpPr>
          <p:cNvPr id="108" name="object 108"/>
          <p:cNvSpPr txBox="1"/>
          <p:nvPr/>
        </p:nvSpPr>
        <p:spPr>
          <a:xfrm>
            <a:off x="11458226" y="6349999"/>
            <a:ext cx="58039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/>
                <a:cs typeface="Tahoma"/>
              </a:rPr>
              <a:t>Укупно крајњи</a:t>
            </a:r>
            <a:endParaRPr sz="950" dirty="0">
              <a:latin typeface="Tahoma"/>
              <a:cs typeface="Tahoma"/>
            </a:endParaRPr>
          </a:p>
        </p:txBody>
      </p:sp>
      <p:pic>
        <p:nvPicPr>
          <p:cNvPr id="109" name="object 10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2125324" y="6372224"/>
            <a:ext cx="152400" cy="152399"/>
          </a:xfrm>
          <a:prstGeom prst="rect">
            <a:avLst/>
          </a:prstGeom>
        </p:spPr>
      </p:pic>
      <p:sp>
        <p:nvSpPr>
          <p:cNvPr id="110" name="object 110"/>
          <p:cNvSpPr txBox="1"/>
          <p:nvPr/>
        </p:nvSpPr>
        <p:spPr>
          <a:xfrm>
            <a:off x="12355511" y="6349999"/>
            <a:ext cx="83756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/>
                <a:cs typeface="Tahoma"/>
              </a:rPr>
              <a:t>Укупне емисије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10257042" y="1104034"/>
            <a:ext cx="293603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>
                <a:solidFill>
                  <a:srgbClr val="002046"/>
                </a:solidFill>
                <a:latin typeface="Arial"/>
                <a:cs typeface="Arial"/>
              </a:rPr>
              <a:t>Укупне емисије гасова стаклене баште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981075" y="1895474"/>
            <a:ext cx="1209675" cy="4191000"/>
          </a:xfrm>
          <a:custGeom>
            <a:avLst/>
            <a:gdLst/>
            <a:ahLst/>
            <a:cxnLst/>
            <a:rect l="l" t="t" r="r" b="b"/>
            <a:pathLst>
              <a:path w="1209675" h="4191000">
                <a:moveTo>
                  <a:pt x="1209674" y="4190999"/>
                </a:moveTo>
                <a:lnTo>
                  <a:pt x="0" y="4190999"/>
                </a:lnTo>
                <a:lnTo>
                  <a:pt x="0" y="0"/>
                </a:lnTo>
                <a:lnTo>
                  <a:pt x="1209674" y="0"/>
                </a:lnTo>
                <a:lnTo>
                  <a:pt x="1209674" y="4190999"/>
                </a:lnTo>
                <a:close/>
              </a:path>
            </a:pathLst>
          </a:custGeom>
          <a:solidFill>
            <a:srgbClr val="002046">
              <a:alpha val="458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5638799" y="1895474"/>
            <a:ext cx="1162050" cy="4191000"/>
          </a:xfrm>
          <a:custGeom>
            <a:avLst/>
            <a:gdLst/>
            <a:ahLst/>
            <a:cxnLst/>
            <a:rect l="l" t="t" r="r" b="b"/>
            <a:pathLst>
              <a:path w="1162050" h="4191000">
                <a:moveTo>
                  <a:pt x="1162049" y="4190999"/>
                </a:moveTo>
                <a:lnTo>
                  <a:pt x="0" y="4190999"/>
                </a:lnTo>
                <a:lnTo>
                  <a:pt x="0" y="0"/>
                </a:lnTo>
                <a:lnTo>
                  <a:pt x="1162049" y="0"/>
                </a:lnTo>
                <a:lnTo>
                  <a:pt x="1162049" y="4190999"/>
                </a:lnTo>
                <a:close/>
              </a:path>
            </a:pathLst>
          </a:custGeom>
          <a:solidFill>
            <a:srgbClr val="002046">
              <a:alpha val="458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0220324" y="1895474"/>
            <a:ext cx="1200150" cy="4191000"/>
          </a:xfrm>
          <a:custGeom>
            <a:avLst/>
            <a:gdLst/>
            <a:ahLst/>
            <a:cxnLst/>
            <a:rect l="l" t="t" r="r" b="b"/>
            <a:pathLst>
              <a:path w="1200150" h="4191000">
                <a:moveTo>
                  <a:pt x="1200149" y="4190999"/>
                </a:moveTo>
                <a:lnTo>
                  <a:pt x="0" y="4190999"/>
                </a:lnTo>
                <a:lnTo>
                  <a:pt x="0" y="0"/>
                </a:lnTo>
                <a:lnTo>
                  <a:pt x="1200149" y="0"/>
                </a:lnTo>
                <a:lnTo>
                  <a:pt x="1200149" y="4190999"/>
                </a:lnTo>
                <a:close/>
              </a:path>
            </a:pathLst>
          </a:custGeom>
          <a:solidFill>
            <a:srgbClr val="002046">
              <a:alpha val="458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867" y="2478278"/>
            <a:ext cx="9144000" cy="5581650"/>
            <a:chOff x="0" y="2476499"/>
            <a:chExt cx="9144000" cy="55816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303459"/>
              <a:ext cx="7428938" cy="475468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5153012" y="2476512"/>
              <a:ext cx="3990975" cy="2847975"/>
            </a:xfrm>
            <a:custGeom>
              <a:avLst/>
              <a:gdLst/>
              <a:ahLst/>
              <a:cxnLst/>
              <a:rect l="l" t="t" r="r" b="b"/>
              <a:pathLst>
                <a:path w="3990975" h="2847975">
                  <a:moveTo>
                    <a:pt x="3990975" y="2838450"/>
                  </a:moveTo>
                  <a:lnTo>
                    <a:pt x="0" y="2838450"/>
                  </a:lnTo>
                  <a:lnTo>
                    <a:pt x="0" y="2847975"/>
                  </a:lnTo>
                  <a:lnTo>
                    <a:pt x="3990975" y="2847975"/>
                  </a:lnTo>
                  <a:lnTo>
                    <a:pt x="3990975" y="2838450"/>
                  </a:lnTo>
                  <a:close/>
                </a:path>
                <a:path w="3990975" h="2847975">
                  <a:moveTo>
                    <a:pt x="3990975" y="2428875"/>
                  </a:moveTo>
                  <a:lnTo>
                    <a:pt x="0" y="2428875"/>
                  </a:lnTo>
                  <a:lnTo>
                    <a:pt x="0" y="2438400"/>
                  </a:lnTo>
                  <a:lnTo>
                    <a:pt x="3990975" y="2438400"/>
                  </a:lnTo>
                  <a:lnTo>
                    <a:pt x="3990975" y="2428875"/>
                  </a:lnTo>
                  <a:close/>
                </a:path>
                <a:path w="3990975" h="2847975">
                  <a:moveTo>
                    <a:pt x="3990975" y="2028825"/>
                  </a:moveTo>
                  <a:lnTo>
                    <a:pt x="0" y="2028825"/>
                  </a:lnTo>
                  <a:lnTo>
                    <a:pt x="0" y="2038350"/>
                  </a:lnTo>
                  <a:lnTo>
                    <a:pt x="3990975" y="2038350"/>
                  </a:lnTo>
                  <a:lnTo>
                    <a:pt x="3990975" y="2028825"/>
                  </a:lnTo>
                  <a:close/>
                </a:path>
                <a:path w="3990975" h="2847975">
                  <a:moveTo>
                    <a:pt x="3990975" y="1619250"/>
                  </a:moveTo>
                  <a:lnTo>
                    <a:pt x="0" y="1619250"/>
                  </a:lnTo>
                  <a:lnTo>
                    <a:pt x="0" y="1628775"/>
                  </a:lnTo>
                  <a:lnTo>
                    <a:pt x="3990975" y="1628775"/>
                  </a:lnTo>
                  <a:lnTo>
                    <a:pt x="3990975" y="1619250"/>
                  </a:lnTo>
                  <a:close/>
                </a:path>
                <a:path w="3990975" h="2847975">
                  <a:moveTo>
                    <a:pt x="3990975" y="1219200"/>
                  </a:moveTo>
                  <a:lnTo>
                    <a:pt x="0" y="1219200"/>
                  </a:lnTo>
                  <a:lnTo>
                    <a:pt x="0" y="1228725"/>
                  </a:lnTo>
                  <a:lnTo>
                    <a:pt x="3990975" y="1228725"/>
                  </a:lnTo>
                  <a:lnTo>
                    <a:pt x="3990975" y="1219200"/>
                  </a:lnTo>
                  <a:close/>
                </a:path>
                <a:path w="3990975" h="2847975">
                  <a:moveTo>
                    <a:pt x="3990975" y="809625"/>
                  </a:moveTo>
                  <a:lnTo>
                    <a:pt x="0" y="809625"/>
                  </a:lnTo>
                  <a:lnTo>
                    <a:pt x="0" y="819150"/>
                  </a:lnTo>
                  <a:lnTo>
                    <a:pt x="3990975" y="819150"/>
                  </a:lnTo>
                  <a:lnTo>
                    <a:pt x="3990975" y="809625"/>
                  </a:lnTo>
                  <a:close/>
                </a:path>
                <a:path w="3990975" h="2847975">
                  <a:moveTo>
                    <a:pt x="3990975" y="400050"/>
                  </a:moveTo>
                  <a:lnTo>
                    <a:pt x="0" y="400050"/>
                  </a:lnTo>
                  <a:lnTo>
                    <a:pt x="0" y="409575"/>
                  </a:lnTo>
                  <a:lnTo>
                    <a:pt x="3990975" y="409575"/>
                  </a:lnTo>
                  <a:lnTo>
                    <a:pt x="3990975" y="400050"/>
                  </a:lnTo>
                  <a:close/>
                </a:path>
                <a:path w="3990975" h="2847975">
                  <a:moveTo>
                    <a:pt x="399097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3990975" y="9525"/>
                  </a:lnTo>
                  <a:lnTo>
                    <a:pt x="39909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20589" y="1568450"/>
            <a:ext cx="10845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40" dirty="0"/>
              <a:t>Reference</a:t>
            </a:r>
            <a:endParaRPr sz="1800"/>
          </a:p>
        </p:txBody>
      </p:sp>
      <p:sp>
        <p:nvSpPr>
          <p:cNvPr id="6" name="object 6"/>
          <p:cNvSpPr txBox="1"/>
          <p:nvPr/>
        </p:nvSpPr>
        <p:spPr>
          <a:xfrm>
            <a:off x="6868814" y="1568450"/>
            <a:ext cx="7207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2046"/>
                </a:solidFill>
                <a:latin typeface="Arial"/>
                <a:cs typeface="Arial"/>
              </a:rPr>
              <a:t>Target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153024" y="2066924"/>
            <a:ext cx="3990975" cy="9525"/>
          </a:xfrm>
          <a:custGeom>
            <a:avLst/>
            <a:gdLst/>
            <a:ahLst/>
            <a:cxnLst/>
            <a:rect l="l" t="t" r="r" b="b"/>
            <a:pathLst>
              <a:path w="3990975" h="9525">
                <a:moveTo>
                  <a:pt x="3990974" y="9524"/>
                </a:moveTo>
                <a:lnTo>
                  <a:pt x="0" y="9524"/>
                </a:lnTo>
                <a:lnTo>
                  <a:pt x="0" y="0"/>
                </a:lnTo>
                <a:lnTo>
                  <a:pt x="3990974" y="0"/>
                </a:lnTo>
                <a:lnTo>
                  <a:pt x="39909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140324" y="5140325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300,000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40324" y="4730750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40324" y="4330699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40324" y="3921124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40324" y="3521075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140324" y="3111500"/>
            <a:ext cx="435609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140324" y="2701925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140324" y="2301875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140324" y="1892300"/>
            <a:ext cx="45847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 rot="18900000">
            <a:off x="5521702" y="545792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 rot="18900000">
            <a:off x="5744788" y="545790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 rot="18900000">
            <a:off x="5967769" y="545799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 rot="18900000">
            <a:off x="6190856" y="545797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 rot="18900000">
            <a:off x="6413942" y="545795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 rot="18900000">
            <a:off x="6636923" y="545804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 rot="18900000">
            <a:off x="6860010" y="545802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 rot="18900000">
            <a:off x="7083096" y="545801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 rot="18900000">
            <a:off x="7306182" y="545799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 rot="18900000">
            <a:off x="7529269" y="545797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 rot="18900000">
            <a:off x="7752355" y="545796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 rot="18900000">
            <a:off x="7975336" y="5458049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 rot="18900000">
            <a:off x="8198422" y="5458032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 rot="18900000">
            <a:off x="8421509" y="545801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 rot="18900000">
            <a:off x="8644595" y="545799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 rot="18900000">
            <a:off x="8867682" y="545798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2050</a:t>
            </a:r>
            <a:endParaRPr sz="950">
              <a:latin typeface="Tahoma"/>
              <a:cs typeface="Tahoma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5407992" y="2188844"/>
            <a:ext cx="3773804" cy="3790950"/>
            <a:chOff x="5372099" y="2133599"/>
            <a:chExt cx="3773804" cy="3790950"/>
          </a:xfrm>
        </p:grpSpPr>
        <p:pic>
          <p:nvPicPr>
            <p:cNvPr id="34" name="object 3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85041" y="2133599"/>
              <a:ext cx="3460340" cy="285749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72099" y="5772149"/>
              <a:ext cx="152400" cy="15239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3149" y="5772149"/>
              <a:ext cx="152399" cy="152399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5602287" y="5749925"/>
            <a:ext cx="187007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800735" algn="l"/>
              </a:tabLst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CH4</a:t>
            </a:r>
            <a:r>
              <a:rPr sz="950" spc="-3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rice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	Direct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residues</a:t>
            </a:r>
            <a:endParaRPr sz="950">
              <a:latin typeface="Tahoma"/>
              <a:cs typeface="Tahoma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5381624" y="5772149"/>
            <a:ext cx="2943225" cy="685800"/>
            <a:chOff x="5381624" y="5772149"/>
            <a:chExt cx="2943225" cy="685800"/>
          </a:xfrm>
        </p:grpSpPr>
        <p:pic>
          <p:nvPicPr>
            <p:cNvPr id="39" name="object 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53324" y="5772149"/>
              <a:ext cx="152400" cy="152399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81624" y="6038849"/>
              <a:ext cx="152400" cy="152399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96099" y="6038849"/>
              <a:ext cx="152399" cy="152399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172449" y="6038849"/>
              <a:ext cx="152400" cy="152399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981699" y="6305549"/>
              <a:ext cx="152400" cy="152399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162799" y="6305549"/>
              <a:ext cx="152400" cy="152399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7789912" y="5749925"/>
            <a:ext cx="11709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Indirect</a:t>
            </a: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residues</a:t>
            </a:r>
            <a:endParaRPr sz="950">
              <a:latin typeface="Tahoma"/>
              <a:cs typeface="Tahom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616425" y="6016625"/>
            <a:ext cx="3796482" cy="4406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  <a:tabLst>
                <a:tab pos="1515745" algn="l"/>
                <a:tab pos="2792095" algn="l"/>
              </a:tabLst>
            </a:pPr>
            <a:r>
              <a:rPr lang="sr-Cyrl-RS" sz="950" spc="-10" dirty="0">
                <a:solidFill>
                  <a:srgbClr val="424242"/>
                </a:solidFill>
                <a:latin typeface="Tahoma"/>
                <a:cs typeface="Tahoma"/>
              </a:rPr>
              <a:t>Губитак почетне биомасе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	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F/P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крајња биомаса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	</a:t>
            </a: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Земљиште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CO2</a:t>
            </a:r>
            <a:endParaRPr sz="95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960"/>
              </a:spcBef>
              <a:tabLst>
                <a:tab pos="1175385" algn="l"/>
              </a:tabLst>
            </a:pP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Директни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LUC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	</a:t>
            </a: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Индиректни</a:t>
            </a: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LUC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71487" y="2609862"/>
            <a:ext cx="3990975" cy="3248025"/>
          </a:xfrm>
          <a:custGeom>
            <a:avLst/>
            <a:gdLst/>
            <a:ahLst/>
            <a:cxnLst/>
            <a:rect l="l" t="t" r="r" b="b"/>
            <a:pathLst>
              <a:path w="3990975" h="3248025">
                <a:moveTo>
                  <a:pt x="3990975" y="3238500"/>
                </a:moveTo>
                <a:lnTo>
                  <a:pt x="0" y="3238500"/>
                </a:lnTo>
                <a:lnTo>
                  <a:pt x="0" y="3248025"/>
                </a:lnTo>
                <a:lnTo>
                  <a:pt x="3990975" y="3248025"/>
                </a:lnTo>
                <a:lnTo>
                  <a:pt x="3990975" y="3238500"/>
                </a:lnTo>
                <a:close/>
              </a:path>
              <a:path w="3990975" h="3248025">
                <a:moveTo>
                  <a:pt x="3990975" y="2695575"/>
                </a:moveTo>
                <a:lnTo>
                  <a:pt x="0" y="2695575"/>
                </a:lnTo>
                <a:lnTo>
                  <a:pt x="0" y="2705100"/>
                </a:lnTo>
                <a:lnTo>
                  <a:pt x="3990975" y="2705100"/>
                </a:lnTo>
                <a:lnTo>
                  <a:pt x="3990975" y="2695575"/>
                </a:lnTo>
                <a:close/>
              </a:path>
              <a:path w="3990975" h="3248025">
                <a:moveTo>
                  <a:pt x="3990975" y="2162175"/>
                </a:moveTo>
                <a:lnTo>
                  <a:pt x="0" y="2162175"/>
                </a:lnTo>
                <a:lnTo>
                  <a:pt x="0" y="2171700"/>
                </a:lnTo>
                <a:lnTo>
                  <a:pt x="3990975" y="2171700"/>
                </a:lnTo>
                <a:lnTo>
                  <a:pt x="3990975" y="2162175"/>
                </a:lnTo>
                <a:close/>
              </a:path>
              <a:path w="3990975" h="3248025">
                <a:moveTo>
                  <a:pt x="3990975" y="1619250"/>
                </a:moveTo>
                <a:lnTo>
                  <a:pt x="0" y="1619250"/>
                </a:lnTo>
                <a:lnTo>
                  <a:pt x="0" y="1628775"/>
                </a:lnTo>
                <a:lnTo>
                  <a:pt x="3990975" y="1628775"/>
                </a:lnTo>
                <a:lnTo>
                  <a:pt x="3990975" y="1619250"/>
                </a:lnTo>
                <a:close/>
              </a:path>
              <a:path w="3990975" h="3248025">
                <a:moveTo>
                  <a:pt x="3990975" y="1076325"/>
                </a:moveTo>
                <a:lnTo>
                  <a:pt x="0" y="1076325"/>
                </a:lnTo>
                <a:lnTo>
                  <a:pt x="0" y="1085850"/>
                </a:lnTo>
                <a:lnTo>
                  <a:pt x="3990975" y="1085850"/>
                </a:lnTo>
                <a:lnTo>
                  <a:pt x="3990975" y="1076325"/>
                </a:lnTo>
                <a:close/>
              </a:path>
              <a:path w="3990975" h="3248025">
                <a:moveTo>
                  <a:pt x="3990975" y="533400"/>
                </a:moveTo>
                <a:lnTo>
                  <a:pt x="0" y="533400"/>
                </a:lnTo>
                <a:lnTo>
                  <a:pt x="0" y="542925"/>
                </a:lnTo>
                <a:lnTo>
                  <a:pt x="3990975" y="542925"/>
                </a:lnTo>
                <a:lnTo>
                  <a:pt x="3990975" y="533400"/>
                </a:lnTo>
                <a:close/>
              </a:path>
              <a:path w="3990975" h="3248025">
                <a:moveTo>
                  <a:pt x="3990975" y="0"/>
                </a:moveTo>
                <a:lnTo>
                  <a:pt x="0" y="0"/>
                </a:lnTo>
                <a:lnTo>
                  <a:pt x="0" y="9525"/>
                </a:lnTo>
                <a:lnTo>
                  <a:pt x="3990975" y="9525"/>
                </a:lnTo>
                <a:lnTo>
                  <a:pt x="3990975" y="0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71500" y="2066924"/>
            <a:ext cx="3990975" cy="9525"/>
          </a:xfrm>
          <a:custGeom>
            <a:avLst/>
            <a:gdLst/>
            <a:ahLst/>
            <a:cxnLst/>
            <a:rect l="l" t="t" r="r" b="b"/>
            <a:pathLst>
              <a:path w="3990975" h="9525">
                <a:moveTo>
                  <a:pt x="3990974" y="9524"/>
                </a:moveTo>
                <a:lnTo>
                  <a:pt x="0" y="9524"/>
                </a:lnTo>
                <a:lnTo>
                  <a:pt x="0" y="0"/>
                </a:lnTo>
                <a:lnTo>
                  <a:pt x="3990974" y="0"/>
                </a:lnTo>
                <a:lnTo>
                  <a:pt x="39909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558800" y="5673725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58800" y="5130800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58800" y="4597399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58800" y="4054474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30,000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58800" y="3511550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40,000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58800" y="2968625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58800" y="2435225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60,000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58800" y="1892300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70,000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7" name="object 57"/>
          <p:cNvSpPr txBox="1"/>
          <p:nvPr/>
        </p:nvSpPr>
        <p:spPr>
          <a:xfrm rot="18900000">
            <a:off x="827785" y="599125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8" name="object 58"/>
          <p:cNvSpPr txBox="1"/>
          <p:nvPr/>
        </p:nvSpPr>
        <p:spPr>
          <a:xfrm rot="18900000">
            <a:off x="1058188" y="599129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59" name="object 59"/>
          <p:cNvSpPr txBox="1"/>
          <p:nvPr/>
        </p:nvSpPr>
        <p:spPr>
          <a:xfrm rot="18900000">
            <a:off x="1288486" y="5991442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 rot="18900000">
            <a:off x="1518993" y="5991377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1" name="object 61"/>
          <p:cNvSpPr txBox="1"/>
          <p:nvPr/>
        </p:nvSpPr>
        <p:spPr>
          <a:xfrm rot="18900000">
            <a:off x="1749396" y="599141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 rot="18900000">
            <a:off x="1979905" y="599135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 rot="18900000">
            <a:off x="2210307" y="599139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 rot="18900000">
            <a:off x="2440710" y="599143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 rot="18900000">
            <a:off x="2671218" y="599137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 rot="18900000">
            <a:off x="2901621" y="599141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7" name="object 67"/>
          <p:cNvSpPr txBox="1"/>
          <p:nvPr/>
        </p:nvSpPr>
        <p:spPr>
          <a:xfrm rot="18900000">
            <a:off x="3132024" y="5991452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8" name="object 68"/>
          <p:cNvSpPr txBox="1"/>
          <p:nvPr/>
        </p:nvSpPr>
        <p:spPr>
          <a:xfrm rot="18900000">
            <a:off x="3362532" y="599138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69" name="object 69"/>
          <p:cNvSpPr txBox="1"/>
          <p:nvPr/>
        </p:nvSpPr>
        <p:spPr>
          <a:xfrm rot="18900000">
            <a:off x="3592935" y="599142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70" name="object 70"/>
          <p:cNvSpPr txBox="1"/>
          <p:nvPr/>
        </p:nvSpPr>
        <p:spPr>
          <a:xfrm rot="18900000">
            <a:off x="3823443" y="599136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71" name="object 71"/>
          <p:cNvSpPr txBox="1"/>
          <p:nvPr/>
        </p:nvSpPr>
        <p:spPr>
          <a:xfrm rot="18900000">
            <a:off x="4053846" y="599140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72" name="object 72"/>
          <p:cNvSpPr txBox="1"/>
          <p:nvPr/>
        </p:nvSpPr>
        <p:spPr>
          <a:xfrm rot="18900000">
            <a:off x="4284248" y="599144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2050</a:t>
            </a:r>
            <a:endParaRPr sz="950">
              <a:latin typeface="Tahoma"/>
              <a:cs typeface="Tahoma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790574" y="2124074"/>
            <a:ext cx="3771900" cy="4333875"/>
            <a:chOff x="790574" y="2124074"/>
            <a:chExt cx="3771900" cy="4333875"/>
          </a:xfrm>
        </p:grpSpPr>
        <p:pic>
          <p:nvPicPr>
            <p:cNvPr id="74" name="object 7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91060" y="2124074"/>
              <a:ext cx="3570952" cy="114299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91060" y="5762624"/>
              <a:ext cx="3570952" cy="123824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0574" y="6305549"/>
              <a:ext cx="152400" cy="152399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71624" y="6305549"/>
              <a:ext cx="152399" cy="152399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71799" y="6305549"/>
              <a:ext cx="152400" cy="152399"/>
            </a:xfrm>
            <a:prstGeom prst="rect">
              <a:avLst/>
            </a:prstGeom>
          </p:spPr>
        </p:pic>
      </p:grpSp>
      <p:sp>
        <p:nvSpPr>
          <p:cNvPr id="79" name="object 79"/>
          <p:cNvSpPr txBox="1"/>
          <p:nvPr/>
        </p:nvSpPr>
        <p:spPr>
          <a:xfrm>
            <a:off x="1020762" y="6283324"/>
            <a:ext cx="47117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CH4</a:t>
            </a:r>
            <a:r>
              <a:rPr sz="950" spc="-3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lang="sr-Cyrl-RS" sz="950" spc="-20" dirty="0">
                <a:solidFill>
                  <a:srgbClr val="424242"/>
                </a:solidFill>
                <a:latin typeface="Tahoma"/>
                <a:cs typeface="Tahoma"/>
              </a:rPr>
              <a:t>пиринач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1809402" y="6283324"/>
            <a:ext cx="108140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Директни остаци </a:t>
            </a:r>
            <a:r>
              <a:rPr lang="en-GB"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endParaRPr lang="en-GB" sz="950" dirty="0">
              <a:latin typeface="Tahoma"/>
              <a:cs typeface="Tahoma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208387" y="6283324"/>
            <a:ext cx="117094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/>
                <a:cs typeface="Tahoma"/>
              </a:rPr>
              <a:t>Иниректни остаци </a:t>
            </a:r>
            <a:r>
              <a:rPr lang="en-GB" sz="950" dirty="0">
                <a:solidFill>
                  <a:srgbClr val="424242"/>
                </a:solidFill>
                <a:latin typeface="Tahoma"/>
                <a:cs typeface="Tahoma"/>
              </a:rPr>
              <a:t>N2O</a:t>
            </a:r>
            <a:endParaRPr lang="en-GB" sz="950" dirty="0">
              <a:latin typeface="Tahoma"/>
              <a:cs typeface="Tahoma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9725024" y="5848349"/>
            <a:ext cx="3990975" cy="9525"/>
          </a:xfrm>
          <a:custGeom>
            <a:avLst/>
            <a:gdLst/>
            <a:ahLst/>
            <a:cxnLst/>
            <a:rect l="l" t="t" r="r" b="b"/>
            <a:pathLst>
              <a:path w="3990975" h="9525">
                <a:moveTo>
                  <a:pt x="3990974" y="9524"/>
                </a:moveTo>
                <a:lnTo>
                  <a:pt x="0" y="9524"/>
                </a:lnTo>
                <a:lnTo>
                  <a:pt x="0" y="0"/>
                </a:lnTo>
                <a:lnTo>
                  <a:pt x="3990974" y="0"/>
                </a:lnTo>
                <a:lnTo>
                  <a:pt x="39909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725012" y="2486037"/>
            <a:ext cx="3990975" cy="2952750"/>
          </a:xfrm>
          <a:custGeom>
            <a:avLst/>
            <a:gdLst/>
            <a:ahLst/>
            <a:cxnLst/>
            <a:rect l="l" t="t" r="r" b="b"/>
            <a:pathLst>
              <a:path w="3990975" h="2952750">
                <a:moveTo>
                  <a:pt x="3990975" y="2943225"/>
                </a:moveTo>
                <a:lnTo>
                  <a:pt x="0" y="2943225"/>
                </a:lnTo>
                <a:lnTo>
                  <a:pt x="0" y="2952750"/>
                </a:lnTo>
                <a:lnTo>
                  <a:pt x="3990975" y="2952750"/>
                </a:lnTo>
                <a:lnTo>
                  <a:pt x="3990975" y="2943225"/>
                </a:lnTo>
                <a:close/>
              </a:path>
              <a:path w="3990975" h="2952750">
                <a:moveTo>
                  <a:pt x="3990975" y="2524125"/>
                </a:moveTo>
                <a:lnTo>
                  <a:pt x="0" y="2524125"/>
                </a:lnTo>
                <a:lnTo>
                  <a:pt x="0" y="2533650"/>
                </a:lnTo>
                <a:lnTo>
                  <a:pt x="3990975" y="2533650"/>
                </a:lnTo>
                <a:lnTo>
                  <a:pt x="3990975" y="2524125"/>
                </a:lnTo>
                <a:close/>
              </a:path>
              <a:path w="3990975" h="2952750">
                <a:moveTo>
                  <a:pt x="3990975" y="2105025"/>
                </a:moveTo>
                <a:lnTo>
                  <a:pt x="0" y="2105025"/>
                </a:lnTo>
                <a:lnTo>
                  <a:pt x="0" y="2114550"/>
                </a:lnTo>
                <a:lnTo>
                  <a:pt x="3990975" y="2114550"/>
                </a:lnTo>
                <a:lnTo>
                  <a:pt x="3990975" y="2105025"/>
                </a:lnTo>
                <a:close/>
              </a:path>
              <a:path w="3990975" h="2952750">
                <a:moveTo>
                  <a:pt x="3990975" y="1685925"/>
                </a:moveTo>
                <a:lnTo>
                  <a:pt x="0" y="1685925"/>
                </a:lnTo>
                <a:lnTo>
                  <a:pt x="0" y="1695450"/>
                </a:lnTo>
                <a:lnTo>
                  <a:pt x="3990975" y="1695450"/>
                </a:lnTo>
                <a:lnTo>
                  <a:pt x="3990975" y="1685925"/>
                </a:lnTo>
                <a:close/>
              </a:path>
              <a:path w="3990975" h="2952750">
                <a:moveTo>
                  <a:pt x="3990975" y="1257300"/>
                </a:moveTo>
                <a:lnTo>
                  <a:pt x="0" y="1257300"/>
                </a:lnTo>
                <a:lnTo>
                  <a:pt x="0" y="1266825"/>
                </a:lnTo>
                <a:lnTo>
                  <a:pt x="3990975" y="1266825"/>
                </a:lnTo>
                <a:lnTo>
                  <a:pt x="3990975" y="1257300"/>
                </a:lnTo>
                <a:close/>
              </a:path>
              <a:path w="3990975" h="2952750">
                <a:moveTo>
                  <a:pt x="3990975" y="838200"/>
                </a:moveTo>
                <a:lnTo>
                  <a:pt x="0" y="838200"/>
                </a:lnTo>
                <a:lnTo>
                  <a:pt x="0" y="847725"/>
                </a:lnTo>
                <a:lnTo>
                  <a:pt x="3990975" y="847725"/>
                </a:lnTo>
                <a:lnTo>
                  <a:pt x="3990975" y="838200"/>
                </a:lnTo>
                <a:close/>
              </a:path>
              <a:path w="3990975" h="2952750">
                <a:moveTo>
                  <a:pt x="3990975" y="419100"/>
                </a:moveTo>
                <a:lnTo>
                  <a:pt x="0" y="419100"/>
                </a:lnTo>
                <a:lnTo>
                  <a:pt x="0" y="428625"/>
                </a:lnTo>
                <a:lnTo>
                  <a:pt x="3990975" y="428625"/>
                </a:lnTo>
                <a:lnTo>
                  <a:pt x="3990975" y="419100"/>
                </a:lnTo>
                <a:close/>
              </a:path>
              <a:path w="3990975" h="2952750">
                <a:moveTo>
                  <a:pt x="3990975" y="0"/>
                </a:moveTo>
                <a:lnTo>
                  <a:pt x="0" y="0"/>
                </a:lnTo>
                <a:lnTo>
                  <a:pt x="0" y="9525"/>
                </a:lnTo>
                <a:lnTo>
                  <a:pt x="3990975" y="9525"/>
                </a:lnTo>
                <a:lnTo>
                  <a:pt x="3990975" y="0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725024" y="2066924"/>
            <a:ext cx="3990975" cy="9525"/>
          </a:xfrm>
          <a:custGeom>
            <a:avLst/>
            <a:gdLst/>
            <a:ahLst/>
            <a:cxnLst/>
            <a:rect l="l" t="t" r="r" b="b"/>
            <a:pathLst>
              <a:path w="3990975" h="9525">
                <a:moveTo>
                  <a:pt x="3990974" y="9524"/>
                </a:moveTo>
                <a:lnTo>
                  <a:pt x="0" y="9524"/>
                </a:lnTo>
                <a:lnTo>
                  <a:pt x="0" y="0"/>
                </a:lnTo>
                <a:lnTo>
                  <a:pt x="3990974" y="0"/>
                </a:lnTo>
                <a:lnTo>
                  <a:pt x="39909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9712324" y="5673725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350,000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9712324" y="5254625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300,000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9712324" y="4835525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9712324" y="4416424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200,000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9712324" y="3997324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9712324" y="3568700"/>
            <a:ext cx="50292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9712324" y="3149600"/>
            <a:ext cx="435609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9712324" y="2730500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/>
                <a:cs typeface="Tahoma"/>
              </a:rPr>
              <a:t>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9712324" y="2311400"/>
            <a:ext cx="39116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50,000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9712324" y="1892300"/>
            <a:ext cx="45847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100,000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5" name="object 95"/>
          <p:cNvSpPr txBox="1"/>
          <p:nvPr/>
        </p:nvSpPr>
        <p:spPr>
          <a:xfrm rot="18900000">
            <a:off x="10093702" y="599132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6" name="object 96"/>
          <p:cNvSpPr txBox="1"/>
          <p:nvPr/>
        </p:nvSpPr>
        <p:spPr>
          <a:xfrm rot="18900000">
            <a:off x="10316789" y="5991303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7" name="object 97"/>
          <p:cNvSpPr txBox="1"/>
          <p:nvPr/>
        </p:nvSpPr>
        <p:spPr>
          <a:xfrm rot="18900000">
            <a:off x="10539769" y="599139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8" name="object 98"/>
          <p:cNvSpPr txBox="1"/>
          <p:nvPr/>
        </p:nvSpPr>
        <p:spPr>
          <a:xfrm rot="18900000">
            <a:off x="10762856" y="5991374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99" name="object 99"/>
          <p:cNvSpPr txBox="1"/>
          <p:nvPr/>
        </p:nvSpPr>
        <p:spPr>
          <a:xfrm rot="18900000">
            <a:off x="10985942" y="599135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2028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0" name="object 100"/>
          <p:cNvSpPr txBox="1"/>
          <p:nvPr/>
        </p:nvSpPr>
        <p:spPr>
          <a:xfrm rot="18900000">
            <a:off x="11208923" y="599144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1" name="object 101"/>
          <p:cNvSpPr txBox="1"/>
          <p:nvPr/>
        </p:nvSpPr>
        <p:spPr>
          <a:xfrm rot="18900000">
            <a:off x="11432010" y="599142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2" name="object 102"/>
          <p:cNvSpPr txBox="1"/>
          <p:nvPr/>
        </p:nvSpPr>
        <p:spPr>
          <a:xfrm rot="18900000">
            <a:off x="11655096" y="599141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3" name="object 103"/>
          <p:cNvSpPr txBox="1"/>
          <p:nvPr/>
        </p:nvSpPr>
        <p:spPr>
          <a:xfrm rot="18900000">
            <a:off x="11878183" y="599139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4" name="object 104"/>
          <p:cNvSpPr txBox="1"/>
          <p:nvPr/>
        </p:nvSpPr>
        <p:spPr>
          <a:xfrm rot="18900000">
            <a:off x="12101269" y="599137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2038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5" name="object 105"/>
          <p:cNvSpPr txBox="1"/>
          <p:nvPr/>
        </p:nvSpPr>
        <p:spPr>
          <a:xfrm rot="18900000">
            <a:off x="12324355" y="5991360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2040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6" name="object 106"/>
          <p:cNvSpPr txBox="1"/>
          <p:nvPr/>
        </p:nvSpPr>
        <p:spPr>
          <a:xfrm rot="18900000">
            <a:off x="12547336" y="5991449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2042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7" name="object 107"/>
          <p:cNvSpPr txBox="1"/>
          <p:nvPr/>
        </p:nvSpPr>
        <p:spPr>
          <a:xfrm rot="18900000">
            <a:off x="12770422" y="5991432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2044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8" name="object 108"/>
          <p:cNvSpPr txBox="1"/>
          <p:nvPr/>
        </p:nvSpPr>
        <p:spPr>
          <a:xfrm rot="18900000">
            <a:off x="12993509" y="599141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2046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09" name="object 109"/>
          <p:cNvSpPr txBox="1"/>
          <p:nvPr/>
        </p:nvSpPr>
        <p:spPr>
          <a:xfrm rot="18900000">
            <a:off x="13216594" y="5991398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2048</a:t>
            </a:r>
            <a:endParaRPr sz="950">
              <a:latin typeface="Tahoma"/>
              <a:cs typeface="Tahoma"/>
            </a:endParaRPr>
          </a:p>
        </p:txBody>
      </p:sp>
      <p:sp>
        <p:nvSpPr>
          <p:cNvPr id="110" name="object 110"/>
          <p:cNvSpPr txBox="1"/>
          <p:nvPr/>
        </p:nvSpPr>
        <p:spPr>
          <a:xfrm rot="18900000">
            <a:off x="13439682" y="599138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9"/>
              </a:lnSpc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2050</a:t>
            </a:r>
            <a:endParaRPr sz="950">
              <a:latin typeface="Tahoma"/>
              <a:cs typeface="Tahoma"/>
            </a:endParaRPr>
          </a:p>
        </p:txBody>
      </p:sp>
      <p:pic>
        <p:nvPicPr>
          <p:cNvPr id="111" name="object 11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257042" y="2181224"/>
            <a:ext cx="3460340" cy="3333749"/>
          </a:xfrm>
          <a:prstGeom prst="rect">
            <a:avLst/>
          </a:prstGeom>
        </p:spPr>
      </p:pic>
      <p:pic>
        <p:nvPicPr>
          <p:cNvPr id="112" name="object 1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191749" y="6305549"/>
            <a:ext cx="152400" cy="152399"/>
          </a:xfrm>
          <a:prstGeom prst="rect">
            <a:avLst/>
          </a:prstGeom>
        </p:spPr>
      </p:pic>
      <p:sp>
        <p:nvSpPr>
          <p:cNvPr id="113" name="object 113"/>
          <p:cNvSpPr txBox="1"/>
          <p:nvPr/>
        </p:nvSpPr>
        <p:spPr>
          <a:xfrm>
            <a:off x="10428931" y="6283324"/>
            <a:ext cx="83756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/>
                <a:cs typeface="Tahoma"/>
              </a:rPr>
              <a:t>Укупна референца</a:t>
            </a:r>
            <a:endParaRPr sz="950" dirty="0">
              <a:latin typeface="Tahoma"/>
              <a:cs typeface="Tahoma"/>
            </a:endParaRPr>
          </a:p>
        </p:txBody>
      </p:sp>
      <p:pic>
        <p:nvPicPr>
          <p:cNvPr id="114" name="object 11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1353799" y="6305549"/>
            <a:ext cx="152399" cy="152399"/>
          </a:xfrm>
          <a:prstGeom prst="rect">
            <a:avLst/>
          </a:prstGeom>
        </p:spPr>
      </p:pic>
      <p:sp>
        <p:nvSpPr>
          <p:cNvPr id="115" name="object 115"/>
          <p:cNvSpPr txBox="1"/>
          <p:nvPr/>
        </p:nvSpPr>
        <p:spPr>
          <a:xfrm>
            <a:off x="11584135" y="6283324"/>
            <a:ext cx="73279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/>
                <a:cs typeface="Tahoma"/>
              </a:rPr>
              <a:t>Укупан биланс</a:t>
            </a:r>
            <a:endParaRPr sz="950" dirty="0">
              <a:latin typeface="Tahoma"/>
              <a:cs typeface="Tahoma"/>
            </a:endParaRPr>
          </a:p>
        </p:txBody>
      </p:sp>
      <p:pic>
        <p:nvPicPr>
          <p:cNvPr id="116" name="object 11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2401550" y="6305549"/>
            <a:ext cx="152399" cy="152399"/>
          </a:xfrm>
          <a:prstGeom prst="rect">
            <a:avLst/>
          </a:prstGeom>
        </p:spPr>
      </p:pic>
      <p:sp>
        <p:nvSpPr>
          <p:cNvPr id="117" name="object 117"/>
          <p:cNvSpPr txBox="1"/>
          <p:nvPr/>
        </p:nvSpPr>
        <p:spPr>
          <a:xfrm>
            <a:off x="12633969" y="6283324"/>
            <a:ext cx="64452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20" dirty="0">
                <a:solidFill>
                  <a:srgbClr val="424242"/>
                </a:solidFill>
                <a:latin typeface="Tahoma"/>
                <a:cs typeface="Tahoma"/>
              </a:rPr>
              <a:t>Укупно циљ</a:t>
            </a:r>
            <a:endParaRPr sz="950" dirty="0">
              <a:latin typeface="Tahoma"/>
              <a:cs typeface="Tahoma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11297939" y="1568450"/>
            <a:ext cx="8534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5" dirty="0">
                <a:solidFill>
                  <a:srgbClr val="002046"/>
                </a:solidFill>
                <a:latin typeface="Arial"/>
                <a:cs typeface="Arial"/>
              </a:rPr>
              <a:t>Balance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709314" y="6988175"/>
            <a:ext cx="9904964" cy="832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25000"/>
              </a:lnSpc>
              <a:spcBef>
                <a:spcPts val="95"/>
              </a:spcBef>
            </a:pPr>
            <a:r>
              <a:rPr lang="ru-RU" sz="1400" spc="10" dirty="0">
                <a:solidFill>
                  <a:srgbClr val="002046"/>
                </a:solidFill>
                <a:latin typeface="Arial MT"/>
                <a:cs typeface="Arial MT"/>
              </a:rPr>
              <a:t>Годишње емисије гасова стаклене баште </a:t>
            </a:r>
            <a:r>
              <a:rPr lang="sr-Cyrl-RS" sz="1400" spc="10" dirty="0">
                <a:solidFill>
                  <a:srgbClr val="002046"/>
                </a:solidFill>
                <a:latin typeface="Arial MT"/>
                <a:cs typeface="Arial MT"/>
              </a:rPr>
              <a:t>приликом конверзије поплављених површина под пиринчем у шуму </a:t>
            </a:r>
            <a:r>
              <a:rPr lang="ru-RU" sz="1400" spc="10" dirty="0">
                <a:solidFill>
                  <a:srgbClr val="002046"/>
                </a:solidFill>
                <a:latin typeface="Arial MT"/>
                <a:cs typeface="Arial MT"/>
              </a:rPr>
              <a:t>током 10 година, под претпоставком обрасца имплементације S-криве. Остаци се задржавају.</a:t>
            </a:r>
          </a:p>
          <a:p>
            <a:pPr marL="38100" marR="30480">
              <a:lnSpc>
                <a:spcPct val="125000"/>
              </a:lnSpc>
              <a:spcBef>
                <a:spcPts val="95"/>
              </a:spcBef>
            </a:pPr>
            <a:r>
              <a:rPr lang="ru-RU" sz="1400" spc="10" dirty="0">
                <a:solidFill>
                  <a:srgbClr val="002046"/>
                </a:solidFill>
                <a:latin typeface="Arial MT"/>
                <a:cs typeface="Arial MT"/>
              </a:rPr>
              <a:t>Све емисије су изражене у</a:t>
            </a:r>
            <a:r>
              <a:rPr lang="ru-RU" sz="1400" spc="70" dirty="0">
                <a:solidFill>
                  <a:srgbClr val="002046"/>
                </a:solidFill>
                <a:latin typeface="Arial MT"/>
                <a:cs typeface="Arial MT"/>
              </a:rPr>
              <a:t> </a:t>
            </a:r>
            <a:r>
              <a:rPr lang="ru-RU" sz="1400" dirty="0">
                <a:solidFill>
                  <a:srgbClr val="002046"/>
                </a:solidFill>
                <a:latin typeface="Arial MT"/>
                <a:cs typeface="Arial MT"/>
              </a:rPr>
              <a:t>tCO</a:t>
            </a:r>
            <a:r>
              <a:rPr lang="ru-RU" sz="1400" baseline="-18518" dirty="0">
                <a:solidFill>
                  <a:srgbClr val="002046"/>
                </a:solidFill>
                <a:latin typeface="Arial MT"/>
                <a:cs typeface="Arial MT"/>
              </a:rPr>
              <a:t>2</a:t>
            </a:r>
            <a:r>
              <a:rPr lang="ru-RU" sz="1400" dirty="0">
                <a:solidFill>
                  <a:srgbClr val="002046"/>
                </a:solidFill>
                <a:latin typeface="Arial MT"/>
                <a:cs typeface="Arial MT"/>
              </a:rPr>
              <a:t>-</a:t>
            </a:r>
            <a:r>
              <a:rPr lang="ru-RU" sz="1400" spc="-50" dirty="0">
                <a:solidFill>
                  <a:srgbClr val="002046"/>
                </a:solidFill>
                <a:latin typeface="Arial MT"/>
                <a:cs typeface="Arial MT"/>
              </a:rPr>
              <a:t>e</a:t>
            </a:r>
            <a:endParaRPr lang="ru-RU" sz="1400" dirty="0">
              <a:latin typeface="Arial MT"/>
              <a:cs typeface="Arial MT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10220324" y="1895474"/>
            <a:ext cx="1200150" cy="4191000"/>
          </a:xfrm>
          <a:custGeom>
            <a:avLst/>
            <a:gdLst/>
            <a:ahLst/>
            <a:cxnLst/>
            <a:rect l="l" t="t" r="r" b="b"/>
            <a:pathLst>
              <a:path w="1200150" h="4191000">
                <a:moveTo>
                  <a:pt x="1200149" y="4190999"/>
                </a:moveTo>
                <a:lnTo>
                  <a:pt x="0" y="4190999"/>
                </a:lnTo>
                <a:lnTo>
                  <a:pt x="0" y="0"/>
                </a:lnTo>
                <a:lnTo>
                  <a:pt x="1200149" y="0"/>
                </a:lnTo>
                <a:lnTo>
                  <a:pt x="1200149" y="4190999"/>
                </a:lnTo>
                <a:close/>
              </a:path>
            </a:pathLst>
          </a:custGeom>
          <a:solidFill>
            <a:srgbClr val="002046">
              <a:alpha val="458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657849" y="1895474"/>
            <a:ext cx="1200150" cy="4191000"/>
          </a:xfrm>
          <a:custGeom>
            <a:avLst/>
            <a:gdLst/>
            <a:ahLst/>
            <a:cxnLst/>
            <a:rect l="l" t="t" r="r" b="b"/>
            <a:pathLst>
              <a:path w="1200150" h="4191000">
                <a:moveTo>
                  <a:pt x="1200149" y="4190999"/>
                </a:moveTo>
                <a:lnTo>
                  <a:pt x="0" y="4190999"/>
                </a:lnTo>
                <a:lnTo>
                  <a:pt x="0" y="0"/>
                </a:lnTo>
                <a:lnTo>
                  <a:pt x="1200149" y="0"/>
                </a:lnTo>
                <a:lnTo>
                  <a:pt x="1200149" y="4190999"/>
                </a:lnTo>
                <a:close/>
              </a:path>
            </a:pathLst>
          </a:custGeom>
          <a:solidFill>
            <a:srgbClr val="002046">
              <a:alpha val="458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000125" y="1904999"/>
            <a:ext cx="1200150" cy="4191000"/>
          </a:xfrm>
          <a:custGeom>
            <a:avLst/>
            <a:gdLst/>
            <a:ahLst/>
            <a:cxnLst/>
            <a:rect l="l" t="t" r="r" b="b"/>
            <a:pathLst>
              <a:path w="1200150" h="4191000">
                <a:moveTo>
                  <a:pt x="1200149" y="4190999"/>
                </a:moveTo>
                <a:lnTo>
                  <a:pt x="0" y="4190999"/>
                </a:lnTo>
                <a:lnTo>
                  <a:pt x="0" y="0"/>
                </a:lnTo>
                <a:lnTo>
                  <a:pt x="1200149" y="0"/>
                </a:lnTo>
                <a:lnTo>
                  <a:pt x="1200149" y="4190999"/>
                </a:lnTo>
                <a:close/>
              </a:path>
            </a:pathLst>
          </a:custGeom>
          <a:solidFill>
            <a:srgbClr val="002046">
              <a:alpha val="4587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2624" y="434975"/>
            <a:ext cx="12877800" cy="1390124"/>
          </a:xfrm>
          <a:prstGeom prst="rect">
            <a:avLst/>
          </a:prstGeom>
        </p:spPr>
        <p:txBody>
          <a:bodyPr vert="horz" wrap="square" lIns="0" tIns="279400" rIns="0" bIns="0" rtlCol="0">
            <a:spAutoFit/>
          </a:bodyPr>
          <a:lstStyle/>
          <a:p>
            <a:pPr marL="330200">
              <a:lnSpc>
                <a:spcPct val="100000"/>
              </a:lnSpc>
              <a:spcBef>
                <a:spcPts val="100"/>
              </a:spcBef>
            </a:pPr>
            <a:r>
              <a:rPr lang="sr-Cyrl-RS" spc="100" dirty="0">
                <a:solidFill>
                  <a:srgbClr val="FFFFFF"/>
                </a:solidFill>
              </a:rPr>
              <a:t>Анализа национално утврђених доприноса (</a:t>
            </a:r>
            <a:r>
              <a:rPr spc="100" dirty="0">
                <a:solidFill>
                  <a:srgbClr val="FFFFFF"/>
                </a:solidFill>
              </a:rPr>
              <a:t>NDC</a:t>
            </a:r>
            <a:r>
              <a:rPr lang="sr-Cyrl-RS" spc="100" dirty="0">
                <a:solidFill>
                  <a:srgbClr val="FFFFFF"/>
                </a:solidFill>
              </a:rPr>
              <a:t>)</a:t>
            </a:r>
            <a:r>
              <a:rPr dirty="0">
                <a:solidFill>
                  <a:srgbClr val="FFFFFF"/>
                </a:solidFill>
              </a:rPr>
              <a:t>|</a:t>
            </a:r>
            <a:r>
              <a:rPr spc="270" dirty="0">
                <a:solidFill>
                  <a:srgbClr val="FFFFFF"/>
                </a:solidFill>
              </a:rPr>
              <a:t> </a:t>
            </a:r>
            <a:r>
              <a:rPr lang="sr-Cyrl-RS" spc="40" dirty="0">
                <a:solidFill>
                  <a:srgbClr val="FFFFFF"/>
                </a:solidFill>
              </a:rPr>
              <a:t>Србија</a:t>
            </a:r>
            <a:endParaRPr spc="4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63031" y="7397750"/>
            <a:ext cx="23323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1200" spc="-45" dirty="0">
                <a:solidFill>
                  <a:srgbClr val="424242"/>
                </a:solidFill>
                <a:latin typeface="Tahoma"/>
                <a:cs typeface="Tahoma"/>
              </a:rPr>
              <a:t>извор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: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NDC,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and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30" dirty="0">
                <a:solidFill>
                  <a:srgbClr val="424242"/>
                </a:solidFill>
                <a:latin typeface="Tahoma"/>
                <a:cs typeface="Tahoma"/>
              </a:rPr>
              <a:t>BUR2,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2023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7199" y="146808"/>
            <a:ext cx="12877800" cy="686534"/>
          </a:xfrm>
          <a:prstGeom prst="rect">
            <a:avLst/>
          </a:prstGeom>
        </p:spPr>
        <p:txBody>
          <a:bodyPr vert="horz" wrap="square" lIns="0" tIns="161734" rIns="0" bIns="0" rtlCol="0">
            <a:spAutoFit/>
          </a:bodyPr>
          <a:lstStyle/>
          <a:p>
            <a:pPr marL="1873250">
              <a:lnSpc>
                <a:spcPct val="100000"/>
              </a:lnSpc>
              <a:spcBef>
                <a:spcPts val="135"/>
              </a:spcBef>
            </a:pPr>
            <a:r>
              <a:rPr lang="ru-RU" sz="3400" spc="65" dirty="0"/>
              <a:t>Србија - Сценарио и циљеви | Укупно</a:t>
            </a:r>
            <a:endParaRPr sz="3400" dirty="0"/>
          </a:p>
        </p:txBody>
      </p:sp>
      <p:sp>
        <p:nvSpPr>
          <p:cNvPr id="4" name="object 4"/>
          <p:cNvSpPr txBox="1"/>
          <p:nvPr/>
        </p:nvSpPr>
        <p:spPr>
          <a:xfrm>
            <a:off x="843018" y="947642"/>
            <a:ext cx="11905615" cy="32008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0" indent="-177800">
              <a:lnSpc>
                <a:spcPct val="100000"/>
              </a:lnSpc>
              <a:spcBef>
                <a:spcPts val="100"/>
              </a:spcBef>
              <a:buFont typeface="Tahoma"/>
              <a:buChar char="•"/>
              <a:tabLst>
                <a:tab pos="190500" algn="l"/>
              </a:tabLst>
            </a:pP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Без мера 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(</a:t>
            </a:r>
            <a:r>
              <a:rPr lang="en-GB" sz="1950" b="1" spc="100" dirty="0">
                <a:solidFill>
                  <a:srgbClr val="002046"/>
                </a:solidFill>
                <a:latin typeface="Tahoma"/>
                <a:cs typeface="Tahoma"/>
              </a:rPr>
              <a:t>Without Measures </a:t>
            </a: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(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WOM</a:t>
            </a: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)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, BaU) </a:t>
            </a:r>
            <a:r>
              <a:rPr sz="1950" spc="220" dirty="0">
                <a:solidFill>
                  <a:srgbClr val="002046"/>
                </a:solidFill>
                <a:latin typeface="Tahoma"/>
                <a:cs typeface="Tahoma"/>
              </a:rPr>
              <a:t>–</a:t>
            </a:r>
            <a:r>
              <a:rPr sz="1950" spc="-70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lang="sr-Cyrl-RS" sz="1950" spc="-70" dirty="0">
                <a:solidFill>
                  <a:srgbClr val="002046"/>
                </a:solidFill>
                <a:latin typeface="Tahoma"/>
                <a:cs typeface="Tahoma"/>
              </a:rPr>
              <a:t>Стање без примене </a:t>
            </a:r>
            <a:r>
              <a:rPr lang="ru-RU" sz="1950" dirty="0">
                <a:solidFill>
                  <a:srgbClr val="002046"/>
                </a:solidFill>
                <a:latin typeface="Tahoma"/>
                <a:cs typeface="Tahoma"/>
              </a:rPr>
              <a:t>политика и мера (PAMs) након 2015. године</a:t>
            </a:r>
            <a:r>
              <a:rPr sz="1950" spc="-10" dirty="0">
                <a:solidFill>
                  <a:srgbClr val="002046"/>
                </a:solidFill>
                <a:latin typeface="Tahoma"/>
                <a:cs typeface="Tahoma"/>
              </a:rPr>
              <a:t>;</a:t>
            </a:r>
            <a:endParaRPr sz="1950" dirty="0">
              <a:latin typeface="Tahoma"/>
              <a:cs typeface="Tahoma"/>
            </a:endParaRPr>
          </a:p>
          <a:p>
            <a:pPr marL="190500" indent="-177800">
              <a:lnSpc>
                <a:spcPct val="100000"/>
              </a:lnSpc>
              <a:spcBef>
                <a:spcPts val="2160"/>
              </a:spcBef>
              <a:buFont typeface="Tahoma"/>
              <a:buChar char="•"/>
              <a:tabLst>
                <a:tab pos="190500" algn="l"/>
              </a:tabLst>
            </a:pP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Са постојећим мерма 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(</a:t>
            </a:r>
            <a:r>
              <a:rPr lang="en-GB" sz="1950" b="1" spc="100" dirty="0">
                <a:solidFill>
                  <a:srgbClr val="002046"/>
                </a:solidFill>
                <a:latin typeface="Tahoma"/>
                <a:cs typeface="Tahoma"/>
              </a:rPr>
              <a:t>With Existing Measures </a:t>
            </a: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(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WEM</a:t>
            </a: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)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, M2 in LCDS)</a:t>
            </a:r>
            <a:r>
              <a:rPr sz="1950" b="1" spc="-40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sz="1950" spc="220" dirty="0">
                <a:solidFill>
                  <a:srgbClr val="002046"/>
                </a:solidFill>
                <a:latin typeface="Tahoma"/>
                <a:cs typeface="Tahoma"/>
              </a:rPr>
              <a:t>–</a:t>
            </a:r>
            <a:r>
              <a:rPr sz="1950" spc="-75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lang="ru-RU" sz="1950" dirty="0">
                <a:solidFill>
                  <a:srgbClr val="002046"/>
                </a:solidFill>
                <a:latin typeface="Tahoma"/>
                <a:cs typeface="Tahoma"/>
              </a:rPr>
              <a:t>Стратегија нискоугљеничног развоја </a:t>
            </a:r>
            <a:r>
              <a:rPr sz="1950" spc="-100" dirty="0">
                <a:solidFill>
                  <a:srgbClr val="002046"/>
                </a:solidFill>
                <a:latin typeface="Tahoma"/>
                <a:cs typeface="Tahoma"/>
              </a:rPr>
              <a:t>(LCDS</a:t>
            </a:r>
            <a:r>
              <a:rPr lang="sr-Cyrl-RS" sz="1950" spc="-100" dirty="0">
                <a:solidFill>
                  <a:srgbClr val="002046"/>
                </a:solidFill>
                <a:latin typeface="Tahoma"/>
                <a:cs typeface="Tahoma"/>
              </a:rPr>
              <a:t>/</a:t>
            </a:r>
            <a:r>
              <a:rPr lang="en-GB" sz="1950" dirty="0">
                <a:solidFill>
                  <a:srgbClr val="002046"/>
                </a:solidFill>
                <a:latin typeface="Tahoma"/>
                <a:cs typeface="Tahoma"/>
              </a:rPr>
              <a:t> Low</a:t>
            </a:r>
            <a:r>
              <a:rPr lang="en-GB" sz="1950" spc="-75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lang="en-GB" sz="1950" spc="-40" dirty="0">
                <a:solidFill>
                  <a:srgbClr val="002046"/>
                </a:solidFill>
                <a:latin typeface="Tahoma"/>
                <a:cs typeface="Tahoma"/>
              </a:rPr>
              <a:t>Carbon</a:t>
            </a:r>
            <a:r>
              <a:rPr lang="en-GB" sz="1950" spc="-70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lang="en-GB" sz="1950" spc="-20" dirty="0">
                <a:solidFill>
                  <a:srgbClr val="002046"/>
                </a:solidFill>
                <a:latin typeface="Tahoma"/>
                <a:cs typeface="Tahoma"/>
              </a:rPr>
              <a:t>Development</a:t>
            </a:r>
            <a:r>
              <a:rPr lang="en-GB" sz="1950" spc="-75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lang="en-GB" sz="1950" spc="-35" dirty="0">
                <a:solidFill>
                  <a:srgbClr val="002046"/>
                </a:solidFill>
                <a:latin typeface="Tahoma"/>
                <a:cs typeface="Tahoma"/>
              </a:rPr>
              <a:t>Strategy</a:t>
            </a:r>
            <a:r>
              <a:rPr lang="en-GB" sz="1950" spc="-75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sz="1950" spc="-100" dirty="0">
                <a:solidFill>
                  <a:srgbClr val="002046"/>
                </a:solidFill>
                <a:latin typeface="Tahoma"/>
                <a:cs typeface="Tahoma"/>
              </a:rPr>
              <a:t>)</a:t>
            </a:r>
            <a:r>
              <a:rPr sz="1950" spc="-75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sz="1950" spc="-50" dirty="0">
                <a:solidFill>
                  <a:srgbClr val="002046"/>
                </a:solidFill>
                <a:latin typeface="Tahoma"/>
                <a:cs typeface="Tahoma"/>
              </a:rPr>
              <a:t>;</a:t>
            </a:r>
            <a:endParaRPr sz="1950" dirty="0">
              <a:latin typeface="Tahoma"/>
              <a:cs typeface="Tahoma"/>
            </a:endParaRPr>
          </a:p>
          <a:p>
            <a:pPr marL="12700" marR="5080" indent="177800">
              <a:lnSpc>
                <a:spcPct val="125000"/>
              </a:lnSpc>
              <a:spcBef>
                <a:spcPts val="1575"/>
              </a:spcBef>
              <a:buFont typeface="Tahoma"/>
              <a:buChar char="•"/>
              <a:tabLst>
                <a:tab pos="190500" algn="l"/>
              </a:tabLst>
            </a:pP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Са додатним мерама 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(</a:t>
            </a:r>
            <a:r>
              <a:rPr lang="en-GB" sz="1950" b="1" spc="100" dirty="0">
                <a:solidFill>
                  <a:srgbClr val="002046"/>
                </a:solidFill>
                <a:latin typeface="Tahoma"/>
                <a:cs typeface="Tahoma"/>
              </a:rPr>
              <a:t>With Additional Measures </a:t>
            </a: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(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WAM</a:t>
            </a: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)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, M3 </a:t>
            </a:r>
            <a:r>
              <a:rPr lang="sr-Cyrl-RS" sz="1950" b="1" spc="100" dirty="0">
                <a:solidFill>
                  <a:srgbClr val="002046"/>
                </a:solidFill>
                <a:latin typeface="Tahoma"/>
                <a:cs typeface="Tahoma"/>
              </a:rPr>
              <a:t>у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lang="ru-RU" sz="1950" b="1" spc="100" dirty="0">
                <a:solidFill>
                  <a:srgbClr val="002046"/>
                </a:solidFill>
                <a:latin typeface="Tahoma"/>
                <a:cs typeface="Tahoma"/>
              </a:rPr>
              <a:t>Стратегији развоја са ниским садржајем угљеника/</a:t>
            </a:r>
            <a:r>
              <a:rPr sz="1950" b="1" spc="100" dirty="0">
                <a:solidFill>
                  <a:srgbClr val="002046"/>
                </a:solidFill>
                <a:latin typeface="Tahoma"/>
                <a:cs typeface="Tahoma"/>
              </a:rPr>
              <a:t>LCDS) </a:t>
            </a:r>
            <a:r>
              <a:rPr sz="1950" spc="220" dirty="0">
                <a:solidFill>
                  <a:srgbClr val="002046"/>
                </a:solidFill>
                <a:latin typeface="Tahoma"/>
                <a:cs typeface="Tahoma"/>
              </a:rPr>
              <a:t>–</a:t>
            </a:r>
            <a:r>
              <a:rPr sz="1950" spc="-80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r>
              <a:rPr lang="ru-RU" sz="1950" spc="-10" dirty="0">
                <a:solidFill>
                  <a:srgbClr val="002046"/>
                </a:solidFill>
                <a:latin typeface="Tahoma"/>
                <a:cs typeface="Tahoma"/>
              </a:rPr>
              <a:t>Циљеви ЕУ за 2030. годину (смањење емисије гасова стаклене баште за најмање 40% у односу на 1990. годину; 32% обновљивих извора енергије до 2030. године и побољшање енергетске ефикасности за 32,5%).</a:t>
            </a:r>
            <a:endParaRPr sz="1950" dirty="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81162" y="4733937"/>
            <a:ext cx="10429875" cy="2047875"/>
          </a:xfrm>
          <a:custGeom>
            <a:avLst/>
            <a:gdLst/>
            <a:ahLst/>
            <a:cxnLst/>
            <a:rect l="l" t="t" r="r" b="b"/>
            <a:pathLst>
              <a:path w="10429875" h="2047875">
                <a:moveTo>
                  <a:pt x="10429875" y="2038337"/>
                </a:moveTo>
                <a:lnTo>
                  <a:pt x="0" y="2038337"/>
                </a:lnTo>
                <a:lnTo>
                  <a:pt x="0" y="2047862"/>
                </a:lnTo>
                <a:lnTo>
                  <a:pt x="10429875" y="2047862"/>
                </a:lnTo>
                <a:lnTo>
                  <a:pt x="10429875" y="2038337"/>
                </a:lnTo>
                <a:close/>
              </a:path>
              <a:path w="10429875" h="2047875">
                <a:moveTo>
                  <a:pt x="10429875" y="1838312"/>
                </a:moveTo>
                <a:lnTo>
                  <a:pt x="0" y="1838312"/>
                </a:lnTo>
                <a:lnTo>
                  <a:pt x="0" y="1847837"/>
                </a:lnTo>
                <a:lnTo>
                  <a:pt x="10429875" y="1847837"/>
                </a:lnTo>
                <a:lnTo>
                  <a:pt x="10429875" y="1838312"/>
                </a:lnTo>
                <a:close/>
              </a:path>
              <a:path w="10429875" h="2047875">
                <a:moveTo>
                  <a:pt x="10429875" y="1628762"/>
                </a:moveTo>
                <a:lnTo>
                  <a:pt x="0" y="1628762"/>
                </a:lnTo>
                <a:lnTo>
                  <a:pt x="0" y="1638287"/>
                </a:lnTo>
                <a:lnTo>
                  <a:pt x="10429875" y="1638287"/>
                </a:lnTo>
                <a:lnTo>
                  <a:pt x="10429875" y="1628762"/>
                </a:lnTo>
                <a:close/>
              </a:path>
              <a:path w="10429875" h="2047875">
                <a:moveTo>
                  <a:pt x="10429875" y="1428737"/>
                </a:moveTo>
                <a:lnTo>
                  <a:pt x="0" y="1428737"/>
                </a:lnTo>
                <a:lnTo>
                  <a:pt x="0" y="1438262"/>
                </a:lnTo>
                <a:lnTo>
                  <a:pt x="10429875" y="1438262"/>
                </a:lnTo>
                <a:lnTo>
                  <a:pt x="10429875" y="1428737"/>
                </a:lnTo>
                <a:close/>
              </a:path>
              <a:path w="10429875" h="2047875">
                <a:moveTo>
                  <a:pt x="10429875" y="1228725"/>
                </a:moveTo>
                <a:lnTo>
                  <a:pt x="0" y="1228725"/>
                </a:lnTo>
                <a:lnTo>
                  <a:pt x="0" y="1238250"/>
                </a:lnTo>
                <a:lnTo>
                  <a:pt x="10429875" y="1238250"/>
                </a:lnTo>
                <a:lnTo>
                  <a:pt x="10429875" y="1228725"/>
                </a:lnTo>
                <a:close/>
              </a:path>
              <a:path w="10429875" h="2047875">
                <a:moveTo>
                  <a:pt x="10429875" y="1019175"/>
                </a:moveTo>
                <a:lnTo>
                  <a:pt x="0" y="1019175"/>
                </a:lnTo>
                <a:lnTo>
                  <a:pt x="0" y="1028700"/>
                </a:lnTo>
                <a:lnTo>
                  <a:pt x="10429875" y="1028700"/>
                </a:lnTo>
                <a:lnTo>
                  <a:pt x="10429875" y="1019175"/>
                </a:lnTo>
                <a:close/>
              </a:path>
              <a:path w="10429875" h="2047875">
                <a:moveTo>
                  <a:pt x="10429875" y="819150"/>
                </a:moveTo>
                <a:lnTo>
                  <a:pt x="0" y="819150"/>
                </a:lnTo>
                <a:lnTo>
                  <a:pt x="0" y="828675"/>
                </a:lnTo>
                <a:lnTo>
                  <a:pt x="10429875" y="828675"/>
                </a:lnTo>
                <a:lnTo>
                  <a:pt x="10429875" y="819150"/>
                </a:lnTo>
                <a:close/>
              </a:path>
              <a:path w="10429875" h="2047875">
                <a:moveTo>
                  <a:pt x="10429875" y="609600"/>
                </a:moveTo>
                <a:lnTo>
                  <a:pt x="0" y="609600"/>
                </a:lnTo>
                <a:lnTo>
                  <a:pt x="0" y="619125"/>
                </a:lnTo>
                <a:lnTo>
                  <a:pt x="10429875" y="619125"/>
                </a:lnTo>
                <a:lnTo>
                  <a:pt x="10429875" y="609600"/>
                </a:lnTo>
                <a:close/>
              </a:path>
              <a:path w="10429875" h="2047875">
                <a:moveTo>
                  <a:pt x="10429875" y="409575"/>
                </a:moveTo>
                <a:lnTo>
                  <a:pt x="0" y="409575"/>
                </a:lnTo>
                <a:lnTo>
                  <a:pt x="0" y="419100"/>
                </a:lnTo>
                <a:lnTo>
                  <a:pt x="10429875" y="419100"/>
                </a:lnTo>
                <a:lnTo>
                  <a:pt x="10429875" y="409575"/>
                </a:lnTo>
                <a:close/>
              </a:path>
              <a:path w="10429875" h="2047875">
                <a:moveTo>
                  <a:pt x="10429875" y="209550"/>
                </a:moveTo>
                <a:lnTo>
                  <a:pt x="0" y="209550"/>
                </a:lnTo>
                <a:lnTo>
                  <a:pt x="0" y="219075"/>
                </a:lnTo>
                <a:lnTo>
                  <a:pt x="10429875" y="219075"/>
                </a:lnTo>
                <a:lnTo>
                  <a:pt x="10429875" y="209550"/>
                </a:lnTo>
                <a:close/>
              </a:path>
              <a:path w="10429875" h="2047875">
                <a:moveTo>
                  <a:pt x="10429875" y="0"/>
                </a:moveTo>
                <a:lnTo>
                  <a:pt x="0" y="0"/>
                </a:lnTo>
                <a:lnTo>
                  <a:pt x="0" y="9525"/>
                </a:lnTo>
                <a:lnTo>
                  <a:pt x="10429875" y="9525"/>
                </a:lnTo>
                <a:lnTo>
                  <a:pt x="10429875" y="0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81175" y="4533899"/>
            <a:ext cx="10429875" cy="9525"/>
          </a:xfrm>
          <a:custGeom>
            <a:avLst/>
            <a:gdLst/>
            <a:ahLst/>
            <a:cxnLst/>
            <a:rect l="l" t="t" r="r" b="b"/>
            <a:pathLst>
              <a:path w="10429875" h="9525">
                <a:moveTo>
                  <a:pt x="10429874" y="9524"/>
                </a:moveTo>
                <a:lnTo>
                  <a:pt x="0" y="9524"/>
                </a:lnTo>
                <a:lnTo>
                  <a:pt x="0" y="0"/>
                </a:lnTo>
                <a:lnTo>
                  <a:pt x="10429874" y="0"/>
                </a:lnTo>
                <a:lnTo>
                  <a:pt x="10429874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68475" y="6349999"/>
            <a:ext cx="300990" cy="41973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46K</a:t>
            </a:r>
            <a:endParaRPr sz="12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44K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68475" y="5940425"/>
            <a:ext cx="300990" cy="41973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50K</a:t>
            </a:r>
            <a:endParaRPr sz="12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48K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68475" y="5515609"/>
            <a:ext cx="300990" cy="44450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54K</a:t>
            </a:r>
            <a:endParaRPr sz="12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52K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68475" y="5106034"/>
            <a:ext cx="300990" cy="44450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58K</a:t>
            </a:r>
            <a:endParaRPr sz="12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56K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26357" y="6807200"/>
            <a:ext cx="378460" cy="2197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spc="-20" dirty="0">
                <a:solidFill>
                  <a:srgbClr val="424242"/>
                </a:solidFill>
                <a:latin typeface="Tahoma"/>
                <a:cs typeface="Tahoma"/>
              </a:rPr>
              <a:t>2010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947592" y="6807200"/>
            <a:ext cx="378460" cy="2197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spc="-20" dirty="0">
                <a:solidFill>
                  <a:srgbClr val="424242"/>
                </a:solidFill>
                <a:latin typeface="Tahoma"/>
                <a:cs typeface="Tahoma"/>
              </a:rPr>
              <a:t>2015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968827" y="6807200"/>
            <a:ext cx="378460" cy="2197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spc="-2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989913" y="6807200"/>
            <a:ext cx="378460" cy="2197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spc="-20" dirty="0">
                <a:solidFill>
                  <a:srgbClr val="424242"/>
                </a:solidFill>
                <a:latin typeface="Tahoma"/>
                <a:cs typeface="Tahoma"/>
              </a:rPr>
              <a:t>2025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011147" y="6807200"/>
            <a:ext cx="378460" cy="2197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spc="-2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endParaRPr sz="1250">
              <a:latin typeface="Tahoma"/>
              <a:cs typeface="Tahoma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058477" y="4610099"/>
            <a:ext cx="8199120" cy="2152650"/>
            <a:chOff x="3058477" y="4610099"/>
            <a:chExt cx="8199120" cy="2152650"/>
          </a:xfrm>
        </p:grpSpPr>
        <p:sp>
          <p:nvSpPr>
            <p:cNvPr id="17" name="object 17"/>
            <p:cNvSpPr/>
            <p:nvPr/>
          </p:nvSpPr>
          <p:spPr>
            <a:xfrm>
              <a:off x="3115627" y="4667249"/>
              <a:ext cx="8084820" cy="352425"/>
            </a:xfrm>
            <a:custGeom>
              <a:avLst/>
              <a:gdLst/>
              <a:ahLst/>
              <a:cxnLst/>
              <a:rect l="l" t="t" r="r" b="b"/>
              <a:pathLst>
                <a:path w="8084820" h="352425">
                  <a:moveTo>
                    <a:pt x="0" y="209549"/>
                  </a:moveTo>
                  <a:lnTo>
                    <a:pt x="2021204" y="352424"/>
                  </a:lnTo>
                  <a:lnTo>
                    <a:pt x="4042409" y="152399"/>
                  </a:lnTo>
                  <a:lnTo>
                    <a:pt x="6063614" y="47624"/>
                  </a:lnTo>
                  <a:lnTo>
                    <a:pt x="8084819" y="0"/>
                  </a:lnTo>
                </a:path>
              </a:pathLst>
            </a:custGeom>
            <a:ln w="19049">
              <a:solidFill>
                <a:srgbClr val="4B6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58477" y="4819649"/>
              <a:ext cx="114300" cy="11429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79682" y="4962524"/>
              <a:ext cx="114299" cy="11429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10411" y="4772024"/>
              <a:ext cx="95250" cy="9524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22091" y="4657724"/>
              <a:ext cx="114300" cy="11429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3296" y="4610099"/>
              <a:ext cx="114300" cy="114299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114955" y="4839264"/>
              <a:ext cx="8088630" cy="885190"/>
            </a:xfrm>
            <a:custGeom>
              <a:avLst/>
              <a:gdLst/>
              <a:ahLst/>
              <a:cxnLst/>
              <a:rect l="l" t="t" r="r" b="b"/>
              <a:pathLst>
                <a:path w="8088630" h="885189">
                  <a:moveTo>
                    <a:pt x="38005" y="49723"/>
                  </a:moveTo>
                  <a:lnTo>
                    <a:pt x="0" y="47036"/>
                  </a:lnTo>
                  <a:lnTo>
                    <a:pt x="1343" y="28034"/>
                  </a:lnTo>
                  <a:lnTo>
                    <a:pt x="39348" y="30720"/>
                  </a:lnTo>
                  <a:lnTo>
                    <a:pt x="38005" y="49723"/>
                  </a:lnTo>
                  <a:close/>
                </a:path>
                <a:path w="8088630" h="885189">
                  <a:moveTo>
                    <a:pt x="95012" y="53752"/>
                  </a:moveTo>
                  <a:lnTo>
                    <a:pt x="57007" y="51066"/>
                  </a:lnTo>
                  <a:lnTo>
                    <a:pt x="58351" y="32063"/>
                  </a:lnTo>
                  <a:lnTo>
                    <a:pt x="96356" y="34750"/>
                  </a:lnTo>
                  <a:lnTo>
                    <a:pt x="95012" y="53752"/>
                  </a:lnTo>
                  <a:close/>
                </a:path>
                <a:path w="8088630" h="885189">
                  <a:moveTo>
                    <a:pt x="152020" y="57782"/>
                  </a:moveTo>
                  <a:lnTo>
                    <a:pt x="114015" y="55096"/>
                  </a:lnTo>
                  <a:lnTo>
                    <a:pt x="115358" y="36093"/>
                  </a:lnTo>
                  <a:lnTo>
                    <a:pt x="153363" y="38780"/>
                  </a:lnTo>
                  <a:lnTo>
                    <a:pt x="152020" y="57782"/>
                  </a:lnTo>
                  <a:close/>
                </a:path>
                <a:path w="8088630" h="885189">
                  <a:moveTo>
                    <a:pt x="209028" y="61812"/>
                  </a:moveTo>
                  <a:lnTo>
                    <a:pt x="171023" y="59125"/>
                  </a:lnTo>
                  <a:lnTo>
                    <a:pt x="172366" y="40123"/>
                  </a:lnTo>
                  <a:lnTo>
                    <a:pt x="210371" y="42809"/>
                  </a:lnTo>
                  <a:lnTo>
                    <a:pt x="209028" y="61812"/>
                  </a:lnTo>
                  <a:close/>
                </a:path>
                <a:path w="8088630" h="885189">
                  <a:moveTo>
                    <a:pt x="266036" y="65842"/>
                  </a:moveTo>
                  <a:lnTo>
                    <a:pt x="228030" y="63155"/>
                  </a:lnTo>
                  <a:lnTo>
                    <a:pt x="229374" y="44153"/>
                  </a:lnTo>
                  <a:lnTo>
                    <a:pt x="267379" y="46839"/>
                  </a:lnTo>
                  <a:lnTo>
                    <a:pt x="266036" y="65842"/>
                  </a:lnTo>
                  <a:close/>
                </a:path>
                <a:path w="8088630" h="885189">
                  <a:moveTo>
                    <a:pt x="323044" y="69872"/>
                  </a:moveTo>
                  <a:lnTo>
                    <a:pt x="285038" y="67185"/>
                  </a:lnTo>
                  <a:lnTo>
                    <a:pt x="286381" y="48182"/>
                  </a:lnTo>
                  <a:lnTo>
                    <a:pt x="324387" y="50869"/>
                  </a:lnTo>
                  <a:lnTo>
                    <a:pt x="323044" y="69872"/>
                  </a:lnTo>
                  <a:close/>
                </a:path>
                <a:path w="8088630" h="885189">
                  <a:moveTo>
                    <a:pt x="380051" y="73901"/>
                  </a:moveTo>
                  <a:lnTo>
                    <a:pt x="342046" y="71215"/>
                  </a:lnTo>
                  <a:lnTo>
                    <a:pt x="343389" y="52212"/>
                  </a:lnTo>
                  <a:lnTo>
                    <a:pt x="381394" y="54899"/>
                  </a:lnTo>
                  <a:lnTo>
                    <a:pt x="380051" y="73901"/>
                  </a:lnTo>
                  <a:close/>
                </a:path>
                <a:path w="8088630" h="885189">
                  <a:moveTo>
                    <a:pt x="437059" y="77931"/>
                  </a:moveTo>
                  <a:lnTo>
                    <a:pt x="399054" y="75245"/>
                  </a:lnTo>
                  <a:lnTo>
                    <a:pt x="400397" y="56242"/>
                  </a:lnTo>
                  <a:lnTo>
                    <a:pt x="438402" y="58928"/>
                  </a:lnTo>
                  <a:lnTo>
                    <a:pt x="437059" y="77931"/>
                  </a:lnTo>
                  <a:close/>
                </a:path>
                <a:path w="8088630" h="885189">
                  <a:moveTo>
                    <a:pt x="494067" y="81961"/>
                  </a:moveTo>
                  <a:lnTo>
                    <a:pt x="456062" y="79274"/>
                  </a:lnTo>
                  <a:lnTo>
                    <a:pt x="457405" y="60272"/>
                  </a:lnTo>
                  <a:lnTo>
                    <a:pt x="495410" y="62958"/>
                  </a:lnTo>
                  <a:lnTo>
                    <a:pt x="494067" y="81961"/>
                  </a:lnTo>
                  <a:close/>
                </a:path>
                <a:path w="8088630" h="885189">
                  <a:moveTo>
                    <a:pt x="551074" y="85991"/>
                  </a:moveTo>
                  <a:lnTo>
                    <a:pt x="513069" y="83304"/>
                  </a:lnTo>
                  <a:lnTo>
                    <a:pt x="514412" y="64301"/>
                  </a:lnTo>
                  <a:lnTo>
                    <a:pt x="552418" y="66988"/>
                  </a:lnTo>
                  <a:lnTo>
                    <a:pt x="551074" y="85991"/>
                  </a:lnTo>
                  <a:close/>
                </a:path>
                <a:path w="8088630" h="885189">
                  <a:moveTo>
                    <a:pt x="608082" y="90020"/>
                  </a:moveTo>
                  <a:lnTo>
                    <a:pt x="570077" y="87334"/>
                  </a:lnTo>
                  <a:lnTo>
                    <a:pt x="571420" y="68331"/>
                  </a:lnTo>
                  <a:lnTo>
                    <a:pt x="609425" y="71018"/>
                  </a:lnTo>
                  <a:lnTo>
                    <a:pt x="608082" y="90020"/>
                  </a:lnTo>
                  <a:close/>
                </a:path>
                <a:path w="8088630" h="885189">
                  <a:moveTo>
                    <a:pt x="665090" y="94050"/>
                  </a:moveTo>
                  <a:lnTo>
                    <a:pt x="627085" y="91364"/>
                  </a:lnTo>
                  <a:lnTo>
                    <a:pt x="628428" y="72361"/>
                  </a:lnTo>
                  <a:lnTo>
                    <a:pt x="666433" y="75047"/>
                  </a:lnTo>
                  <a:lnTo>
                    <a:pt x="665090" y="94050"/>
                  </a:lnTo>
                  <a:close/>
                </a:path>
                <a:path w="8088630" h="885189">
                  <a:moveTo>
                    <a:pt x="722098" y="98080"/>
                  </a:moveTo>
                  <a:lnTo>
                    <a:pt x="684092" y="95393"/>
                  </a:lnTo>
                  <a:lnTo>
                    <a:pt x="685436" y="76391"/>
                  </a:lnTo>
                  <a:lnTo>
                    <a:pt x="723441" y="79077"/>
                  </a:lnTo>
                  <a:lnTo>
                    <a:pt x="722098" y="98080"/>
                  </a:lnTo>
                  <a:close/>
                </a:path>
                <a:path w="8088630" h="885189">
                  <a:moveTo>
                    <a:pt x="779105" y="102110"/>
                  </a:moveTo>
                  <a:lnTo>
                    <a:pt x="741100" y="99423"/>
                  </a:lnTo>
                  <a:lnTo>
                    <a:pt x="742443" y="80421"/>
                  </a:lnTo>
                  <a:lnTo>
                    <a:pt x="780449" y="83107"/>
                  </a:lnTo>
                  <a:lnTo>
                    <a:pt x="779105" y="102110"/>
                  </a:lnTo>
                  <a:close/>
                </a:path>
                <a:path w="8088630" h="885189">
                  <a:moveTo>
                    <a:pt x="836113" y="106139"/>
                  </a:moveTo>
                  <a:lnTo>
                    <a:pt x="798108" y="103453"/>
                  </a:lnTo>
                  <a:lnTo>
                    <a:pt x="799451" y="84450"/>
                  </a:lnTo>
                  <a:lnTo>
                    <a:pt x="837456" y="87137"/>
                  </a:lnTo>
                  <a:lnTo>
                    <a:pt x="836113" y="106139"/>
                  </a:lnTo>
                  <a:close/>
                </a:path>
                <a:path w="8088630" h="885189">
                  <a:moveTo>
                    <a:pt x="893121" y="110169"/>
                  </a:moveTo>
                  <a:lnTo>
                    <a:pt x="855116" y="107483"/>
                  </a:lnTo>
                  <a:lnTo>
                    <a:pt x="856459" y="88480"/>
                  </a:lnTo>
                  <a:lnTo>
                    <a:pt x="894464" y="91167"/>
                  </a:lnTo>
                  <a:lnTo>
                    <a:pt x="893121" y="110169"/>
                  </a:lnTo>
                  <a:close/>
                </a:path>
                <a:path w="8088630" h="885189">
                  <a:moveTo>
                    <a:pt x="950129" y="114199"/>
                  </a:moveTo>
                  <a:lnTo>
                    <a:pt x="912123" y="111512"/>
                  </a:lnTo>
                  <a:lnTo>
                    <a:pt x="913467" y="92510"/>
                  </a:lnTo>
                  <a:lnTo>
                    <a:pt x="951472" y="95196"/>
                  </a:lnTo>
                  <a:lnTo>
                    <a:pt x="950129" y="114199"/>
                  </a:lnTo>
                  <a:close/>
                </a:path>
                <a:path w="8088630" h="885189">
                  <a:moveTo>
                    <a:pt x="1007136" y="118229"/>
                  </a:moveTo>
                  <a:lnTo>
                    <a:pt x="969131" y="115542"/>
                  </a:lnTo>
                  <a:lnTo>
                    <a:pt x="970474" y="96540"/>
                  </a:lnTo>
                  <a:lnTo>
                    <a:pt x="1008480" y="99226"/>
                  </a:lnTo>
                  <a:lnTo>
                    <a:pt x="1007136" y="118229"/>
                  </a:lnTo>
                  <a:close/>
                </a:path>
                <a:path w="8088630" h="885189">
                  <a:moveTo>
                    <a:pt x="1064144" y="122258"/>
                  </a:moveTo>
                  <a:lnTo>
                    <a:pt x="1026139" y="119572"/>
                  </a:lnTo>
                  <a:lnTo>
                    <a:pt x="1027482" y="100569"/>
                  </a:lnTo>
                  <a:lnTo>
                    <a:pt x="1065487" y="103256"/>
                  </a:lnTo>
                  <a:lnTo>
                    <a:pt x="1064144" y="122258"/>
                  </a:lnTo>
                  <a:close/>
                </a:path>
                <a:path w="8088630" h="885189">
                  <a:moveTo>
                    <a:pt x="1121152" y="126288"/>
                  </a:moveTo>
                  <a:lnTo>
                    <a:pt x="1083147" y="123602"/>
                  </a:lnTo>
                  <a:lnTo>
                    <a:pt x="1084490" y="104599"/>
                  </a:lnTo>
                  <a:lnTo>
                    <a:pt x="1122495" y="107286"/>
                  </a:lnTo>
                  <a:lnTo>
                    <a:pt x="1121152" y="126288"/>
                  </a:lnTo>
                  <a:close/>
                </a:path>
                <a:path w="8088630" h="885189">
                  <a:moveTo>
                    <a:pt x="1178160" y="130318"/>
                  </a:moveTo>
                  <a:lnTo>
                    <a:pt x="1140154" y="127631"/>
                  </a:lnTo>
                  <a:lnTo>
                    <a:pt x="1141498" y="108629"/>
                  </a:lnTo>
                  <a:lnTo>
                    <a:pt x="1179503" y="111315"/>
                  </a:lnTo>
                  <a:lnTo>
                    <a:pt x="1178160" y="130318"/>
                  </a:lnTo>
                  <a:close/>
                </a:path>
                <a:path w="8088630" h="885189">
                  <a:moveTo>
                    <a:pt x="1235167" y="134348"/>
                  </a:moveTo>
                  <a:lnTo>
                    <a:pt x="1197162" y="131661"/>
                  </a:lnTo>
                  <a:lnTo>
                    <a:pt x="1198505" y="112659"/>
                  </a:lnTo>
                  <a:lnTo>
                    <a:pt x="1236511" y="115345"/>
                  </a:lnTo>
                  <a:lnTo>
                    <a:pt x="1235167" y="134348"/>
                  </a:lnTo>
                  <a:close/>
                </a:path>
                <a:path w="8088630" h="885189">
                  <a:moveTo>
                    <a:pt x="1292175" y="138378"/>
                  </a:moveTo>
                  <a:lnTo>
                    <a:pt x="1254170" y="135691"/>
                  </a:lnTo>
                  <a:lnTo>
                    <a:pt x="1255513" y="116688"/>
                  </a:lnTo>
                  <a:lnTo>
                    <a:pt x="1293519" y="119375"/>
                  </a:lnTo>
                  <a:lnTo>
                    <a:pt x="1292175" y="138378"/>
                  </a:lnTo>
                  <a:close/>
                </a:path>
                <a:path w="8088630" h="885189">
                  <a:moveTo>
                    <a:pt x="1349183" y="142407"/>
                  </a:moveTo>
                  <a:lnTo>
                    <a:pt x="1311178" y="139721"/>
                  </a:lnTo>
                  <a:lnTo>
                    <a:pt x="1312521" y="120718"/>
                  </a:lnTo>
                  <a:lnTo>
                    <a:pt x="1350526" y="123405"/>
                  </a:lnTo>
                  <a:lnTo>
                    <a:pt x="1349183" y="142407"/>
                  </a:lnTo>
                  <a:close/>
                </a:path>
                <a:path w="8088630" h="885189">
                  <a:moveTo>
                    <a:pt x="1406191" y="146437"/>
                  </a:moveTo>
                  <a:lnTo>
                    <a:pt x="1368186" y="143751"/>
                  </a:lnTo>
                  <a:lnTo>
                    <a:pt x="1369529" y="124748"/>
                  </a:lnTo>
                  <a:lnTo>
                    <a:pt x="1407534" y="127434"/>
                  </a:lnTo>
                  <a:lnTo>
                    <a:pt x="1406191" y="146437"/>
                  </a:lnTo>
                  <a:close/>
                </a:path>
                <a:path w="8088630" h="885189">
                  <a:moveTo>
                    <a:pt x="1463198" y="150467"/>
                  </a:moveTo>
                  <a:lnTo>
                    <a:pt x="1425193" y="147780"/>
                  </a:lnTo>
                  <a:lnTo>
                    <a:pt x="1426537" y="128778"/>
                  </a:lnTo>
                  <a:lnTo>
                    <a:pt x="1464542" y="131464"/>
                  </a:lnTo>
                  <a:lnTo>
                    <a:pt x="1463198" y="150467"/>
                  </a:lnTo>
                  <a:close/>
                </a:path>
                <a:path w="8088630" h="885189">
                  <a:moveTo>
                    <a:pt x="1520206" y="154497"/>
                  </a:moveTo>
                  <a:lnTo>
                    <a:pt x="1482201" y="151810"/>
                  </a:lnTo>
                  <a:lnTo>
                    <a:pt x="1483544" y="132807"/>
                  </a:lnTo>
                  <a:lnTo>
                    <a:pt x="1521550" y="135494"/>
                  </a:lnTo>
                  <a:lnTo>
                    <a:pt x="1520206" y="154497"/>
                  </a:lnTo>
                  <a:close/>
                </a:path>
                <a:path w="8088630" h="885189">
                  <a:moveTo>
                    <a:pt x="1577214" y="158526"/>
                  </a:moveTo>
                  <a:lnTo>
                    <a:pt x="1539209" y="155840"/>
                  </a:lnTo>
                  <a:lnTo>
                    <a:pt x="1540552" y="136837"/>
                  </a:lnTo>
                  <a:lnTo>
                    <a:pt x="1578557" y="139524"/>
                  </a:lnTo>
                  <a:lnTo>
                    <a:pt x="1577214" y="158526"/>
                  </a:lnTo>
                  <a:close/>
                </a:path>
                <a:path w="8088630" h="885189">
                  <a:moveTo>
                    <a:pt x="1634221" y="162556"/>
                  </a:moveTo>
                  <a:lnTo>
                    <a:pt x="1596216" y="159870"/>
                  </a:lnTo>
                  <a:lnTo>
                    <a:pt x="1597560" y="140867"/>
                  </a:lnTo>
                  <a:lnTo>
                    <a:pt x="1635565" y="143554"/>
                  </a:lnTo>
                  <a:lnTo>
                    <a:pt x="1634221" y="162556"/>
                  </a:lnTo>
                  <a:close/>
                </a:path>
                <a:path w="8088630" h="885189">
                  <a:moveTo>
                    <a:pt x="1691229" y="166586"/>
                  </a:moveTo>
                  <a:lnTo>
                    <a:pt x="1653224" y="163899"/>
                  </a:lnTo>
                  <a:lnTo>
                    <a:pt x="1654568" y="144897"/>
                  </a:lnTo>
                  <a:lnTo>
                    <a:pt x="1692573" y="147583"/>
                  </a:lnTo>
                  <a:lnTo>
                    <a:pt x="1691229" y="166586"/>
                  </a:lnTo>
                  <a:close/>
                </a:path>
                <a:path w="8088630" h="885189">
                  <a:moveTo>
                    <a:pt x="1748237" y="170616"/>
                  </a:moveTo>
                  <a:lnTo>
                    <a:pt x="1710232" y="167929"/>
                  </a:lnTo>
                  <a:lnTo>
                    <a:pt x="1711575" y="148927"/>
                  </a:lnTo>
                  <a:lnTo>
                    <a:pt x="1749581" y="151613"/>
                  </a:lnTo>
                  <a:lnTo>
                    <a:pt x="1748237" y="170616"/>
                  </a:lnTo>
                  <a:close/>
                </a:path>
                <a:path w="8088630" h="885189">
                  <a:moveTo>
                    <a:pt x="1805245" y="174645"/>
                  </a:moveTo>
                  <a:lnTo>
                    <a:pt x="1767239" y="171959"/>
                  </a:lnTo>
                  <a:lnTo>
                    <a:pt x="1768583" y="152956"/>
                  </a:lnTo>
                  <a:lnTo>
                    <a:pt x="1806588" y="155643"/>
                  </a:lnTo>
                  <a:lnTo>
                    <a:pt x="1805245" y="174645"/>
                  </a:lnTo>
                  <a:close/>
                </a:path>
                <a:path w="8088630" h="885189">
                  <a:moveTo>
                    <a:pt x="1862253" y="178675"/>
                  </a:moveTo>
                  <a:lnTo>
                    <a:pt x="1824247" y="175989"/>
                  </a:lnTo>
                  <a:lnTo>
                    <a:pt x="1825591" y="156986"/>
                  </a:lnTo>
                  <a:lnTo>
                    <a:pt x="1863596" y="159673"/>
                  </a:lnTo>
                  <a:lnTo>
                    <a:pt x="1862253" y="178675"/>
                  </a:lnTo>
                  <a:close/>
                </a:path>
                <a:path w="8088630" h="885189">
                  <a:moveTo>
                    <a:pt x="1919260" y="182705"/>
                  </a:moveTo>
                  <a:lnTo>
                    <a:pt x="1881255" y="180018"/>
                  </a:lnTo>
                  <a:lnTo>
                    <a:pt x="1882599" y="161016"/>
                  </a:lnTo>
                  <a:lnTo>
                    <a:pt x="1920604" y="163702"/>
                  </a:lnTo>
                  <a:lnTo>
                    <a:pt x="1919260" y="182705"/>
                  </a:lnTo>
                  <a:close/>
                </a:path>
                <a:path w="8088630" h="885189">
                  <a:moveTo>
                    <a:pt x="1976268" y="186735"/>
                  </a:moveTo>
                  <a:lnTo>
                    <a:pt x="1938263" y="184048"/>
                  </a:lnTo>
                  <a:lnTo>
                    <a:pt x="1939606" y="165046"/>
                  </a:lnTo>
                  <a:lnTo>
                    <a:pt x="1977611" y="167732"/>
                  </a:lnTo>
                  <a:lnTo>
                    <a:pt x="1976268" y="186735"/>
                  </a:lnTo>
                  <a:close/>
                </a:path>
                <a:path w="8088630" h="885189">
                  <a:moveTo>
                    <a:pt x="2021943" y="189963"/>
                  </a:moveTo>
                  <a:lnTo>
                    <a:pt x="1995271" y="188078"/>
                  </a:lnTo>
                  <a:lnTo>
                    <a:pt x="1996493" y="170793"/>
                  </a:lnTo>
                  <a:lnTo>
                    <a:pt x="1996614" y="169075"/>
                  </a:lnTo>
                  <a:lnTo>
                    <a:pt x="2020913" y="170793"/>
                  </a:lnTo>
                  <a:lnTo>
                    <a:pt x="2021060" y="170793"/>
                  </a:lnTo>
                  <a:lnTo>
                    <a:pt x="2021876" y="180410"/>
                  </a:lnTo>
                  <a:lnTo>
                    <a:pt x="2034021" y="180410"/>
                  </a:lnTo>
                  <a:lnTo>
                    <a:pt x="2034672" y="188078"/>
                  </a:lnTo>
                  <a:lnTo>
                    <a:pt x="2034740" y="188878"/>
                  </a:lnTo>
                  <a:lnTo>
                    <a:pt x="2021943" y="189963"/>
                  </a:lnTo>
                  <a:close/>
                </a:path>
                <a:path w="8088630" h="885189">
                  <a:moveTo>
                    <a:pt x="2034021" y="180410"/>
                  </a:moveTo>
                  <a:lnTo>
                    <a:pt x="2021876" y="180410"/>
                  </a:lnTo>
                  <a:lnTo>
                    <a:pt x="2022556" y="170793"/>
                  </a:lnTo>
                  <a:lnTo>
                    <a:pt x="2033129" y="169896"/>
                  </a:lnTo>
                  <a:lnTo>
                    <a:pt x="2034021" y="180410"/>
                  </a:lnTo>
                  <a:close/>
                </a:path>
                <a:path w="8088630" h="885189">
                  <a:moveTo>
                    <a:pt x="2021876" y="180410"/>
                  </a:moveTo>
                  <a:lnTo>
                    <a:pt x="2021060" y="170793"/>
                  </a:lnTo>
                  <a:lnTo>
                    <a:pt x="2022556" y="170793"/>
                  </a:lnTo>
                  <a:lnTo>
                    <a:pt x="2021876" y="180410"/>
                  </a:lnTo>
                  <a:close/>
                </a:path>
                <a:path w="8088630" h="885189">
                  <a:moveTo>
                    <a:pt x="2053721" y="187268"/>
                  </a:moveTo>
                  <a:lnTo>
                    <a:pt x="2052111" y="168286"/>
                  </a:lnTo>
                  <a:lnTo>
                    <a:pt x="2090075" y="165066"/>
                  </a:lnTo>
                  <a:lnTo>
                    <a:pt x="2091685" y="184047"/>
                  </a:lnTo>
                  <a:lnTo>
                    <a:pt x="2053721" y="187268"/>
                  </a:lnTo>
                  <a:close/>
                </a:path>
                <a:path w="8088630" h="885189">
                  <a:moveTo>
                    <a:pt x="2110667" y="182437"/>
                  </a:moveTo>
                  <a:lnTo>
                    <a:pt x="2109057" y="163455"/>
                  </a:lnTo>
                  <a:lnTo>
                    <a:pt x="2147020" y="160235"/>
                  </a:lnTo>
                  <a:lnTo>
                    <a:pt x="2148630" y="179217"/>
                  </a:lnTo>
                  <a:lnTo>
                    <a:pt x="2110667" y="182437"/>
                  </a:lnTo>
                  <a:close/>
                </a:path>
                <a:path w="8088630" h="885189">
                  <a:moveTo>
                    <a:pt x="2167612" y="177607"/>
                  </a:moveTo>
                  <a:lnTo>
                    <a:pt x="2166002" y="158625"/>
                  </a:lnTo>
                  <a:lnTo>
                    <a:pt x="2203966" y="155405"/>
                  </a:lnTo>
                  <a:lnTo>
                    <a:pt x="2205576" y="174387"/>
                  </a:lnTo>
                  <a:lnTo>
                    <a:pt x="2167612" y="177607"/>
                  </a:lnTo>
                  <a:close/>
                </a:path>
                <a:path w="8088630" h="885189">
                  <a:moveTo>
                    <a:pt x="2224558" y="172776"/>
                  </a:moveTo>
                  <a:lnTo>
                    <a:pt x="2222947" y="153795"/>
                  </a:lnTo>
                  <a:lnTo>
                    <a:pt x="2260911" y="150574"/>
                  </a:lnTo>
                  <a:lnTo>
                    <a:pt x="2262521" y="169556"/>
                  </a:lnTo>
                  <a:lnTo>
                    <a:pt x="2224558" y="172776"/>
                  </a:lnTo>
                  <a:close/>
                </a:path>
                <a:path w="8088630" h="885189">
                  <a:moveTo>
                    <a:pt x="2281503" y="167946"/>
                  </a:moveTo>
                  <a:lnTo>
                    <a:pt x="2279893" y="148964"/>
                  </a:lnTo>
                  <a:lnTo>
                    <a:pt x="2317857" y="145744"/>
                  </a:lnTo>
                  <a:lnTo>
                    <a:pt x="2319467" y="164726"/>
                  </a:lnTo>
                  <a:lnTo>
                    <a:pt x="2281503" y="167946"/>
                  </a:lnTo>
                  <a:close/>
                </a:path>
                <a:path w="8088630" h="885189">
                  <a:moveTo>
                    <a:pt x="2338449" y="163116"/>
                  </a:moveTo>
                  <a:lnTo>
                    <a:pt x="2336838" y="144134"/>
                  </a:lnTo>
                  <a:lnTo>
                    <a:pt x="2374802" y="140913"/>
                  </a:lnTo>
                  <a:lnTo>
                    <a:pt x="2376412" y="159895"/>
                  </a:lnTo>
                  <a:lnTo>
                    <a:pt x="2338449" y="163116"/>
                  </a:lnTo>
                  <a:close/>
                </a:path>
                <a:path w="8088630" h="885189">
                  <a:moveTo>
                    <a:pt x="2395394" y="158285"/>
                  </a:moveTo>
                  <a:lnTo>
                    <a:pt x="2393784" y="139303"/>
                  </a:lnTo>
                  <a:lnTo>
                    <a:pt x="2431748" y="136083"/>
                  </a:lnTo>
                  <a:lnTo>
                    <a:pt x="2433358" y="155065"/>
                  </a:lnTo>
                  <a:lnTo>
                    <a:pt x="2395394" y="158285"/>
                  </a:lnTo>
                  <a:close/>
                </a:path>
                <a:path w="8088630" h="885189">
                  <a:moveTo>
                    <a:pt x="2452340" y="153455"/>
                  </a:moveTo>
                  <a:lnTo>
                    <a:pt x="2450729" y="134473"/>
                  </a:lnTo>
                  <a:lnTo>
                    <a:pt x="2488693" y="131253"/>
                  </a:lnTo>
                  <a:lnTo>
                    <a:pt x="2490303" y="150234"/>
                  </a:lnTo>
                  <a:lnTo>
                    <a:pt x="2452340" y="153455"/>
                  </a:lnTo>
                  <a:close/>
                </a:path>
                <a:path w="8088630" h="885189">
                  <a:moveTo>
                    <a:pt x="2509285" y="148624"/>
                  </a:moveTo>
                  <a:lnTo>
                    <a:pt x="2507675" y="129642"/>
                  </a:lnTo>
                  <a:lnTo>
                    <a:pt x="2545639" y="126422"/>
                  </a:lnTo>
                  <a:lnTo>
                    <a:pt x="2547249" y="145404"/>
                  </a:lnTo>
                  <a:lnTo>
                    <a:pt x="2509285" y="148624"/>
                  </a:lnTo>
                  <a:close/>
                </a:path>
                <a:path w="8088630" h="885189">
                  <a:moveTo>
                    <a:pt x="2566231" y="143794"/>
                  </a:moveTo>
                  <a:lnTo>
                    <a:pt x="2564620" y="124812"/>
                  </a:lnTo>
                  <a:lnTo>
                    <a:pt x="2602584" y="121592"/>
                  </a:lnTo>
                  <a:lnTo>
                    <a:pt x="2604194" y="140574"/>
                  </a:lnTo>
                  <a:lnTo>
                    <a:pt x="2566231" y="143794"/>
                  </a:lnTo>
                  <a:close/>
                </a:path>
                <a:path w="8088630" h="885189">
                  <a:moveTo>
                    <a:pt x="2623176" y="138963"/>
                  </a:moveTo>
                  <a:lnTo>
                    <a:pt x="2621566" y="119982"/>
                  </a:lnTo>
                  <a:lnTo>
                    <a:pt x="2659530" y="116761"/>
                  </a:lnTo>
                  <a:lnTo>
                    <a:pt x="2661140" y="135743"/>
                  </a:lnTo>
                  <a:lnTo>
                    <a:pt x="2623176" y="138963"/>
                  </a:lnTo>
                  <a:close/>
                </a:path>
                <a:path w="8088630" h="885189">
                  <a:moveTo>
                    <a:pt x="2680122" y="134133"/>
                  </a:moveTo>
                  <a:lnTo>
                    <a:pt x="2678511" y="115151"/>
                  </a:lnTo>
                  <a:lnTo>
                    <a:pt x="2716475" y="111931"/>
                  </a:lnTo>
                  <a:lnTo>
                    <a:pt x="2718085" y="130913"/>
                  </a:lnTo>
                  <a:lnTo>
                    <a:pt x="2680122" y="134133"/>
                  </a:lnTo>
                  <a:close/>
                </a:path>
                <a:path w="8088630" h="885189">
                  <a:moveTo>
                    <a:pt x="2737067" y="129303"/>
                  </a:moveTo>
                  <a:lnTo>
                    <a:pt x="2735457" y="110321"/>
                  </a:lnTo>
                  <a:lnTo>
                    <a:pt x="2773421" y="107100"/>
                  </a:lnTo>
                  <a:lnTo>
                    <a:pt x="2775031" y="126082"/>
                  </a:lnTo>
                  <a:lnTo>
                    <a:pt x="2737067" y="129303"/>
                  </a:lnTo>
                  <a:close/>
                </a:path>
                <a:path w="8088630" h="885189">
                  <a:moveTo>
                    <a:pt x="2794013" y="124472"/>
                  </a:moveTo>
                  <a:lnTo>
                    <a:pt x="2792402" y="105490"/>
                  </a:lnTo>
                  <a:lnTo>
                    <a:pt x="2830366" y="102270"/>
                  </a:lnTo>
                  <a:lnTo>
                    <a:pt x="2831976" y="121252"/>
                  </a:lnTo>
                  <a:lnTo>
                    <a:pt x="2794013" y="124472"/>
                  </a:lnTo>
                  <a:close/>
                </a:path>
                <a:path w="8088630" h="885189">
                  <a:moveTo>
                    <a:pt x="2850958" y="119642"/>
                  </a:moveTo>
                  <a:lnTo>
                    <a:pt x="2849348" y="100660"/>
                  </a:lnTo>
                  <a:lnTo>
                    <a:pt x="2887312" y="97439"/>
                  </a:lnTo>
                  <a:lnTo>
                    <a:pt x="2888922" y="116421"/>
                  </a:lnTo>
                  <a:lnTo>
                    <a:pt x="2850958" y="119642"/>
                  </a:lnTo>
                  <a:close/>
                </a:path>
                <a:path w="8088630" h="885189">
                  <a:moveTo>
                    <a:pt x="2907904" y="114811"/>
                  </a:moveTo>
                  <a:lnTo>
                    <a:pt x="2906293" y="95829"/>
                  </a:lnTo>
                  <a:lnTo>
                    <a:pt x="2944257" y="92609"/>
                  </a:lnTo>
                  <a:lnTo>
                    <a:pt x="2945867" y="111591"/>
                  </a:lnTo>
                  <a:lnTo>
                    <a:pt x="2907904" y="114811"/>
                  </a:lnTo>
                  <a:close/>
                </a:path>
                <a:path w="8088630" h="885189">
                  <a:moveTo>
                    <a:pt x="2964849" y="109981"/>
                  </a:moveTo>
                  <a:lnTo>
                    <a:pt x="2963239" y="90999"/>
                  </a:lnTo>
                  <a:lnTo>
                    <a:pt x="3001203" y="87779"/>
                  </a:lnTo>
                  <a:lnTo>
                    <a:pt x="3002813" y="106760"/>
                  </a:lnTo>
                  <a:lnTo>
                    <a:pt x="2964849" y="109981"/>
                  </a:lnTo>
                  <a:close/>
                </a:path>
                <a:path w="8088630" h="885189">
                  <a:moveTo>
                    <a:pt x="3021795" y="105150"/>
                  </a:moveTo>
                  <a:lnTo>
                    <a:pt x="3020184" y="86168"/>
                  </a:lnTo>
                  <a:lnTo>
                    <a:pt x="3058148" y="82948"/>
                  </a:lnTo>
                  <a:lnTo>
                    <a:pt x="3059758" y="101930"/>
                  </a:lnTo>
                  <a:lnTo>
                    <a:pt x="3021795" y="105150"/>
                  </a:lnTo>
                  <a:close/>
                </a:path>
                <a:path w="8088630" h="885189">
                  <a:moveTo>
                    <a:pt x="3078740" y="100320"/>
                  </a:moveTo>
                  <a:lnTo>
                    <a:pt x="3077130" y="81338"/>
                  </a:lnTo>
                  <a:lnTo>
                    <a:pt x="3115093" y="78118"/>
                  </a:lnTo>
                  <a:lnTo>
                    <a:pt x="3116704" y="97100"/>
                  </a:lnTo>
                  <a:lnTo>
                    <a:pt x="3078740" y="100320"/>
                  </a:lnTo>
                  <a:close/>
                </a:path>
                <a:path w="8088630" h="885189">
                  <a:moveTo>
                    <a:pt x="3135686" y="95489"/>
                  </a:moveTo>
                  <a:lnTo>
                    <a:pt x="3134075" y="76508"/>
                  </a:lnTo>
                  <a:lnTo>
                    <a:pt x="3172039" y="73287"/>
                  </a:lnTo>
                  <a:lnTo>
                    <a:pt x="3173649" y="92269"/>
                  </a:lnTo>
                  <a:lnTo>
                    <a:pt x="3135686" y="95489"/>
                  </a:lnTo>
                  <a:close/>
                </a:path>
                <a:path w="8088630" h="885189">
                  <a:moveTo>
                    <a:pt x="3192631" y="90659"/>
                  </a:moveTo>
                  <a:lnTo>
                    <a:pt x="3191021" y="71677"/>
                  </a:lnTo>
                  <a:lnTo>
                    <a:pt x="3228985" y="68457"/>
                  </a:lnTo>
                  <a:lnTo>
                    <a:pt x="3230595" y="87439"/>
                  </a:lnTo>
                  <a:lnTo>
                    <a:pt x="3192631" y="90659"/>
                  </a:lnTo>
                  <a:close/>
                </a:path>
                <a:path w="8088630" h="885189">
                  <a:moveTo>
                    <a:pt x="3249577" y="85829"/>
                  </a:moveTo>
                  <a:lnTo>
                    <a:pt x="3247967" y="66847"/>
                  </a:lnTo>
                  <a:lnTo>
                    <a:pt x="3285930" y="63626"/>
                  </a:lnTo>
                  <a:lnTo>
                    <a:pt x="3287540" y="82608"/>
                  </a:lnTo>
                  <a:lnTo>
                    <a:pt x="3249577" y="85829"/>
                  </a:lnTo>
                  <a:close/>
                </a:path>
                <a:path w="8088630" h="885189">
                  <a:moveTo>
                    <a:pt x="3306522" y="80998"/>
                  </a:moveTo>
                  <a:lnTo>
                    <a:pt x="3304912" y="62016"/>
                  </a:lnTo>
                  <a:lnTo>
                    <a:pt x="3342875" y="58796"/>
                  </a:lnTo>
                  <a:lnTo>
                    <a:pt x="3344486" y="77778"/>
                  </a:lnTo>
                  <a:lnTo>
                    <a:pt x="3306522" y="80998"/>
                  </a:lnTo>
                  <a:close/>
                </a:path>
                <a:path w="8088630" h="885189">
                  <a:moveTo>
                    <a:pt x="3363468" y="76168"/>
                  </a:moveTo>
                  <a:lnTo>
                    <a:pt x="3361857" y="57186"/>
                  </a:lnTo>
                  <a:lnTo>
                    <a:pt x="3399821" y="53966"/>
                  </a:lnTo>
                  <a:lnTo>
                    <a:pt x="3401431" y="72947"/>
                  </a:lnTo>
                  <a:lnTo>
                    <a:pt x="3363468" y="76168"/>
                  </a:lnTo>
                  <a:close/>
                </a:path>
                <a:path w="8088630" h="885189">
                  <a:moveTo>
                    <a:pt x="3420413" y="71337"/>
                  </a:moveTo>
                  <a:lnTo>
                    <a:pt x="3418803" y="52355"/>
                  </a:lnTo>
                  <a:lnTo>
                    <a:pt x="3456767" y="49135"/>
                  </a:lnTo>
                  <a:lnTo>
                    <a:pt x="3458377" y="68117"/>
                  </a:lnTo>
                  <a:lnTo>
                    <a:pt x="3420413" y="71337"/>
                  </a:lnTo>
                  <a:close/>
                </a:path>
                <a:path w="8088630" h="885189">
                  <a:moveTo>
                    <a:pt x="3477359" y="66507"/>
                  </a:moveTo>
                  <a:lnTo>
                    <a:pt x="3475748" y="47525"/>
                  </a:lnTo>
                  <a:lnTo>
                    <a:pt x="3513712" y="44305"/>
                  </a:lnTo>
                  <a:lnTo>
                    <a:pt x="3515323" y="63287"/>
                  </a:lnTo>
                  <a:lnTo>
                    <a:pt x="3477359" y="66507"/>
                  </a:lnTo>
                  <a:close/>
                </a:path>
                <a:path w="8088630" h="885189">
                  <a:moveTo>
                    <a:pt x="3534304" y="61676"/>
                  </a:moveTo>
                  <a:lnTo>
                    <a:pt x="3532694" y="42695"/>
                  </a:lnTo>
                  <a:lnTo>
                    <a:pt x="3570657" y="39474"/>
                  </a:lnTo>
                  <a:lnTo>
                    <a:pt x="3572268" y="58456"/>
                  </a:lnTo>
                  <a:lnTo>
                    <a:pt x="3534304" y="61676"/>
                  </a:lnTo>
                  <a:close/>
                </a:path>
                <a:path w="8088630" h="885189">
                  <a:moveTo>
                    <a:pt x="3591250" y="56846"/>
                  </a:moveTo>
                  <a:lnTo>
                    <a:pt x="3589639" y="37864"/>
                  </a:lnTo>
                  <a:lnTo>
                    <a:pt x="3627603" y="34644"/>
                  </a:lnTo>
                  <a:lnTo>
                    <a:pt x="3629214" y="53626"/>
                  </a:lnTo>
                  <a:lnTo>
                    <a:pt x="3591250" y="56846"/>
                  </a:lnTo>
                  <a:close/>
                </a:path>
                <a:path w="8088630" h="885189">
                  <a:moveTo>
                    <a:pt x="3648195" y="52016"/>
                  </a:moveTo>
                  <a:lnTo>
                    <a:pt x="3646585" y="33034"/>
                  </a:lnTo>
                  <a:lnTo>
                    <a:pt x="3684549" y="29813"/>
                  </a:lnTo>
                  <a:lnTo>
                    <a:pt x="3686159" y="48795"/>
                  </a:lnTo>
                  <a:lnTo>
                    <a:pt x="3648195" y="52016"/>
                  </a:lnTo>
                  <a:close/>
                </a:path>
                <a:path w="8088630" h="885189">
                  <a:moveTo>
                    <a:pt x="3705141" y="47185"/>
                  </a:moveTo>
                  <a:lnTo>
                    <a:pt x="3703530" y="28203"/>
                  </a:lnTo>
                  <a:lnTo>
                    <a:pt x="3741494" y="24983"/>
                  </a:lnTo>
                  <a:lnTo>
                    <a:pt x="3743105" y="43965"/>
                  </a:lnTo>
                  <a:lnTo>
                    <a:pt x="3705141" y="47185"/>
                  </a:lnTo>
                  <a:close/>
                </a:path>
                <a:path w="8088630" h="885189">
                  <a:moveTo>
                    <a:pt x="3762087" y="42355"/>
                  </a:moveTo>
                  <a:lnTo>
                    <a:pt x="3760476" y="23373"/>
                  </a:lnTo>
                  <a:lnTo>
                    <a:pt x="3798440" y="20152"/>
                  </a:lnTo>
                  <a:lnTo>
                    <a:pt x="3800050" y="39134"/>
                  </a:lnTo>
                  <a:lnTo>
                    <a:pt x="3762087" y="42355"/>
                  </a:lnTo>
                  <a:close/>
                </a:path>
                <a:path w="8088630" h="885189">
                  <a:moveTo>
                    <a:pt x="3819032" y="37524"/>
                  </a:moveTo>
                  <a:lnTo>
                    <a:pt x="3817422" y="18542"/>
                  </a:lnTo>
                  <a:lnTo>
                    <a:pt x="3855385" y="15322"/>
                  </a:lnTo>
                  <a:lnTo>
                    <a:pt x="3856996" y="34304"/>
                  </a:lnTo>
                  <a:lnTo>
                    <a:pt x="3819032" y="37524"/>
                  </a:lnTo>
                  <a:close/>
                </a:path>
                <a:path w="8088630" h="885189">
                  <a:moveTo>
                    <a:pt x="3875977" y="32694"/>
                  </a:moveTo>
                  <a:lnTo>
                    <a:pt x="3874367" y="13712"/>
                  </a:lnTo>
                  <a:lnTo>
                    <a:pt x="3912331" y="10492"/>
                  </a:lnTo>
                  <a:lnTo>
                    <a:pt x="3913941" y="29473"/>
                  </a:lnTo>
                  <a:lnTo>
                    <a:pt x="3875977" y="32694"/>
                  </a:lnTo>
                  <a:close/>
                </a:path>
                <a:path w="8088630" h="885189">
                  <a:moveTo>
                    <a:pt x="3932923" y="27863"/>
                  </a:moveTo>
                  <a:lnTo>
                    <a:pt x="3931313" y="8881"/>
                  </a:lnTo>
                  <a:lnTo>
                    <a:pt x="3969276" y="5661"/>
                  </a:lnTo>
                  <a:lnTo>
                    <a:pt x="3970887" y="24643"/>
                  </a:lnTo>
                  <a:lnTo>
                    <a:pt x="3932923" y="27863"/>
                  </a:lnTo>
                  <a:close/>
                </a:path>
                <a:path w="8088630" h="885189">
                  <a:moveTo>
                    <a:pt x="3989869" y="23033"/>
                  </a:moveTo>
                  <a:lnTo>
                    <a:pt x="3988258" y="4051"/>
                  </a:lnTo>
                  <a:lnTo>
                    <a:pt x="4026222" y="831"/>
                  </a:lnTo>
                  <a:lnTo>
                    <a:pt x="4027832" y="19813"/>
                  </a:lnTo>
                  <a:lnTo>
                    <a:pt x="3989869" y="23033"/>
                  </a:lnTo>
                  <a:close/>
                </a:path>
                <a:path w="8088630" h="885189">
                  <a:moveTo>
                    <a:pt x="4082168" y="24678"/>
                  </a:moveTo>
                  <a:lnTo>
                    <a:pt x="4044520" y="18823"/>
                  </a:lnTo>
                  <a:lnTo>
                    <a:pt x="4047448" y="0"/>
                  </a:lnTo>
                  <a:lnTo>
                    <a:pt x="4085096" y="5854"/>
                  </a:lnTo>
                  <a:lnTo>
                    <a:pt x="4082168" y="24678"/>
                  </a:lnTo>
                  <a:close/>
                </a:path>
                <a:path w="8088630" h="885189">
                  <a:moveTo>
                    <a:pt x="4138639" y="33460"/>
                  </a:moveTo>
                  <a:lnTo>
                    <a:pt x="4100991" y="27605"/>
                  </a:lnTo>
                  <a:lnTo>
                    <a:pt x="4103919" y="8782"/>
                  </a:lnTo>
                  <a:lnTo>
                    <a:pt x="4141567" y="14636"/>
                  </a:lnTo>
                  <a:lnTo>
                    <a:pt x="4138639" y="33460"/>
                  </a:lnTo>
                  <a:close/>
                </a:path>
                <a:path w="8088630" h="885189">
                  <a:moveTo>
                    <a:pt x="4195110" y="42242"/>
                  </a:moveTo>
                  <a:lnTo>
                    <a:pt x="4157463" y="36387"/>
                  </a:lnTo>
                  <a:lnTo>
                    <a:pt x="4160391" y="17564"/>
                  </a:lnTo>
                  <a:lnTo>
                    <a:pt x="4198038" y="23418"/>
                  </a:lnTo>
                  <a:lnTo>
                    <a:pt x="4195110" y="42242"/>
                  </a:lnTo>
                  <a:close/>
                </a:path>
                <a:path w="8088630" h="885189">
                  <a:moveTo>
                    <a:pt x="4251582" y="51024"/>
                  </a:moveTo>
                  <a:lnTo>
                    <a:pt x="4213934" y="45169"/>
                  </a:lnTo>
                  <a:lnTo>
                    <a:pt x="4216862" y="26346"/>
                  </a:lnTo>
                  <a:lnTo>
                    <a:pt x="4254509" y="32200"/>
                  </a:lnTo>
                  <a:lnTo>
                    <a:pt x="4251582" y="51024"/>
                  </a:lnTo>
                  <a:close/>
                </a:path>
                <a:path w="8088630" h="885189">
                  <a:moveTo>
                    <a:pt x="4308053" y="59806"/>
                  </a:moveTo>
                  <a:lnTo>
                    <a:pt x="4270405" y="53951"/>
                  </a:lnTo>
                  <a:lnTo>
                    <a:pt x="4273333" y="35128"/>
                  </a:lnTo>
                  <a:lnTo>
                    <a:pt x="4310980" y="40982"/>
                  </a:lnTo>
                  <a:lnTo>
                    <a:pt x="4308053" y="59806"/>
                  </a:lnTo>
                  <a:close/>
                </a:path>
                <a:path w="8088630" h="885189">
                  <a:moveTo>
                    <a:pt x="4364524" y="68588"/>
                  </a:moveTo>
                  <a:lnTo>
                    <a:pt x="4326876" y="62733"/>
                  </a:lnTo>
                  <a:lnTo>
                    <a:pt x="4329804" y="43910"/>
                  </a:lnTo>
                  <a:lnTo>
                    <a:pt x="4367452" y="49764"/>
                  </a:lnTo>
                  <a:lnTo>
                    <a:pt x="4364524" y="68588"/>
                  </a:lnTo>
                  <a:close/>
                </a:path>
                <a:path w="8088630" h="885189">
                  <a:moveTo>
                    <a:pt x="4420995" y="77370"/>
                  </a:moveTo>
                  <a:lnTo>
                    <a:pt x="4383347" y="71515"/>
                  </a:lnTo>
                  <a:lnTo>
                    <a:pt x="4386275" y="52692"/>
                  </a:lnTo>
                  <a:lnTo>
                    <a:pt x="4423923" y="58546"/>
                  </a:lnTo>
                  <a:lnTo>
                    <a:pt x="4420995" y="77370"/>
                  </a:lnTo>
                  <a:close/>
                </a:path>
                <a:path w="8088630" h="885189">
                  <a:moveTo>
                    <a:pt x="4477466" y="86152"/>
                  </a:moveTo>
                  <a:lnTo>
                    <a:pt x="4439819" y="80298"/>
                  </a:lnTo>
                  <a:lnTo>
                    <a:pt x="4442747" y="61474"/>
                  </a:lnTo>
                  <a:lnTo>
                    <a:pt x="4480394" y="67329"/>
                  </a:lnTo>
                  <a:lnTo>
                    <a:pt x="4477466" y="86152"/>
                  </a:lnTo>
                  <a:close/>
                </a:path>
                <a:path w="8088630" h="885189">
                  <a:moveTo>
                    <a:pt x="4533938" y="94934"/>
                  </a:moveTo>
                  <a:lnTo>
                    <a:pt x="4496290" y="89080"/>
                  </a:lnTo>
                  <a:lnTo>
                    <a:pt x="4499218" y="70256"/>
                  </a:lnTo>
                  <a:lnTo>
                    <a:pt x="4536865" y="76111"/>
                  </a:lnTo>
                  <a:lnTo>
                    <a:pt x="4533938" y="94934"/>
                  </a:lnTo>
                  <a:close/>
                </a:path>
                <a:path w="8088630" h="885189">
                  <a:moveTo>
                    <a:pt x="4590409" y="103716"/>
                  </a:moveTo>
                  <a:lnTo>
                    <a:pt x="4552762" y="97862"/>
                  </a:lnTo>
                  <a:lnTo>
                    <a:pt x="4555689" y="79038"/>
                  </a:lnTo>
                  <a:lnTo>
                    <a:pt x="4593336" y="84893"/>
                  </a:lnTo>
                  <a:lnTo>
                    <a:pt x="4590409" y="103716"/>
                  </a:lnTo>
                  <a:close/>
                </a:path>
                <a:path w="8088630" h="885189">
                  <a:moveTo>
                    <a:pt x="4646880" y="112498"/>
                  </a:moveTo>
                  <a:lnTo>
                    <a:pt x="4609232" y="106644"/>
                  </a:lnTo>
                  <a:lnTo>
                    <a:pt x="4612160" y="87820"/>
                  </a:lnTo>
                  <a:lnTo>
                    <a:pt x="4649808" y="93675"/>
                  </a:lnTo>
                  <a:lnTo>
                    <a:pt x="4646880" y="112498"/>
                  </a:lnTo>
                  <a:close/>
                </a:path>
                <a:path w="8088630" h="885189">
                  <a:moveTo>
                    <a:pt x="4703351" y="121280"/>
                  </a:moveTo>
                  <a:lnTo>
                    <a:pt x="4665703" y="115426"/>
                  </a:lnTo>
                  <a:lnTo>
                    <a:pt x="4668631" y="96602"/>
                  </a:lnTo>
                  <a:lnTo>
                    <a:pt x="4706279" y="102457"/>
                  </a:lnTo>
                  <a:lnTo>
                    <a:pt x="4703351" y="121280"/>
                  </a:lnTo>
                  <a:close/>
                </a:path>
                <a:path w="8088630" h="885189">
                  <a:moveTo>
                    <a:pt x="4759823" y="130062"/>
                  </a:moveTo>
                  <a:lnTo>
                    <a:pt x="4722175" y="124208"/>
                  </a:lnTo>
                  <a:lnTo>
                    <a:pt x="4725103" y="105384"/>
                  </a:lnTo>
                  <a:lnTo>
                    <a:pt x="4762750" y="111239"/>
                  </a:lnTo>
                  <a:lnTo>
                    <a:pt x="4759823" y="130062"/>
                  </a:lnTo>
                  <a:close/>
                </a:path>
                <a:path w="8088630" h="885189">
                  <a:moveTo>
                    <a:pt x="4816294" y="138845"/>
                  </a:moveTo>
                  <a:lnTo>
                    <a:pt x="4778646" y="132990"/>
                  </a:lnTo>
                  <a:lnTo>
                    <a:pt x="4781574" y="114166"/>
                  </a:lnTo>
                  <a:lnTo>
                    <a:pt x="4819221" y="120021"/>
                  </a:lnTo>
                  <a:lnTo>
                    <a:pt x="4816294" y="138845"/>
                  </a:lnTo>
                  <a:close/>
                </a:path>
                <a:path w="8088630" h="885189">
                  <a:moveTo>
                    <a:pt x="4872765" y="147627"/>
                  </a:moveTo>
                  <a:lnTo>
                    <a:pt x="4835117" y="141772"/>
                  </a:lnTo>
                  <a:lnTo>
                    <a:pt x="4838045" y="122948"/>
                  </a:lnTo>
                  <a:lnTo>
                    <a:pt x="4875692" y="128803"/>
                  </a:lnTo>
                  <a:lnTo>
                    <a:pt x="4872765" y="147627"/>
                  </a:lnTo>
                  <a:close/>
                </a:path>
                <a:path w="8088630" h="885189">
                  <a:moveTo>
                    <a:pt x="4929236" y="156409"/>
                  </a:moveTo>
                  <a:lnTo>
                    <a:pt x="4891588" y="150554"/>
                  </a:lnTo>
                  <a:lnTo>
                    <a:pt x="4894516" y="131730"/>
                  </a:lnTo>
                  <a:lnTo>
                    <a:pt x="4932164" y="137585"/>
                  </a:lnTo>
                  <a:lnTo>
                    <a:pt x="4929236" y="156409"/>
                  </a:lnTo>
                  <a:close/>
                </a:path>
                <a:path w="8088630" h="885189">
                  <a:moveTo>
                    <a:pt x="4985707" y="165191"/>
                  </a:moveTo>
                  <a:lnTo>
                    <a:pt x="4948060" y="159336"/>
                  </a:lnTo>
                  <a:lnTo>
                    <a:pt x="4950988" y="140512"/>
                  </a:lnTo>
                  <a:lnTo>
                    <a:pt x="4988635" y="146367"/>
                  </a:lnTo>
                  <a:lnTo>
                    <a:pt x="4985707" y="165191"/>
                  </a:lnTo>
                  <a:close/>
                </a:path>
                <a:path w="8088630" h="885189">
                  <a:moveTo>
                    <a:pt x="5042179" y="173973"/>
                  </a:moveTo>
                  <a:lnTo>
                    <a:pt x="5004531" y="168118"/>
                  </a:lnTo>
                  <a:lnTo>
                    <a:pt x="5007459" y="149294"/>
                  </a:lnTo>
                  <a:lnTo>
                    <a:pt x="5045106" y="155149"/>
                  </a:lnTo>
                  <a:lnTo>
                    <a:pt x="5042179" y="173973"/>
                  </a:lnTo>
                  <a:close/>
                </a:path>
                <a:path w="8088630" h="885189">
                  <a:moveTo>
                    <a:pt x="5098650" y="182755"/>
                  </a:moveTo>
                  <a:lnTo>
                    <a:pt x="5061002" y="176900"/>
                  </a:lnTo>
                  <a:lnTo>
                    <a:pt x="5063930" y="158076"/>
                  </a:lnTo>
                  <a:lnTo>
                    <a:pt x="5101577" y="163931"/>
                  </a:lnTo>
                  <a:lnTo>
                    <a:pt x="5098650" y="182755"/>
                  </a:lnTo>
                  <a:close/>
                </a:path>
                <a:path w="8088630" h="885189">
                  <a:moveTo>
                    <a:pt x="5155121" y="191537"/>
                  </a:moveTo>
                  <a:lnTo>
                    <a:pt x="5117473" y="185682"/>
                  </a:lnTo>
                  <a:lnTo>
                    <a:pt x="5120401" y="166858"/>
                  </a:lnTo>
                  <a:lnTo>
                    <a:pt x="5158048" y="172713"/>
                  </a:lnTo>
                  <a:lnTo>
                    <a:pt x="5155121" y="191537"/>
                  </a:lnTo>
                  <a:close/>
                </a:path>
                <a:path w="8088630" h="885189">
                  <a:moveTo>
                    <a:pt x="5211592" y="200319"/>
                  </a:moveTo>
                  <a:lnTo>
                    <a:pt x="5173944" y="194464"/>
                  </a:lnTo>
                  <a:lnTo>
                    <a:pt x="5176872" y="175640"/>
                  </a:lnTo>
                  <a:lnTo>
                    <a:pt x="5214520" y="181495"/>
                  </a:lnTo>
                  <a:lnTo>
                    <a:pt x="5211592" y="200319"/>
                  </a:lnTo>
                  <a:close/>
                </a:path>
                <a:path w="8088630" h="885189">
                  <a:moveTo>
                    <a:pt x="5268063" y="209101"/>
                  </a:moveTo>
                  <a:lnTo>
                    <a:pt x="5230416" y="203246"/>
                  </a:lnTo>
                  <a:lnTo>
                    <a:pt x="5233344" y="184422"/>
                  </a:lnTo>
                  <a:lnTo>
                    <a:pt x="5270991" y="190277"/>
                  </a:lnTo>
                  <a:lnTo>
                    <a:pt x="5268063" y="209101"/>
                  </a:lnTo>
                  <a:close/>
                </a:path>
                <a:path w="8088630" h="885189">
                  <a:moveTo>
                    <a:pt x="5324535" y="217883"/>
                  </a:moveTo>
                  <a:lnTo>
                    <a:pt x="5286887" y="212028"/>
                  </a:lnTo>
                  <a:lnTo>
                    <a:pt x="5289815" y="193204"/>
                  </a:lnTo>
                  <a:lnTo>
                    <a:pt x="5327462" y="199059"/>
                  </a:lnTo>
                  <a:lnTo>
                    <a:pt x="5324535" y="217883"/>
                  </a:lnTo>
                  <a:close/>
                </a:path>
                <a:path w="8088630" h="885189">
                  <a:moveTo>
                    <a:pt x="5381006" y="226665"/>
                  </a:moveTo>
                  <a:lnTo>
                    <a:pt x="5343358" y="220810"/>
                  </a:lnTo>
                  <a:lnTo>
                    <a:pt x="5346286" y="201987"/>
                  </a:lnTo>
                  <a:lnTo>
                    <a:pt x="5383933" y="207841"/>
                  </a:lnTo>
                  <a:lnTo>
                    <a:pt x="5381006" y="226665"/>
                  </a:lnTo>
                  <a:close/>
                </a:path>
                <a:path w="8088630" h="885189">
                  <a:moveTo>
                    <a:pt x="5437477" y="235447"/>
                  </a:moveTo>
                  <a:lnTo>
                    <a:pt x="5399830" y="229592"/>
                  </a:lnTo>
                  <a:lnTo>
                    <a:pt x="5402757" y="210769"/>
                  </a:lnTo>
                  <a:lnTo>
                    <a:pt x="5440405" y="216623"/>
                  </a:lnTo>
                  <a:lnTo>
                    <a:pt x="5437477" y="235447"/>
                  </a:lnTo>
                  <a:close/>
                </a:path>
                <a:path w="8088630" h="885189">
                  <a:moveTo>
                    <a:pt x="5493948" y="244229"/>
                  </a:moveTo>
                  <a:lnTo>
                    <a:pt x="5456300" y="238374"/>
                  </a:lnTo>
                  <a:lnTo>
                    <a:pt x="5459228" y="219551"/>
                  </a:lnTo>
                  <a:lnTo>
                    <a:pt x="5496876" y="225405"/>
                  </a:lnTo>
                  <a:lnTo>
                    <a:pt x="5493948" y="244229"/>
                  </a:lnTo>
                  <a:close/>
                </a:path>
                <a:path w="8088630" h="885189">
                  <a:moveTo>
                    <a:pt x="5550419" y="253011"/>
                  </a:moveTo>
                  <a:lnTo>
                    <a:pt x="5512772" y="247156"/>
                  </a:lnTo>
                  <a:lnTo>
                    <a:pt x="5515700" y="228333"/>
                  </a:lnTo>
                  <a:lnTo>
                    <a:pt x="5553347" y="234187"/>
                  </a:lnTo>
                  <a:lnTo>
                    <a:pt x="5550419" y="253011"/>
                  </a:lnTo>
                  <a:close/>
                </a:path>
                <a:path w="8088630" h="885189">
                  <a:moveTo>
                    <a:pt x="5606891" y="261793"/>
                  </a:moveTo>
                  <a:lnTo>
                    <a:pt x="5569243" y="255938"/>
                  </a:lnTo>
                  <a:lnTo>
                    <a:pt x="5572171" y="237115"/>
                  </a:lnTo>
                  <a:lnTo>
                    <a:pt x="5609818" y="242969"/>
                  </a:lnTo>
                  <a:lnTo>
                    <a:pt x="5606891" y="261793"/>
                  </a:lnTo>
                  <a:close/>
                </a:path>
                <a:path w="8088630" h="885189">
                  <a:moveTo>
                    <a:pt x="5663362" y="270575"/>
                  </a:moveTo>
                  <a:lnTo>
                    <a:pt x="5625715" y="264720"/>
                  </a:lnTo>
                  <a:lnTo>
                    <a:pt x="5628642" y="245897"/>
                  </a:lnTo>
                  <a:lnTo>
                    <a:pt x="5666289" y="251751"/>
                  </a:lnTo>
                  <a:lnTo>
                    <a:pt x="5663362" y="270575"/>
                  </a:lnTo>
                  <a:close/>
                </a:path>
                <a:path w="8088630" h="885189">
                  <a:moveTo>
                    <a:pt x="5719833" y="279357"/>
                  </a:moveTo>
                  <a:lnTo>
                    <a:pt x="5682185" y="273502"/>
                  </a:lnTo>
                  <a:lnTo>
                    <a:pt x="5685113" y="254679"/>
                  </a:lnTo>
                  <a:lnTo>
                    <a:pt x="5722761" y="260534"/>
                  </a:lnTo>
                  <a:lnTo>
                    <a:pt x="5719833" y="279357"/>
                  </a:lnTo>
                  <a:close/>
                </a:path>
                <a:path w="8088630" h="885189">
                  <a:moveTo>
                    <a:pt x="5776304" y="288139"/>
                  </a:moveTo>
                  <a:lnTo>
                    <a:pt x="5738656" y="282285"/>
                  </a:lnTo>
                  <a:lnTo>
                    <a:pt x="5741584" y="263461"/>
                  </a:lnTo>
                  <a:lnTo>
                    <a:pt x="5779232" y="269316"/>
                  </a:lnTo>
                  <a:lnTo>
                    <a:pt x="5776304" y="288139"/>
                  </a:lnTo>
                  <a:close/>
                </a:path>
                <a:path w="8088630" h="885189">
                  <a:moveTo>
                    <a:pt x="5832775" y="296921"/>
                  </a:moveTo>
                  <a:lnTo>
                    <a:pt x="5795128" y="291067"/>
                  </a:lnTo>
                  <a:lnTo>
                    <a:pt x="5798056" y="272243"/>
                  </a:lnTo>
                  <a:lnTo>
                    <a:pt x="5835703" y="278098"/>
                  </a:lnTo>
                  <a:lnTo>
                    <a:pt x="5832775" y="296921"/>
                  </a:lnTo>
                  <a:close/>
                </a:path>
                <a:path w="8088630" h="885189">
                  <a:moveTo>
                    <a:pt x="5889247" y="305703"/>
                  </a:moveTo>
                  <a:lnTo>
                    <a:pt x="5851599" y="299849"/>
                  </a:lnTo>
                  <a:lnTo>
                    <a:pt x="5854527" y="281025"/>
                  </a:lnTo>
                  <a:lnTo>
                    <a:pt x="5892174" y="286880"/>
                  </a:lnTo>
                  <a:lnTo>
                    <a:pt x="5889247" y="305703"/>
                  </a:lnTo>
                  <a:close/>
                </a:path>
                <a:path w="8088630" h="885189">
                  <a:moveTo>
                    <a:pt x="5945718" y="314485"/>
                  </a:moveTo>
                  <a:lnTo>
                    <a:pt x="5908071" y="308631"/>
                  </a:lnTo>
                  <a:lnTo>
                    <a:pt x="5910998" y="289807"/>
                  </a:lnTo>
                  <a:lnTo>
                    <a:pt x="5948645" y="295662"/>
                  </a:lnTo>
                  <a:lnTo>
                    <a:pt x="5945718" y="314485"/>
                  </a:lnTo>
                  <a:close/>
                </a:path>
                <a:path w="8088630" h="885189">
                  <a:moveTo>
                    <a:pt x="6002189" y="323267"/>
                  </a:moveTo>
                  <a:lnTo>
                    <a:pt x="5964542" y="317413"/>
                  </a:lnTo>
                  <a:lnTo>
                    <a:pt x="5967469" y="298589"/>
                  </a:lnTo>
                  <a:lnTo>
                    <a:pt x="6005117" y="304444"/>
                  </a:lnTo>
                  <a:lnTo>
                    <a:pt x="6002189" y="323267"/>
                  </a:lnTo>
                  <a:close/>
                </a:path>
                <a:path w="8088630" h="885189">
                  <a:moveTo>
                    <a:pt x="6058660" y="332050"/>
                  </a:moveTo>
                  <a:lnTo>
                    <a:pt x="6021012" y="326195"/>
                  </a:lnTo>
                  <a:lnTo>
                    <a:pt x="6023940" y="307371"/>
                  </a:lnTo>
                  <a:lnTo>
                    <a:pt x="6061588" y="313226"/>
                  </a:lnTo>
                  <a:lnTo>
                    <a:pt x="6058660" y="332050"/>
                  </a:lnTo>
                  <a:close/>
                </a:path>
                <a:path w="8088630" h="885189">
                  <a:moveTo>
                    <a:pt x="6112839" y="346430"/>
                  </a:moveTo>
                  <a:lnTo>
                    <a:pt x="6076088" y="336385"/>
                  </a:lnTo>
                  <a:lnTo>
                    <a:pt x="6081111" y="318009"/>
                  </a:lnTo>
                  <a:lnTo>
                    <a:pt x="6117862" y="328054"/>
                  </a:lnTo>
                  <a:lnTo>
                    <a:pt x="6112839" y="346430"/>
                  </a:lnTo>
                  <a:close/>
                </a:path>
                <a:path w="8088630" h="885189">
                  <a:moveTo>
                    <a:pt x="6167968" y="361498"/>
                  </a:moveTo>
                  <a:lnTo>
                    <a:pt x="6131216" y="351453"/>
                  </a:lnTo>
                  <a:lnTo>
                    <a:pt x="6136239" y="333077"/>
                  </a:lnTo>
                  <a:lnTo>
                    <a:pt x="6172990" y="343122"/>
                  </a:lnTo>
                  <a:lnTo>
                    <a:pt x="6167968" y="361498"/>
                  </a:lnTo>
                  <a:close/>
                </a:path>
                <a:path w="8088630" h="885189">
                  <a:moveTo>
                    <a:pt x="6223095" y="376566"/>
                  </a:moveTo>
                  <a:lnTo>
                    <a:pt x="6186343" y="366521"/>
                  </a:lnTo>
                  <a:lnTo>
                    <a:pt x="6191366" y="348145"/>
                  </a:lnTo>
                  <a:lnTo>
                    <a:pt x="6228118" y="358190"/>
                  </a:lnTo>
                  <a:lnTo>
                    <a:pt x="6223095" y="376566"/>
                  </a:lnTo>
                  <a:close/>
                </a:path>
                <a:path w="8088630" h="885189">
                  <a:moveTo>
                    <a:pt x="6278223" y="391634"/>
                  </a:moveTo>
                  <a:lnTo>
                    <a:pt x="6241471" y="381589"/>
                  </a:lnTo>
                  <a:lnTo>
                    <a:pt x="6246494" y="363213"/>
                  </a:lnTo>
                  <a:lnTo>
                    <a:pt x="6283246" y="373258"/>
                  </a:lnTo>
                  <a:lnTo>
                    <a:pt x="6278223" y="391634"/>
                  </a:lnTo>
                  <a:close/>
                </a:path>
                <a:path w="8088630" h="885189">
                  <a:moveTo>
                    <a:pt x="6333351" y="406702"/>
                  </a:moveTo>
                  <a:lnTo>
                    <a:pt x="6296599" y="396657"/>
                  </a:lnTo>
                  <a:lnTo>
                    <a:pt x="6301622" y="378281"/>
                  </a:lnTo>
                  <a:lnTo>
                    <a:pt x="6338374" y="388326"/>
                  </a:lnTo>
                  <a:lnTo>
                    <a:pt x="6333351" y="406702"/>
                  </a:lnTo>
                  <a:close/>
                </a:path>
                <a:path w="8088630" h="885189">
                  <a:moveTo>
                    <a:pt x="6388479" y="421770"/>
                  </a:moveTo>
                  <a:lnTo>
                    <a:pt x="6351727" y="411725"/>
                  </a:lnTo>
                  <a:lnTo>
                    <a:pt x="6356750" y="393349"/>
                  </a:lnTo>
                  <a:lnTo>
                    <a:pt x="6393502" y="403394"/>
                  </a:lnTo>
                  <a:lnTo>
                    <a:pt x="6388479" y="421770"/>
                  </a:lnTo>
                  <a:close/>
                </a:path>
                <a:path w="8088630" h="885189">
                  <a:moveTo>
                    <a:pt x="6443606" y="436838"/>
                  </a:moveTo>
                  <a:lnTo>
                    <a:pt x="6406855" y="426793"/>
                  </a:lnTo>
                  <a:lnTo>
                    <a:pt x="6411878" y="408417"/>
                  </a:lnTo>
                  <a:lnTo>
                    <a:pt x="6448629" y="418462"/>
                  </a:lnTo>
                  <a:lnTo>
                    <a:pt x="6443606" y="436838"/>
                  </a:lnTo>
                  <a:close/>
                </a:path>
                <a:path w="8088630" h="885189">
                  <a:moveTo>
                    <a:pt x="6498734" y="451906"/>
                  </a:moveTo>
                  <a:lnTo>
                    <a:pt x="6461983" y="441860"/>
                  </a:lnTo>
                  <a:lnTo>
                    <a:pt x="6467006" y="423485"/>
                  </a:lnTo>
                  <a:lnTo>
                    <a:pt x="6503757" y="433530"/>
                  </a:lnTo>
                  <a:lnTo>
                    <a:pt x="6498734" y="451906"/>
                  </a:lnTo>
                  <a:close/>
                </a:path>
                <a:path w="8088630" h="885189">
                  <a:moveTo>
                    <a:pt x="6553862" y="466974"/>
                  </a:moveTo>
                  <a:lnTo>
                    <a:pt x="6517111" y="456928"/>
                  </a:lnTo>
                  <a:lnTo>
                    <a:pt x="6522134" y="438553"/>
                  </a:lnTo>
                  <a:lnTo>
                    <a:pt x="6558885" y="448598"/>
                  </a:lnTo>
                  <a:lnTo>
                    <a:pt x="6553862" y="466974"/>
                  </a:lnTo>
                  <a:close/>
                </a:path>
                <a:path w="8088630" h="885189">
                  <a:moveTo>
                    <a:pt x="6608990" y="482042"/>
                  </a:moveTo>
                  <a:lnTo>
                    <a:pt x="6572238" y="471996"/>
                  </a:lnTo>
                  <a:lnTo>
                    <a:pt x="6577261" y="453620"/>
                  </a:lnTo>
                  <a:lnTo>
                    <a:pt x="6614013" y="463666"/>
                  </a:lnTo>
                  <a:lnTo>
                    <a:pt x="6608990" y="482042"/>
                  </a:lnTo>
                  <a:close/>
                </a:path>
                <a:path w="8088630" h="885189">
                  <a:moveTo>
                    <a:pt x="6664118" y="497110"/>
                  </a:moveTo>
                  <a:lnTo>
                    <a:pt x="6627366" y="487064"/>
                  </a:lnTo>
                  <a:lnTo>
                    <a:pt x="6632389" y="468688"/>
                  </a:lnTo>
                  <a:lnTo>
                    <a:pt x="6669141" y="478734"/>
                  </a:lnTo>
                  <a:lnTo>
                    <a:pt x="6664118" y="497110"/>
                  </a:lnTo>
                  <a:close/>
                </a:path>
                <a:path w="8088630" h="885189">
                  <a:moveTo>
                    <a:pt x="6719246" y="512178"/>
                  </a:moveTo>
                  <a:lnTo>
                    <a:pt x="6682494" y="502132"/>
                  </a:lnTo>
                  <a:lnTo>
                    <a:pt x="6687517" y="483756"/>
                  </a:lnTo>
                  <a:lnTo>
                    <a:pt x="6724269" y="493802"/>
                  </a:lnTo>
                  <a:lnTo>
                    <a:pt x="6719246" y="512178"/>
                  </a:lnTo>
                  <a:close/>
                </a:path>
                <a:path w="8088630" h="885189">
                  <a:moveTo>
                    <a:pt x="6774373" y="527245"/>
                  </a:moveTo>
                  <a:lnTo>
                    <a:pt x="6737622" y="517200"/>
                  </a:lnTo>
                  <a:lnTo>
                    <a:pt x="6742645" y="498824"/>
                  </a:lnTo>
                  <a:lnTo>
                    <a:pt x="6779396" y="508870"/>
                  </a:lnTo>
                  <a:lnTo>
                    <a:pt x="6774373" y="527245"/>
                  </a:lnTo>
                  <a:close/>
                </a:path>
                <a:path w="8088630" h="885189">
                  <a:moveTo>
                    <a:pt x="6829501" y="542313"/>
                  </a:moveTo>
                  <a:lnTo>
                    <a:pt x="6792750" y="532268"/>
                  </a:lnTo>
                  <a:lnTo>
                    <a:pt x="6797773" y="513892"/>
                  </a:lnTo>
                  <a:lnTo>
                    <a:pt x="6834524" y="523937"/>
                  </a:lnTo>
                  <a:lnTo>
                    <a:pt x="6829501" y="542313"/>
                  </a:lnTo>
                  <a:close/>
                </a:path>
                <a:path w="8088630" h="885189">
                  <a:moveTo>
                    <a:pt x="6884630" y="557381"/>
                  </a:moveTo>
                  <a:lnTo>
                    <a:pt x="6847878" y="547336"/>
                  </a:lnTo>
                  <a:lnTo>
                    <a:pt x="6852901" y="528960"/>
                  </a:lnTo>
                  <a:lnTo>
                    <a:pt x="6889652" y="539005"/>
                  </a:lnTo>
                  <a:lnTo>
                    <a:pt x="6884630" y="557381"/>
                  </a:lnTo>
                  <a:close/>
                </a:path>
                <a:path w="8088630" h="885189">
                  <a:moveTo>
                    <a:pt x="6939758" y="572449"/>
                  </a:moveTo>
                  <a:lnTo>
                    <a:pt x="6903005" y="562404"/>
                  </a:lnTo>
                  <a:lnTo>
                    <a:pt x="6908028" y="544028"/>
                  </a:lnTo>
                  <a:lnTo>
                    <a:pt x="6944780" y="554073"/>
                  </a:lnTo>
                  <a:lnTo>
                    <a:pt x="6939758" y="572449"/>
                  </a:lnTo>
                  <a:close/>
                </a:path>
                <a:path w="8088630" h="885189">
                  <a:moveTo>
                    <a:pt x="6994885" y="587517"/>
                  </a:moveTo>
                  <a:lnTo>
                    <a:pt x="6958133" y="577472"/>
                  </a:lnTo>
                  <a:lnTo>
                    <a:pt x="6963156" y="559096"/>
                  </a:lnTo>
                  <a:lnTo>
                    <a:pt x="6999908" y="569141"/>
                  </a:lnTo>
                  <a:lnTo>
                    <a:pt x="6994885" y="587517"/>
                  </a:lnTo>
                  <a:close/>
                </a:path>
                <a:path w="8088630" h="885189">
                  <a:moveTo>
                    <a:pt x="7050013" y="602585"/>
                  </a:moveTo>
                  <a:lnTo>
                    <a:pt x="7013261" y="592540"/>
                  </a:lnTo>
                  <a:lnTo>
                    <a:pt x="7018284" y="574164"/>
                  </a:lnTo>
                  <a:lnTo>
                    <a:pt x="7055036" y="584209"/>
                  </a:lnTo>
                  <a:lnTo>
                    <a:pt x="7050013" y="602585"/>
                  </a:lnTo>
                  <a:close/>
                </a:path>
                <a:path w="8088630" h="885189">
                  <a:moveTo>
                    <a:pt x="7105141" y="617653"/>
                  </a:moveTo>
                  <a:lnTo>
                    <a:pt x="7068389" y="607608"/>
                  </a:lnTo>
                  <a:lnTo>
                    <a:pt x="7073412" y="589232"/>
                  </a:lnTo>
                  <a:lnTo>
                    <a:pt x="7110164" y="599277"/>
                  </a:lnTo>
                  <a:lnTo>
                    <a:pt x="7105141" y="617653"/>
                  </a:lnTo>
                  <a:close/>
                </a:path>
                <a:path w="8088630" h="885189">
                  <a:moveTo>
                    <a:pt x="7160268" y="632721"/>
                  </a:moveTo>
                  <a:lnTo>
                    <a:pt x="7123517" y="622676"/>
                  </a:lnTo>
                  <a:lnTo>
                    <a:pt x="7128540" y="604300"/>
                  </a:lnTo>
                  <a:lnTo>
                    <a:pt x="7165291" y="614345"/>
                  </a:lnTo>
                  <a:lnTo>
                    <a:pt x="7160268" y="632721"/>
                  </a:lnTo>
                  <a:close/>
                </a:path>
                <a:path w="8088630" h="885189">
                  <a:moveTo>
                    <a:pt x="7215396" y="647789"/>
                  </a:moveTo>
                  <a:lnTo>
                    <a:pt x="7178645" y="637744"/>
                  </a:lnTo>
                  <a:lnTo>
                    <a:pt x="7183668" y="619368"/>
                  </a:lnTo>
                  <a:lnTo>
                    <a:pt x="7220419" y="629413"/>
                  </a:lnTo>
                  <a:lnTo>
                    <a:pt x="7215396" y="647789"/>
                  </a:lnTo>
                  <a:close/>
                </a:path>
                <a:path w="8088630" h="885189">
                  <a:moveTo>
                    <a:pt x="7270525" y="662857"/>
                  </a:moveTo>
                  <a:lnTo>
                    <a:pt x="7233773" y="652812"/>
                  </a:lnTo>
                  <a:lnTo>
                    <a:pt x="7238796" y="634436"/>
                  </a:lnTo>
                  <a:lnTo>
                    <a:pt x="7275548" y="644481"/>
                  </a:lnTo>
                  <a:lnTo>
                    <a:pt x="7270525" y="662857"/>
                  </a:lnTo>
                  <a:close/>
                </a:path>
                <a:path w="8088630" h="885189">
                  <a:moveTo>
                    <a:pt x="7325653" y="677925"/>
                  </a:moveTo>
                  <a:lnTo>
                    <a:pt x="7288900" y="667879"/>
                  </a:lnTo>
                  <a:lnTo>
                    <a:pt x="7293923" y="649504"/>
                  </a:lnTo>
                  <a:lnTo>
                    <a:pt x="7330676" y="659549"/>
                  </a:lnTo>
                  <a:lnTo>
                    <a:pt x="7325653" y="677925"/>
                  </a:lnTo>
                  <a:close/>
                </a:path>
                <a:path w="8088630" h="885189">
                  <a:moveTo>
                    <a:pt x="7380780" y="692993"/>
                  </a:moveTo>
                  <a:lnTo>
                    <a:pt x="7344028" y="682947"/>
                  </a:lnTo>
                  <a:lnTo>
                    <a:pt x="7349051" y="664571"/>
                  </a:lnTo>
                  <a:lnTo>
                    <a:pt x="7385803" y="674617"/>
                  </a:lnTo>
                  <a:lnTo>
                    <a:pt x="7380780" y="692993"/>
                  </a:lnTo>
                  <a:close/>
                </a:path>
                <a:path w="8088630" h="885189">
                  <a:moveTo>
                    <a:pt x="7435908" y="708061"/>
                  </a:moveTo>
                  <a:lnTo>
                    <a:pt x="7399156" y="698015"/>
                  </a:lnTo>
                  <a:lnTo>
                    <a:pt x="7404179" y="679639"/>
                  </a:lnTo>
                  <a:lnTo>
                    <a:pt x="7440931" y="689685"/>
                  </a:lnTo>
                  <a:lnTo>
                    <a:pt x="7435908" y="708061"/>
                  </a:lnTo>
                  <a:close/>
                </a:path>
                <a:path w="8088630" h="885189">
                  <a:moveTo>
                    <a:pt x="7491036" y="723129"/>
                  </a:moveTo>
                  <a:lnTo>
                    <a:pt x="7454284" y="713083"/>
                  </a:lnTo>
                  <a:lnTo>
                    <a:pt x="7459307" y="694707"/>
                  </a:lnTo>
                  <a:lnTo>
                    <a:pt x="7496059" y="704753"/>
                  </a:lnTo>
                  <a:lnTo>
                    <a:pt x="7491036" y="723129"/>
                  </a:lnTo>
                  <a:close/>
                </a:path>
                <a:path w="8088630" h="885189">
                  <a:moveTo>
                    <a:pt x="7546164" y="738196"/>
                  </a:moveTo>
                  <a:lnTo>
                    <a:pt x="7509412" y="728151"/>
                  </a:lnTo>
                  <a:lnTo>
                    <a:pt x="7514435" y="709775"/>
                  </a:lnTo>
                  <a:lnTo>
                    <a:pt x="7551186" y="719821"/>
                  </a:lnTo>
                  <a:lnTo>
                    <a:pt x="7546164" y="738196"/>
                  </a:lnTo>
                  <a:close/>
                </a:path>
                <a:path w="8088630" h="885189">
                  <a:moveTo>
                    <a:pt x="7601292" y="753264"/>
                  </a:moveTo>
                  <a:lnTo>
                    <a:pt x="7564540" y="743219"/>
                  </a:lnTo>
                  <a:lnTo>
                    <a:pt x="7569563" y="724843"/>
                  </a:lnTo>
                  <a:lnTo>
                    <a:pt x="7606314" y="734889"/>
                  </a:lnTo>
                  <a:lnTo>
                    <a:pt x="7601292" y="753264"/>
                  </a:lnTo>
                  <a:close/>
                </a:path>
                <a:path w="8088630" h="885189">
                  <a:moveTo>
                    <a:pt x="7656420" y="768332"/>
                  </a:moveTo>
                  <a:lnTo>
                    <a:pt x="7619668" y="758287"/>
                  </a:lnTo>
                  <a:lnTo>
                    <a:pt x="7624691" y="739911"/>
                  </a:lnTo>
                  <a:lnTo>
                    <a:pt x="7661442" y="749956"/>
                  </a:lnTo>
                  <a:lnTo>
                    <a:pt x="7656420" y="768332"/>
                  </a:lnTo>
                  <a:close/>
                </a:path>
                <a:path w="8088630" h="885189">
                  <a:moveTo>
                    <a:pt x="7711548" y="783400"/>
                  </a:moveTo>
                  <a:lnTo>
                    <a:pt x="7674795" y="773355"/>
                  </a:lnTo>
                  <a:lnTo>
                    <a:pt x="7679818" y="754979"/>
                  </a:lnTo>
                  <a:lnTo>
                    <a:pt x="7716571" y="765024"/>
                  </a:lnTo>
                  <a:lnTo>
                    <a:pt x="7711548" y="783400"/>
                  </a:lnTo>
                  <a:close/>
                </a:path>
                <a:path w="8088630" h="885189">
                  <a:moveTo>
                    <a:pt x="7766675" y="798468"/>
                  </a:moveTo>
                  <a:lnTo>
                    <a:pt x="7729923" y="788423"/>
                  </a:lnTo>
                  <a:lnTo>
                    <a:pt x="7734946" y="770047"/>
                  </a:lnTo>
                  <a:lnTo>
                    <a:pt x="7771698" y="780092"/>
                  </a:lnTo>
                  <a:lnTo>
                    <a:pt x="7766675" y="798468"/>
                  </a:lnTo>
                  <a:close/>
                </a:path>
                <a:path w="8088630" h="885189">
                  <a:moveTo>
                    <a:pt x="7821803" y="813536"/>
                  </a:moveTo>
                  <a:lnTo>
                    <a:pt x="7785051" y="803491"/>
                  </a:lnTo>
                  <a:lnTo>
                    <a:pt x="7790074" y="785115"/>
                  </a:lnTo>
                  <a:lnTo>
                    <a:pt x="7826826" y="795160"/>
                  </a:lnTo>
                  <a:lnTo>
                    <a:pt x="7821803" y="813536"/>
                  </a:lnTo>
                  <a:close/>
                </a:path>
                <a:path w="8088630" h="885189">
                  <a:moveTo>
                    <a:pt x="7876931" y="828604"/>
                  </a:moveTo>
                  <a:lnTo>
                    <a:pt x="7840179" y="818559"/>
                  </a:lnTo>
                  <a:lnTo>
                    <a:pt x="7845202" y="800183"/>
                  </a:lnTo>
                  <a:lnTo>
                    <a:pt x="7881953" y="810228"/>
                  </a:lnTo>
                  <a:lnTo>
                    <a:pt x="7876931" y="828604"/>
                  </a:lnTo>
                  <a:close/>
                </a:path>
                <a:path w="8088630" h="885189">
                  <a:moveTo>
                    <a:pt x="7932059" y="843672"/>
                  </a:moveTo>
                  <a:lnTo>
                    <a:pt x="7895307" y="833627"/>
                  </a:lnTo>
                  <a:lnTo>
                    <a:pt x="7900330" y="815251"/>
                  </a:lnTo>
                  <a:lnTo>
                    <a:pt x="7937082" y="825296"/>
                  </a:lnTo>
                  <a:lnTo>
                    <a:pt x="7932059" y="843672"/>
                  </a:lnTo>
                  <a:close/>
                </a:path>
                <a:path w="8088630" h="885189">
                  <a:moveTo>
                    <a:pt x="7987187" y="858740"/>
                  </a:moveTo>
                  <a:lnTo>
                    <a:pt x="7950435" y="848695"/>
                  </a:lnTo>
                  <a:lnTo>
                    <a:pt x="7955458" y="830319"/>
                  </a:lnTo>
                  <a:lnTo>
                    <a:pt x="7992210" y="840364"/>
                  </a:lnTo>
                  <a:lnTo>
                    <a:pt x="7987187" y="858740"/>
                  </a:lnTo>
                  <a:close/>
                </a:path>
                <a:path w="8088630" h="885189">
                  <a:moveTo>
                    <a:pt x="8042315" y="873808"/>
                  </a:moveTo>
                  <a:lnTo>
                    <a:pt x="8005562" y="863763"/>
                  </a:lnTo>
                  <a:lnTo>
                    <a:pt x="8010585" y="845387"/>
                  </a:lnTo>
                  <a:lnTo>
                    <a:pt x="8047338" y="855432"/>
                  </a:lnTo>
                  <a:lnTo>
                    <a:pt x="8042315" y="873808"/>
                  </a:lnTo>
                  <a:close/>
                </a:path>
                <a:path w="8088630" h="885189">
                  <a:moveTo>
                    <a:pt x="8082980" y="884923"/>
                  </a:moveTo>
                  <a:lnTo>
                    <a:pt x="8060690" y="878831"/>
                  </a:lnTo>
                  <a:lnTo>
                    <a:pt x="8065713" y="860455"/>
                  </a:lnTo>
                  <a:lnTo>
                    <a:pt x="8088003" y="866547"/>
                  </a:lnTo>
                  <a:lnTo>
                    <a:pt x="8082980" y="884923"/>
                  </a:lnTo>
                  <a:close/>
                </a:path>
              </a:pathLst>
            </a:custGeom>
            <a:solidFill>
              <a:srgbClr val="4B62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58477" y="4819649"/>
              <a:ext cx="114300" cy="11429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79682" y="4962524"/>
              <a:ext cx="114299" cy="11429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100886" y="4791074"/>
              <a:ext cx="114300" cy="11429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22091" y="5105399"/>
              <a:ext cx="114300" cy="11429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3296" y="5657849"/>
              <a:ext cx="114300" cy="114299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114955" y="4867298"/>
              <a:ext cx="8087995" cy="1845945"/>
            </a:xfrm>
            <a:custGeom>
              <a:avLst/>
              <a:gdLst/>
              <a:ahLst/>
              <a:cxnLst/>
              <a:rect l="l" t="t" r="r" b="b"/>
              <a:pathLst>
                <a:path w="8087995" h="1845945">
                  <a:moveTo>
                    <a:pt x="19002" y="20345"/>
                  </a:moveTo>
                  <a:lnTo>
                    <a:pt x="0" y="19002"/>
                  </a:lnTo>
                  <a:lnTo>
                    <a:pt x="1248" y="1343"/>
                  </a:lnTo>
                  <a:lnTo>
                    <a:pt x="1343" y="0"/>
                  </a:lnTo>
                  <a:lnTo>
                    <a:pt x="20345" y="1343"/>
                  </a:lnTo>
                  <a:lnTo>
                    <a:pt x="19097" y="19002"/>
                  </a:lnTo>
                  <a:lnTo>
                    <a:pt x="19002" y="20345"/>
                  </a:lnTo>
                  <a:close/>
                </a:path>
                <a:path w="8087995" h="1845945">
                  <a:moveTo>
                    <a:pt x="57007" y="23032"/>
                  </a:moveTo>
                  <a:lnTo>
                    <a:pt x="38005" y="21689"/>
                  </a:lnTo>
                  <a:lnTo>
                    <a:pt x="39253" y="4029"/>
                  </a:lnTo>
                  <a:lnTo>
                    <a:pt x="39348" y="2686"/>
                  </a:lnTo>
                  <a:lnTo>
                    <a:pt x="58351" y="4029"/>
                  </a:lnTo>
                  <a:lnTo>
                    <a:pt x="57102" y="21689"/>
                  </a:lnTo>
                  <a:lnTo>
                    <a:pt x="57007" y="23032"/>
                  </a:lnTo>
                  <a:close/>
                </a:path>
                <a:path w="8087995" h="1845945">
                  <a:moveTo>
                    <a:pt x="95012" y="25718"/>
                  </a:moveTo>
                  <a:lnTo>
                    <a:pt x="76010" y="24375"/>
                  </a:lnTo>
                  <a:lnTo>
                    <a:pt x="77258" y="6716"/>
                  </a:lnTo>
                  <a:lnTo>
                    <a:pt x="77353" y="5373"/>
                  </a:lnTo>
                  <a:lnTo>
                    <a:pt x="96356" y="6716"/>
                  </a:lnTo>
                  <a:lnTo>
                    <a:pt x="95107" y="24375"/>
                  </a:lnTo>
                  <a:lnTo>
                    <a:pt x="95012" y="25718"/>
                  </a:lnTo>
                  <a:close/>
                </a:path>
                <a:path w="8087995" h="1845945">
                  <a:moveTo>
                    <a:pt x="133018" y="28405"/>
                  </a:moveTo>
                  <a:lnTo>
                    <a:pt x="114015" y="27062"/>
                  </a:lnTo>
                  <a:lnTo>
                    <a:pt x="115263" y="9402"/>
                  </a:lnTo>
                  <a:lnTo>
                    <a:pt x="115358" y="8059"/>
                  </a:lnTo>
                  <a:lnTo>
                    <a:pt x="134361" y="9402"/>
                  </a:lnTo>
                  <a:lnTo>
                    <a:pt x="133113" y="27062"/>
                  </a:lnTo>
                  <a:lnTo>
                    <a:pt x="133018" y="28405"/>
                  </a:lnTo>
                  <a:close/>
                </a:path>
                <a:path w="8087995" h="1845945">
                  <a:moveTo>
                    <a:pt x="171023" y="31091"/>
                  </a:moveTo>
                  <a:lnTo>
                    <a:pt x="152020" y="29748"/>
                  </a:lnTo>
                  <a:lnTo>
                    <a:pt x="153268" y="12089"/>
                  </a:lnTo>
                  <a:lnTo>
                    <a:pt x="153363" y="10746"/>
                  </a:lnTo>
                  <a:lnTo>
                    <a:pt x="172366" y="12089"/>
                  </a:lnTo>
                  <a:lnTo>
                    <a:pt x="171118" y="29748"/>
                  </a:lnTo>
                  <a:lnTo>
                    <a:pt x="171023" y="31091"/>
                  </a:lnTo>
                  <a:close/>
                </a:path>
                <a:path w="8087995" h="1845945">
                  <a:moveTo>
                    <a:pt x="209028" y="33778"/>
                  </a:moveTo>
                  <a:lnTo>
                    <a:pt x="190025" y="32435"/>
                  </a:lnTo>
                  <a:lnTo>
                    <a:pt x="191274" y="14775"/>
                  </a:lnTo>
                  <a:lnTo>
                    <a:pt x="191369" y="13432"/>
                  </a:lnTo>
                  <a:lnTo>
                    <a:pt x="210371" y="14775"/>
                  </a:lnTo>
                  <a:lnTo>
                    <a:pt x="209123" y="32435"/>
                  </a:lnTo>
                  <a:lnTo>
                    <a:pt x="209028" y="33778"/>
                  </a:lnTo>
                  <a:close/>
                </a:path>
                <a:path w="8087995" h="1845945">
                  <a:moveTo>
                    <a:pt x="247033" y="36464"/>
                  </a:moveTo>
                  <a:lnTo>
                    <a:pt x="228030" y="35121"/>
                  </a:lnTo>
                  <a:lnTo>
                    <a:pt x="229279" y="17462"/>
                  </a:lnTo>
                  <a:lnTo>
                    <a:pt x="229374" y="16119"/>
                  </a:lnTo>
                  <a:lnTo>
                    <a:pt x="248376" y="17462"/>
                  </a:lnTo>
                  <a:lnTo>
                    <a:pt x="247128" y="35121"/>
                  </a:lnTo>
                  <a:lnTo>
                    <a:pt x="247033" y="36464"/>
                  </a:lnTo>
                  <a:close/>
                </a:path>
                <a:path w="8087995" h="1845945">
                  <a:moveTo>
                    <a:pt x="285038" y="39151"/>
                  </a:moveTo>
                  <a:lnTo>
                    <a:pt x="266036" y="37808"/>
                  </a:lnTo>
                  <a:lnTo>
                    <a:pt x="267284" y="20148"/>
                  </a:lnTo>
                  <a:lnTo>
                    <a:pt x="267379" y="18805"/>
                  </a:lnTo>
                  <a:lnTo>
                    <a:pt x="286381" y="20148"/>
                  </a:lnTo>
                  <a:lnTo>
                    <a:pt x="285133" y="37808"/>
                  </a:lnTo>
                  <a:lnTo>
                    <a:pt x="285038" y="39151"/>
                  </a:lnTo>
                  <a:close/>
                </a:path>
                <a:path w="8087995" h="1845945">
                  <a:moveTo>
                    <a:pt x="323044" y="41837"/>
                  </a:moveTo>
                  <a:lnTo>
                    <a:pt x="304041" y="40494"/>
                  </a:lnTo>
                  <a:lnTo>
                    <a:pt x="305289" y="22835"/>
                  </a:lnTo>
                  <a:lnTo>
                    <a:pt x="305384" y="21492"/>
                  </a:lnTo>
                  <a:lnTo>
                    <a:pt x="324387" y="22835"/>
                  </a:lnTo>
                  <a:lnTo>
                    <a:pt x="323138" y="40494"/>
                  </a:lnTo>
                  <a:lnTo>
                    <a:pt x="323044" y="41837"/>
                  </a:lnTo>
                  <a:close/>
                </a:path>
                <a:path w="8087995" h="1845945">
                  <a:moveTo>
                    <a:pt x="361049" y="44524"/>
                  </a:moveTo>
                  <a:lnTo>
                    <a:pt x="342046" y="43181"/>
                  </a:lnTo>
                  <a:lnTo>
                    <a:pt x="343294" y="25521"/>
                  </a:lnTo>
                  <a:lnTo>
                    <a:pt x="343389" y="24178"/>
                  </a:lnTo>
                  <a:lnTo>
                    <a:pt x="362392" y="25521"/>
                  </a:lnTo>
                  <a:lnTo>
                    <a:pt x="361144" y="43181"/>
                  </a:lnTo>
                  <a:lnTo>
                    <a:pt x="361049" y="44524"/>
                  </a:lnTo>
                  <a:close/>
                </a:path>
                <a:path w="8087995" h="1845945">
                  <a:moveTo>
                    <a:pt x="399054" y="47211"/>
                  </a:moveTo>
                  <a:lnTo>
                    <a:pt x="380051" y="45867"/>
                  </a:lnTo>
                  <a:lnTo>
                    <a:pt x="381299" y="28208"/>
                  </a:lnTo>
                  <a:lnTo>
                    <a:pt x="381394" y="26865"/>
                  </a:lnTo>
                  <a:lnTo>
                    <a:pt x="400397" y="28208"/>
                  </a:lnTo>
                  <a:lnTo>
                    <a:pt x="399149" y="45867"/>
                  </a:lnTo>
                  <a:lnTo>
                    <a:pt x="399054" y="47211"/>
                  </a:lnTo>
                  <a:close/>
                </a:path>
                <a:path w="8087995" h="1845945">
                  <a:moveTo>
                    <a:pt x="437059" y="49897"/>
                  </a:moveTo>
                  <a:lnTo>
                    <a:pt x="418056" y="48554"/>
                  </a:lnTo>
                  <a:lnTo>
                    <a:pt x="419305" y="30894"/>
                  </a:lnTo>
                  <a:lnTo>
                    <a:pt x="419400" y="29551"/>
                  </a:lnTo>
                  <a:lnTo>
                    <a:pt x="438402" y="30894"/>
                  </a:lnTo>
                  <a:lnTo>
                    <a:pt x="437154" y="48554"/>
                  </a:lnTo>
                  <a:lnTo>
                    <a:pt x="437059" y="49897"/>
                  </a:lnTo>
                  <a:close/>
                </a:path>
                <a:path w="8087995" h="1845945">
                  <a:moveTo>
                    <a:pt x="475064" y="52583"/>
                  </a:moveTo>
                  <a:lnTo>
                    <a:pt x="456062" y="51240"/>
                  </a:lnTo>
                  <a:lnTo>
                    <a:pt x="457310" y="33581"/>
                  </a:lnTo>
                  <a:lnTo>
                    <a:pt x="457405" y="32238"/>
                  </a:lnTo>
                  <a:lnTo>
                    <a:pt x="476407" y="33581"/>
                  </a:lnTo>
                  <a:lnTo>
                    <a:pt x="475159" y="51240"/>
                  </a:lnTo>
                  <a:lnTo>
                    <a:pt x="475064" y="52583"/>
                  </a:lnTo>
                  <a:close/>
                </a:path>
                <a:path w="8087995" h="1845945">
                  <a:moveTo>
                    <a:pt x="513069" y="55270"/>
                  </a:moveTo>
                  <a:lnTo>
                    <a:pt x="494067" y="53927"/>
                  </a:lnTo>
                  <a:lnTo>
                    <a:pt x="495315" y="36267"/>
                  </a:lnTo>
                  <a:lnTo>
                    <a:pt x="495410" y="34924"/>
                  </a:lnTo>
                  <a:lnTo>
                    <a:pt x="514412" y="36267"/>
                  </a:lnTo>
                  <a:lnTo>
                    <a:pt x="513164" y="53927"/>
                  </a:lnTo>
                  <a:lnTo>
                    <a:pt x="513069" y="55270"/>
                  </a:lnTo>
                  <a:close/>
                </a:path>
                <a:path w="8087995" h="1845945">
                  <a:moveTo>
                    <a:pt x="551074" y="57957"/>
                  </a:moveTo>
                  <a:lnTo>
                    <a:pt x="532072" y="56613"/>
                  </a:lnTo>
                  <a:lnTo>
                    <a:pt x="533320" y="38954"/>
                  </a:lnTo>
                  <a:lnTo>
                    <a:pt x="533415" y="37611"/>
                  </a:lnTo>
                  <a:lnTo>
                    <a:pt x="552418" y="38954"/>
                  </a:lnTo>
                  <a:lnTo>
                    <a:pt x="551169" y="56613"/>
                  </a:lnTo>
                  <a:lnTo>
                    <a:pt x="551074" y="57957"/>
                  </a:lnTo>
                  <a:close/>
                </a:path>
                <a:path w="8087995" h="1845945">
                  <a:moveTo>
                    <a:pt x="589080" y="60643"/>
                  </a:moveTo>
                  <a:lnTo>
                    <a:pt x="570077" y="59300"/>
                  </a:lnTo>
                  <a:lnTo>
                    <a:pt x="571325" y="41640"/>
                  </a:lnTo>
                  <a:lnTo>
                    <a:pt x="571420" y="40297"/>
                  </a:lnTo>
                  <a:lnTo>
                    <a:pt x="590423" y="41640"/>
                  </a:lnTo>
                  <a:lnTo>
                    <a:pt x="589175" y="59300"/>
                  </a:lnTo>
                  <a:lnTo>
                    <a:pt x="589080" y="60643"/>
                  </a:lnTo>
                  <a:close/>
                </a:path>
                <a:path w="8087995" h="1845945">
                  <a:moveTo>
                    <a:pt x="627085" y="63329"/>
                  </a:moveTo>
                  <a:lnTo>
                    <a:pt x="608082" y="61986"/>
                  </a:lnTo>
                  <a:lnTo>
                    <a:pt x="609331" y="44327"/>
                  </a:lnTo>
                  <a:lnTo>
                    <a:pt x="609425" y="42984"/>
                  </a:lnTo>
                  <a:lnTo>
                    <a:pt x="628428" y="44327"/>
                  </a:lnTo>
                  <a:lnTo>
                    <a:pt x="627180" y="61986"/>
                  </a:lnTo>
                  <a:lnTo>
                    <a:pt x="627085" y="63329"/>
                  </a:lnTo>
                  <a:close/>
                </a:path>
                <a:path w="8087995" h="1845945">
                  <a:moveTo>
                    <a:pt x="665090" y="66016"/>
                  </a:moveTo>
                  <a:lnTo>
                    <a:pt x="646087" y="64673"/>
                  </a:lnTo>
                  <a:lnTo>
                    <a:pt x="647336" y="47013"/>
                  </a:lnTo>
                  <a:lnTo>
                    <a:pt x="647431" y="45670"/>
                  </a:lnTo>
                  <a:lnTo>
                    <a:pt x="666433" y="47013"/>
                  </a:lnTo>
                  <a:lnTo>
                    <a:pt x="665185" y="64673"/>
                  </a:lnTo>
                  <a:lnTo>
                    <a:pt x="665090" y="66016"/>
                  </a:lnTo>
                  <a:close/>
                </a:path>
                <a:path w="8087995" h="1845945">
                  <a:moveTo>
                    <a:pt x="703095" y="68703"/>
                  </a:moveTo>
                  <a:lnTo>
                    <a:pt x="684092" y="67359"/>
                  </a:lnTo>
                  <a:lnTo>
                    <a:pt x="685341" y="49700"/>
                  </a:lnTo>
                  <a:lnTo>
                    <a:pt x="685436" y="48357"/>
                  </a:lnTo>
                  <a:lnTo>
                    <a:pt x="704438" y="49700"/>
                  </a:lnTo>
                  <a:lnTo>
                    <a:pt x="703190" y="67359"/>
                  </a:lnTo>
                  <a:lnTo>
                    <a:pt x="703095" y="68703"/>
                  </a:lnTo>
                  <a:close/>
                </a:path>
                <a:path w="8087995" h="1845945">
                  <a:moveTo>
                    <a:pt x="741100" y="71389"/>
                  </a:moveTo>
                  <a:lnTo>
                    <a:pt x="722098" y="70046"/>
                  </a:lnTo>
                  <a:lnTo>
                    <a:pt x="723346" y="52386"/>
                  </a:lnTo>
                  <a:lnTo>
                    <a:pt x="723441" y="51043"/>
                  </a:lnTo>
                  <a:lnTo>
                    <a:pt x="742443" y="52386"/>
                  </a:lnTo>
                  <a:lnTo>
                    <a:pt x="741195" y="70046"/>
                  </a:lnTo>
                  <a:lnTo>
                    <a:pt x="741100" y="71389"/>
                  </a:lnTo>
                  <a:close/>
                </a:path>
                <a:path w="8087995" h="1845945">
                  <a:moveTo>
                    <a:pt x="779105" y="74076"/>
                  </a:moveTo>
                  <a:lnTo>
                    <a:pt x="760103" y="72732"/>
                  </a:lnTo>
                  <a:lnTo>
                    <a:pt x="761351" y="55073"/>
                  </a:lnTo>
                  <a:lnTo>
                    <a:pt x="761446" y="53730"/>
                  </a:lnTo>
                  <a:lnTo>
                    <a:pt x="780449" y="55073"/>
                  </a:lnTo>
                  <a:lnTo>
                    <a:pt x="779200" y="72732"/>
                  </a:lnTo>
                  <a:lnTo>
                    <a:pt x="779105" y="74076"/>
                  </a:lnTo>
                  <a:close/>
                </a:path>
                <a:path w="8087995" h="1845945">
                  <a:moveTo>
                    <a:pt x="817111" y="76762"/>
                  </a:moveTo>
                  <a:lnTo>
                    <a:pt x="798108" y="75419"/>
                  </a:lnTo>
                  <a:lnTo>
                    <a:pt x="799356" y="57760"/>
                  </a:lnTo>
                  <a:lnTo>
                    <a:pt x="799451" y="56416"/>
                  </a:lnTo>
                  <a:lnTo>
                    <a:pt x="818454" y="57760"/>
                  </a:lnTo>
                  <a:lnTo>
                    <a:pt x="817206" y="75419"/>
                  </a:lnTo>
                  <a:lnTo>
                    <a:pt x="817111" y="76762"/>
                  </a:lnTo>
                  <a:close/>
                </a:path>
                <a:path w="8087995" h="1845945">
                  <a:moveTo>
                    <a:pt x="855116" y="79449"/>
                  </a:moveTo>
                  <a:lnTo>
                    <a:pt x="836113" y="78105"/>
                  </a:lnTo>
                  <a:lnTo>
                    <a:pt x="837361" y="60446"/>
                  </a:lnTo>
                  <a:lnTo>
                    <a:pt x="837456" y="59103"/>
                  </a:lnTo>
                  <a:lnTo>
                    <a:pt x="856459" y="60446"/>
                  </a:lnTo>
                  <a:lnTo>
                    <a:pt x="855211" y="78105"/>
                  </a:lnTo>
                  <a:lnTo>
                    <a:pt x="855116" y="79449"/>
                  </a:lnTo>
                  <a:close/>
                </a:path>
                <a:path w="8087995" h="1845945">
                  <a:moveTo>
                    <a:pt x="893121" y="82135"/>
                  </a:moveTo>
                  <a:lnTo>
                    <a:pt x="874118" y="80792"/>
                  </a:lnTo>
                  <a:lnTo>
                    <a:pt x="875367" y="63132"/>
                  </a:lnTo>
                  <a:lnTo>
                    <a:pt x="875461" y="61789"/>
                  </a:lnTo>
                  <a:lnTo>
                    <a:pt x="894464" y="63132"/>
                  </a:lnTo>
                  <a:lnTo>
                    <a:pt x="893216" y="80792"/>
                  </a:lnTo>
                  <a:lnTo>
                    <a:pt x="893121" y="82135"/>
                  </a:lnTo>
                  <a:close/>
                </a:path>
                <a:path w="8087995" h="1845945">
                  <a:moveTo>
                    <a:pt x="931126" y="84822"/>
                  </a:moveTo>
                  <a:lnTo>
                    <a:pt x="912123" y="83478"/>
                  </a:lnTo>
                  <a:lnTo>
                    <a:pt x="913372" y="65819"/>
                  </a:lnTo>
                  <a:lnTo>
                    <a:pt x="913467" y="64476"/>
                  </a:lnTo>
                  <a:lnTo>
                    <a:pt x="932469" y="65819"/>
                  </a:lnTo>
                  <a:lnTo>
                    <a:pt x="931221" y="83478"/>
                  </a:lnTo>
                  <a:lnTo>
                    <a:pt x="931126" y="84822"/>
                  </a:lnTo>
                  <a:close/>
                </a:path>
                <a:path w="8087995" h="1845945">
                  <a:moveTo>
                    <a:pt x="969131" y="87508"/>
                  </a:moveTo>
                  <a:lnTo>
                    <a:pt x="950129" y="86165"/>
                  </a:lnTo>
                  <a:lnTo>
                    <a:pt x="951377" y="68506"/>
                  </a:lnTo>
                  <a:lnTo>
                    <a:pt x="951472" y="67162"/>
                  </a:lnTo>
                  <a:lnTo>
                    <a:pt x="970474" y="68506"/>
                  </a:lnTo>
                  <a:lnTo>
                    <a:pt x="969226" y="86165"/>
                  </a:lnTo>
                  <a:lnTo>
                    <a:pt x="969131" y="87508"/>
                  </a:lnTo>
                  <a:close/>
                </a:path>
                <a:path w="8087995" h="1845945">
                  <a:moveTo>
                    <a:pt x="1007136" y="90195"/>
                  </a:moveTo>
                  <a:lnTo>
                    <a:pt x="988134" y="88851"/>
                  </a:lnTo>
                  <a:lnTo>
                    <a:pt x="989382" y="71192"/>
                  </a:lnTo>
                  <a:lnTo>
                    <a:pt x="989477" y="69849"/>
                  </a:lnTo>
                  <a:lnTo>
                    <a:pt x="1008480" y="71192"/>
                  </a:lnTo>
                  <a:lnTo>
                    <a:pt x="1007231" y="88851"/>
                  </a:lnTo>
                  <a:lnTo>
                    <a:pt x="1007136" y="90195"/>
                  </a:lnTo>
                  <a:close/>
                </a:path>
                <a:path w="8087995" h="1845945">
                  <a:moveTo>
                    <a:pt x="1045142" y="92881"/>
                  </a:moveTo>
                  <a:lnTo>
                    <a:pt x="1026139" y="91538"/>
                  </a:lnTo>
                  <a:lnTo>
                    <a:pt x="1027387" y="73879"/>
                  </a:lnTo>
                  <a:lnTo>
                    <a:pt x="1027482" y="72535"/>
                  </a:lnTo>
                  <a:lnTo>
                    <a:pt x="1046485" y="73879"/>
                  </a:lnTo>
                  <a:lnTo>
                    <a:pt x="1045236" y="91538"/>
                  </a:lnTo>
                  <a:lnTo>
                    <a:pt x="1045142" y="92881"/>
                  </a:lnTo>
                  <a:close/>
                </a:path>
                <a:path w="8087995" h="1845945">
                  <a:moveTo>
                    <a:pt x="1083147" y="95568"/>
                  </a:moveTo>
                  <a:lnTo>
                    <a:pt x="1064144" y="94224"/>
                  </a:lnTo>
                  <a:lnTo>
                    <a:pt x="1065392" y="76565"/>
                  </a:lnTo>
                  <a:lnTo>
                    <a:pt x="1065487" y="75222"/>
                  </a:lnTo>
                  <a:lnTo>
                    <a:pt x="1084490" y="76565"/>
                  </a:lnTo>
                  <a:lnTo>
                    <a:pt x="1083242" y="94224"/>
                  </a:lnTo>
                  <a:lnTo>
                    <a:pt x="1083147" y="95568"/>
                  </a:lnTo>
                  <a:close/>
                </a:path>
                <a:path w="8087995" h="1845945">
                  <a:moveTo>
                    <a:pt x="1121152" y="98254"/>
                  </a:moveTo>
                  <a:lnTo>
                    <a:pt x="1102149" y="96911"/>
                  </a:lnTo>
                  <a:lnTo>
                    <a:pt x="1103398" y="79252"/>
                  </a:lnTo>
                  <a:lnTo>
                    <a:pt x="1103493" y="77908"/>
                  </a:lnTo>
                  <a:lnTo>
                    <a:pt x="1122495" y="79252"/>
                  </a:lnTo>
                  <a:lnTo>
                    <a:pt x="1121247" y="96911"/>
                  </a:lnTo>
                  <a:lnTo>
                    <a:pt x="1121152" y="98254"/>
                  </a:lnTo>
                  <a:close/>
                </a:path>
                <a:path w="8087995" h="1845945">
                  <a:moveTo>
                    <a:pt x="1159157" y="100941"/>
                  </a:moveTo>
                  <a:lnTo>
                    <a:pt x="1140154" y="99597"/>
                  </a:lnTo>
                  <a:lnTo>
                    <a:pt x="1141403" y="81938"/>
                  </a:lnTo>
                  <a:lnTo>
                    <a:pt x="1141498" y="80595"/>
                  </a:lnTo>
                  <a:lnTo>
                    <a:pt x="1160500" y="81938"/>
                  </a:lnTo>
                  <a:lnTo>
                    <a:pt x="1159252" y="99597"/>
                  </a:lnTo>
                  <a:lnTo>
                    <a:pt x="1159157" y="100941"/>
                  </a:lnTo>
                  <a:close/>
                </a:path>
                <a:path w="8087995" h="1845945">
                  <a:moveTo>
                    <a:pt x="1197162" y="103627"/>
                  </a:moveTo>
                  <a:lnTo>
                    <a:pt x="1178160" y="102284"/>
                  </a:lnTo>
                  <a:lnTo>
                    <a:pt x="1179408" y="84625"/>
                  </a:lnTo>
                  <a:lnTo>
                    <a:pt x="1179503" y="83281"/>
                  </a:lnTo>
                  <a:lnTo>
                    <a:pt x="1198505" y="84625"/>
                  </a:lnTo>
                  <a:lnTo>
                    <a:pt x="1197257" y="102284"/>
                  </a:lnTo>
                  <a:lnTo>
                    <a:pt x="1197162" y="103627"/>
                  </a:lnTo>
                  <a:close/>
                </a:path>
                <a:path w="8087995" h="1845945">
                  <a:moveTo>
                    <a:pt x="1235167" y="106314"/>
                  </a:moveTo>
                  <a:lnTo>
                    <a:pt x="1216165" y="104970"/>
                  </a:lnTo>
                  <a:lnTo>
                    <a:pt x="1217413" y="87311"/>
                  </a:lnTo>
                  <a:lnTo>
                    <a:pt x="1217508" y="85968"/>
                  </a:lnTo>
                  <a:lnTo>
                    <a:pt x="1236511" y="87311"/>
                  </a:lnTo>
                  <a:lnTo>
                    <a:pt x="1235262" y="104970"/>
                  </a:lnTo>
                  <a:lnTo>
                    <a:pt x="1235167" y="106314"/>
                  </a:lnTo>
                  <a:close/>
                </a:path>
                <a:path w="8087995" h="1845945">
                  <a:moveTo>
                    <a:pt x="1273173" y="109000"/>
                  </a:moveTo>
                  <a:lnTo>
                    <a:pt x="1254170" y="107657"/>
                  </a:lnTo>
                  <a:lnTo>
                    <a:pt x="1255418" y="89998"/>
                  </a:lnTo>
                  <a:lnTo>
                    <a:pt x="1255513" y="88654"/>
                  </a:lnTo>
                  <a:lnTo>
                    <a:pt x="1274516" y="89998"/>
                  </a:lnTo>
                  <a:lnTo>
                    <a:pt x="1273268" y="107657"/>
                  </a:lnTo>
                  <a:lnTo>
                    <a:pt x="1273173" y="109000"/>
                  </a:lnTo>
                  <a:close/>
                </a:path>
                <a:path w="8087995" h="1845945">
                  <a:moveTo>
                    <a:pt x="1311178" y="111687"/>
                  </a:moveTo>
                  <a:lnTo>
                    <a:pt x="1292175" y="110343"/>
                  </a:lnTo>
                  <a:lnTo>
                    <a:pt x="1293424" y="92684"/>
                  </a:lnTo>
                  <a:lnTo>
                    <a:pt x="1293519" y="91341"/>
                  </a:lnTo>
                  <a:lnTo>
                    <a:pt x="1312521" y="92684"/>
                  </a:lnTo>
                  <a:lnTo>
                    <a:pt x="1311273" y="110343"/>
                  </a:lnTo>
                  <a:lnTo>
                    <a:pt x="1311178" y="111687"/>
                  </a:lnTo>
                  <a:close/>
                </a:path>
                <a:path w="8087995" h="1845945">
                  <a:moveTo>
                    <a:pt x="1349183" y="114373"/>
                  </a:moveTo>
                  <a:lnTo>
                    <a:pt x="1330180" y="113030"/>
                  </a:lnTo>
                  <a:lnTo>
                    <a:pt x="1331429" y="95371"/>
                  </a:lnTo>
                  <a:lnTo>
                    <a:pt x="1331524" y="94027"/>
                  </a:lnTo>
                  <a:lnTo>
                    <a:pt x="1350526" y="95371"/>
                  </a:lnTo>
                  <a:lnTo>
                    <a:pt x="1349278" y="113030"/>
                  </a:lnTo>
                  <a:lnTo>
                    <a:pt x="1349183" y="114373"/>
                  </a:lnTo>
                  <a:close/>
                </a:path>
                <a:path w="8087995" h="1845945">
                  <a:moveTo>
                    <a:pt x="1387188" y="117060"/>
                  </a:moveTo>
                  <a:lnTo>
                    <a:pt x="1368186" y="115716"/>
                  </a:lnTo>
                  <a:lnTo>
                    <a:pt x="1369434" y="98057"/>
                  </a:lnTo>
                  <a:lnTo>
                    <a:pt x="1369529" y="96714"/>
                  </a:lnTo>
                  <a:lnTo>
                    <a:pt x="1388531" y="98057"/>
                  </a:lnTo>
                  <a:lnTo>
                    <a:pt x="1387283" y="115716"/>
                  </a:lnTo>
                  <a:lnTo>
                    <a:pt x="1387188" y="117060"/>
                  </a:lnTo>
                  <a:close/>
                </a:path>
                <a:path w="8087995" h="1845945">
                  <a:moveTo>
                    <a:pt x="1425193" y="119746"/>
                  </a:moveTo>
                  <a:lnTo>
                    <a:pt x="1406191" y="118403"/>
                  </a:lnTo>
                  <a:lnTo>
                    <a:pt x="1407439" y="100744"/>
                  </a:lnTo>
                  <a:lnTo>
                    <a:pt x="1407534" y="99400"/>
                  </a:lnTo>
                  <a:lnTo>
                    <a:pt x="1426537" y="100744"/>
                  </a:lnTo>
                  <a:lnTo>
                    <a:pt x="1425288" y="118403"/>
                  </a:lnTo>
                  <a:lnTo>
                    <a:pt x="1425193" y="119746"/>
                  </a:lnTo>
                  <a:close/>
                </a:path>
                <a:path w="8087995" h="1845945">
                  <a:moveTo>
                    <a:pt x="1463198" y="122433"/>
                  </a:moveTo>
                  <a:lnTo>
                    <a:pt x="1444196" y="121089"/>
                  </a:lnTo>
                  <a:lnTo>
                    <a:pt x="1445444" y="103430"/>
                  </a:lnTo>
                  <a:lnTo>
                    <a:pt x="1445539" y="102087"/>
                  </a:lnTo>
                  <a:lnTo>
                    <a:pt x="1464542" y="103430"/>
                  </a:lnTo>
                  <a:lnTo>
                    <a:pt x="1463293" y="121089"/>
                  </a:lnTo>
                  <a:lnTo>
                    <a:pt x="1463198" y="122433"/>
                  </a:lnTo>
                  <a:close/>
                </a:path>
                <a:path w="8087995" h="1845945">
                  <a:moveTo>
                    <a:pt x="1501203" y="125119"/>
                  </a:moveTo>
                  <a:lnTo>
                    <a:pt x="1482201" y="123776"/>
                  </a:lnTo>
                  <a:lnTo>
                    <a:pt x="1483449" y="106117"/>
                  </a:lnTo>
                  <a:lnTo>
                    <a:pt x="1483544" y="104773"/>
                  </a:lnTo>
                  <a:lnTo>
                    <a:pt x="1502547" y="106117"/>
                  </a:lnTo>
                  <a:lnTo>
                    <a:pt x="1501298" y="123776"/>
                  </a:lnTo>
                  <a:lnTo>
                    <a:pt x="1501203" y="125119"/>
                  </a:lnTo>
                  <a:close/>
                </a:path>
                <a:path w="8087995" h="1845945">
                  <a:moveTo>
                    <a:pt x="1539209" y="127806"/>
                  </a:moveTo>
                  <a:lnTo>
                    <a:pt x="1520206" y="126463"/>
                  </a:lnTo>
                  <a:lnTo>
                    <a:pt x="1521454" y="108803"/>
                  </a:lnTo>
                  <a:lnTo>
                    <a:pt x="1521549" y="107460"/>
                  </a:lnTo>
                  <a:lnTo>
                    <a:pt x="1540552" y="108803"/>
                  </a:lnTo>
                  <a:lnTo>
                    <a:pt x="1539304" y="126463"/>
                  </a:lnTo>
                  <a:lnTo>
                    <a:pt x="1539209" y="127806"/>
                  </a:lnTo>
                  <a:close/>
                </a:path>
                <a:path w="8087995" h="1845945">
                  <a:moveTo>
                    <a:pt x="1577214" y="130492"/>
                  </a:moveTo>
                  <a:lnTo>
                    <a:pt x="1558211" y="129149"/>
                  </a:lnTo>
                  <a:lnTo>
                    <a:pt x="1559460" y="111490"/>
                  </a:lnTo>
                  <a:lnTo>
                    <a:pt x="1559555" y="110146"/>
                  </a:lnTo>
                  <a:lnTo>
                    <a:pt x="1578557" y="111490"/>
                  </a:lnTo>
                  <a:lnTo>
                    <a:pt x="1577309" y="129149"/>
                  </a:lnTo>
                  <a:lnTo>
                    <a:pt x="1577214" y="130492"/>
                  </a:lnTo>
                  <a:close/>
                </a:path>
                <a:path w="8087995" h="1845945">
                  <a:moveTo>
                    <a:pt x="1615219" y="133179"/>
                  </a:moveTo>
                  <a:lnTo>
                    <a:pt x="1596216" y="131836"/>
                  </a:lnTo>
                  <a:lnTo>
                    <a:pt x="1597465" y="114176"/>
                  </a:lnTo>
                  <a:lnTo>
                    <a:pt x="1597560" y="112833"/>
                  </a:lnTo>
                  <a:lnTo>
                    <a:pt x="1616562" y="114176"/>
                  </a:lnTo>
                  <a:lnTo>
                    <a:pt x="1615314" y="131836"/>
                  </a:lnTo>
                  <a:lnTo>
                    <a:pt x="1615219" y="133179"/>
                  </a:lnTo>
                  <a:close/>
                </a:path>
                <a:path w="8087995" h="1845945">
                  <a:moveTo>
                    <a:pt x="1653224" y="135865"/>
                  </a:moveTo>
                  <a:lnTo>
                    <a:pt x="1634221" y="134522"/>
                  </a:lnTo>
                  <a:lnTo>
                    <a:pt x="1635470" y="116863"/>
                  </a:lnTo>
                  <a:lnTo>
                    <a:pt x="1635565" y="115519"/>
                  </a:lnTo>
                  <a:lnTo>
                    <a:pt x="1654568" y="116863"/>
                  </a:lnTo>
                  <a:lnTo>
                    <a:pt x="1653319" y="134522"/>
                  </a:lnTo>
                  <a:lnTo>
                    <a:pt x="1653224" y="135865"/>
                  </a:lnTo>
                  <a:close/>
                </a:path>
                <a:path w="8087995" h="1845945">
                  <a:moveTo>
                    <a:pt x="1691229" y="138552"/>
                  </a:moveTo>
                  <a:lnTo>
                    <a:pt x="1672227" y="137209"/>
                  </a:lnTo>
                  <a:lnTo>
                    <a:pt x="1673475" y="119549"/>
                  </a:lnTo>
                  <a:lnTo>
                    <a:pt x="1673570" y="118206"/>
                  </a:lnTo>
                  <a:lnTo>
                    <a:pt x="1692573" y="119549"/>
                  </a:lnTo>
                  <a:lnTo>
                    <a:pt x="1691324" y="137209"/>
                  </a:lnTo>
                  <a:lnTo>
                    <a:pt x="1691229" y="138552"/>
                  </a:lnTo>
                  <a:close/>
                </a:path>
                <a:path w="8087995" h="1845945">
                  <a:moveTo>
                    <a:pt x="1729235" y="141238"/>
                  </a:moveTo>
                  <a:lnTo>
                    <a:pt x="1710232" y="139895"/>
                  </a:lnTo>
                  <a:lnTo>
                    <a:pt x="1711480" y="122236"/>
                  </a:lnTo>
                  <a:lnTo>
                    <a:pt x="1711575" y="120892"/>
                  </a:lnTo>
                  <a:lnTo>
                    <a:pt x="1730578" y="122236"/>
                  </a:lnTo>
                  <a:lnTo>
                    <a:pt x="1729330" y="139895"/>
                  </a:lnTo>
                  <a:lnTo>
                    <a:pt x="1729235" y="141238"/>
                  </a:lnTo>
                  <a:close/>
                </a:path>
                <a:path w="8087995" h="1845945">
                  <a:moveTo>
                    <a:pt x="1767239" y="143925"/>
                  </a:moveTo>
                  <a:lnTo>
                    <a:pt x="1748237" y="142582"/>
                  </a:lnTo>
                  <a:lnTo>
                    <a:pt x="1749486" y="124922"/>
                  </a:lnTo>
                  <a:lnTo>
                    <a:pt x="1749581" y="123579"/>
                  </a:lnTo>
                  <a:lnTo>
                    <a:pt x="1768583" y="124922"/>
                  </a:lnTo>
                  <a:lnTo>
                    <a:pt x="1767334" y="142582"/>
                  </a:lnTo>
                  <a:lnTo>
                    <a:pt x="1767239" y="143925"/>
                  </a:lnTo>
                  <a:close/>
                </a:path>
                <a:path w="8087995" h="1845945">
                  <a:moveTo>
                    <a:pt x="1805245" y="146611"/>
                  </a:moveTo>
                  <a:lnTo>
                    <a:pt x="1786242" y="145268"/>
                  </a:lnTo>
                  <a:lnTo>
                    <a:pt x="1787491" y="127609"/>
                  </a:lnTo>
                  <a:lnTo>
                    <a:pt x="1787586" y="126265"/>
                  </a:lnTo>
                  <a:lnTo>
                    <a:pt x="1806588" y="127609"/>
                  </a:lnTo>
                  <a:lnTo>
                    <a:pt x="1805340" y="145268"/>
                  </a:lnTo>
                  <a:lnTo>
                    <a:pt x="1805245" y="146611"/>
                  </a:lnTo>
                  <a:close/>
                </a:path>
                <a:path w="8087995" h="1845945">
                  <a:moveTo>
                    <a:pt x="1843250" y="149298"/>
                  </a:moveTo>
                  <a:lnTo>
                    <a:pt x="1824248" y="147955"/>
                  </a:lnTo>
                  <a:lnTo>
                    <a:pt x="1825496" y="130295"/>
                  </a:lnTo>
                  <a:lnTo>
                    <a:pt x="1825591" y="128952"/>
                  </a:lnTo>
                  <a:lnTo>
                    <a:pt x="1844593" y="130295"/>
                  </a:lnTo>
                  <a:lnTo>
                    <a:pt x="1843345" y="147955"/>
                  </a:lnTo>
                  <a:lnTo>
                    <a:pt x="1843250" y="149298"/>
                  </a:lnTo>
                  <a:close/>
                </a:path>
                <a:path w="8087995" h="1845945">
                  <a:moveTo>
                    <a:pt x="1881255" y="151984"/>
                  </a:moveTo>
                  <a:lnTo>
                    <a:pt x="1862253" y="150641"/>
                  </a:lnTo>
                  <a:lnTo>
                    <a:pt x="1863501" y="132982"/>
                  </a:lnTo>
                  <a:lnTo>
                    <a:pt x="1863596" y="131639"/>
                  </a:lnTo>
                  <a:lnTo>
                    <a:pt x="1882599" y="132982"/>
                  </a:lnTo>
                  <a:lnTo>
                    <a:pt x="1881350" y="150641"/>
                  </a:lnTo>
                  <a:lnTo>
                    <a:pt x="1881255" y="151984"/>
                  </a:lnTo>
                  <a:close/>
                </a:path>
                <a:path w="8087995" h="1845945">
                  <a:moveTo>
                    <a:pt x="1919260" y="154671"/>
                  </a:moveTo>
                  <a:lnTo>
                    <a:pt x="1900258" y="153328"/>
                  </a:lnTo>
                  <a:lnTo>
                    <a:pt x="1901506" y="135668"/>
                  </a:lnTo>
                  <a:lnTo>
                    <a:pt x="1901601" y="134325"/>
                  </a:lnTo>
                  <a:lnTo>
                    <a:pt x="1920604" y="135668"/>
                  </a:lnTo>
                  <a:lnTo>
                    <a:pt x="1919355" y="153328"/>
                  </a:lnTo>
                  <a:lnTo>
                    <a:pt x="1919260" y="154671"/>
                  </a:lnTo>
                  <a:close/>
                </a:path>
                <a:path w="8087995" h="1845945">
                  <a:moveTo>
                    <a:pt x="1957266" y="157357"/>
                  </a:moveTo>
                  <a:lnTo>
                    <a:pt x="1938263" y="156014"/>
                  </a:lnTo>
                  <a:lnTo>
                    <a:pt x="1939511" y="138355"/>
                  </a:lnTo>
                  <a:lnTo>
                    <a:pt x="1939606" y="137012"/>
                  </a:lnTo>
                  <a:lnTo>
                    <a:pt x="1958609" y="138355"/>
                  </a:lnTo>
                  <a:lnTo>
                    <a:pt x="1957361" y="156014"/>
                  </a:lnTo>
                  <a:lnTo>
                    <a:pt x="1957266" y="157357"/>
                  </a:lnTo>
                  <a:close/>
                </a:path>
                <a:path w="8087995" h="1845945">
                  <a:moveTo>
                    <a:pt x="1995271" y="160044"/>
                  </a:moveTo>
                  <a:lnTo>
                    <a:pt x="1976268" y="158701"/>
                  </a:lnTo>
                  <a:lnTo>
                    <a:pt x="1977517" y="141041"/>
                  </a:lnTo>
                  <a:lnTo>
                    <a:pt x="1977611" y="139698"/>
                  </a:lnTo>
                  <a:lnTo>
                    <a:pt x="1996614" y="141041"/>
                  </a:lnTo>
                  <a:lnTo>
                    <a:pt x="1995366" y="158701"/>
                  </a:lnTo>
                  <a:lnTo>
                    <a:pt x="1995271" y="160044"/>
                  </a:lnTo>
                  <a:close/>
                </a:path>
                <a:path w="8087995" h="1845945">
                  <a:moveTo>
                    <a:pt x="2033997" y="152376"/>
                  </a:moveTo>
                  <a:lnTo>
                    <a:pt x="2021876" y="152376"/>
                  </a:lnTo>
                  <a:lnTo>
                    <a:pt x="2022554" y="142789"/>
                  </a:lnTo>
                  <a:lnTo>
                    <a:pt x="2033421" y="142183"/>
                  </a:lnTo>
                  <a:lnTo>
                    <a:pt x="2033997" y="152376"/>
                  </a:lnTo>
                  <a:close/>
                </a:path>
                <a:path w="8087995" h="1845945">
                  <a:moveTo>
                    <a:pt x="2021809" y="161920"/>
                  </a:moveTo>
                  <a:lnTo>
                    <a:pt x="2014273" y="161387"/>
                  </a:lnTo>
                  <a:lnTo>
                    <a:pt x="2015588" y="142789"/>
                  </a:lnTo>
                  <a:lnTo>
                    <a:pt x="2015617" y="142385"/>
                  </a:lnTo>
                  <a:lnTo>
                    <a:pt x="2021334" y="142789"/>
                  </a:lnTo>
                  <a:lnTo>
                    <a:pt x="2021876" y="152376"/>
                  </a:lnTo>
                  <a:lnTo>
                    <a:pt x="2033997" y="152376"/>
                  </a:lnTo>
                  <a:lnTo>
                    <a:pt x="2034496" y="161202"/>
                  </a:lnTo>
                  <a:lnTo>
                    <a:pt x="2021809" y="161920"/>
                  </a:lnTo>
                  <a:close/>
                </a:path>
                <a:path w="8087995" h="1845945">
                  <a:moveTo>
                    <a:pt x="2021876" y="152376"/>
                  </a:moveTo>
                  <a:lnTo>
                    <a:pt x="2021334" y="142789"/>
                  </a:lnTo>
                  <a:lnTo>
                    <a:pt x="2022554" y="142789"/>
                  </a:lnTo>
                  <a:lnTo>
                    <a:pt x="2021876" y="152376"/>
                  </a:lnTo>
                  <a:close/>
                </a:path>
                <a:path w="8087995" h="1845945">
                  <a:moveTo>
                    <a:pt x="2053516" y="160127"/>
                  </a:moveTo>
                  <a:lnTo>
                    <a:pt x="2052440" y="141107"/>
                  </a:lnTo>
                  <a:lnTo>
                    <a:pt x="2071460" y="140032"/>
                  </a:lnTo>
                  <a:lnTo>
                    <a:pt x="2072535" y="159051"/>
                  </a:lnTo>
                  <a:lnTo>
                    <a:pt x="2053516" y="160127"/>
                  </a:lnTo>
                  <a:close/>
                </a:path>
                <a:path w="8087995" h="1845945">
                  <a:moveTo>
                    <a:pt x="2091555" y="157976"/>
                  </a:moveTo>
                  <a:lnTo>
                    <a:pt x="2090479" y="138956"/>
                  </a:lnTo>
                  <a:lnTo>
                    <a:pt x="2109499" y="137880"/>
                  </a:lnTo>
                  <a:lnTo>
                    <a:pt x="2110575" y="156900"/>
                  </a:lnTo>
                  <a:lnTo>
                    <a:pt x="2091555" y="157976"/>
                  </a:lnTo>
                  <a:close/>
                </a:path>
                <a:path w="8087995" h="1845945">
                  <a:moveTo>
                    <a:pt x="2129594" y="155825"/>
                  </a:moveTo>
                  <a:lnTo>
                    <a:pt x="2128519" y="136805"/>
                  </a:lnTo>
                  <a:lnTo>
                    <a:pt x="2147538" y="135729"/>
                  </a:lnTo>
                  <a:lnTo>
                    <a:pt x="2148614" y="154749"/>
                  </a:lnTo>
                  <a:lnTo>
                    <a:pt x="2129594" y="155825"/>
                  </a:lnTo>
                  <a:close/>
                </a:path>
                <a:path w="8087995" h="1845945">
                  <a:moveTo>
                    <a:pt x="2167633" y="153673"/>
                  </a:moveTo>
                  <a:lnTo>
                    <a:pt x="2166558" y="134654"/>
                  </a:lnTo>
                  <a:lnTo>
                    <a:pt x="2185578" y="133578"/>
                  </a:lnTo>
                  <a:lnTo>
                    <a:pt x="2186653" y="152598"/>
                  </a:lnTo>
                  <a:lnTo>
                    <a:pt x="2167633" y="153673"/>
                  </a:lnTo>
                  <a:close/>
                </a:path>
                <a:path w="8087995" h="1845945">
                  <a:moveTo>
                    <a:pt x="2205673" y="151522"/>
                  </a:moveTo>
                  <a:lnTo>
                    <a:pt x="2204597" y="132503"/>
                  </a:lnTo>
                  <a:lnTo>
                    <a:pt x="2223617" y="131427"/>
                  </a:lnTo>
                  <a:lnTo>
                    <a:pt x="2224692" y="150447"/>
                  </a:lnTo>
                  <a:lnTo>
                    <a:pt x="2205673" y="151522"/>
                  </a:lnTo>
                  <a:close/>
                </a:path>
                <a:path w="8087995" h="1845945">
                  <a:moveTo>
                    <a:pt x="2243712" y="149371"/>
                  </a:moveTo>
                  <a:lnTo>
                    <a:pt x="2242636" y="130352"/>
                  </a:lnTo>
                  <a:lnTo>
                    <a:pt x="2261656" y="129276"/>
                  </a:lnTo>
                  <a:lnTo>
                    <a:pt x="2262732" y="148296"/>
                  </a:lnTo>
                  <a:lnTo>
                    <a:pt x="2243712" y="149371"/>
                  </a:lnTo>
                  <a:close/>
                </a:path>
                <a:path w="8087995" h="1845945">
                  <a:moveTo>
                    <a:pt x="2281751" y="147220"/>
                  </a:moveTo>
                  <a:lnTo>
                    <a:pt x="2280676" y="128200"/>
                  </a:lnTo>
                  <a:lnTo>
                    <a:pt x="2299695" y="127125"/>
                  </a:lnTo>
                  <a:lnTo>
                    <a:pt x="2300771" y="146144"/>
                  </a:lnTo>
                  <a:lnTo>
                    <a:pt x="2281751" y="147220"/>
                  </a:lnTo>
                  <a:close/>
                </a:path>
                <a:path w="8087995" h="1845945">
                  <a:moveTo>
                    <a:pt x="2319790" y="145069"/>
                  </a:moveTo>
                  <a:lnTo>
                    <a:pt x="2318715" y="126049"/>
                  </a:lnTo>
                  <a:lnTo>
                    <a:pt x="2337734" y="124974"/>
                  </a:lnTo>
                  <a:lnTo>
                    <a:pt x="2338810" y="143993"/>
                  </a:lnTo>
                  <a:lnTo>
                    <a:pt x="2319790" y="145069"/>
                  </a:lnTo>
                  <a:close/>
                </a:path>
                <a:path w="8087995" h="1845945">
                  <a:moveTo>
                    <a:pt x="2357830" y="142918"/>
                  </a:moveTo>
                  <a:lnTo>
                    <a:pt x="2356754" y="123898"/>
                  </a:lnTo>
                  <a:lnTo>
                    <a:pt x="2375774" y="122823"/>
                  </a:lnTo>
                  <a:lnTo>
                    <a:pt x="2376849" y="141842"/>
                  </a:lnTo>
                  <a:lnTo>
                    <a:pt x="2357830" y="142918"/>
                  </a:lnTo>
                  <a:close/>
                </a:path>
                <a:path w="8087995" h="1845945">
                  <a:moveTo>
                    <a:pt x="2395869" y="140767"/>
                  </a:moveTo>
                  <a:lnTo>
                    <a:pt x="2394793" y="121747"/>
                  </a:lnTo>
                  <a:lnTo>
                    <a:pt x="2413813" y="120671"/>
                  </a:lnTo>
                  <a:lnTo>
                    <a:pt x="2414888" y="139691"/>
                  </a:lnTo>
                  <a:lnTo>
                    <a:pt x="2395869" y="140767"/>
                  </a:lnTo>
                  <a:close/>
                </a:path>
                <a:path w="8087995" h="1845945">
                  <a:moveTo>
                    <a:pt x="2433908" y="138615"/>
                  </a:moveTo>
                  <a:lnTo>
                    <a:pt x="2432833" y="119596"/>
                  </a:lnTo>
                  <a:lnTo>
                    <a:pt x="2451852" y="118520"/>
                  </a:lnTo>
                  <a:lnTo>
                    <a:pt x="2452928" y="137540"/>
                  </a:lnTo>
                  <a:lnTo>
                    <a:pt x="2433908" y="138615"/>
                  </a:lnTo>
                  <a:close/>
                </a:path>
                <a:path w="8087995" h="1845945">
                  <a:moveTo>
                    <a:pt x="2471947" y="136464"/>
                  </a:moveTo>
                  <a:lnTo>
                    <a:pt x="2470872" y="117445"/>
                  </a:lnTo>
                  <a:lnTo>
                    <a:pt x="2489891" y="116369"/>
                  </a:lnTo>
                  <a:lnTo>
                    <a:pt x="2490967" y="135389"/>
                  </a:lnTo>
                  <a:lnTo>
                    <a:pt x="2471947" y="136464"/>
                  </a:lnTo>
                  <a:close/>
                </a:path>
                <a:path w="8087995" h="1845945">
                  <a:moveTo>
                    <a:pt x="2509987" y="134313"/>
                  </a:moveTo>
                  <a:lnTo>
                    <a:pt x="2508911" y="115294"/>
                  </a:lnTo>
                  <a:lnTo>
                    <a:pt x="2527931" y="114218"/>
                  </a:lnTo>
                  <a:lnTo>
                    <a:pt x="2529006" y="133238"/>
                  </a:lnTo>
                  <a:lnTo>
                    <a:pt x="2509987" y="134313"/>
                  </a:lnTo>
                  <a:close/>
                </a:path>
                <a:path w="8087995" h="1845945">
                  <a:moveTo>
                    <a:pt x="2548026" y="132162"/>
                  </a:moveTo>
                  <a:lnTo>
                    <a:pt x="2546950" y="113142"/>
                  </a:lnTo>
                  <a:lnTo>
                    <a:pt x="2565970" y="112067"/>
                  </a:lnTo>
                  <a:lnTo>
                    <a:pt x="2567045" y="131086"/>
                  </a:lnTo>
                  <a:lnTo>
                    <a:pt x="2548026" y="132162"/>
                  </a:lnTo>
                  <a:close/>
                </a:path>
                <a:path w="8087995" h="1845945">
                  <a:moveTo>
                    <a:pt x="2586065" y="130011"/>
                  </a:moveTo>
                  <a:lnTo>
                    <a:pt x="2584989" y="110991"/>
                  </a:lnTo>
                  <a:lnTo>
                    <a:pt x="2604009" y="109916"/>
                  </a:lnTo>
                  <a:lnTo>
                    <a:pt x="2605085" y="128935"/>
                  </a:lnTo>
                  <a:lnTo>
                    <a:pt x="2586065" y="130011"/>
                  </a:lnTo>
                  <a:close/>
                </a:path>
                <a:path w="8087995" h="1845945">
                  <a:moveTo>
                    <a:pt x="2624104" y="127860"/>
                  </a:moveTo>
                  <a:lnTo>
                    <a:pt x="2623028" y="108840"/>
                  </a:lnTo>
                  <a:lnTo>
                    <a:pt x="2642048" y="107765"/>
                  </a:lnTo>
                  <a:lnTo>
                    <a:pt x="2643124" y="126784"/>
                  </a:lnTo>
                  <a:lnTo>
                    <a:pt x="2624104" y="127860"/>
                  </a:lnTo>
                  <a:close/>
                </a:path>
                <a:path w="8087995" h="1845945">
                  <a:moveTo>
                    <a:pt x="2662143" y="125709"/>
                  </a:moveTo>
                  <a:lnTo>
                    <a:pt x="2661068" y="106689"/>
                  </a:lnTo>
                  <a:lnTo>
                    <a:pt x="2680087" y="105613"/>
                  </a:lnTo>
                  <a:lnTo>
                    <a:pt x="2681163" y="124633"/>
                  </a:lnTo>
                  <a:lnTo>
                    <a:pt x="2662143" y="125709"/>
                  </a:lnTo>
                  <a:close/>
                </a:path>
                <a:path w="8087995" h="1845945">
                  <a:moveTo>
                    <a:pt x="2700183" y="123558"/>
                  </a:moveTo>
                  <a:lnTo>
                    <a:pt x="2699107" y="104538"/>
                  </a:lnTo>
                  <a:lnTo>
                    <a:pt x="2718126" y="103462"/>
                  </a:lnTo>
                  <a:lnTo>
                    <a:pt x="2719202" y="122482"/>
                  </a:lnTo>
                  <a:lnTo>
                    <a:pt x="2700183" y="123558"/>
                  </a:lnTo>
                  <a:close/>
                </a:path>
                <a:path w="8087995" h="1845945">
                  <a:moveTo>
                    <a:pt x="2738222" y="121406"/>
                  </a:moveTo>
                  <a:lnTo>
                    <a:pt x="2737146" y="102387"/>
                  </a:lnTo>
                  <a:lnTo>
                    <a:pt x="2756166" y="101311"/>
                  </a:lnTo>
                  <a:lnTo>
                    <a:pt x="2757241" y="120331"/>
                  </a:lnTo>
                  <a:lnTo>
                    <a:pt x="2738222" y="121406"/>
                  </a:lnTo>
                  <a:close/>
                </a:path>
                <a:path w="8087995" h="1845945">
                  <a:moveTo>
                    <a:pt x="2776261" y="119255"/>
                  </a:moveTo>
                  <a:lnTo>
                    <a:pt x="2775185" y="100236"/>
                  </a:lnTo>
                  <a:lnTo>
                    <a:pt x="2794205" y="99160"/>
                  </a:lnTo>
                  <a:lnTo>
                    <a:pt x="2795280" y="118180"/>
                  </a:lnTo>
                  <a:lnTo>
                    <a:pt x="2776261" y="119255"/>
                  </a:lnTo>
                  <a:close/>
                </a:path>
                <a:path w="8087995" h="1845945">
                  <a:moveTo>
                    <a:pt x="2814300" y="117104"/>
                  </a:moveTo>
                  <a:lnTo>
                    <a:pt x="2813225" y="98084"/>
                  </a:lnTo>
                  <a:lnTo>
                    <a:pt x="2832244" y="97009"/>
                  </a:lnTo>
                  <a:lnTo>
                    <a:pt x="2833320" y="116029"/>
                  </a:lnTo>
                  <a:lnTo>
                    <a:pt x="2814300" y="117104"/>
                  </a:lnTo>
                  <a:close/>
                </a:path>
                <a:path w="8087995" h="1845945">
                  <a:moveTo>
                    <a:pt x="2852339" y="114953"/>
                  </a:moveTo>
                  <a:lnTo>
                    <a:pt x="2851264" y="95933"/>
                  </a:lnTo>
                  <a:lnTo>
                    <a:pt x="2870283" y="94858"/>
                  </a:lnTo>
                  <a:lnTo>
                    <a:pt x="2871359" y="113877"/>
                  </a:lnTo>
                  <a:lnTo>
                    <a:pt x="2852339" y="114953"/>
                  </a:lnTo>
                  <a:close/>
                </a:path>
                <a:path w="8087995" h="1845945">
                  <a:moveTo>
                    <a:pt x="2890379" y="112802"/>
                  </a:moveTo>
                  <a:lnTo>
                    <a:pt x="2889303" y="93782"/>
                  </a:lnTo>
                  <a:lnTo>
                    <a:pt x="2908323" y="92707"/>
                  </a:lnTo>
                  <a:lnTo>
                    <a:pt x="2909398" y="111726"/>
                  </a:lnTo>
                  <a:lnTo>
                    <a:pt x="2890379" y="112802"/>
                  </a:lnTo>
                  <a:close/>
                </a:path>
                <a:path w="8087995" h="1845945">
                  <a:moveTo>
                    <a:pt x="2928418" y="110651"/>
                  </a:moveTo>
                  <a:lnTo>
                    <a:pt x="2927342" y="91631"/>
                  </a:lnTo>
                  <a:lnTo>
                    <a:pt x="2946362" y="90556"/>
                  </a:lnTo>
                  <a:lnTo>
                    <a:pt x="2947437" y="109575"/>
                  </a:lnTo>
                  <a:lnTo>
                    <a:pt x="2928418" y="110651"/>
                  </a:lnTo>
                  <a:close/>
                </a:path>
                <a:path w="8087995" h="1845945">
                  <a:moveTo>
                    <a:pt x="2966457" y="108500"/>
                  </a:moveTo>
                  <a:lnTo>
                    <a:pt x="2965382" y="89480"/>
                  </a:lnTo>
                  <a:lnTo>
                    <a:pt x="2984401" y="88404"/>
                  </a:lnTo>
                  <a:lnTo>
                    <a:pt x="2985477" y="107424"/>
                  </a:lnTo>
                  <a:lnTo>
                    <a:pt x="2966457" y="108500"/>
                  </a:lnTo>
                  <a:close/>
                </a:path>
                <a:path w="8087995" h="1845945">
                  <a:moveTo>
                    <a:pt x="3004496" y="106348"/>
                  </a:moveTo>
                  <a:lnTo>
                    <a:pt x="3003421" y="87329"/>
                  </a:lnTo>
                  <a:lnTo>
                    <a:pt x="3022440" y="86253"/>
                  </a:lnTo>
                  <a:lnTo>
                    <a:pt x="3023516" y="105273"/>
                  </a:lnTo>
                  <a:lnTo>
                    <a:pt x="3004496" y="106348"/>
                  </a:lnTo>
                  <a:close/>
                </a:path>
                <a:path w="8087995" h="1845945">
                  <a:moveTo>
                    <a:pt x="3042536" y="104197"/>
                  </a:moveTo>
                  <a:lnTo>
                    <a:pt x="3041460" y="85178"/>
                  </a:lnTo>
                  <a:lnTo>
                    <a:pt x="3060480" y="84102"/>
                  </a:lnTo>
                  <a:lnTo>
                    <a:pt x="3061555" y="103122"/>
                  </a:lnTo>
                  <a:lnTo>
                    <a:pt x="3042536" y="104197"/>
                  </a:lnTo>
                  <a:close/>
                </a:path>
                <a:path w="8087995" h="1845945">
                  <a:moveTo>
                    <a:pt x="3080575" y="102046"/>
                  </a:moveTo>
                  <a:lnTo>
                    <a:pt x="3079499" y="83027"/>
                  </a:lnTo>
                  <a:lnTo>
                    <a:pt x="3098519" y="81951"/>
                  </a:lnTo>
                  <a:lnTo>
                    <a:pt x="3099594" y="100971"/>
                  </a:lnTo>
                  <a:lnTo>
                    <a:pt x="3080575" y="102046"/>
                  </a:lnTo>
                  <a:close/>
                </a:path>
                <a:path w="8087995" h="1845945">
                  <a:moveTo>
                    <a:pt x="3118614" y="99895"/>
                  </a:moveTo>
                  <a:lnTo>
                    <a:pt x="3117538" y="80875"/>
                  </a:lnTo>
                  <a:lnTo>
                    <a:pt x="3136558" y="79800"/>
                  </a:lnTo>
                  <a:lnTo>
                    <a:pt x="3137634" y="98819"/>
                  </a:lnTo>
                  <a:lnTo>
                    <a:pt x="3118614" y="99895"/>
                  </a:lnTo>
                  <a:close/>
                </a:path>
                <a:path w="8087995" h="1845945">
                  <a:moveTo>
                    <a:pt x="3156653" y="97744"/>
                  </a:moveTo>
                  <a:lnTo>
                    <a:pt x="3155578" y="78724"/>
                  </a:lnTo>
                  <a:lnTo>
                    <a:pt x="3174597" y="77649"/>
                  </a:lnTo>
                  <a:lnTo>
                    <a:pt x="3175673" y="96668"/>
                  </a:lnTo>
                  <a:lnTo>
                    <a:pt x="3156653" y="97744"/>
                  </a:lnTo>
                  <a:close/>
                </a:path>
                <a:path w="8087995" h="1845945">
                  <a:moveTo>
                    <a:pt x="3194692" y="95593"/>
                  </a:moveTo>
                  <a:lnTo>
                    <a:pt x="3193617" y="76573"/>
                  </a:lnTo>
                  <a:lnTo>
                    <a:pt x="3212637" y="75498"/>
                  </a:lnTo>
                  <a:lnTo>
                    <a:pt x="3213712" y="94517"/>
                  </a:lnTo>
                  <a:lnTo>
                    <a:pt x="3194692" y="95593"/>
                  </a:lnTo>
                  <a:close/>
                </a:path>
                <a:path w="8087995" h="1845945">
                  <a:moveTo>
                    <a:pt x="3232732" y="93442"/>
                  </a:moveTo>
                  <a:lnTo>
                    <a:pt x="3231656" y="74422"/>
                  </a:lnTo>
                  <a:lnTo>
                    <a:pt x="3250676" y="73346"/>
                  </a:lnTo>
                  <a:lnTo>
                    <a:pt x="3251751" y="92366"/>
                  </a:lnTo>
                  <a:lnTo>
                    <a:pt x="3232732" y="93442"/>
                  </a:lnTo>
                  <a:close/>
                </a:path>
                <a:path w="8087995" h="1845945">
                  <a:moveTo>
                    <a:pt x="3270771" y="91291"/>
                  </a:moveTo>
                  <a:lnTo>
                    <a:pt x="3269695" y="72271"/>
                  </a:lnTo>
                  <a:lnTo>
                    <a:pt x="3288715" y="71195"/>
                  </a:lnTo>
                  <a:lnTo>
                    <a:pt x="3289790" y="90215"/>
                  </a:lnTo>
                  <a:lnTo>
                    <a:pt x="3270771" y="91291"/>
                  </a:lnTo>
                  <a:close/>
                </a:path>
                <a:path w="8087995" h="1845945">
                  <a:moveTo>
                    <a:pt x="3308810" y="89139"/>
                  </a:moveTo>
                  <a:lnTo>
                    <a:pt x="3307735" y="70120"/>
                  </a:lnTo>
                  <a:lnTo>
                    <a:pt x="3326754" y="69044"/>
                  </a:lnTo>
                  <a:lnTo>
                    <a:pt x="3327830" y="88064"/>
                  </a:lnTo>
                  <a:lnTo>
                    <a:pt x="3308810" y="89139"/>
                  </a:lnTo>
                  <a:close/>
                </a:path>
                <a:path w="8087995" h="1845945">
                  <a:moveTo>
                    <a:pt x="3346849" y="86988"/>
                  </a:moveTo>
                  <a:lnTo>
                    <a:pt x="3345774" y="67969"/>
                  </a:lnTo>
                  <a:lnTo>
                    <a:pt x="3364793" y="66893"/>
                  </a:lnTo>
                  <a:lnTo>
                    <a:pt x="3365869" y="85913"/>
                  </a:lnTo>
                  <a:lnTo>
                    <a:pt x="3346849" y="86988"/>
                  </a:lnTo>
                  <a:close/>
                </a:path>
                <a:path w="8087995" h="1845945">
                  <a:moveTo>
                    <a:pt x="3384889" y="84837"/>
                  </a:moveTo>
                  <a:lnTo>
                    <a:pt x="3383813" y="65817"/>
                  </a:lnTo>
                  <a:lnTo>
                    <a:pt x="3402833" y="64742"/>
                  </a:lnTo>
                  <a:lnTo>
                    <a:pt x="3403908" y="83762"/>
                  </a:lnTo>
                  <a:lnTo>
                    <a:pt x="3384889" y="84837"/>
                  </a:lnTo>
                  <a:close/>
                </a:path>
                <a:path w="8087995" h="1845945">
                  <a:moveTo>
                    <a:pt x="3422928" y="82686"/>
                  </a:moveTo>
                  <a:lnTo>
                    <a:pt x="3421852" y="63666"/>
                  </a:lnTo>
                  <a:lnTo>
                    <a:pt x="3440872" y="62591"/>
                  </a:lnTo>
                  <a:lnTo>
                    <a:pt x="3441947" y="81610"/>
                  </a:lnTo>
                  <a:lnTo>
                    <a:pt x="3422928" y="82686"/>
                  </a:lnTo>
                  <a:close/>
                </a:path>
                <a:path w="8087995" h="1845945">
                  <a:moveTo>
                    <a:pt x="3460967" y="80535"/>
                  </a:moveTo>
                  <a:lnTo>
                    <a:pt x="3459892" y="61515"/>
                  </a:lnTo>
                  <a:lnTo>
                    <a:pt x="3478911" y="60440"/>
                  </a:lnTo>
                  <a:lnTo>
                    <a:pt x="3479987" y="79459"/>
                  </a:lnTo>
                  <a:lnTo>
                    <a:pt x="3460967" y="80535"/>
                  </a:lnTo>
                  <a:close/>
                </a:path>
                <a:path w="8087995" h="1845945">
                  <a:moveTo>
                    <a:pt x="3499006" y="78384"/>
                  </a:moveTo>
                  <a:lnTo>
                    <a:pt x="3497931" y="59364"/>
                  </a:lnTo>
                  <a:lnTo>
                    <a:pt x="3516950" y="58288"/>
                  </a:lnTo>
                  <a:lnTo>
                    <a:pt x="3518026" y="77308"/>
                  </a:lnTo>
                  <a:lnTo>
                    <a:pt x="3499006" y="78384"/>
                  </a:lnTo>
                  <a:close/>
                </a:path>
                <a:path w="8087995" h="1845945">
                  <a:moveTo>
                    <a:pt x="3537046" y="76233"/>
                  </a:moveTo>
                  <a:lnTo>
                    <a:pt x="3535970" y="57213"/>
                  </a:lnTo>
                  <a:lnTo>
                    <a:pt x="3554989" y="56137"/>
                  </a:lnTo>
                  <a:lnTo>
                    <a:pt x="3556065" y="75157"/>
                  </a:lnTo>
                  <a:lnTo>
                    <a:pt x="3537046" y="76233"/>
                  </a:lnTo>
                  <a:close/>
                </a:path>
                <a:path w="8087995" h="1845945">
                  <a:moveTo>
                    <a:pt x="3575085" y="74081"/>
                  </a:moveTo>
                  <a:lnTo>
                    <a:pt x="3574009" y="55062"/>
                  </a:lnTo>
                  <a:lnTo>
                    <a:pt x="3593029" y="53986"/>
                  </a:lnTo>
                  <a:lnTo>
                    <a:pt x="3594104" y="73006"/>
                  </a:lnTo>
                  <a:lnTo>
                    <a:pt x="3575085" y="74081"/>
                  </a:lnTo>
                  <a:close/>
                </a:path>
                <a:path w="8087995" h="1845945">
                  <a:moveTo>
                    <a:pt x="3613124" y="71930"/>
                  </a:moveTo>
                  <a:lnTo>
                    <a:pt x="3612048" y="52911"/>
                  </a:lnTo>
                  <a:lnTo>
                    <a:pt x="3631068" y="51835"/>
                  </a:lnTo>
                  <a:lnTo>
                    <a:pt x="3632143" y="70855"/>
                  </a:lnTo>
                  <a:lnTo>
                    <a:pt x="3613124" y="71930"/>
                  </a:lnTo>
                  <a:close/>
                </a:path>
                <a:path w="8087995" h="1845945">
                  <a:moveTo>
                    <a:pt x="3651163" y="69779"/>
                  </a:moveTo>
                  <a:lnTo>
                    <a:pt x="3650087" y="50760"/>
                  </a:lnTo>
                  <a:lnTo>
                    <a:pt x="3669107" y="49684"/>
                  </a:lnTo>
                  <a:lnTo>
                    <a:pt x="3670183" y="68704"/>
                  </a:lnTo>
                  <a:lnTo>
                    <a:pt x="3651163" y="69779"/>
                  </a:lnTo>
                  <a:close/>
                </a:path>
                <a:path w="8087995" h="1845945">
                  <a:moveTo>
                    <a:pt x="3689202" y="67628"/>
                  </a:moveTo>
                  <a:lnTo>
                    <a:pt x="3688127" y="48608"/>
                  </a:lnTo>
                  <a:lnTo>
                    <a:pt x="3707146" y="47533"/>
                  </a:lnTo>
                  <a:lnTo>
                    <a:pt x="3708222" y="66552"/>
                  </a:lnTo>
                  <a:lnTo>
                    <a:pt x="3689202" y="67628"/>
                  </a:lnTo>
                  <a:close/>
                </a:path>
                <a:path w="8087995" h="1845945">
                  <a:moveTo>
                    <a:pt x="3727242" y="65477"/>
                  </a:moveTo>
                  <a:lnTo>
                    <a:pt x="3726166" y="46457"/>
                  </a:lnTo>
                  <a:lnTo>
                    <a:pt x="3745186" y="45382"/>
                  </a:lnTo>
                  <a:lnTo>
                    <a:pt x="3746261" y="64401"/>
                  </a:lnTo>
                  <a:lnTo>
                    <a:pt x="3727242" y="65477"/>
                  </a:lnTo>
                  <a:close/>
                </a:path>
                <a:path w="8087995" h="1845945">
                  <a:moveTo>
                    <a:pt x="3765281" y="63326"/>
                  </a:moveTo>
                  <a:lnTo>
                    <a:pt x="3764205" y="44306"/>
                  </a:lnTo>
                  <a:lnTo>
                    <a:pt x="3783225" y="43231"/>
                  </a:lnTo>
                  <a:lnTo>
                    <a:pt x="3784300" y="62250"/>
                  </a:lnTo>
                  <a:lnTo>
                    <a:pt x="3765281" y="63326"/>
                  </a:lnTo>
                  <a:close/>
                </a:path>
                <a:path w="8087995" h="1845945">
                  <a:moveTo>
                    <a:pt x="3803320" y="61175"/>
                  </a:moveTo>
                  <a:lnTo>
                    <a:pt x="3802244" y="42155"/>
                  </a:lnTo>
                  <a:lnTo>
                    <a:pt x="3821264" y="41079"/>
                  </a:lnTo>
                  <a:lnTo>
                    <a:pt x="3822339" y="60099"/>
                  </a:lnTo>
                  <a:lnTo>
                    <a:pt x="3803320" y="61175"/>
                  </a:lnTo>
                  <a:close/>
                </a:path>
                <a:path w="8087995" h="1845945">
                  <a:moveTo>
                    <a:pt x="3841359" y="59023"/>
                  </a:moveTo>
                  <a:lnTo>
                    <a:pt x="3840283" y="40004"/>
                  </a:lnTo>
                  <a:lnTo>
                    <a:pt x="3859303" y="38928"/>
                  </a:lnTo>
                  <a:lnTo>
                    <a:pt x="3860379" y="57948"/>
                  </a:lnTo>
                  <a:lnTo>
                    <a:pt x="3841359" y="59023"/>
                  </a:lnTo>
                  <a:close/>
                </a:path>
                <a:path w="8087995" h="1845945">
                  <a:moveTo>
                    <a:pt x="3879399" y="56872"/>
                  </a:moveTo>
                  <a:lnTo>
                    <a:pt x="3878323" y="37853"/>
                  </a:lnTo>
                  <a:lnTo>
                    <a:pt x="3897343" y="36777"/>
                  </a:lnTo>
                  <a:lnTo>
                    <a:pt x="3898418" y="55797"/>
                  </a:lnTo>
                  <a:lnTo>
                    <a:pt x="3879399" y="56872"/>
                  </a:lnTo>
                  <a:close/>
                </a:path>
                <a:path w="8087995" h="1845945">
                  <a:moveTo>
                    <a:pt x="3917437" y="54721"/>
                  </a:moveTo>
                  <a:lnTo>
                    <a:pt x="3916362" y="35702"/>
                  </a:lnTo>
                  <a:lnTo>
                    <a:pt x="3935382" y="34626"/>
                  </a:lnTo>
                  <a:lnTo>
                    <a:pt x="3936457" y="53646"/>
                  </a:lnTo>
                  <a:lnTo>
                    <a:pt x="3917437" y="54721"/>
                  </a:lnTo>
                  <a:close/>
                </a:path>
                <a:path w="8087995" h="1845945">
                  <a:moveTo>
                    <a:pt x="3955477" y="52570"/>
                  </a:moveTo>
                  <a:lnTo>
                    <a:pt x="3954402" y="33550"/>
                  </a:lnTo>
                  <a:lnTo>
                    <a:pt x="3973421" y="32475"/>
                  </a:lnTo>
                  <a:lnTo>
                    <a:pt x="3974496" y="51495"/>
                  </a:lnTo>
                  <a:lnTo>
                    <a:pt x="3955477" y="52570"/>
                  </a:lnTo>
                  <a:close/>
                </a:path>
                <a:path w="8087995" h="1845945">
                  <a:moveTo>
                    <a:pt x="3993516" y="50419"/>
                  </a:moveTo>
                  <a:lnTo>
                    <a:pt x="3992440" y="31399"/>
                  </a:lnTo>
                  <a:lnTo>
                    <a:pt x="4011460" y="30324"/>
                  </a:lnTo>
                  <a:lnTo>
                    <a:pt x="4012536" y="49343"/>
                  </a:lnTo>
                  <a:lnTo>
                    <a:pt x="3993516" y="50419"/>
                  </a:lnTo>
                  <a:close/>
                </a:path>
                <a:path w="8087995" h="1845945">
                  <a:moveTo>
                    <a:pt x="4031556" y="48268"/>
                  </a:moveTo>
                  <a:lnTo>
                    <a:pt x="4030480" y="29248"/>
                  </a:lnTo>
                  <a:lnTo>
                    <a:pt x="4044637" y="28448"/>
                  </a:lnTo>
                  <a:lnTo>
                    <a:pt x="4053065" y="31784"/>
                  </a:lnTo>
                  <a:lnTo>
                    <a:pt x="4050574" y="38076"/>
                  </a:lnTo>
                  <a:lnTo>
                    <a:pt x="4043081" y="38076"/>
                  </a:lnTo>
                  <a:lnTo>
                    <a:pt x="4039575" y="46932"/>
                  </a:lnTo>
                  <a:lnTo>
                    <a:pt x="4041226" y="47586"/>
                  </a:lnTo>
                  <a:lnTo>
                    <a:pt x="4043619" y="47586"/>
                  </a:lnTo>
                  <a:lnTo>
                    <a:pt x="4031556" y="48268"/>
                  </a:lnTo>
                  <a:close/>
                </a:path>
                <a:path w="8087995" h="1845945">
                  <a:moveTo>
                    <a:pt x="4046053" y="49497"/>
                  </a:moveTo>
                  <a:lnTo>
                    <a:pt x="4039575" y="46932"/>
                  </a:lnTo>
                  <a:lnTo>
                    <a:pt x="4043081" y="38076"/>
                  </a:lnTo>
                  <a:lnTo>
                    <a:pt x="4043582" y="46932"/>
                  </a:lnTo>
                  <a:lnTo>
                    <a:pt x="4043619" y="47586"/>
                  </a:lnTo>
                  <a:lnTo>
                    <a:pt x="4046810" y="47586"/>
                  </a:lnTo>
                  <a:lnTo>
                    <a:pt x="4046053" y="49497"/>
                  </a:lnTo>
                  <a:close/>
                </a:path>
                <a:path w="8087995" h="1845945">
                  <a:moveTo>
                    <a:pt x="4046810" y="47586"/>
                  </a:moveTo>
                  <a:lnTo>
                    <a:pt x="4043619" y="47586"/>
                  </a:lnTo>
                  <a:lnTo>
                    <a:pt x="4043081" y="38076"/>
                  </a:lnTo>
                  <a:lnTo>
                    <a:pt x="4050574" y="38076"/>
                  </a:lnTo>
                  <a:lnTo>
                    <a:pt x="4046810" y="47586"/>
                  </a:lnTo>
                  <a:close/>
                </a:path>
                <a:path w="8087995" h="1845945">
                  <a:moveTo>
                    <a:pt x="4081479" y="63520"/>
                  </a:moveTo>
                  <a:lnTo>
                    <a:pt x="4063766" y="56508"/>
                  </a:lnTo>
                  <a:lnTo>
                    <a:pt x="4070778" y="38795"/>
                  </a:lnTo>
                  <a:lnTo>
                    <a:pt x="4088490" y="45807"/>
                  </a:lnTo>
                  <a:lnTo>
                    <a:pt x="4081479" y="63520"/>
                  </a:lnTo>
                  <a:close/>
                </a:path>
                <a:path w="8087995" h="1845945">
                  <a:moveTo>
                    <a:pt x="4116904" y="77543"/>
                  </a:moveTo>
                  <a:lnTo>
                    <a:pt x="4099192" y="70531"/>
                  </a:lnTo>
                  <a:lnTo>
                    <a:pt x="4106203" y="52819"/>
                  </a:lnTo>
                  <a:lnTo>
                    <a:pt x="4123916" y="59830"/>
                  </a:lnTo>
                  <a:lnTo>
                    <a:pt x="4116904" y="77543"/>
                  </a:lnTo>
                  <a:close/>
                </a:path>
                <a:path w="8087995" h="1845945">
                  <a:moveTo>
                    <a:pt x="4152330" y="91566"/>
                  </a:moveTo>
                  <a:lnTo>
                    <a:pt x="4134617" y="84555"/>
                  </a:lnTo>
                  <a:lnTo>
                    <a:pt x="4141628" y="66842"/>
                  </a:lnTo>
                  <a:lnTo>
                    <a:pt x="4159341" y="73854"/>
                  </a:lnTo>
                  <a:lnTo>
                    <a:pt x="4152330" y="91566"/>
                  </a:lnTo>
                  <a:close/>
                </a:path>
                <a:path w="8087995" h="1845945">
                  <a:moveTo>
                    <a:pt x="4187755" y="105590"/>
                  </a:moveTo>
                  <a:lnTo>
                    <a:pt x="4170042" y="98578"/>
                  </a:lnTo>
                  <a:lnTo>
                    <a:pt x="4177054" y="80865"/>
                  </a:lnTo>
                  <a:lnTo>
                    <a:pt x="4194766" y="87877"/>
                  </a:lnTo>
                  <a:lnTo>
                    <a:pt x="4187755" y="105590"/>
                  </a:lnTo>
                  <a:close/>
                </a:path>
                <a:path w="8087995" h="1845945">
                  <a:moveTo>
                    <a:pt x="4223180" y="119613"/>
                  </a:moveTo>
                  <a:lnTo>
                    <a:pt x="4205468" y="112601"/>
                  </a:lnTo>
                  <a:lnTo>
                    <a:pt x="4212479" y="94888"/>
                  </a:lnTo>
                  <a:lnTo>
                    <a:pt x="4230192" y="101900"/>
                  </a:lnTo>
                  <a:lnTo>
                    <a:pt x="4223180" y="119613"/>
                  </a:lnTo>
                  <a:close/>
                </a:path>
                <a:path w="8087995" h="1845945">
                  <a:moveTo>
                    <a:pt x="4258606" y="133636"/>
                  </a:moveTo>
                  <a:lnTo>
                    <a:pt x="4240893" y="126624"/>
                  </a:lnTo>
                  <a:lnTo>
                    <a:pt x="4247904" y="108912"/>
                  </a:lnTo>
                  <a:lnTo>
                    <a:pt x="4265617" y="115923"/>
                  </a:lnTo>
                  <a:lnTo>
                    <a:pt x="4258606" y="133636"/>
                  </a:lnTo>
                  <a:close/>
                </a:path>
                <a:path w="8087995" h="1845945">
                  <a:moveTo>
                    <a:pt x="4294031" y="147659"/>
                  </a:moveTo>
                  <a:lnTo>
                    <a:pt x="4276318" y="140648"/>
                  </a:lnTo>
                  <a:lnTo>
                    <a:pt x="4283330" y="122935"/>
                  </a:lnTo>
                  <a:lnTo>
                    <a:pt x="4301043" y="129947"/>
                  </a:lnTo>
                  <a:lnTo>
                    <a:pt x="4294031" y="147659"/>
                  </a:lnTo>
                  <a:close/>
                </a:path>
                <a:path w="8087995" h="1845945">
                  <a:moveTo>
                    <a:pt x="4329456" y="161683"/>
                  </a:moveTo>
                  <a:lnTo>
                    <a:pt x="4311744" y="154671"/>
                  </a:lnTo>
                  <a:lnTo>
                    <a:pt x="4318755" y="136958"/>
                  </a:lnTo>
                  <a:lnTo>
                    <a:pt x="4336468" y="143970"/>
                  </a:lnTo>
                  <a:lnTo>
                    <a:pt x="4329456" y="161683"/>
                  </a:lnTo>
                  <a:close/>
                </a:path>
                <a:path w="8087995" h="1845945">
                  <a:moveTo>
                    <a:pt x="4364882" y="175706"/>
                  </a:moveTo>
                  <a:lnTo>
                    <a:pt x="4347169" y="168694"/>
                  </a:lnTo>
                  <a:lnTo>
                    <a:pt x="4354181" y="150981"/>
                  </a:lnTo>
                  <a:lnTo>
                    <a:pt x="4371893" y="157993"/>
                  </a:lnTo>
                  <a:lnTo>
                    <a:pt x="4364882" y="175706"/>
                  </a:lnTo>
                  <a:close/>
                </a:path>
                <a:path w="8087995" h="1845945">
                  <a:moveTo>
                    <a:pt x="4400307" y="189729"/>
                  </a:moveTo>
                  <a:lnTo>
                    <a:pt x="4382595" y="182717"/>
                  </a:lnTo>
                  <a:lnTo>
                    <a:pt x="4389606" y="165005"/>
                  </a:lnTo>
                  <a:lnTo>
                    <a:pt x="4407319" y="172016"/>
                  </a:lnTo>
                  <a:lnTo>
                    <a:pt x="4400307" y="189729"/>
                  </a:lnTo>
                  <a:close/>
                </a:path>
                <a:path w="8087995" h="1845945">
                  <a:moveTo>
                    <a:pt x="4435733" y="203752"/>
                  </a:moveTo>
                  <a:lnTo>
                    <a:pt x="4418020" y="196741"/>
                  </a:lnTo>
                  <a:lnTo>
                    <a:pt x="4425031" y="179028"/>
                  </a:lnTo>
                  <a:lnTo>
                    <a:pt x="4442744" y="186040"/>
                  </a:lnTo>
                  <a:lnTo>
                    <a:pt x="4435733" y="203752"/>
                  </a:lnTo>
                  <a:close/>
                </a:path>
                <a:path w="8087995" h="1845945">
                  <a:moveTo>
                    <a:pt x="4471158" y="217776"/>
                  </a:moveTo>
                  <a:lnTo>
                    <a:pt x="4453445" y="210764"/>
                  </a:lnTo>
                  <a:lnTo>
                    <a:pt x="4460457" y="193051"/>
                  </a:lnTo>
                  <a:lnTo>
                    <a:pt x="4478170" y="200063"/>
                  </a:lnTo>
                  <a:lnTo>
                    <a:pt x="4471158" y="217776"/>
                  </a:lnTo>
                  <a:close/>
                </a:path>
                <a:path w="8087995" h="1845945">
                  <a:moveTo>
                    <a:pt x="4506583" y="231799"/>
                  </a:moveTo>
                  <a:lnTo>
                    <a:pt x="4488871" y="224787"/>
                  </a:lnTo>
                  <a:lnTo>
                    <a:pt x="4495882" y="207074"/>
                  </a:lnTo>
                  <a:lnTo>
                    <a:pt x="4513595" y="214086"/>
                  </a:lnTo>
                  <a:lnTo>
                    <a:pt x="4506583" y="231799"/>
                  </a:lnTo>
                  <a:close/>
                </a:path>
                <a:path w="8087995" h="1845945">
                  <a:moveTo>
                    <a:pt x="4542009" y="245822"/>
                  </a:moveTo>
                  <a:lnTo>
                    <a:pt x="4524296" y="238810"/>
                  </a:lnTo>
                  <a:lnTo>
                    <a:pt x="4531308" y="221098"/>
                  </a:lnTo>
                  <a:lnTo>
                    <a:pt x="4549020" y="228109"/>
                  </a:lnTo>
                  <a:lnTo>
                    <a:pt x="4542009" y="245822"/>
                  </a:lnTo>
                  <a:close/>
                </a:path>
                <a:path w="8087995" h="1845945">
                  <a:moveTo>
                    <a:pt x="4577434" y="259845"/>
                  </a:moveTo>
                  <a:lnTo>
                    <a:pt x="4559722" y="252834"/>
                  </a:lnTo>
                  <a:lnTo>
                    <a:pt x="4566733" y="235121"/>
                  </a:lnTo>
                  <a:lnTo>
                    <a:pt x="4584446" y="242133"/>
                  </a:lnTo>
                  <a:lnTo>
                    <a:pt x="4577434" y="259845"/>
                  </a:lnTo>
                  <a:close/>
                </a:path>
                <a:path w="8087995" h="1845945">
                  <a:moveTo>
                    <a:pt x="4612860" y="273869"/>
                  </a:moveTo>
                  <a:lnTo>
                    <a:pt x="4595147" y="266857"/>
                  </a:lnTo>
                  <a:lnTo>
                    <a:pt x="4602158" y="249144"/>
                  </a:lnTo>
                  <a:lnTo>
                    <a:pt x="4619871" y="256156"/>
                  </a:lnTo>
                  <a:lnTo>
                    <a:pt x="4612860" y="273869"/>
                  </a:lnTo>
                  <a:close/>
                </a:path>
                <a:path w="8087995" h="1845945">
                  <a:moveTo>
                    <a:pt x="4648285" y="287892"/>
                  </a:moveTo>
                  <a:lnTo>
                    <a:pt x="4630572" y="280880"/>
                  </a:lnTo>
                  <a:lnTo>
                    <a:pt x="4637584" y="263167"/>
                  </a:lnTo>
                  <a:lnTo>
                    <a:pt x="4655297" y="270179"/>
                  </a:lnTo>
                  <a:lnTo>
                    <a:pt x="4648285" y="287892"/>
                  </a:lnTo>
                  <a:close/>
                </a:path>
                <a:path w="8087995" h="1845945">
                  <a:moveTo>
                    <a:pt x="4683710" y="301915"/>
                  </a:moveTo>
                  <a:lnTo>
                    <a:pt x="4665998" y="294903"/>
                  </a:lnTo>
                  <a:lnTo>
                    <a:pt x="4673009" y="277191"/>
                  </a:lnTo>
                  <a:lnTo>
                    <a:pt x="4690722" y="284202"/>
                  </a:lnTo>
                  <a:lnTo>
                    <a:pt x="4683710" y="301915"/>
                  </a:lnTo>
                  <a:close/>
                </a:path>
                <a:path w="8087995" h="1845945">
                  <a:moveTo>
                    <a:pt x="4719136" y="315938"/>
                  </a:moveTo>
                  <a:lnTo>
                    <a:pt x="4701423" y="308927"/>
                  </a:lnTo>
                  <a:lnTo>
                    <a:pt x="4708434" y="291214"/>
                  </a:lnTo>
                  <a:lnTo>
                    <a:pt x="4726147" y="298226"/>
                  </a:lnTo>
                  <a:lnTo>
                    <a:pt x="4719136" y="315938"/>
                  </a:lnTo>
                  <a:close/>
                </a:path>
                <a:path w="8087995" h="1845945">
                  <a:moveTo>
                    <a:pt x="4754561" y="329961"/>
                  </a:moveTo>
                  <a:lnTo>
                    <a:pt x="4736849" y="322950"/>
                  </a:lnTo>
                  <a:lnTo>
                    <a:pt x="4743860" y="305237"/>
                  </a:lnTo>
                  <a:lnTo>
                    <a:pt x="4761573" y="312249"/>
                  </a:lnTo>
                  <a:lnTo>
                    <a:pt x="4754561" y="329961"/>
                  </a:lnTo>
                  <a:close/>
                </a:path>
                <a:path w="8087995" h="1845945">
                  <a:moveTo>
                    <a:pt x="4789987" y="343985"/>
                  </a:moveTo>
                  <a:lnTo>
                    <a:pt x="4772274" y="336973"/>
                  </a:lnTo>
                  <a:lnTo>
                    <a:pt x="4779285" y="319260"/>
                  </a:lnTo>
                  <a:lnTo>
                    <a:pt x="4796998" y="326272"/>
                  </a:lnTo>
                  <a:lnTo>
                    <a:pt x="4789987" y="343985"/>
                  </a:lnTo>
                  <a:close/>
                </a:path>
                <a:path w="8087995" h="1845945">
                  <a:moveTo>
                    <a:pt x="4825412" y="358008"/>
                  </a:moveTo>
                  <a:lnTo>
                    <a:pt x="4807699" y="350996"/>
                  </a:lnTo>
                  <a:lnTo>
                    <a:pt x="4814711" y="333284"/>
                  </a:lnTo>
                  <a:lnTo>
                    <a:pt x="4832423" y="340295"/>
                  </a:lnTo>
                  <a:lnTo>
                    <a:pt x="4825412" y="358008"/>
                  </a:lnTo>
                  <a:close/>
                </a:path>
                <a:path w="8087995" h="1845945">
                  <a:moveTo>
                    <a:pt x="4860837" y="372031"/>
                  </a:moveTo>
                  <a:lnTo>
                    <a:pt x="4843125" y="365020"/>
                  </a:lnTo>
                  <a:lnTo>
                    <a:pt x="4850136" y="347307"/>
                  </a:lnTo>
                  <a:lnTo>
                    <a:pt x="4867849" y="354318"/>
                  </a:lnTo>
                  <a:lnTo>
                    <a:pt x="4860837" y="372031"/>
                  </a:lnTo>
                  <a:close/>
                </a:path>
                <a:path w="8087995" h="1845945">
                  <a:moveTo>
                    <a:pt x="4896263" y="386054"/>
                  </a:moveTo>
                  <a:lnTo>
                    <a:pt x="4878550" y="379043"/>
                  </a:lnTo>
                  <a:lnTo>
                    <a:pt x="4885561" y="361330"/>
                  </a:lnTo>
                  <a:lnTo>
                    <a:pt x="4903274" y="368342"/>
                  </a:lnTo>
                  <a:lnTo>
                    <a:pt x="4896263" y="386054"/>
                  </a:lnTo>
                  <a:close/>
                </a:path>
                <a:path w="8087995" h="1845945">
                  <a:moveTo>
                    <a:pt x="4931688" y="400078"/>
                  </a:moveTo>
                  <a:lnTo>
                    <a:pt x="4913975" y="393066"/>
                  </a:lnTo>
                  <a:lnTo>
                    <a:pt x="4920987" y="375353"/>
                  </a:lnTo>
                  <a:lnTo>
                    <a:pt x="4938700" y="382365"/>
                  </a:lnTo>
                  <a:lnTo>
                    <a:pt x="4931688" y="400078"/>
                  </a:lnTo>
                  <a:close/>
                </a:path>
                <a:path w="8087995" h="1845945">
                  <a:moveTo>
                    <a:pt x="4967114" y="414101"/>
                  </a:moveTo>
                  <a:lnTo>
                    <a:pt x="4949401" y="407089"/>
                  </a:lnTo>
                  <a:lnTo>
                    <a:pt x="4956412" y="389377"/>
                  </a:lnTo>
                  <a:lnTo>
                    <a:pt x="4974125" y="396388"/>
                  </a:lnTo>
                  <a:lnTo>
                    <a:pt x="4967114" y="414101"/>
                  </a:lnTo>
                  <a:close/>
                </a:path>
                <a:path w="8087995" h="1845945">
                  <a:moveTo>
                    <a:pt x="5002539" y="428124"/>
                  </a:moveTo>
                  <a:lnTo>
                    <a:pt x="4984826" y="421113"/>
                  </a:lnTo>
                  <a:lnTo>
                    <a:pt x="4991838" y="403400"/>
                  </a:lnTo>
                  <a:lnTo>
                    <a:pt x="5009550" y="410412"/>
                  </a:lnTo>
                  <a:lnTo>
                    <a:pt x="5002539" y="428124"/>
                  </a:lnTo>
                  <a:close/>
                </a:path>
                <a:path w="8087995" h="1845945">
                  <a:moveTo>
                    <a:pt x="5037964" y="442147"/>
                  </a:moveTo>
                  <a:lnTo>
                    <a:pt x="5020252" y="435136"/>
                  </a:lnTo>
                  <a:lnTo>
                    <a:pt x="5027263" y="417423"/>
                  </a:lnTo>
                  <a:lnTo>
                    <a:pt x="5044976" y="424435"/>
                  </a:lnTo>
                  <a:lnTo>
                    <a:pt x="5037964" y="442147"/>
                  </a:lnTo>
                  <a:close/>
                </a:path>
                <a:path w="8087995" h="1845945">
                  <a:moveTo>
                    <a:pt x="5073390" y="456171"/>
                  </a:moveTo>
                  <a:lnTo>
                    <a:pt x="5055677" y="449159"/>
                  </a:lnTo>
                  <a:lnTo>
                    <a:pt x="5062688" y="431446"/>
                  </a:lnTo>
                  <a:lnTo>
                    <a:pt x="5080401" y="438458"/>
                  </a:lnTo>
                  <a:lnTo>
                    <a:pt x="5073390" y="456171"/>
                  </a:lnTo>
                  <a:close/>
                </a:path>
                <a:path w="8087995" h="1845945">
                  <a:moveTo>
                    <a:pt x="5108815" y="470194"/>
                  </a:moveTo>
                  <a:lnTo>
                    <a:pt x="5091102" y="463182"/>
                  </a:lnTo>
                  <a:lnTo>
                    <a:pt x="5098114" y="445470"/>
                  </a:lnTo>
                  <a:lnTo>
                    <a:pt x="5115827" y="452481"/>
                  </a:lnTo>
                  <a:lnTo>
                    <a:pt x="5108815" y="470194"/>
                  </a:lnTo>
                  <a:close/>
                </a:path>
                <a:path w="8087995" h="1845945">
                  <a:moveTo>
                    <a:pt x="5144240" y="484217"/>
                  </a:moveTo>
                  <a:lnTo>
                    <a:pt x="5126528" y="477206"/>
                  </a:lnTo>
                  <a:lnTo>
                    <a:pt x="5133539" y="459493"/>
                  </a:lnTo>
                  <a:lnTo>
                    <a:pt x="5151252" y="466505"/>
                  </a:lnTo>
                  <a:lnTo>
                    <a:pt x="5144240" y="484217"/>
                  </a:lnTo>
                  <a:close/>
                </a:path>
                <a:path w="8087995" h="1845945">
                  <a:moveTo>
                    <a:pt x="5179666" y="498241"/>
                  </a:moveTo>
                  <a:lnTo>
                    <a:pt x="5161953" y="491229"/>
                  </a:lnTo>
                  <a:lnTo>
                    <a:pt x="5168964" y="473516"/>
                  </a:lnTo>
                  <a:lnTo>
                    <a:pt x="5186677" y="480528"/>
                  </a:lnTo>
                  <a:lnTo>
                    <a:pt x="5179666" y="498241"/>
                  </a:lnTo>
                  <a:close/>
                </a:path>
                <a:path w="8087995" h="1845945">
                  <a:moveTo>
                    <a:pt x="5215091" y="512264"/>
                  </a:moveTo>
                  <a:lnTo>
                    <a:pt x="5197379" y="505252"/>
                  </a:lnTo>
                  <a:lnTo>
                    <a:pt x="5204390" y="487539"/>
                  </a:lnTo>
                  <a:lnTo>
                    <a:pt x="5222103" y="494551"/>
                  </a:lnTo>
                  <a:lnTo>
                    <a:pt x="5215091" y="512264"/>
                  </a:lnTo>
                  <a:close/>
                </a:path>
                <a:path w="8087995" h="1845945">
                  <a:moveTo>
                    <a:pt x="5250517" y="526287"/>
                  </a:moveTo>
                  <a:lnTo>
                    <a:pt x="5232804" y="519275"/>
                  </a:lnTo>
                  <a:lnTo>
                    <a:pt x="5239815" y="501563"/>
                  </a:lnTo>
                  <a:lnTo>
                    <a:pt x="5257528" y="508574"/>
                  </a:lnTo>
                  <a:lnTo>
                    <a:pt x="5250517" y="526287"/>
                  </a:lnTo>
                  <a:close/>
                </a:path>
                <a:path w="8087995" h="1845945">
                  <a:moveTo>
                    <a:pt x="5285942" y="540310"/>
                  </a:moveTo>
                  <a:lnTo>
                    <a:pt x="5268229" y="533299"/>
                  </a:lnTo>
                  <a:lnTo>
                    <a:pt x="5275241" y="515586"/>
                  </a:lnTo>
                  <a:lnTo>
                    <a:pt x="5292953" y="522597"/>
                  </a:lnTo>
                  <a:lnTo>
                    <a:pt x="5285942" y="540310"/>
                  </a:lnTo>
                  <a:close/>
                </a:path>
                <a:path w="8087995" h="1845945">
                  <a:moveTo>
                    <a:pt x="5321368" y="554333"/>
                  </a:moveTo>
                  <a:lnTo>
                    <a:pt x="5303655" y="547322"/>
                  </a:lnTo>
                  <a:lnTo>
                    <a:pt x="5310666" y="529609"/>
                  </a:lnTo>
                  <a:lnTo>
                    <a:pt x="5328379" y="536621"/>
                  </a:lnTo>
                  <a:lnTo>
                    <a:pt x="5321368" y="554333"/>
                  </a:lnTo>
                  <a:close/>
                </a:path>
                <a:path w="8087995" h="1845945">
                  <a:moveTo>
                    <a:pt x="5356793" y="568357"/>
                  </a:moveTo>
                  <a:lnTo>
                    <a:pt x="5339080" y="561345"/>
                  </a:lnTo>
                  <a:lnTo>
                    <a:pt x="5346091" y="543632"/>
                  </a:lnTo>
                  <a:lnTo>
                    <a:pt x="5363804" y="550644"/>
                  </a:lnTo>
                  <a:lnTo>
                    <a:pt x="5356793" y="568357"/>
                  </a:lnTo>
                  <a:close/>
                </a:path>
                <a:path w="8087995" h="1845945">
                  <a:moveTo>
                    <a:pt x="5392218" y="582380"/>
                  </a:moveTo>
                  <a:lnTo>
                    <a:pt x="5374506" y="575368"/>
                  </a:lnTo>
                  <a:lnTo>
                    <a:pt x="5381517" y="557656"/>
                  </a:lnTo>
                  <a:lnTo>
                    <a:pt x="5399230" y="564667"/>
                  </a:lnTo>
                  <a:lnTo>
                    <a:pt x="5392218" y="582380"/>
                  </a:lnTo>
                  <a:close/>
                </a:path>
                <a:path w="8087995" h="1845945">
                  <a:moveTo>
                    <a:pt x="5427644" y="596403"/>
                  </a:moveTo>
                  <a:lnTo>
                    <a:pt x="5409931" y="589392"/>
                  </a:lnTo>
                  <a:lnTo>
                    <a:pt x="5416942" y="571679"/>
                  </a:lnTo>
                  <a:lnTo>
                    <a:pt x="5434655" y="578690"/>
                  </a:lnTo>
                  <a:lnTo>
                    <a:pt x="5427644" y="596403"/>
                  </a:lnTo>
                  <a:close/>
                </a:path>
                <a:path w="8087995" h="1845945">
                  <a:moveTo>
                    <a:pt x="5463069" y="610426"/>
                  </a:moveTo>
                  <a:lnTo>
                    <a:pt x="5445357" y="603415"/>
                  </a:lnTo>
                  <a:lnTo>
                    <a:pt x="5452368" y="585702"/>
                  </a:lnTo>
                  <a:lnTo>
                    <a:pt x="5470080" y="592714"/>
                  </a:lnTo>
                  <a:lnTo>
                    <a:pt x="5463069" y="610426"/>
                  </a:lnTo>
                  <a:close/>
                </a:path>
                <a:path w="8087995" h="1845945">
                  <a:moveTo>
                    <a:pt x="5498494" y="624450"/>
                  </a:moveTo>
                  <a:lnTo>
                    <a:pt x="5480782" y="617438"/>
                  </a:lnTo>
                  <a:lnTo>
                    <a:pt x="5487793" y="599725"/>
                  </a:lnTo>
                  <a:lnTo>
                    <a:pt x="5505506" y="606737"/>
                  </a:lnTo>
                  <a:lnTo>
                    <a:pt x="5498494" y="624450"/>
                  </a:lnTo>
                  <a:close/>
                </a:path>
                <a:path w="8087995" h="1845945">
                  <a:moveTo>
                    <a:pt x="5533920" y="638473"/>
                  </a:moveTo>
                  <a:lnTo>
                    <a:pt x="5516207" y="631461"/>
                  </a:lnTo>
                  <a:lnTo>
                    <a:pt x="5523218" y="613749"/>
                  </a:lnTo>
                  <a:lnTo>
                    <a:pt x="5540931" y="620760"/>
                  </a:lnTo>
                  <a:lnTo>
                    <a:pt x="5533920" y="638473"/>
                  </a:lnTo>
                  <a:close/>
                </a:path>
                <a:path w="8087995" h="1845945">
                  <a:moveTo>
                    <a:pt x="5569345" y="652496"/>
                  </a:moveTo>
                  <a:lnTo>
                    <a:pt x="5551633" y="645484"/>
                  </a:lnTo>
                  <a:lnTo>
                    <a:pt x="5558644" y="627772"/>
                  </a:lnTo>
                  <a:lnTo>
                    <a:pt x="5576357" y="634784"/>
                  </a:lnTo>
                  <a:lnTo>
                    <a:pt x="5569345" y="652496"/>
                  </a:lnTo>
                  <a:close/>
                </a:path>
                <a:path w="8087995" h="1845945">
                  <a:moveTo>
                    <a:pt x="5604771" y="666519"/>
                  </a:moveTo>
                  <a:lnTo>
                    <a:pt x="5587058" y="659508"/>
                  </a:lnTo>
                  <a:lnTo>
                    <a:pt x="5594069" y="641795"/>
                  </a:lnTo>
                  <a:lnTo>
                    <a:pt x="5611782" y="648807"/>
                  </a:lnTo>
                  <a:lnTo>
                    <a:pt x="5604771" y="666519"/>
                  </a:lnTo>
                  <a:close/>
                </a:path>
                <a:path w="8087995" h="1845945">
                  <a:moveTo>
                    <a:pt x="5640196" y="680543"/>
                  </a:moveTo>
                  <a:lnTo>
                    <a:pt x="5622483" y="673531"/>
                  </a:lnTo>
                  <a:lnTo>
                    <a:pt x="5629495" y="655818"/>
                  </a:lnTo>
                  <a:lnTo>
                    <a:pt x="5647207" y="662830"/>
                  </a:lnTo>
                  <a:lnTo>
                    <a:pt x="5640196" y="680543"/>
                  </a:lnTo>
                  <a:close/>
                </a:path>
                <a:path w="8087995" h="1845945">
                  <a:moveTo>
                    <a:pt x="5675622" y="694566"/>
                  </a:moveTo>
                  <a:lnTo>
                    <a:pt x="5657909" y="687554"/>
                  </a:lnTo>
                  <a:lnTo>
                    <a:pt x="5664920" y="669842"/>
                  </a:lnTo>
                  <a:lnTo>
                    <a:pt x="5682633" y="676853"/>
                  </a:lnTo>
                  <a:lnTo>
                    <a:pt x="5675622" y="694566"/>
                  </a:lnTo>
                  <a:close/>
                </a:path>
                <a:path w="8087995" h="1845945">
                  <a:moveTo>
                    <a:pt x="5711047" y="708589"/>
                  </a:moveTo>
                  <a:lnTo>
                    <a:pt x="5693334" y="701578"/>
                  </a:lnTo>
                  <a:lnTo>
                    <a:pt x="5700345" y="683865"/>
                  </a:lnTo>
                  <a:lnTo>
                    <a:pt x="5718058" y="690876"/>
                  </a:lnTo>
                  <a:lnTo>
                    <a:pt x="5711047" y="708589"/>
                  </a:lnTo>
                  <a:close/>
                </a:path>
                <a:path w="8087995" h="1845945">
                  <a:moveTo>
                    <a:pt x="5746472" y="722612"/>
                  </a:moveTo>
                  <a:lnTo>
                    <a:pt x="5728759" y="715601"/>
                  </a:lnTo>
                  <a:lnTo>
                    <a:pt x="5735771" y="697888"/>
                  </a:lnTo>
                  <a:lnTo>
                    <a:pt x="5753483" y="704900"/>
                  </a:lnTo>
                  <a:lnTo>
                    <a:pt x="5746472" y="722612"/>
                  </a:lnTo>
                  <a:close/>
                </a:path>
                <a:path w="8087995" h="1845945">
                  <a:moveTo>
                    <a:pt x="5781898" y="736636"/>
                  </a:moveTo>
                  <a:lnTo>
                    <a:pt x="5764185" y="729624"/>
                  </a:lnTo>
                  <a:lnTo>
                    <a:pt x="5771196" y="711911"/>
                  </a:lnTo>
                  <a:lnTo>
                    <a:pt x="5788909" y="718923"/>
                  </a:lnTo>
                  <a:lnTo>
                    <a:pt x="5781898" y="736636"/>
                  </a:lnTo>
                  <a:close/>
                </a:path>
                <a:path w="8087995" h="1845945">
                  <a:moveTo>
                    <a:pt x="5817323" y="750659"/>
                  </a:moveTo>
                  <a:lnTo>
                    <a:pt x="5799610" y="743647"/>
                  </a:lnTo>
                  <a:lnTo>
                    <a:pt x="5806622" y="725935"/>
                  </a:lnTo>
                  <a:lnTo>
                    <a:pt x="5824334" y="732946"/>
                  </a:lnTo>
                  <a:lnTo>
                    <a:pt x="5817323" y="750659"/>
                  </a:lnTo>
                  <a:close/>
                </a:path>
                <a:path w="8087995" h="1845945">
                  <a:moveTo>
                    <a:pt x="5852748" y="764682"/>
                  </a:moveTo>
                  <a:lnTo>
                    <a:pt x="5835036" y="757670"/>
                  </a:lnTo>
                  <a:lnTo>
                    <a:pt x="5842047" y="739958"/>
                  </a:lnTo>
                  <a:lnTo>
                    <a:pt x="5859760" y="746970"/>
                  </a:lnTo>
                  <a:lnTo>
                    <a:pt x="5852748" y="764682"/>
                  </a:lnTo>
                  <a:close/>
                </a:path>
                <a:path w="8087995" h="1845945">
                  <a:moveTo>
                    <a:pt x="5888174" y="778705"/>
                  </a:moveTo>
                  <a:lnTo>
                    <a:pt x="5870461" y="771694"/>
                  </a:lnTo>
                  <a:lnTo>
                    <a:pt x="5877472" y="753981"/>
                  </a:lnTo>
                  <a:lnTo>
                    <a:pt x="5895185" y="760993"/>
                  </a:lnTo>
                  <a:lnTo>
                    <a:pt x="5888174" y="778705"/>
                  </a:lnTo>
                  <a:close/>
                </a:path>
                <a:path w="8087995" h="1845945">
                  <a:moveTo>
                    <a:pt x="5923600" y="792729"/>
                  </a:moveTo>
                  <a:lnTo>
                    <a:pt x="5905887" y="785717"/>
                  </a:lnTo>
                  <a:lnTo>
                    <a:pt x="5912898" y="768004"/>
                  </a:lnTo>
                  <a:lnTo>
                    <a:pt x="5930611" y="775016"/>
                  </a:lnTo>
                  <a:lnTo>
                    <a:pt x="5923600" y="792729"/>
                  </a:lnTo>
                  <a:close/>
                </a:path>
                <a:path w="8087995" h="1845945">
                  <a:moveTo>
                    <a:pt x="5959025" y="806752"/>
                  </a:moveTo>
                  <a:lnTo>
                    <a:pt x="5941312" y="799740"/>
                  </a:lnTo>
                  <a:lnTo>
                    <a:pt x="5948323" y="782028"/>
                  </a:lnTo>
                  <a:lnTo>
                    <a:pt x="5966036" y="789039"/>
                  </a:lnTo>
                  <a:lnTo>
                    <a:pt x="5959025" y="806752"/>
                  </a:lnTo>
                  <a:close/>
                </a:path>
                <a:path w="8087995" h="1845945">
                  <a:moveTo>
                    <a:pt x="5994450" y="820775"/>
                  </a:moveTo>
                  <a:lnTo>
                    <a:pt x="5976737" y="813764"/>
                  </a:lnTo>
                  <a:lnTo>
                    <a:pt x="5983748" y="796051"/>
                  </a:lnTo>
                  <a:lnTo>
                    <a:pt x="6001461" y="803062"/>
                  </a:lnTo>
                  <a:lnTo>
                    <a:pt x="5994450" y="820775"/>
                  </a:lnTo>
                  <a:close/>
                </a:path>
                <a:path w="8087995" h="1845945">
                  <a:moveTo>
                    <a:pt x="6029876" y="834798"/>
                  </a:moveTo>
                  <a:lnTo>
                    <a:pt x="6012163" y="827787"/>
                  </a:lnTo>
                  <a:lnTo>
                    <a:pt x="6019174" y="810074"/>
                  </a:lnTo>
                  <a:lnTo>
                    <a:pt x="6036887" y="817086"/>
                  </a:lnTo>
                  <a:lnTo>
                    <a:pt x="6029876" y="834798"/>
                  </a:lnTo>
                  <a:close/>
                </a:path>
                <a:path w="8087995" h="1845945">
                  <a:moveTo>
                    <a:pt x="6060062" y="846713"/>
                  </a:moveTo>
                  <a:lnTo>
                    <a:pt x="6047588" y="841810"/>
                  </a:lnTo>
                  <a:lnTo>
                    <a:pt x="6054599" y="824097"/>
                  </a:lnTo>
                  <a:lnTo>
                    <a:pt x="6068157" y="829464"/>
                  </a:lnTo>
                  <a:lnTo>
                    <a:pt x="6072868" y="831795"/>
                  </a:lnTo>
                  <a:lnTo>
                    <a:pt x="6069711" y="838176"/>
                  </a:lnTo>
                  <a:lnTo>
                    <a:pt x="6064286" y="838176"/>
                  </a:lnTo>
                  <a:lnTo>
                    <a:pt x="6060062" y="846713"/>
                  </a:lnTo>
                  <a:close/>
                </a:path>
                <a:path w="8087995" h="1845945">
                  <a:moveTo>
                    <a:pt x="6060780" y="847032"/>
                  </a:moveTo>
                  <a:lnTo>
                    <a:pt x="6060413" y="846887"/>
                  </a:lnTo>
                  <a:lnTo>
                    <a:pt x="6060062" y="846713"/>
                  </a:lnTo>
                  <a:lnTo>
                    <a:pt x="6064286" y="838176"/>
                  </a:lnTo>
                  <a:lnTo>
                    <a:pt x="6060907" y="846713"/>
                  </a:lnTo>
                  <a:lnTo>
                    <a:pt x="6060780" y="847032"/>
                  </a:lnTo>
                  <a:close/>
                </a:path>
                <a:path w="8087995" h="1845945">
                  <a:moveTo>
                    <a:pt x="6064420" y="848869"/>
                  </a:moveTo>
                  <a:lnTo>
                    <a:pt x="6060780" y="847032"/>
                  </a:lnTo>
                  <a:lnTo>
                    <a:pt x="6064286" y="838176"/>
                  </a:lnTo>
                  <a:lnTo>
                    <a:pt x="6069711" y="838176"/>
                  </a:lnTo>
                  <a:lnTo>
                    <a:pt x="6064420" y="848869"/>
                  </a:lnTo>
                  <a:close/>
                </a:path>
                <a:path w="8087995" h="1845945">
                  <a:moveTo>
                    <a:pt x="6098568" y="865766"/>
                  </a:moveTo>
                  <a:lnTo>
                    <a:pt x="6081494" y="857318"/>
                  </a:lnTo>
                  <a:lnTo>
                    <a:pt x="6089942" y="840243"/>
                  </a:lnTo>
                  <a:lnTo>
                    <a:pt x="6107016" y="848692"/>
                  </a:lnTo>
                  <a:lnTo>
                    <a:pt x="6098568" y="865766"/>
                  </a:lnTo>
                  <a:close/>
                </a:path>
                <a:path w="8087995" h="1845945">
                  <a:moveTo>
                    <a:pt x="6132716" y="882663"/>
                  </a:moveTo>
                  <a:lnTo>
                    <a:pt x="6115642" y="874215"/>
                  </a:lnTo>
                  <a:lnTo>
                    <a:pt x="6124090" y="857140"/>
                  </a:lnTo>
                  <a:lnTo>
                    <a:pt x="6141164" y="865589"/>
                  </a:lnTo>
                  <a:lnTo>
                    <a:pt x="6132716" y="882663"/>
                  </a:lnTo>
                  <a:close/>
                </a:path>
                <a:path w="8087995" h="1845945">
                  <a:moveTo>
                    <a:pt x="6166864" y="899560"/>
                  </a:moveTo>
                  <a:lnTo>
                    <a:pt x="6149790" y="891112"/>
                  </a:lnTo>
                  <a:lnTo>
                    <a:pt x="6158238" y="874038"/>
                  </a:lnTo>
                  <a:lnTo>
                    <a:pt x="6175312" y="882486"/>
                  </a:lnTo>
                  <a:lnTo>
                    <a:pt x="6166864" y="899560"/>
                  </a:lnTo>
                  <a:close/>
                </a:path>
                <a:path w="8087995" h="1845945">
                  <a:moveTo>
                    <a:pt x="6201012" y="916457"/>
                  </a:moveTo>
                  <a:lnTo>
                    <a:pt x="6183938" y="908009"/>
                  </a:lnTo>
                  <a:lnTo>
                    <a:pt x="6192386" y="890935"/>
                  </a:lnTo>
                  <a:lnTo>
                    <a:pt x="6209460" y="899383"/>
                  </a:lnTo>
                  <a:lnTo>
                    <a:pt x="6201012" y="916457"/>
                  </a:lnTo>
                  <a:close/>
                </a:path>
                <a:path w="8087995" h="1845945">
                  <a:moveTo>
                    <a:pt x="6235160" y="933354"/>
                  </a:moveTo>
                  <a:lnTo>
                    <a:pt x="6218087" y="924906"/>
                  </a:lnTo>
                  <a:lnTo>
                    <a:pt x="6226535" y="907832"/>
                  </a:lnTo>
                  <a:lnTo>
                    <a:pt x="6243609" y="916280"/>
                  </a:lnTo>
                  <a:lnTo>
                    <a:pt x="6235160" y="933354"/>
                  </a:lnTo>
                  <a:close/>
                </a:path>
                <a:path w="8087995" h="1845945">
                  <a:moveTo>
                    <a:pt x="6269308" y="950251"/>
                  </a:moveTo>
                  <a:lnTo>
                    <a:pt x="6252234" y="941803"/>
                  </a:lnTo>
                  <a:lnTo>
                    <a:pt x="6260683" y="924729"/>
                  </a:lnTo>
                  <a:lnTo>
                    <a:pt x="6277757" y="933178"/>
                  </a:lnTo>
                  <a:lnTo>
                    <a:pt x="6269308" y="950251"/>
                  </a:lnTo>
                  <a:close/>
                </a:path>
                <a:path w="8087995" h="1845945">
                  <a:moveTo>
                    <a:pt x="6303457" y="967149"/>
                  </a:moveTo>
                  <a:lnTo>
                    <a:pt x="6286383" y="958700"/>
                  </a:lnTo>
                  <a:lnTo>
                    <a:pt x="6294831" y="941626"/>
                  </a:lnTo>
                  <a:lnTo>
                    <a:pt x="6311905" y="950075"/>
                  </a:lnTo>
                  <a:lnTo>
                    <a:pt x="6303457" y="967149"/>
                  </a:lnTo>
                  <a:close/>
                </a:path>
                <a:path w="8087995" h="1845945">
                  <a:moveTo>
                    <a:pt x="6337605" y="984046"/>
                  </a:moveTo>
                  <a:lnTo>
                    <a:pt x="6320531" y="975597"/>
                  </a:lnTo>
                  <a:lnTo>
                    <a:pt x="6328979" y="958523"/>
                  </a:lnTo>
                  <a:lnTo>
                    <a:pt x="6346053" y="966972"/>
                  </a:lnTo>
                  <a:lnTo>
                    <a:pt x="6337605" y="984046"/>
                  </a:lnTo>
                  <a:close/>
                </a:path>
                <a:path w="8087995" h="1845945">
                  <a:moveTo>
                    <a:pt x="6371753" y="1000943"/>
                  </a:moveTo>
                  <a:lnTo>
                    <a:pt x="6354679" y="992494"/>
                  </a:lnTo>
                  <a:lnTo>
                    <a:pt x="6363128" y="975420"/>
                  </a:lnTo>
                  <a:lnTo>
                    <a:pt x="6380202" y="983869"/>
                  </a:lnTo>
                  <a:lnTo>
                    <a:pt x="6371753" y="1000943"/>
                  </a:lnTo>
                  <a:close/>
                </a:path>
                <a:path w="8087995" h="1845945">
                  <a:moveTo>
                    <a:pt x="6405901" y="1017840"/>
                  </a:moveTo>
                  <a:lnTo>
                    <a:pt x="6388827" y="1009391"/>
                  </a:lnTo>
                  <a:lnTo>
                    <a:pt x="6397276" y="992317"/>
                  </a:lnTo>
                  <a:lnTo>
                    <a:pt x="6414350" y="1000766"/>
                  </a:lnTo>
                  <a:lnTo>
                    <a:pt x="6405901" y="1017840"/>
                  </a:lnTo>
                  <a:close/>
                </a:path>
                <a:path w="8087995" h="1845945">
                  <a:moveTo>
                    <a:pt x="6440050" y="1034737"/>
                  </a:moveTo>
                  <a:lnTo>
                    <a:pt x="6422976" y="1026288"/>
                  </a:lnTo>
                  <a:lnTo>
                    <a:pt x="6431424" y="1009214"/>
                  </a:lnTo>
                  <a:lnTo>
                    <a:pt x="6448498" y="1017663"/>
                  </a:lnTo>
                  <a:lnTo>
                    <a:pt x="6440050" y="1034737"/>
                  </a:lnTo>
                  <a:close/>
                </a:path>
                <a:path w="8087995" h="1845945">
                  <a:moveTo>
                    <a:pt x="6474198" y="1051634"/>
                  </a:moveTo>
                  <a:lnTo>
                    <a:pt x="6457124" y="1043185"/>
                  </a:lnTo>
                  <a:lnTo>
                    <a:pt x="6465572" y="1026111"/>
                  </a:lnTo>
                  <a:lnTo>
                    <a:pt x="6482646" y="1034560"/>
                  </a:lnTo>
                  <a:lnTo>
                    <a:pt x="6474198" y="1051634"/>
                  </a:lnTo>
                  <a:close/>
                </a:path>
                <a:path w="8087995" h="1845945">
                  <a:moveTo>
                    <a:pt x="6508346" y="1068531"/>
                  </a:moveTo>
                  <a:lnTo>
                    <a:pt x="6491272" y="1060082"/>
                  </a:lnTo>
                  <a:lnTo>
                    <a:pt x="6499720" y="1043008"/>
                  </a:lnTo>
                  <a:lnTo>
                    <a:pt x="6516794" y="1051457"/>
                  </a:lnTo>
                  <a:lnTo>
                    <a:pt x="6508346" y="1068531"/>
                  </a:lnTo>
                  <a:close/>
                </a:path>
                <a:path w="8087995" h="1845945">
                  <a:moveTo>
                    <a:pt x="6542494" y="1085428"/>
                  </a:moveTo>
                  <a:lnTo>
                    <a:pt x="6525420" y="1076980"/>
                  </a:lnTo>
                  <a:lnTo>
                    <a:pt x="6533868" y="1059906"/>
                  </a:lnTo>
                  <a:lnTo>
                    <a:pt x="6550942" y="1068354"/>
                  </a:lnTo>
                  <a:lnTo>
                    <a:pt x="6542494" y="1085428"/>
                  </a:lnTo>
                  <a:close/>
                </a:path>
                <a:path w="8087995" h="1845945">
                  <a:moveTo>
                    <a:pt x="6576642" y="1102325"/>
                  </a:moveTo>
                  <a:lnTo>
                    <a:pt x="6559568" y="1093877"/>
                  </a:lnTo>
                  <a:lnTo>
                    <a:pt x="6568016" y="1076802"/>
                  </a:lnTo>
                  <a:lnTo>
                    <a:pt x="6585091" y="1085251"/>
                  </a:lnTo>
                  <a:lnTo>
                    <a:pt x="6576642" y="1102325"/>
                  </a:lnTo>
                  <a:close/>
                </a:path>
                <a:path w="8087995" h="1845945">
                  <a:moveTo>
                    <a:pt x="6610790" y="1119222"/>
                  </a:moveTo>
                  <a:lnTo>
                    <a:pt x="6593716" y="1110774"/>
                  </a:lnTo>
                  <a:lnTo>
                    <a:pt x="6602165" y="1093700"/>
                  </a:lnTo>
                  <a:lnTo>
                    <a:pt x="6619239" y="1102148"/>
                  </a:lnTo>
                  <a:lnTo>
                    <a:pt x="6610790" y="1119222"/>
                  </a:lnTo>
                  <a:close/>
                </a:path>
                <a:path w="8087995" h="1845945">
                  <a:moveTo>
                    <a:pt x="6644939" y="1136119"/>
                  </a:moveTo>
                  <a:lnTo>
                    <a:pt x="6627865" y="1127671"/>
                  </a:lnTo>
                  <a:lnTo>
                    <a:pt x="6636313" y="1110597"/>
                  </a:lnTo>
                  <a:lnTo>
                    <a:pt x="6653387" y="1119045"/>
                  </a:lnTo>
                  <a:lnTo>
                    <a:pt x="6644939" y="1136119"/>
                  </a:lnTo>
                  <a:close/>
                </a:path>
                <a:path w="8087995" h="1845945">
                  <a:moveTo>
                    <a:pt x="6679087" y="1153016"/>
                  </a:moveTo>
                  <a:lnTo>
                    <a:pt x="6662013" y="1144568"/>
                  </a:lnTo>
                  <a:lnTo>
                    <a:pt x="6670461" y="1127494"/>
                  </a:lnTo>
                  <a:lnTo>
                    <a:pt x="6687535" y="1135942"/>
                  </a:lnTo>
                  <a:lnTo>
                    <a:pt x="6679087" y="1153016"/>
                  </a:lnTo>
                  <a:close/>
                </a:path>
                <a:path w="8087995" h="1845945">
                  <a:moveTo>
                    <a:pt x="6713235" y="1169914"/>
                  </a:moveTo>
                  <a:lnTo>
                    <a:pt x="6696161" y="1161465"/>
                  </a:lnTo>
                  <a:lnTo>
                    <a:pt x="6704609" y="1144391"/>
                  </a:lnTo>
                  <a:lnTo>
                    <a:pt x="6721684" y="1152839"/>
                  </a:lnTo>
                  <a:lnTo>
                    <a:pt x="6713235" y="1169914"/>
                  </a:lnTo>
                  <a:close/>
                </a:path>
                <a:path w="8087995" h="1845945">
                  <a:moveTo>
                    <a:pt x="6747383" y="1186811"/>
                  </a:moveTo>
                  <a:lnTo>
                    <a:pt x="6730309" y="1178362"/>
                  </a:lnTo>
                  <a:lnTo>
                    <a:pt x="6738758" y="1161288"/>
                  </a:lnTo>
                  <a:lnTo>
                    <a:pt x="6755832" y="1169737"/>
                  </a:lnTo>
                  <a:lnTo>
                    <a:pt x="6747383" y="1186811"/>
                  </a:lnTo>
                  <a:close/>
                </a:path>
                <a:path w="8087995" h="1845945">
                  <a:moveTo>
                    <a:pt x="6781532" y="1203708"/>
                  </a:moveTo>
                  <a:lnTo>
                    <a:pt x="6764457" y="1195259"/>
                  </a:lnTo>
                  <a:lnTo>
                    <a:pt x="6772905" y="1178185"/>
                  </a:lnTo>
                  <a:lnTo>
                    <a:pt x="6789980" y="1186634"/>
                  </a:lnTo>
                  <a:lnTo>
                    <a:pt x="6781532" y="1203708"/>
                  </a:lnTo>
                  <a:close/>
                </a:path>
                <a:path w="8087995" h="1845945">
                  <a:moveTo>
                    <a:pt x="6815680" y="1220605"/>
                  </a:moveTo>
                  <a:lnTo>
                    <a:pt x="6798606" y="1212156"/>
                  </a:lnTo>
                  <a:lnTo>
                    <a:pt x="6807054" y="1195082"/>
                  </a:lnTo>
                  <a:lnTo>
                    <a:pt x="6824128" y="1203531"/>
                  </a:lnTo>
                  <a:lnTo>
                    <a:pt x="6815680" y="1220605"/>
                  </a:lnTo>
                  <a:close/>
                </a:path>
                <a:path w="8087995" h="1845945">
                  <a:moveTo>
                    <a:pt x="6849828" y="1237502"/>
                  </a:moveTo>
                  <a:lnTo>
                    <a:pt x="6832754" y="1229053"/>
                  </a:lnTo>
                  <a:lnTo>
                    <a:pt x="6841202" y="1211979"/>
                  </a:lnTo>
                  <a:lnTo>
                    <a:pt x="6858276" y="1220428"/>
                  </a:lnTo>
                  <a:lnTo>
                    <a:pt x="6849828" y="1237502"/>
                  </a:lnTo>
                  <a:close/>
                </a:path>
                <a:path w="8087995" h="1845945">
                  <a:moveTo>
                    <a:pt x="6883976" y="1254399"/>
                  </a:moveTo>
                  <a:lnTo>
                    <a:pt x="6866902" y="1245950"/>
                  </a:lnTo>
                  <a:lnTo>
                    <a:pt x="6875350" y="1228876"/>
                  </a:lnTo>
                  <a:lnTo>
                    <a:pt x="6892424" y="1237325"/>
                  </a:lnTo>
                  <a:lnTo>
                    <a:pt x="6883976" y="1254399"/>
                  </a:lnTo>
                  <a:close/>
                </a:path>
                <a:path w="8087995" h="1845945">
                  <a:moveTo>
                    <a:pt x="6918124" y="1271296"/>
                  </a:moveTo>
                  <a:lnTo>
                    <a:pt x="6901050" y="1262847"/>
                  </a:lnTo>
                  <a:lnTo>
                    <a:pt x="6909498" y="1245773"/>
                  </a:lnTo>
                  <a:lnTo>
                    <a:pt x="6926572" y="1254222"/>
                  </a:lnTo>
                  <a:lnTo>
                    <a:pt x="6918124" y="1271296"/>
                  </a:lnTo>
                  <a:close/>
                </a:path>
                <a:path w="8087995" h="1845945">
                  <a:moveTo>
                    <a:pt x="6952272" y="1288193"/>
                  </a:moveTo>
                  <a:lnTo>
                    <a:pt x="6935199" y="1279744"/>
                  </a:lnTo>
                  <a:lnTo>
                    <a:pt x="6943647" y="1262670"/>
                  </a:lnTo>
                  <a:lnTo>
                    <a:pt x="6960721" y="1271119"/>
                  </a:lnTo>
                  <a:lnTo>
                    <a:pt x="6952272" y="1288193"/>
                  </a:lnTo>
                  <a:close/>
                </a:path>
                <a:path w="8087995" h="1845945">
                  <a:moveTo>
                    <a:pt x="6986421" y="1305090"/>
                  </a:moveTo>
                  <a:lnTo>
                    <a:pt x="6969346" y="1296642"/>
                  </a:lnTo>
                  <a:lnTo>
                    <a:pt x="6977795" y="1279567"/>
                  </a:lnTo>
                  <a:lnTo>
                    <a:pt x="6994869" y="1288016"/>
                  </a:lnTo>
                  <a:lnTo>
                    <a:pt x="6986421" y="1305090"/>
                  </a:lnTo>
                  <a:close/>
                </a:path>
                <a:path w="8087995" h="1845945">
                  <a:moveTo>
                    <a:pt x="7020569" y="1321987"/>
                  </a:moveTo>
                  <a:lnTo>
                    <a:pt x="7003495" y="1313539"/>
                  </a:lnTo>
                  <a:lnTo>
                    <a:pt x="7011943" y="1296465"/>
                  </a:lnTo>
                  <a:lnTo>
                    <a:pt x="7029017" y="1304913"/>
                  </a:lnTo>
                  <a:lnTo>
                    <a:pt x="7020569" y="1321987"/>
                  </a:lnTo>
                  <a:close/>
                </a:path>
                <a:path w="8087995" h="1845945">
                  <a:moveTo>
                    <a:pt x="7054717" y="1338884"/>
                  </a:moveTo>
                  <a:lnTo>
                    <a:pt x="7037643" y="1330436"/>
                  </a:lnTo>
                  <a:lnTo>
                    <a:pt x="7046091" y="1313362"/>
                  </a:lnTo>
                  <a:lnTo>
                    <a:pt x="7063165" y="1321810"/>
                  </a:lnTo>
                  <a:lnTo>
                    <a:pt x="7054717" y="1338884"/>
                  </a:lnTo>
                  <a:close/>
                </a:path>
                <a:path w="8087995" h="1845945">
                  <a:moveTo>
                    <a:pt x="7088865" y="1355781"/>
                  </a:moveTo>
                  <a:lnTo>
                    <a:pt x="7071791" y="1347333"/>
                  </a:lnTo>
                  <a:lnTo>
                    <a:pt x="7080240" y="1330259"/>
                  </a:lnTo>
                  <a:lnTo>
                    <a:pt x="7097314" y="1338707"/>
                  </a:lnTo>
                  <a:lnTo>
                    <a:pt x="7088865" y="1355781"/>
                  </a:lnTo>
                  <a:close/>
                </a:path>
                <a:path w="8087995" h="1845945">
                  <a:moveTo>
                    <a:pt x="7123014" y="1372679"/>
                  </a:moveTo>
                  <a:lnTo>
                    <a:pt x="7105939" y="1364230"/>
                  </a:lnTo>
                  <a:lnTo>
                    <a:pt x="7114388" y="1347156"/>
                  </a:lnTo>
                  <a:lnTo>
                    <a:pt x="7131462" y="1355604"/>
                  </a:lnTo>
                  <a:lnTo>
                    <a:pt x="7123014" y="1372679"/>
                  </a:lnTo>
                  <a:close/>
                </a:path>
                <a:path w="8087995" h="1845945">
                  <a:moveTo>
                    <a:pt x="7157162" y="1389576"/>
                  </a:moveTo>
                  <a:lnTo>
                    <a:pt x="7140088" y="1381127"/>
                  </a:lnTo>
                  <a:lnTo>
                    <a:pt x="7148536" y="1364053"/>
                  </a:lnTo>
                  <a:lnTo>
                    <a:pt x="7165610" y="1372502"/>
                  </a:lnTo>
                  <a:lnTo>
                    <a:pt x="7157162" y="1389576"/>
                  </a:lnTo>
                  <a:close/>
                </a:path>
                <a:path w="8087995" h="1845945">
                  <a:moveTo>
                    <a:pt x="7191310" y="1406473"/>
                  </a:moveTo>
                  <a:lnTo>
                    <a:pt x="7174236" y="1398024"/>
                  </a:lnTo>
                  <a:lnTo>
                    <a:pt x="7182684" y="1380950"/>
                  </a:lnTo>
                  <a:lnTo>
                    <a:pt x="7199758" y="1389399"/>
                  </a:lnTo>
                  <a:lnTo>
                    <a:pt x="7191310" y="1406473"/>
                  </a:lnTo>
                  <a:close/>
                </a:path>
                <a:path w="8087995" h="1845945">
                  <a:moveTo>
                    <a:pt x="7225458" y="1423370"/>
                  </a:moveTo>
                  <a:lnTo>
                    <a:pt x="7208384" y="1414921"/>
                  </a:lnTo>
                  <a:lnTo>
                    <a:pt x="7216832" y="1397847"/>
                  </a:lnTo>
                  <a:lnTo>
                    <a:pt x="7233906" y="1406296"/>
                  </a:lnTo>
                  <a:lnTo>
                    <a:pt x="7225458" y="1423370"/>
                  </a:lnTo>
                  <a:close/>
                </a:path>
                <a:path w="8087995" h="1845945">
                  <a:moveTo>
                    <a:pt x="7259606" y="1440267"/>
                  </a:moveTo>
                  <a:lnTo>
                    <a:pt x="7242532" y="1431818"/>
                  </a:lnTo>
                  <a:lnTo>
                    <a:pt x="7250980" y="1414744"/>
                  </a:lnTo>
                  <a:lnTo>
                    <a:pt x="7268054" y="1423193"/>
                  </a:lnTo>
                  <a:lnTo>
                    <a:pt x="7259606" y="1440267"/>
                  </a:lnTo>
                  <a:close/>
                </a:path>
                <a:path w="8087995" h="1845945">
                  <a:moveTo>
                    <a:pt x="7293755" y="1457164"/>
                  </a:moveTo>
                  <a:lnTo>
                    <a:pt x="7276680" y="1448715"/>
                  </a:lnTo>
                  <a:lnTo>
                    <a:pt x="7285128" y="1431641"/>
                  </a:lnTo>
                  <a:lnTo>
                    <a:pt x="7302203" y="1440090"/>
                  </a:lnTo>
                  <a:lnTo>
                    <a:pt x="7293755" y="1457164"/>
                  </a:lnTo>
                  <a:close/>
                </a:path>
                <a:path w="8087995" h="1845945">
                  <a:moveTo>
                    <a:pt x="7327902" y="1474061"/>
                  </a:moveTo>
                  <a:lnTo>
                    <a:pt x="7310828" y="1465612"/>
                  </a:lnTo>
                  <a:lnTo>
                    <a:pt x="7319277" y="1448539"/>
                  </a:lnTo>
                  <a:lnTo>
                    <a:pt x="7336351" y="1456987"/>
                  </a:lnTo>
                  <a:lnTo>
                    <a:pt x="7327902" y="1474061"/>
                  </a:lnTo>
                  <a:close/>
                </a:path>
                <a:path w="8087995" h="1845945">
                  <a:moveTo>
                    <a:pt x="7362051" y="1490958"/>
                  </a:moveTo>
                  <a:lnTo>
                    <a:pt x="7344977" y="1482509"/>
                  </a:lnTo>
                  <a:lnTo>
                    <a:pt x="7353425" y="1465435"/>
                  </a:lnTo>
                  <a:lnTo>
                    <a:pt x="7370499" y="1473884"/>
                  </a:lnTo>
                  <a:lnTo>
                    <a:pt x="7362051" y="1490958"/>
                  </a:lnTo>
                  <a:close/>
                </a:path>
                <a:path w="8087995" h="1845945">
                  <a:moveTo>
                    <a:pt x="7396199" y="1507855"/>
                  </a:moveTo>
                  <a:lnTo>
                    <a:pt x="7379125" y="1499407"/>
                  </a:lnTo>
                  <a:lnTo>
                    <a:pt x="7387573" y="1482333"/>
                  </a:lnTo>
                  <a:lnTo>
                    <a:pt x="7404647" y="1490781"/>
                  </a:lnTo>
                  <a:lnTo>
                    <a:pt x="7396199" y="1507855"/>
                  </a:lnTo>
                  <a:close/>
                </a:path>
                <a:path w="8087995" h="1845945">
                  <a:moveTo>
                    <a:pt x="7430347" y="1524752"/>
                  </a:moveTo>
                  <a:lnTo>
                    <a:pt x="7413273" y="1516304"/>
                  </a:lnTo>
                  <a:lnTo>
                    <a:pt x="7421721" y="1499229"/>
                  </a:lnTo>
                  <a:lnTo>
                    <a:pt x="7438796" y="1507678"/>
                  </a:lnTo>
                  <a:lnTo>
                    <a:pt x="7430347" y="1524752"/>
                  </a:lnTo>
                  <a:close/>
                </a:path>
                <a:path w="8087995" h="1845945">
                  <a:moveTo>
                    <a:pt x="7464495" y="1541649"/>
                  </a:moveTo>
                  <a:lnTo>
                    <a:pt x="7447421" y="1533201"/>
                  </a:lnTo>
                  <a:lnTo>
                    <a:pt x="7455870" y="1516127"/>
                  </a:lnTo>
                  <a:lnTo>
                    <a:pt x="7472944" y="1524575"/>
                  </a:lnTo>
                  <a:lnTo>
                    <a:pt x="7464495" y="1541649"/>
                  </a:lnTo>
                  <a:close/>
                </a:path>
                <a:path w="8087995" h="1845945">
                  <a:moveTo>
                    <a:pt x="7498643" y="1558546"/>
                  </a:moveTo>
                  <a:lnTo>
                    <a:pt x="7481570" y="1550098"/>
                  </a:lnTo>
                  <a:lnTo>
                    <a:pt x="7490018" y="1533024"/>
                  </a:lnTo>
                  <a:lnTo>
                    <a:pt x="7507091" y="1541472"/>
                  </a:lnTo>
                  <a:lnTo>
                    <a:pt x="7498643" y="1558546"/>
                  </a:lnTo>
                  <a:close/>
                </a:path>
                <a:path w="8087995" h="1845945">
                  <a:moveTo>
                    <a:pt x="7532792" y="1575443"/>
                  </a:moveTo>
                  <a:lnTo>
                    <a:pt x="7515718" y="1566995"/>
                  </a:lnTo>
                  <a:lnTo>
                    <a:pt x="7524166" y="1549921"/>
                  </a:lnTo>
                  <a:lnTo>
                    <a:pt x="7541240" y="1558369"/>
                  </a:lnTo>
                  <a:lnTo>
                    <a:pt x="7532792" y="1575443"/>
                  </a:lnTo>
                  <a:close/>
                </a:path>
                <a:path w="8087995" h="1845945">
                  <a:moveTo>
                    <a:pt x="7566940" y="1592341"/>
                  </a:moveTo>
                  <a:lnTo>
                    <a:pt x="7549866" y="1583892"/>
                  </a:lnTo>
                  <a:lnTo>
                    <a:pt x="7558314" y="1566818"/>
                  </a:lnTo>
                  <a:lnTo>
                    <a:pt x="7575388" y="1575266"/>
                  </a:lnTo>
                  <a:lnTo>
                    <a:pt x="7566940" y="1592341"/>
                  </a:lnTo>
                  <a:close/>
                </a:path>
                <a:path w="8087995" h="1845945">
                  <a:moveTo>
                    <a:pt x="7601088" y="1609238"/>
                  </a:moveTo>
                  <a:lnTo>
                    <a:pt x="7584014" y="1600789"/>
                  </a:lnTo>
                  <a:lnTo>
                    <a:pt x="7592462" y="1583715"/>
                  </a:lnTo>
                  <a:lnTo>
                    <a:pt x="7609536" y="1592163"/>
                  </a:lnTo>
                  <a:lnTo>
                    <a:pt x="7601088" y="1609238"/>
                  </a:lnTo>
                  <a:close/>
                </a:path>
                <a:path w="8087995" h="1845945">
                  <a:moveTo>
                    <a:pt x="7635237" y="1626135"/>
                  </a:moveTo>
                  <a:lnTo>
                    <a:pt x="7618162" y="1617686"/>
                  </a:lnTo>
                  <a:lnTo>
                    <a:pt x="7626610" y="1600612"/>
                  </a:lnTo>
                  <a:lnTo>
                    <a:pt x="7643685" y="1609061"/>
                  </a:lnTo>
                  <a:lnTo>
                    <a:pt x="7635237" y="1626135"/>
                  </a:lnTo>
                  <a:close/>
                </a:path>
                <a:path w="8087995" h="1845945">
                  <a:moveTo>
                    <a:pt x="7669384" y="1643032"/>
                  </a:moveTo>
                  <a:lnTo>
                    <a:pt x="7652310" y="1634583"/>
                  </a:lnTo>
                  <a:lnTo>
                    <a:pt x="7660759" y="1617509"/>
                  </a:lnTo>
                  <a:lnTo>
                    <a:pt x="7677833" y="1625957"/>
                  </a:lnTo>
                  <a:lnTo>
                    <a:pt x="7669384" y="1643032"/>
                  </a:lnTo>
                  <a:close/>
                </a:path>
                <a:path w="8087995" h="1845945">
                  <a:moveTo>
                    <a:pt x="7703533" y="1659929"/>
                  </a:moveTo>
                  <a:lnTo>
                    <a:pt x="7686458" y="1651480"/>
                  </a:lnTo>
                  <a:lnTo>
                    <a:pt x="7694907" y="1634406"/>
                  </a:lnTo>
                  <a:lnTo>
                    <a:pt x="7711981" y="1642855"/>
                  </a:lnTo>
                  <a:lnTo>
                    <a:pt x="7703533" y="1659929"/>
                  </a:lnTo>
                  <a:close/>
                </a:path>
                <a:path w="8087995" h="1845945">
                  <a:moveTo>
                    <a:pt x="7737681" y="1676826"/>
                  </a:moveTo>
                  <a:lnTo>
                    <a:pt x="7720607" y="1668378"/>
                  </a:lnTo>
                  <a:lnTo>
                    <a:pt x="7729055" y="1651303"/>
                  </a:lnTo>
                  <a:lnTo>
                    <a:pt x="7746129" y="1659752"/>
                  </a:lnTo>
                  <a:lnTo>
                    <a:pt x="7737681" y="1676826"/>
                  </a:lnTo>
                  <a:close/>
                </a:path>
                <a:path w="8087995" h="1845945">
                  <a:moveTo>
                    <a:pt x="7771829" y="1693723"/>
                  </a:moveTo>
                  <a:lnTo>
                    <a:pt x="7754755" y="1685274"/>
                  </a:lnTo>
                  <a:lnTo>
                    <a:pt x="7763203" y="1668200"/>
                  </a:lnTo>
                  <a:lnTo>
                    <a:pt x="7780277" y="1676649"/>
                  </a:lnTo>
                  <a:lnTo>
                    <a:pt x="7771829" y="1693723"/>
                  </a:lnTo>
                  <a:close/>
                </a:path>
                <a:path w="8087995" h="1845945">
                  <a:moveTo>
                    <a:pt x="7805977" y="1710620"/>
                  </a:moveTo>
                  <a:lnTo>
                    <a:pt x="7788903" y="1702172"/>
                  </a:lnTo>
                  <a:lnTo>
                    <a:pt x="7797352" y="1685097"/>
                  </a:lnTo>
                  <a:lnTo>
                    <a:pt x="7814426" y="1693546"/>
                  </a:lnTo>
                  <a:lnTo>
                    <a:pt x="7805977" y="1710620"/>
                  </a:lnTo>
                  <a:close/>
                </a:path>
                <a:path w="8087995" h="1845945">
                  <a:moveTo>
                    <a:pt x="7840126" y="1727517"/>
                  </a:moveTo>
                  <a:lnTo>
                    <a:pt x="7823051" y="1719069"/>
                  </a:lnTo>
                  <a:lnTo>
                    <a:pt x="7831500" y="1701994"/>
                  </a:lnTo>
                  <a:lnTo>
                    <a:pt x="7848574" y="1710443"/>
                  </a:lnTo>
                  <a:lnTo>
                    <a:pt x="7840126" y="1727517"/>
                  </a:lnTo>
                  <a:close/>
                </a:path>
                <a:path w="8087995" h="1845945">
                  <a:moveTo>
                    <a:pt x="7874274" y="1744414"/>
                  </a:moveTo>
                  <a:lnTo>
                    <a:pt x="7857200" y="1735966"/>
                  </a:lnTo>
                  <a:lnTo>
                    <a:pt x="7865648" y="1718892"/>
                  </a:lnTo>
                  <a:lnTo>
                    <a:pt x="7882722" y="1727340"/>
                  </a:lnTo>
                  <a:lnTo>
                    <a:pt x="7874274" y="1744414"/>
                  </a:lnTo>
                  <a:close/>
                </a:path>
                <a:path w="8087995" h="1845945">
                  <a:moveTo>
                    <a:pt x="7908422" y="1761311"/>
                  </a:moveTo>
                  <a:lnTo>
                    <a:pt x="7891348" y="1752863"/>
                  </a:lnTo>
                  <a:lnTo>
                    <a:pt x="7899796" y="1735789"/>
                  </a:lnTo>
                  <a:lnTo>
                    <a:pt x="7916870" y="1744237"/>
                  </a:lnTo>
                  <a:lnTo>
                    <a:pt x="7908422" y="1761311"/>
                  </a:lnTo>
                  <a:close/>
                </a:path>
                <a:path w="8087995" h="1845945">
                  <a:moveTo>
                    <a:pt x="7942570" y="1778208"/>
                  </a:moveTo>
                  <a:lnTo>
                    <a:pt x="7925496" y="1769760"/>
                  </a:lnTo>
                  <a:lnTo>
                    <a:pt x="7933944" y="1752686"/>
                  </a:lnTo>
                  <a:lnTo>
                    <a:pt x="7951018" y="1761134"/>
                  </a:lnTo>
                  <a:lnTo>
                    <a:pt x="7942570" y="1778208"/>
                  </a:lnTo>
                  <a:close/>
                </a:path>
                <a:path w="8087995" h="1845945">
                  <a:moveTo>
                    <a:pt x="7976719" y="1795106"/>
                  </a:moveTo>
                  <a:lnTo>
                    <a:pt x="7959644" y="1786657"/>
                  </a:lnTo>
                  <a:lnTo>
                    <a:pt x="7968092" y="1769583"/>
                  </a:lnTo>
                  <a:lnTo>
                    <a:pt x="7985167" y="1778031"/>
                  </a:lnTo>
                  <a:lnTo>
                    <a:pt x="7976719" y="1795106"/>
                  </a:lnTo>
                  <a:close/>
                </a:path>
                <a:path w="8087995" h="1845945">
                  <a:moveTo>
                    <a:pt x="8010867" y="1812002"/>
                  </a:moveTo>
                  <a:lnTo>
                    <a:pt x="7993793" y="1803554"/>
                  </a:lnTo>
                  <a:lnTo>
                    <a:pt x="8002241" y="1786480"/>
                  </a:lnTo>
                  <a:lnTo>
                    <a:pt x="8019315" y="1794928"/>
                  </a:lnTo>
                  <a:lnTo>
                    <a:pt x="8010867" y="1812002"/>
                  </a:lnTo>
                  <a:close/>
                </a:path>
                <a:path w="8087995" h="1845945">
                  <a:moveTo>
                    <a:pt x="8045014" y="1828900"/>
                  </a:moveTo>
                  <a:lnTo>
                    <a:pt x="8027940" y="1820451"/>
                  </a:lnTo>
                  <a:lnTo>
                    <a:pt x="8036389" y="1803377"/>
                  </a:lnTo>
                  <a:lnTo>
                    <a:pt x="8053463" y="1811826"/>
                  </a:lnTo>
                  <a:lnTo>
                    <a:pt x="8045014" y="1828900"/>
                  </a:lnTo>
                  <a:close/>
                </a:path>
                <a:path w="8087995" h="1845945">
                  <a:moveTo>
                    <a:pt x="8079163" y="1845797"/>
                  </a:moveTo>
                  <a:lnTo>
                    <a:pt x="8062089" y="1837348"/>
                  </a:lnTo>
                  <a:lnTo>
                    <a:pt x="8070537" y="1820274"/>
                  </a:lnTo>
                  <a:lnTo>
                    <a:pt x="8087611" y="1828723"/>
                  </a:lnTo>
                  <a:lnTo>
                    <a:pt x="8079163" y="1845797"/>
                  </a:lnTo>
                  <a:close/>
                </a:path>
              </a:pathLst>
            </a:custGeom>
            <a:solidFill>
              <a:srgbClr val="4B62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58477" y="4819649"/>
              <a:ext cx="114300" cy="11429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79682" y="4962524"/>
              <a:ext cx="114299" cy="11429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00886" y="4848224"/>
              <a:ext cx="114300" cy="11429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2091" y="5648324"/>
              <a:ext cx="114300" cy="11429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43296" y="6648449"/>
              <a:ext cx="114300" cy="114299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1768475" y="4044949"/>
            <a:ext cx="616585" cy="10960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Gg</a:t>
            </a:r>
            <a:r>
              <a:rPr sz="950" spc="-3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CO2-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eq</a:t>
            </a:r>
            <a:endParaRPr sz="9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66K</a:t>
            </a:r>
            <a:endParaRPr sz="12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64K</a:t>
            </a:r>
            <a:endParaRPr sz="12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62K</a:t>
            </a:r>
            <a:endParaRPr sz="12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60K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2723414" y="5144134"/>
            <a:ext cx="372110" cy="93027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>
              <a:lnSpc>
                <a:spcPct val="157500"/>
              </a:lnSpc>
              <a:spcBef>
                <a:spcPts val="130"/>
              </a:spcBef>
            </a:pPr>
            <a:r>
              <a:rPr sz="1250" spc="-25" dirty="0">
                <a:solidFill>
                  <a:srgbClr val="424242"/>
                </a:solidFill>
                <a:latin typeface="Tahoma"/>
                <a:cs typeface="Tahoma"/>
              </a:rPr>
              <a:t>BaU </a:t>
            </a:r>
            <a:r>
              <a:rPr sz="1250" spc="-40" dirty="0">
                <a:solidFill>
                  <a:srgbClr val="424242"/>
                </a:solidFill>
                <a:latin typeface="Tahoma"/>
                <a:cs typeface="Tahoma"/>
              </a:rPr>
              <a:t>WEM </a:t>
            </a:r>
            <a:r>
              <a:rPr sz="1250" spc="-55" dirty="0">
                <a:solidFill>
                  <a:srgbClr val="424242"/>
                </a:solidFill>
                <a:latin typeface="Tahoma"/>
                <a:cs typeface="Tahoma"/>
              </a:rPr>
              <a:t>WAM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2430124" y="5351584"/>
            <a:ext cx="211454" cy="0"/>
          </a:xfrm>
          <a:custGeom>
            <a:avLst/>
            <a:gdLst/>
            <a:ahLst/>
            <a:cxnLst/>
            <a:rect l="l" t="t" r="r" b="b"/>
            <a:pathLst>
              <a:path w="211454">
                <a:moveTo>
                  <a:pt x="0" y="0"/>
                </a:moveTo>
                <a:lnTo>
                  <a:pt x="211015" y="0"/>
                </a:lnTo>
              </a:path>
            </a:pathLst>
          </a:custGeom>
          <a:ln w="35169">
            <a:solidFill>
              <a:srgbClr val="4B62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430125" y="5638799"/>
            <a:ext cx="70485" cy="28575"/>
          </a:xfrm>
          <a:custGeom>
            <a:avLst/>
            <a:gdLst/>
            <a:ahLst/>
            <a:cxnLst/>
            <a:rect l="l" t="t" r="r" b="b"/>
            <a:pathLst>
              <a:path w="70484" h="28575">
                <a:moveTo>
                  <a:pt x="70338" y="28575"/>
                </a:moveTo>
                <a:lnTo>
                  <a:pt x="0" y="28575"/>
                </a:lnTo>
                <a:lnTo>
                  <a:pt x="0" y="0"/>
                </a:lnTo>
                <a:lnTo>
                  <a:pt x="70338" y="0"/>
                </a:lnTo>
                <a:lnTo>
                  <a:pt x="70338" y="28575"/>
                </a:lnTo>
                <a:close/>
              </a:path>
            </a:pathLst>
          </a:custGeom>
          <a:solidFill>
            <a:srgbClr val="4B62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2570801" y="5638799"/>
            <a:ext cx="69215" cy="28575"/>
          </a:xfrm>
          <a:custGeom>
            <a:avLst/>
            <a:gdLst/>
            <a:ahLst/>
            <a:cxnLst/>
            <a:rect l="l" t="t" r="r" b="b"/>
            <a:pathLst>
              <a:path w="69215" h="28575">
                <a:moveTo>
                  <a:pt x="68873" y="28575"/>
                </a:moveTo>
                <a:lnTo>
                  <a:pt x="0" y="28575"/>
                </a:lnTo>
                <a:lnTo>
                  <a:pt x="0" y="0"/>
                </a:lnTo>
                <a:lnTo>
                  <a:pt x="68873" y="0"/>
                </a:lnTo>
                <a:lnTo>
                  <a:pt x="68873" y="28575"/>
                </a:lnTo>
                <a:close/>
              </a:path>
            </a:pathLst>
          </a:custGeom>
          <a:solidFill>
            <a:srgbClr val="4B62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2430112" y="5934087"/>
            <a:ext cx="211454" cy="35560"/>
          </a:xfrm>
          <a:custGeom>
            <a:avLst/>
            <a:gdLst/>
            <a:ahLst/>
            <a:cxnLst/>
            <a:rect l="l" t="t" r="r" b="b"/>
            <a:pathLst>
              <a:path w="211454" h="35560">
                <a:moveTo>
                  <a:pt x="35179" y="0"/>
                </a:moveTo>
                <a:lnTo>
                  <a:pt x="0" y="0"/>
                </a:lnTo>
                <a:lnTo>
                  <a:pt x="0" y="35166"/>
                </a:lnTo>
                <a:lnTo>
                  <a:pt x="35179" y="35166"/>
                </a:lnTo>
                <a:lnTo>
                  <a:pt x="35179" y="0"/>
                </a:lnTo>
                <a:close/>
              </a:path>
              <a:path w="211454" h="35560">
                <a:moveTo>
                  <a:pt x="93789" y="0"/>
                </a:moveTo>
                <a:lnTo>
                  <a:pt x="58623" y="0"/>
                </a:lnTo>
                <a:lnTo>
                  <a:pt x="58623" y="35166"/>
                </a:lnTo>
                <a:lnTo>
                  <a:pt x="93789" y="35166"/>
                </a:lnTo>
                <a:lnTo>
                  <a:pt x="93789" y="0"/>
                </a:lnTo>
                <a:close/>
              </a:path>
              <a:path w="211454" h="35560">
                <a:moveTo>
                  <a:pt x="152400" y="0"/>
                </a:moveTo>
                <a:lnTo>
                  <a:pt x="117233" y="0"/>
                </a:lnTo>
                <a:lnTo>
                  <a:pt x="117233" y="35166"/>
                </a:lnTo>
                <a:lnTo>
                  <a:pt x="152400" y="35166"/>
                </a:lnTo>
                <a:lnTo>
                  <a:pt x="152400" y="0"/>
                </a:lnTo>
                <a:close/>
              </a:path>
              <a:path w="211454" h="35560">
                <a:moveTo>
                  <a:pt x="211023" y="0"/>
                </a:moveTo>
                <a:lnTo>
                  <a:pt x="175856" y="0"/>
                </a:lnTo>
                <a:lnTo>
                  <a:pt x="175856" y="35166"/>
                </a:lnTo>
                <a:lnTo>
                  <a:pt x="211023" y="35166"/>
                </a:lnTo>
                <a:lnTo>
                  <a:pt x="211023" y="0"/>
                </a:lnTo>
                <a:close/>
              </a:path>
            </a:pathLst>
          </a:custGeom>
          <a:solidFill>
            <a:srgbClr val="4B62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792772" y="4844927"/>
            <a:ext cx="859210" cy="16643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R="45085" algn="ctr">
              <a:lnSpc>
                <a:spcPts val="2785"/>
              </a:lnSpc>
            </a:pPr>
            <a:r>
              <a:rPr lang="sr-Cyrl-RS" sz="1600" spc="100" dirty="0">
                <a:solidFill>
                  <a:srgbClr val="002046"/>
                </a:solidFill>
                <a:latin typeface="Tahoma"/>
                <a:cs typeface="Tahoma"/>
              </a:rPr>
              <a:t>Укупно</a:t>
            </a:r>
            <a:r>
              <a:rPr lang="sr-Cyrl-RS" sz="1600" spc="-575" dirty="0">
                <a:solidFill>
                  <a:srgbClr val="002046"/>
                </a:solidFill>
                <a:latin typeface="Tahoma"/>
                <a:cs typeface="Tahoma"/>
              </a:rPr>
              <a:t> </a:t>
            </a:r>
            <a:endParaRPr sz="1600" dirty="0">
              <a:latin typeface="Tahoma"/>
              <a:cs typeface="Tahoma"/>
            </a:endParaRPr>
          </a:p>
          <a:p>
            <a:pPr algn="ctr">
              <a:lnSpc>
                <a:spcPts val="3440"/>
              </a:lnSpc>
              <a:spcBef>
                <a:spcPts val="509"/>
              </a:spcBef>
            </a:pPr>
            <a:r>
              <a:rPr sz="1600" spc="100" dirty="0">
                <a:solidFill>
                  <a:srgbClr val="002046"/>
                </a:solidFill>
                <a:latin typeface="Tahoma"/>
                <a:cs typeface="Tahoma"/>
              </a:rPr>
              <a:t>(</a:t>
            </a:r>
            <a:r>
              <a:rPr lang="sr-Cyrl-RS" sz="1600" spc="100" dirty="0">
                <a:solidFill>
                  <a:srgbClr val="002046"/>
                </a:solidFill>
                <a:latin typeface="Tahoma"/>
                <a:cs typeface="Tahoma"/>
              </a:rPr>
              <a:t>без  </a:t>
            </a:r>
            <a:r>
              <a:rPr sz="1600" spc="100" dirty="0">
                <a:solidFill>
                  <a:srgbClr val="002046"/>
                </a:solidFill>
                <a:latin typeface="Tahoma"/>
                <a:cs typeface="Tahoma"/>
              </a:rPr>
              <a:t>LULUCF)</a:t>
            </a:r>
            <a:endParaRPr sz="1600" spc="1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4150" y="1281124"/>
            <a:ext cx="13792199" cy="6640501"/>
          </a:xfrm>
          <a:custGeom>
            <a:avLst/>
            <a:gdLst/>
            <a:ahLst/>
            <a:cxnLst/>
            <a:rect l="l" t="t" r="r" b="b"/>
            <a:pathLst>
              <a:path w="12763500" h="5805805">
                <a:moveTo>
                  <a:pt x="12763500" y="3719512"/>
                </a:moveTo>
                <a:lnTo>
                  <a:pt x="12749213" y="3719512"/>
                </a:lnTo>
                <a:lnTo>
                  <a:pt x="12749213" y="0"/>
                </a:lnTo>
                <a:lnTo>
                  <a:pt x="9072562" y="0"/>
                </a:lnTo>
                <a:lnTo>
                  <a:pt x="9072562" y="3719512"/>
                </a:lnTo>
                <a:lnTo>
                  <a:pt x="0" y="3719512"/>
                </a:lnTo>
                <a:lnTo>
                  <a:pt x="0" y="5805475"/>
                </a:lnTo>
                <a:lnTo>
                  <a:pt x="12763500" y="5805475"/>
                </a:lnTo>
                <a:lnTo>
                  <a:pt x="12763500" y="3719512"/>
                </a:lnTo>
                <a:close/>
              </a:path>
            </a:pathLst>
          </a:custGeom>
          <a:solidFill>
            <a:srgbClr val="E4E4E4">
              <a:alpha val="6313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743471" y="7378700"/>
            <a:ext cx="19088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Source: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NDC,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and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LCDS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19051" y="5252719"/>
            <a:ext cx="7270899" cy="138243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40"/>
              </a:spcBef>
            </a:pPr>
            <a:r>
              <a:rPr lang="sr-Cyrl-RS" sz="1800" b="1" spc="-10" dirty="0">
                <a:solidFill>
                  <a:srgbClr val="002046"/>
                </a:solidFill>
                <a:latin typeface="Arial"/>
                <a:cs typeface="Arial"/>
              </a:rPr>
              <a:t>Пољопривреда</a:t>
            </a:r>
            <a:endParaRPr sz="1800" dirty="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40"/>
              </a:spcBef>
            </a:pPr>
            <a:r>
              <a:rPr lang="ru-RU" sz="1800" spc="-35" dirty="0">
                <a:solidFill>
                  <a:srgbClr val="002046"/>
                </a:solidFill>
                <a:latin typeface="Arial MT"/>
                <a:cs typeface="Arial MT"/>
              </a:rPr>
              <a:t>Стратегијe развоја са ниским садржајем угљеника (LCDS)</a:t>
            </a:r>
          </a:p>
          <a:p>
            <a:pPr marL="38100">
              <a:lnSpc>
                <a:spcPct val="100000"/>
              </a:lnSpc>
              <a:spcBef>
                <a:spcPts val="540"/>
              </a:spcBef>
            </a:pPr>
            <a:r>
              <a:rPr lang="en-GB" sz="975" spc="975" baseline="-34188" dirty="0">
                <a:solidFill>
                  <a:srgbClr val="002046"/>
                </a:solidFill>
                <a:latin typeface="Times New Roman"/>
                <a:cs typeface="Times New Roman"/>
              </a:rPr>
              <a:t></a:t>
            </a:r>
            <a:r>
              <a:rPr lang="en-GB" sz="1800" spc="650" dirty="0">
                <a:solidFill>
                  <a:srgbClr val="002046"/>
                </a:solidFill>
                <a:latin typeface="Arial MT"/>
                <a:cs typeface="Arial MT"/>
              </a:rPr>
              <a:t>-</a:t>
            </a:r>
            <a:r>
              <a:rPr lang="en-GB" sz="1800" spc="70" dirty="0">
                <a:solidFill>
                  <a:srgbClr val="002046"/>
                </a:solidFill>
                <a:latin typeface="Arial MT"/>
                <a:cs typeface="Arial MT"/>
              </a:rPr>
              <a:t>15%</a:t>
            </a:r>
            <a:r>
              <a:rPr lang="en-GB" sz="1800" spc="-30" dirty="0">
                <a:solidFill>
                  <a:srgbClr val="002046"/>
                </a:solidFill>
                <a:latin typeface="Arial MT"/>
                <a:cs typeface="Arial MT"/>
              </a:rPr>
              <a:t> </a:t>
            </a:r>
            <a:r>
              <a:rPr lang="sr-Cyrl-RS" sz="1800" dirty="0">
                <a:solidFill>
                  <a:srgbClr val="002046"/>
                </a:solidFill>
                <a:latin typeface="Arial MT"/>
                <a:cs typeface="Arial MT"/>
              </a:rPr>
              <a:t>до</a:t>
            </a:r>
            <a:r>
              <a:rPr lang="en-GB" sz="1800" spc="-30" dirty="0">
                <a:solidFill>
                  <a:srgbClr val="002046"/>
                </a:solidFill>
                <a:latin typeface="Arial MT"/>
                <a:cs typeface="Arial MT"/>
              </a:rPr>
              <a:t> </a:t>
            </a:r>
            <a:r>
              <a:rPr lang="en-GB" sz="1800" spc="80" dirty="0">
                <a:solidFill>
                  <a:srgbClr val="002046"/>
                </a:solidFill>
                <a:latin typeface="Arial MT"/>
                <a:cs typeface="Arial MT"/>
              </a:rPr>
              <a:t>2030</a:t>
            </a:r>
            <a:r>
              <a:rPr lang="en-GB" sz="1800" spc="-30" dirty="0">
                <a:solidFill>
                  <a:srgbClr val="002046"/>
                </a:solidFill>
                <a:latin typeface="Arial MT"/>
                <a:cs typeface="Arial MT"/>
              </a:rPr>
              <a:t> </a:t>
            </a:r>
            <a:r>
              <a:rPr lang="ru-RU" sz="1800" spc="-35" dirty="0">
                <a:solidFill>
                  <a:srgbClr val="002046"/>
                </a:solidFill>
                <a:latin typeface="Arial MT"/>
                <a:cs typeface="Arial MT"/>
              </a:rPr>
              <a:t>у поређењу са 2010. годином.</a:t>
            </a:r>
            <a:endParaRPr lang="en-GB" sz="1800" dirty="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540"/>
              </a:spcBef>
            </a:pPr>
            <a:r>
              <a:rPr sz="975" spc="1710" baseline="-34188" dirty="0">
                <a:solidFill>
                  <a:srgbClr val="002046"/>
                </a:solidFill>
                <a:latin typeface="Times New Roman"/>
                <a:cs typeface="Times New Roman"/>
              </a:rPr>
              <a:t></a:t>
            </a:r>
            <a:r>
              <a:rPr sz="975" spc="494" baseline="-34188" dirty="0">
                <a:solidFill>
                  <a:srgbClr val="002046"/>
                </a:solidFill>
                <a:latin typeface="Times New Roman"/>
                <a:cs typeface="Times New Roman"/>
              </a:rPr>
              <a:t> </a:t>
            </a:r>
            <a:r>
              <a:rPr lang="ru-RU" sz="1800" dirty="0">
                <a:solidFill>
                  <a:srgbClr val="002046"/>
                </a:solidFill>
                <a:latin typeface="Arial MT"/>
                <a:cs typeface="Arial MT"/>
              </a:rPr>
              <a:t>Задржати емисије у распону од +2% до -24% до 2050. године.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19051" y="1671320"/>
            <a:ext cx="8160384" cy="1659429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40"/>
              </a:spcBef>
            </a:pPr>
            <a:r>
              <a:rPr lang="ru-RU" sz="1800" b="1" dirty="0">
                <a:solidFill>
                  <a:srgbClr val="002046"/>
                </a:solidFill>
                <a:latin typeface="Arial MT"/>
                <a:cs typeface="Arial MT"/>
              </a:rPr>
              <a:t>Укупни циљ:</a:t>
            </a:r>
            <a:endParaRPr lang="sr-Latn-RS" sz="1800" b="1" dirty="0">
              <a:solidFill>
                <a:srgbClr val="002046"/>
              </a:solidFill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540"/>
              </a:spcBef>
            </a:pPr>
            <a:r>
              <a:rPr lang="ru-RU" sz="1800" dirty="0">
                <a:solidFill>
                  <a:srgbClr val="002046"/>
                </a:solidFill>
                <a:latin typeface="Arial MT"/>
                <a:cs typeface="Arial MT"/>
              </a:rPr>
              <a:t>Циљ смањења емисије гасова стаклене баште на нивоу целе економије, изражен као релативно смањење до 2030. године:</a:t>
            </a:r>
            <a:endParaRPr lang="sr-Latn-RS" sz="1800" dirty="0">
              <a:solidFill>
                <a:srgbClr val="002046"/>
              </a:solidFill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540"/>
              </a:spcBef>
            </a:pPr>
            <a:r>
              <a:rPr lang="sr-Latn-RS" dirty="0">
                <a:solidFill>
                  <a:srgbClr val="002046"/>
                </a:solidFill>
                <a:latin typeface="Arial MT"/>
                <a:cs typeface="Arial MT"/>
              </a:rPr>
              <a:t>-</a:t>
            </a:r>
            <a:r>
              <a:rPr lang="ru-RU" sz="1800" dirty="0">
                <a:solidFill>
                  <a:srgbClr val="002046"/>
                </a:solidFill>
                <a:latin typeface="Arial MT"/>
                <a:cs typeface="Arial MT"/>
              </a:rPr>
              <a:t>13,2% у поређењу са 2010. годином</a:t>
            </a:r>
            <a:endParaRPr lang="sr-Latn-RS" sz="1800" dirty="0">
              <a:solidFill>
                <a:srgbClr val="002046"/>
              </a:solidFill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540"/>
              </a:spcBef>
            </a:pPr>
            <a:r>
              <a:rPr lang="sr-Latn-RS" dirty="0">
                <a:solidFill>
                  <a:srgbClr val="002046"/>
                </a:solidFill>
                <a:latin typeface="Arial MT"/>
                <a:cs typeface="Arial MT"/>
              </a:rPr>
              <a:t>-</a:t>
            </a:r>
            <a:r>
              <a:rPr lang="ru-RU" sz="1800" dirty="0">
                <a:solidFill>
                  <a:srgbClr val="002046"/>
                </a:solidFill>
                <a:latin typeface="Arial MT"/>
                <a:cs typeface="Arial MT"/>
              </a:rPr>
              <a:t>33,3% у поређењу са 1990. годином.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33183" y="53321"/>
            <a:ext cx="124968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3200" dirty="0"/>
              <a:t>Циљ национално утврђених доприноса </a:t>
            </a:r>
            <a:r>
              <a:rPr lang="sr-Latn-RS" sz="3200" dirty="0"/>
              <a:t>(NDC)</a:t>
            </a:r>
            <a:r>
              <a:rPr lang="ru-RU" sz="3200" dirty="0"/>
              <a:t>| На основу</a:t>
            </a:r>
            <a:r>
              <a:rPr lang="sr-Latn-RS" sz="3200" dirty="0"/>
              <a:t> </a:t>
            </a:r>
            <a:r>
              <a:rPr lang="ru-RU" sz="3200" dirty="0"/>
              <a:t>Стратегиј</a:t>
            </a:r>
            <a:r>
              <a:rPr lang="sr-Latn-RS" sz="3200" dirty="0"/>
              <a:t>e</a:t>
            </a:r>
            <a:r>
              <a:rPr lang="ru-RU" sz="3200" dirty="0"/>
              <a:t> развоја са ниским садржајем угљеника </a:t>
            </a:r>
            <a:r>
              <a:rPr lang="sr-Latn-RS" sz="3200" dirty="0"/>
              <a:t>(</a:t>
            </a:r>
            <a:r>
              <a:rPr lang="ru-RU" sz="3200" dirty="0"/>
              <a:t>LCDS</a:t>
            </a:r>
            <a:r>
              <a:rPr lang="sr-Latn-RS" sz="3200" dirty="0"/>
              <a:t>)</a:t>
            </a:r>
            <a:endParaRPr sz="3200" dirty="0"/>
          </a:p>
        </p:txBody>
      </p:sp>
      <p:sp>
        <p:nvSpPr>
          <p:cNvPr id="7" name="object 7"/>
          <p:cNvSpPr txBox="1"/>
          <p:nvPr/>
        </p:nvSpPr>
        <p:spPr>
          <a:xfrm>
            <a:off x="1218903" y="3399995"/>
            <a:ext cx="8012430" cy="189795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40"/>
              </a:spcBef>
            </a:pPr>
            <a:r>
              <a:rPr lang="ru-RU" sz="1800" b="1" spc="-10" dirty="0">
                <a:solidFill>
                  <a:srgbClr val="002046"/>
                </a:solidFill>
                <a:latin typeface="Arial"/>
                <a:cs typeface="Arial"/>
              </a:rPr>
              <a:t>Коришћење земљишта, промена коришћења земљишта и шумарство (LULUCF)</a:t>
            </a:r>
            <a:endParaRPr lang="sr-Latn-RS" sz="1800" b="1" spc="-10" dirty="0">
              <a:solidFill>
                <a:srgbClr val="002046"/>
              </a:solidFill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40"/>
              </a:spcBef>
            </a:pPr>
            <a:r>
              <a:rPr lang="ru-RU" sz="1800" spc="-35" dirty="0">
                <a:solidFill>
                  <a:srgbClr val="002046"/>
                </a:solidFill>
                <a:latin typeface="Arial MT"/>
                <a:cs typeface="Arial MT"/>
              </a:rPr>
              <a:t>Смањење емисија гасова стаклене баште [2020-2030] из Стратегијe развоја са ниским садржајем угљеника (LCDS):</a:t>
            </a:r>
            <a:endParaRPr lang="sr-Latn-RS" sz="1800" spc="-35" dirty="0">
              <a:solidFill>
                <a:srgbClr val="002046"/>
              </a:solidFill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640"/>
              </a:spcBef>
            </a:pPr>
            <a:r>
              <a:rPr lang="ru-RU" sz="1800" spc="-35" dirty="0">
                <a:solidFill>
                  <a:srgbClr val="002046"/>
                </a:solidFill>
                <a:latin typeface="Arial MT"/>
                <a:cs typeface="Arial MT"/>
              </a:rPr>
              <a:t>Повећати понор угљеника за 17% до 2030. и између 22% и 132% до 2050. године,у поређењу са 2010. годином.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440864" y="3600612"/>
            <a:ext cx="751205" cy="1001394"/>
          </a:xfrm>
          <a:custGeom>
            <a:avLst/>
            <a:gdLst/>
            <a:ahLst/>
            <a:cxnLst/>
            <a:rect l="l" t="t" r="r" b="b"/>
            <a:pathLst>
              <a:path w="751204" h="1001395">
                <a:moveTo>
                  <a:pt x="657457" y="20333"/>
                </a:moveTo>
                <a:lnTo>
                  <a:pt x="93435" y="20333"/>
                </a:lnTo>
                <a:lnTo>
                  <a:pt x="142515" y="13547"/>
                </a:lnTo>
                <a:lnTo>
                  <a:pt x="192950" y="8121"/>
                </a:lnTo>
                <a:lnTo>
                  <a:pt x="244433" y="4056"/>
                </a:lnTo>
                <a:lnTo>
                  <a:pt x="296660" y="1349"/>
                </a:lnTo>
                <a:lnTo>
                  <a:pt x="349325" y="0"/>
                </a:lnTo>
                <a:lnTo>
                  <a:pt x="401880" y="0"/>
                </a:lnTo>
                <a:lnTo>
                  <a:pt x="454066" y="1349"/>
                </a:lnTo>
                <a:lnTo>
                  <a:pt x="454412" y="1349"/>
                </a:lnTo>
                <a:lnTo>
                  <a:pt x="506418" y="4056"/>
                </a:lnTo>
                <a:lnTo>
                  <a:pt x="506585" y="4056"/>
                </a:lnTo>
                <a:lnTo>
                  <a:pt x="557940" y="8121"/>
                </a:lnTo>
                <a:lnTo>
                  <a:pt x="608386" y="13547"/>
                </a:lnTo>
                <a:lnTo>
                  <a:pt x="657457" y="20333"/>
                </a:lnTo>
                <a:close/>
              </a:path>
              <a:path w="751204" h="1001395">
                <a:moveTo>
                  <a:pt x="17867" y="1000371"/>
                </a:moveTo>
                <a:lnTo>
                  <a:pt x="10920" y="999374"/>
                </a:lnTo>
                <a:lnTo>
                  <a:pt x="5307" y="995681"/>
                </a:lnTo>
                <a:lnTo>
                  <a:pt x="1696" y="989999"/>
                </a:lnTo>
                <a:lnTo>
                  <a:pt x="750" y="983035"/>
                </a:lnTo>
                <a:lnTo>
                  <a:pt x="3111" y="964105"/>
                </a:lnTo>
                <a:lnTo>
                  <a:pt x="7052" y="945529"/>
                </a:lnTo>
                <a:lnTo>
                  <a:pt x="12513" y="927393"/>
                </a:lnTo>
                <a:lnTo>
                  <a:pt x="19431" y="909783"/>
                </a:lnTo>
                <a:lnTo>
                  <a:pt x="14882" y="860831"/>
                </a:lnTo>
                <a:lnTo>
                  <a:pt x="10936" y="810997"/>
                </a:lnTo>
                <a:lnTo>
                  <a:pt x="7597" y="760405"/>
                </a:lnTo>
                <a:lnTo>
                  <a:pt x="4863" y="709183"/>
                </a:lnTo>
                <a:lnTo>
                  <a:pt x="2736" y="657457"/>
                </a:lnTo>
                <a:lnTo>
                  <a:pt x="1219" y="605503"/>
                </a:lnTo>
                <a:lnTo>
                  <a:pt x="306" y="553183"/>
                </a:lnTo>
                <a:lnTo>
                  <a:pt x="0" y="500734"/>
                </a:lnTo>
                <a:lnTo>
                  <a:pt x="97" y="483786"/>
                </a:lnTo>
                <a:lnTo>
                  <a:pt x="175" y="470111"/>
                </a:lnTo>
                <a:lnTo>
                  <a:pt x="1211" y="395861"/>
                </a:lnTo>
                <a:lnTo>
                  <a:pt x="2725" y="343836"/>
                </a:lnTo>
                <a:lnTo>
                  <a:pt x="4849" y="292098"/>
                </a:lnTo>
                <a:lnTo>
                  <a:pt x="7581" y="240846"/>
                </a:lnTo>
                <a:lnTo>
                  <a:pt x="10922" y="190203"/>
                </a:lnTo>
                <a:lnTo>
                  <a:pt x="14882" y="140190"/>
                </a:lnTo>
                <a:lnTo>
                  <a:pt x="19431" y="91239"/>
                </a:lnTo>
                <a:lnTo>
                  <a:pt x="12513" y="73628"/>
                </a:lnTo>
                <a:lnTo>
                  <a:pt x="7052" y="55492"/>
                </a:lnTo>
                <a:lnTo>
                  <a:pt x="3111" y="36917"/>
                </a:lnTo>
                <a:lnTo>
                  <a:pt x="750" y="17986"/>
                </a:lnTo>
                <a:lnTo>
                  <a:pt x="1691" y="11005"/>
                </a:lnTo>
                <a:lnTo>
                  <a:pt x="5296" y="5317"/>
                </a:lnTo>
                <a:lnTo>
                  <a:pt x="10906" y="1630"/>
                </a:lnTo>
                <a:lnTo>
                  <a:pt x="17867" y="651"/>
                </a:lnTo>
                <a:lnTo>
                  <a:pt x="37423" y="3110"/>
                </a:lnTo>
                <a:lnTo>
                  <a:pt x="56601" y="7253"/>
                </a:lnTo>
                <a:lnTo>
                  <a:pt x="75304" y="13016"/>
                </a:lnTo>
                <a:lnTo>
                  <a:pt x="93435" y="20333"/>
                </a:lnTo>
                <a:lnTo>
                  <a:pt x="749878" y="20333"/>
                </a:lnTo>
                <a:lnTo>
                  <a:pt x="747799" y="36917"/>
                </a:lnTo>
                <a:lnTo>
                  <a:pt x="743856" y="55492"/>
                </a:lnTo>
                <a:lnTo>
                  <a:pt x="738393" y="73628"/>
                </a:lnTo>
                <a:lnTo>
                  <a:pt x="731461" y="91239"/>
                </a:lnTo>
                <a:lnTo>
                  <a:pt x="736020" y="140190"/>
                </a:lnTo>
                <a:lnTo>
                  <a:pt x="739972" y="190025"/>
                </a:lnTo>
                <a:lnTo>
                  <a:pt x="743316" y="240616"/>
                </a:lnTo>
                <a:lnTo>
                  <a:pt x="743828" y="250197"/>
                </a:lnTo>
                <a:lnTo>
                  <a:pt x="375462" y="250197"/>
                </a:lnTo>
                <a:lnTo>
                  <a:pt x="330468" y="254230"/>
                </a:lnTo>
                <a:lnTo>
                  <a:pt x="288121" y="265856"/>
                </a:lnTo>
                <a:lnTo>
                  <a:pt x="249128" y="284368"/>
                </a:lnTo>
                <a:lnTo>
                  <a:pt x="214194" y="309061"/>
                </a:lnTo>
                <a:lnTo>
                  <a:pt x="184028" y="339228"/>
                </a:lnTo>
                <a:lnTo>
                  <a:pt x="159335" y="374161"/>
                </a:lnTo>
                <a:lnTo>
                  <a:pt x="140822" y="413155"/>
                </a:lnTo>
                <a:lnTo>
                  <a:pt x="129196" y="455501"/>
                </a:lnTo>
                <a:lnTo>
                  <a:pt x="125164" y="500495"/>
                </a:lnTo>
                <a:lnTo>
                  <a:pt x="129196" y="545489"/>
                </a:lnTo>
                <a:lnTo>
                  <a:pt x="140822" y="587835"/>
                </a:lnTo>
                <a:lnTo>
                  <a:pt x="159335" y="626829"/>
                </a:lnTo>
                <a:lnTo>
                  <a:pt x="184028" y="661762"/>
                </a:lnTo>
                <a:lnTo>
                  <a:pt x="214194" y="691929"/>
                </a:lnTo>
                <a:lnTo>
                  <a:pt x="249128" y="716622"/>
                </a:lnTo>
                <a:lnTo>
                  <a:pt x="288121" y="735134"/>
                </a:lnTo>
                <a:lnTo>
                  <a:pt x="330468" y="746760"/>
                </a:lnTo>
                <a:lnTo>
                  <a:pt x="375462" y="750793"/>
                </a:lnTo>
                <a:lnTo>
                  <a:pt x="743830" y="750793"/>
                </a:lnTo>
                <a:lnTo>
                  <a:pt x="743316" y="760405"/>
                </a:lnTo>
                <a:lnTo>
                  <a:pt x="739972" y="810997"/>
                </a:lnTo>
                <a:lnTo>
                  <a:pt x="736020" y="860831"/>
                </a:lnTo>
                <a:lnTo>
                  <a:pt x="731461" y="909783"/>
                </a:lnTo>
                <a:lnTo>
                  <a:pt x="738397" y="927393"/>
                </a:lnTo>
                <a:lnTo>
                  <a:pt x="743867" y="945529"/>
                </a:lnTo>
                <a:lnTo>
                  <a:pt x="747812" y="964105"/>
                </a:lnTo>
                <a:lnTo>
                  <a:pt x="749876" y="980657"/>
                </a:lnTo>
                <a:lnTo>
                  <a:pt x="93435" y="980657"/>
                </a:lnTo>
                <a:lnTo>
                  <a:pt x="75304" y="987975"/>
                </a:lnTo>
                <a:lnTo>
                  <a:pt x="56601" y="993741"/>
                </a:lnTo>
                <a:lnTo>
                  <a:pt x="37423" y="997893"/>
                </a:lnTo>
                <a:lnTo>
                  <a:pt x="17867" y="1000371"/>
                </a:lnTo>
                <a:close/>
              </a:path>
              <a:path w="751204" h="1001395">
                <a:moveTo>
                  <a:pt x="749878" y="20333"/>
                </a:moveTo>
                <a:lnTo>
                  <a:pt x="657457" y="20333"/>
                </a:lnTo>
                <a:lnTo>
                  <a:pt x="675602" y="13016"/>
                </a:lnTo>
                <a:lnTo>
                  <a:pt x="694306" y="7253"/>
                </a:lnTo>
                <a:lnTo>
                  <a:pt x="713486" y="3110"/>
                </a:lnTo>
                <a:lnTo>
                  <a:pt x="733056" y="651"/>
                </a:lnTo>
                <a:lnTo>
                  <a:pt x="739986" y="1630"/>
                </a:lnTo>
                <a:lnTo>
                  <a:pt x="745592" y="5317"/>
                </a:lnTo>
                <a:lnTo>
                  <a:pt x="749210" y="11005"/>
                </a:lnTo>
                <a:lnTo>
                  <a:pt x="750173" y="17986"/>
                </a:lnTo>
                <a:lnTo>
                  <a:pt x="749878" y="20333"/>
                </a:lnTo>
                <a:close/>
              </a:path>
              <a:path w="751204" h="1001395">
                <a:moveTo>
                  <a:pt x="743830" y="750793"/>
                </a:moveTo>
                <a:lnTo>
                  <a:pt x="375462" y="750793"/>
                </a:lnTo>
                <a:lnTo>
                  <a:pt x="420455" y="746760"/>
                </a:lnTo>
                <a:lnTo>
                  <a:pt x="462802" y="735134"/>
                </a:lnTo>
                <a:lnTo>
                  <a:pt x="501795" y="716622"/>
                </a:lnTo>
                <a:lnTo>
                  <a:pt x="536729" y="691929"/>
                </a:lnTo>
                <a:lnTo>
                  <a:pt x="566895" y="661762"/>
                </a:lnTo>
                <a:lnTo>
                  <a:pt x="591588" y="626829"/>
                </a:lnTo>
                <a:lnTo>
                  <a:pt x="610101" y="587835"/>
                </a:lnTo>
                <a:lnTo>
                  <a:pt x="621727" y="545489"/>
                </a:lnTo>
                <a:lnTo>
                  <a:pt x="625738" y="500734"/>
                </a:lnTo>
                <a:lnTo>
                  <a:pt x="625759" y="500495"/>
                </a:lnTo>
                <a:lnTo>
                  <a:pt x="621727" y="455501"/>
                </a:lnTo>
                <a:lnTo>
                  <a:pt x="610101" y="413155"/>
                </a:lnTo>
                <a:lnTo>
                  <a:pt x="591588" y="374161"/>
                </a:lnTo>
                <a:lnTo>
                  <a:pt x="566895" y="339228"/>
                </a:lnTo>
                <a:lnTo>
                  <a:pt x="536729" y="309061"/>
                </a:lnTo>
                <a:lnTo>
                  <a:pt x="501795" y="284368"/>
                </a:lnTo>
                <a:lnTo>
                  <a:pt x="462802" y="265856"/>
                </a:lnTo>
                <a:lnTo>
                  <a:pt x="420455" y="254230"/>
                </a:lnTo>
                <a:lnTo>
                  <a:pt x="375462" y="250197"/>
                </a:lnTo>
                <a:lnTo>
                  <a:pt x="743828" y="250197"/>
                </a:lnTo>
                <a:lnTo>
                  <a:pt x="746052" y="291838"/>
                </a:lnTo>
                <a:lnTo>
                  <a:pt x="748180" y="343565"/>
                </a:lnTo>
                <a:lnTo>
                  <a:pt x="749700" y="395670"/>
                </a:lnTo>
                <a:lnTo>
                  <a:pt x="750520" y="442779"/>
                </a:lnTo>
                <a:lnTo>
                  <a:pt x="750740" y="470111"/>
                </a:lnTo>
                <a:lnTo>
                  <a:pt x="750819" y="483786"/>
                </a:lnTo>
                <a:lnTo>
                  <a:pt x="750655" y="545489"/>
                </a:lnTo>
                <a:lnTo>
                  <a:pt x="749790" y="600188"/>
                </a:lnTo>
                <a:lnTo>
                  <a:pt x="748180" y="657457"/>
                </a:lnTo>
                <a:lnTo>
                  <a:pt x="746052" y="709183"/>
                </a:lnTo>
                <a:lnTo>
                  <a:pt x="743830" y="750793"/>
                </a:lnTo>
                <a:close/>
              </a:path>
              <a:path w="751204" h="1001395">
                <a:moveTo>
                  <a:pt x="484949" y="641305"/>
                </a:moveTo>
                <a:lnTo>
                  <a:pt x="265943" y="641305"/>
                </a:lnTo>
                <a:lnTo>
                  <a:pt x="273152" y="618957"/>
                </a:lnTo>
                <a:lnTo>
                  <a:pt x="292990" y="600188"/>
                </a:lnTo>
                <a:lnTo>
                  <a:pt x="322773" y="586512"/>
                </a:lnTo>
                <a:lnTo>
                  <a:pt x="359816" y="579442"/>
                </a:lnTo>
                <a:lnTo>
                  <a:pt x="359816" y="483786"/>
                </a:lnTo>
                <a:lnTo>
                  <a:pt x="316671" y="470111"/>
                </a:lnTo>
                <a:lnTo>
                  <a:pt x="281917" y="442779"/>
                </a:lnTo>
                <a:lnTo>
                  <a:pt x="258732" y="404932"/>
                </a:lnTo>
                <a:lnTo>
                  <a:pt x="250297" y="359716"/>
                </a:lnTo>
                <a:lnTo>
                  <a:pt x="298657" y="369409"/>
                </a:lnTo>
                <a:lnTo>
                  <a:pt x="338237" y="395861"/>
                </a:lnTo>
                <a:lnTo>
                  <a:pt x="365114" y="435133"/>
                </a:lnTo>
                <a:lnTo>
                  <a:pt x="375368" y="483285"/>
                </a:lnTo>
                <a:lnTo>
                  <a:pt x="392687" y="483285"/>
                </a:lnTo>
                <a:lnTo>
                  <a:pt x="391107" y="483786"/>
                </a:lnTo>
                <a:lnTo>
                  <a:pt x="391107" y="579442"/>
                </a:lnTo>
                <a:lnTo>
                  <a:pt x="428146" y="586512"/>
                </a:lnTo>
                <a:lnTo>
                  <a:pt x="457918" y="600188"/>
                </a:lnTo>
                <a:lnTo>
                  <a:pt x="477745" y="618957"/>
                </a:lnTo>
                <a:lnTo>
                  <a:pt x="484949" y="641305"/>
                </a:lnTo>
                <a:close/>
              </a:path>
              <a:path w="751204" h="1001395">
                <a:moveTo>
                  <a:pt x="392687" y="483285"/>
                </a:moveTo>
                <a:lnTo>
                  <a:pt x="375524" y="483285"/>
                </a:lnTo>
                <a:lnTo>
                  <a:pt x="385782" y="435133"/>
                </a:lnTo>
                <a:lnTo>
                  <a:pt x="412667" y="395861"/>
                </a:lnTo>
                <a:lnTo>
                  <a:pt x="452248" y="369409"/>
                </a:lnTo>
                <a:lnTo>
                  <a:pt x="500595" y="359716"/>
                </a:lnTo>
                <a:lnTo>
                  <a:pt x="492165" y="404932"/>
                </a:lnTo>
                <a:lnTo>
                  <a:pt x="468991" y="442779"/>
                </a:lnTo>
                <a:lnTo>
                  <a:pt x="434247" y="470111"/>
                </a:lnTo>
                <a:lnTo>
                  <a:pt x="392687" y="483285"/>
                </a:lnTo>
                <a:close/>
              </a:path>
              <a:path w="751204" h="1001395">
                <a:moveTo>
                  <a:pt x="401894" y="1000986"/>
                </a:moveTo>
                <a:lnTo>
                  <a:pt x="349008" y="1000986"/>
                </a:lnTo>
                <a:lnTo>
                  <a:pt x="296322" y="999629"/>
                </a:lnTo>
                <a:lnTo>
                  <a:pt x="244131" y="996917"/>
                </a:lnTo>
                <a:lnTo>
                  <a:pt x="192718" y="992851"/>
                </a:lnTo>
                <a:lnTo>
                  <a:pt x="142385" y="987431"/>
                </a:lnTo>
                <a:lnTo>
                  <a:pt x="93435" y="980657"/>
                </a:lnTo>
                <a:lnTo>
                  <a:pt x="657457" y="980657"/>
                </a:lnTo>
                <a:lnTo>
                  <a:pt x="608491" y="987431"/>
                </a:lnTo>
                <a:lnTo>
                  <a:pt x="558147" y="992851"/>
                </a:lnTo>
                <a:lnTo>
                  <a:pt x="506728" y="996917"/>
                </a:lnTo>
                <a:lnTo>
                  <a:pt x="454542" y="999629"/>
                </a:lnTo>
                <a:lnTo>
                  <a:pt x="401894" y="1000986"/>
                </a:lnTo>
                <a:close/>
              </a:path>
              <a:path w="751204" h="1001395">
                <a:moveTo>
                  <a:pt x="733056" y="1000371"/>
                </a:moveTo>
                <a:lnTo>
                  <a:pt x="713486" y="997893"/>
                </a:lnTo>
                <a:lnTo>
                  <a:pt x="694306" y="993741"/>
                </a:lnTo>
                <a:lnTo>
                  <a:pt x="675602" y="987975"/>
                </a:lnTo>
                <a:lnTo>
                  <a:pt x="657457" y="980657"/>
                </a:lnTo>
                <a:lnTo>
                  <a:pt x="749876" y="980657"/>
                </a:lnTo>
                <a:lnTo>
                  <a:pt x="750173" y="983035"/>
                </a:lnTo>
                <a:lnTo>
                  <a:pt x="749230" y="989999"/>
                </a:lnTo>
                <a:lnTo>
                  <a:pt x="745631" y="995681"/>
                </a:lnTo>
                <a:lnTo>
                  <a:pt x="740030" y="999374"/>
                </a:lnTo>
                <a:lnTo>
                  <a:pt x="733056" y="1000371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286866" y="4618560"/>
            <a:ext cx="2003684" cy="3468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50" b="1" spc="100" dirty="0">
                <a:solidFill>
                  <a:srgbClr val="002046"/>
                </a:solidFill>
                <a:latin typeface="Trebuchet MS"/>
                <a:cs typeface="Trebuchet MS"/>
              </a:rPr>
              <a:t>N-fertlizer</a:t>
            </a:r>
            <a:endParaRPr sz="2150" spc="100" dirty="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151958" y="5600783"/>
            <a:ext cx="1003935" cy="556260"/>
          </a:xfrm>
          <a:custGeom>
            <a:avLst/>
            <a:gdLst/>
            <a:ahLst/>
            <a:cxnLst/>
            <a:rect l="l" t="t" r="r" b="b"/>
            <a:pathLst>
              <a:path w="1003934" h="556260">
                <a:moveTo>
                  <a:pt x="980919" y="180339"/>
                </a:moveTo>
                <a:lnTo>
                  <a:pt x="103118" y="180339"/>
                </a:lnTo>
                <a:lnTo>
                  <a:pt x="107532" y="176529"/>
                </a:lnTo>
                <a:lnTo>
                  <a:pt x="111769" y="172719"/>
                </a:lnTo>
                <a:lnTo>
                  <a:pt x="169536" y="126999"/>
                </a:lnTo>
                <a:lnTo>
                  <a:pt x="184640" y="111759"/>
                </a:lnTo>
                <a:lnTo>
                  <a:pt x="196407" y="100329"/>
                </a:lnTo>
                <a:lnTo>
                  <a:pt x="246153" y="64769"/>
                </a:lnTo>
                <a:lnTo>
                  <a:pt x="298791" y="39369"/>
                </a:lnTo>
                <a:lnTo>
                  <a:pt x="370129" y="20319"/>
                </a:lnTo>
                <a:lnTo>
                  <a:pt x="426493" y="12699"/>
                </a:lnTo>
                <a:lnTo>
                  <a:pt x="462344" y="8889"/>
                </a:lnTo>
                <a:lnTo>
                  <a:pt x="497866" y="6349"/>
                </a:lnTo>
                <a:lnTo>
                  <a:pt x="525236" y="2539"/>
                </a:lnTo>
                <a:lnTo>
                  <a:pt x="553648" y="0"/>
                </a:lnTo>
                <a:lnTo>
                  <a:pt x="595226" y="0"/>
                </a:lnTo>
                <a:lnTo>
                  <a:pt x="646466" y="1269"/>
                </a:lnTo>
                <a:lnTo>
                  <a:pt x="703863" y="3809"/>
                </a:lnTo>
                <a:lnTo>
                  <a:pt x="760270" y="11429"/>
                </a:lnTo>
                <a:lnTo>
                  <a:pt x="808601" y="25399"/>
                </a:lnTo>
                <a:lnTo>
                  <a:pt x="845440" y="39369"/>
                </a:lnTo>
                <a:lnTo>
                  <a:pt x="885037" y="62229"/>
                </a:lnTo>
                <a:lnTo>
                  <a:pt x="931360" y="95249"/>
                </a:lnTo>
                <a:lnTo>
                  <a:pt x="963105" y="128269"/>
                </a:lnTo>
                <a:lnTo>
                  <a:pt x="973360" y="153669"/>
                </a:lnTo>
                <a:lnTo>
                  <a:pt x="980919" y="180339"/>
                </a:lnTo>
                <a:close/>
              </a:path>
              <a:path w="1003934" h="556260">
                <a:moveTo>
                  <a:pt x="67556" y="436879"/>
                </a:moveTo>
                <a:lnTo>
                  <a:pt x="55505" y="435609"/>
                </a:lnTo>
                <a:lnTo>
                  <a:pt x="49778" y="431799"/>
                </a:lnTo>
                <a:lnTo>
                  <a:pt x="48049" y="427989"/>
                </a:lnTo>
                <a:lnTo>
                  <a:pt x="47990" y="426719"/>
                </a:lnTo>
                <a:lnTo>
                  <a:pt x="31743" y="417829"/>
                </a:lnTo>
                <a:lnTo>
                  <a:pt x="21905" y="407669"/>
                </a:lnTo>
                <a:lnTo>
                  <a:pt x="16892" y="397509"/>
                </a:lnTo>
                <a:lnTo>
                  <a:pt x="15120" y="389889"/>
                </a:lnTo>
                <a:lnTo>
                  <a:pt x="16069" y="384809"/>
                </a:lnTo>
                <a:lnTo>
                  <a:pt x="20011" y="379729"/>
                </a:lnTo>
                <a:lnTo>
                  <a:pt x="26619" y="375919"/>
                </a:lnTo>
                <a:lnTo>
                  <a:pt x="35562" y="369569"/>
                </a:lnTo>
                <a:lnTo>
                  <a:pt x="45630" y="358139"/>
                </a:lnTo>
                <a:lnTo>
                  <a:pt x="54776" y="339089"/>
                </a:lnTo>
                <a:lnTo>
                  <a:pt x="61421" y="320039"/>
                </a:lnTo>
                <a:lnTo>
                  <a:pt x="63987" y="307339"/>
                </a:lnTo>
                <a:lnTo>
                  <a:pt x="63987" y="298449"/>
                </a:lnTo>
                <a:lnTo>
                  <a:pt x="57789" y="290829"/>
                </a:lnTo>
                <a:lnTo>
                  <a:pt x="61357" y="285749"/>
                </a:lnTo>
                <a:lnTo>
                  <a:pt x="64895" y="280669"/>
                </a:lnTo>
                <a:lnTo>
                  <a:pt x="63987" y="269239"/>
                </a:lnTo>
                <a:lnTo>
                  <a:pt x="58665" y="262889"/>
                </a:lnTo>
                <a:lnTo>
                  <a:pt x="55867" y="255269"/>
                </a:lnTo>
                <a:lnTo>
                  <a:pt x="54901" y="243839"/>
                </a:lnTo>
                <a:lnTo>
                  <a:pt x="54932" y="234949"/>
                </a:lnTo>
                <a:lnTo>
                  <a:pt x="55128" y="229869"/>
                </a:lnTo>
                <a:lnTo>
                  <a:pt x="40007" y="229869"/>
                </a:lnTo>
                <a:lnTo>
                  <a:pt x="34686" y="224789"/>
                </a:lnTo>
                <a:lnTo>
                  <a:pt x="29788" y="219709"/>
                </a:lnTo>
                <a:lnTo>
                  <a:pt x="23470" y="213359"/>
                </a:lnTo>
                <a:lnTo>
                  <a:pt x="16319" y="207009"/>
                </a:lnTo>
                <a:lnTo>
                  <a:pt x="8921" y="200659"/>
                </a:lnTo>
                <a:lnTo>
                  <a:pt x="3955" y="191769"/>
                </a:lnTo>
                <a:lnTo>
                  <a:pt x="2648" y="181609"/>
                </a:lnTo>
                <a:lnTo>
                  <a:pt x="2692" y="163829"/>
                </a:lnTo>
                <a:lnTo>
                  <a:pt x="0" y="148589"/>
                </a:lnTo>
                <a:lnTo>
                  <a:pt x="33809" y="180339"/>
                </a:lnTo>
                <a:lnTo>
                  <a:pt x="40280" y="189229"/>
                </a:lnTo>
                <a:lnTo>
                  <a:pt x="47587" y="193039"/>
                </a:lnTo>
                <a:lnTo>
                  <a:pt x="984016" y="193039"/>
                </a:lnTo>
                <a:lnTo>
                  <a:pt x="987361" y="207009"/>
                </a:lnTo>
                <a:lnTo>
                  <a:pt x="989048" y="215899"/>
                </a:lnTo>
                <a:lnTo>
                  <a:pt x="979801" y="215899"/>
                </a:lnTo>
                <a:lnTo>
                  <a:pt x="978777" y="217169"/>
                </a:lnTo>
                <a:lnTo>
                  <a:pt x="969783" y="255269"/>
                </a:lnTo>
                <a:lnTo>
                  <a:pt x="953239" y="290829"/>
                </a:lnTo>
                <a:lnTo>
                  <a:pt x="934205" y="326389"/>
                </a:lnTo>
                <a:lnTo>
                  <a:pt x="928095" y="336549"/>
                </a:lnTo>
                <a:lnTo>
                  <a:pt x="744387" y="336549"/>
                </a:lnTo>
                <a:lnTo>
                  <a:pt x="731684" y="337819"/>
                </a:lnTo>
                <a:lnTo>
                  <a:pt x="720736" y="340359"/>
                </a:lnTo>
                <a:lnTo>
                  <a:pt x="714150" y="342899"/>
                </a:lnTo>
                <a:lnTo>
                  <a:pt x="499441" y="342899"/>
                </a:lnTo>
                <a:lnTo>
                  <a:pt x="458235" y="345439"/>
                </a:lnTo>
                <a:lnTo>
                  <a:pt x="414825" y="360679"/>
                </a:lnTo>
                <a:lnTo>
                  <a:pt x="407134" y="373379"/>
                </a:lnTo>
                <a:lnTo>
                  <a:pt x="302382" y="373379"/>
                </a:lnTo>
                <a:lnTo>
                  <a:pt x="294060" y="374649"/>
                </a:lnTo>
                <a:lnTo>
                  <a:pt x="284909" y="378459"/>
                </a:lnTo>
                <a:lnTo>
                  <a:pt x="275515" y="383539"/>
                </a:lnTo>
                <a:lnTo>
                  <a:pt x="264091" y="391159"/>
                </a:lnTo>
                <a:lnTo>
                  <a:pt x="250076" y="400049"/>
                </a:lnTo>
                <a:lnTo>
                  <a:pt x="235891" y="407669"/>
                </a:lnTo>
                <a:lnTo>
                  <a:pt x="223956" y="411479"/>
                </a:lnTo>
                <a:lnTo>
                  <a:pt x="214195" y="414019"/>
                </a:lnTo>
                <a:lnTo>
                  <a:pt x="204425" y="417829"/>
                </a:lnTo>
                <a:lnTo>
                  <a:pt x="193981" y="422909"/>
                </a:lnTo>
                <a:lnTo>
                  <a:pt x="182195" y="429259"/>
                </a:lnTo>
                <a:lnTo>
                  <a:pt x="104667" y="429259"/>
                </a:lnTo>
                <a:lnTo>
                  <a:pt x="94768" y="431799"/>
                </a:lnTo>
                <a:lnTo>
                  <a:pt x="82368" y="434339"/>
                </a:lnTo>
                <a:lnTo>
                  <a:pt x="67556" y="436879"/>
                </a:lnTo>
                <a:close/>
              </a:path>
              <a:path w="1003934" h="556260">
                <a:moveTo>
                  <a:pt x="984016" y="193039"/>
                </a:moveTo>
                <a:lnTo>
                  <a:pt x="56036" y="193039"/>
                </a:lnTo>
                <a:lnTo>
                  <a:pt x="57836" y="176529"/>
                </a:lnTo>
                <a:lnTo>
                  <a:pt x="61796" y="162559"/>
                </a:lnTo>
                <a:lnTo>
                  <a:pt x="65756" y="153669"/>
                </a:lnTo>
                <a:lnTo>
                  <a:pt x="67556" y="149859"/>
                </a:lnTo>
                <a:lnTo>
                  <a:pt x="70668" y="151129"/>
                </a:lnTo>
                <a:lnTo>
                  <a:pt x="77781" y="157479"/>
                </a:lnTo>
                <a:lnTo>
                  <a:pt x="85557" y="165099"/>
                </a:lnTo>
                <a:lnTo>
                  <a:pt x="90659" y="171449"/>
                </a:lnTo>
                <a:lnTo>
                  <a:pt x="94228" y="176529"/>
                </a:lnTo>
                <a:lnTo>
                  <a:pt x="103118" y="180339"/>
                </a:lnTo>
                <a:lnTo>
                  <a:pt x="980919" y="180339"/>
                </a:lnTo>
                <a:lnTo>
                  <a:pt x="981279" y="181609"/>
                </a:lnTo>
                <a:lnTo>
                  <a:pt x="984016" y="193039"/>
                </a:lnTo>
                <a:close/>
              </a:path>
              <a:path w="1003934" h="556260">
                <a:moveTo>
                  <a:pt x="982916" y="497839"/>
                </a:moveTo>
                <a:lnTo>
                  <a:pt x="982438" y="497839"/>
                </a:lnTo>
                <a:lnTo>
                  <a:pt x="981132" y="487679"/>
                </a:lnTo>
                <a:lnTo>
                  <a:pt x="981036" y="481329"/>
                </a:lnTo>
                <a:lnTo>
                  <a:pt x="980922" y="473709"/>
                </a:lnTo>
                <a:lnTo>
                  <a:pt x="980863" y="458469"/>
                </a:lnTo>
                <a:lnTo>
                  <a:pt x="982381" y="429259"/>
                </a:lnTo>
                <a:lnTo>
                  <a:pt x="982447" y="427989"/>
                </a:lnTo>
                <a:lnTo>
                  <a:pt x="982513" y="426719"/>
                </a:lnTo>
                <a:lnTo>
                  <a:pt x="982579" y="425449"/>
                </a:lnTo>
                <a:lnTo>
                  <a:pt x="985261" y="391159"/>
                </a:lnTo>
                <a:lnTo>
                  <a:pt x="988550" y="355599"/>
                </a:lnTo>
                <a:lnTo>
                  <a:pt x="988668" y="354329"/>
                </a:lnTo>
                <a:lnTo>
                  <a:pt x="989798" y="340359"/>
                </a:lnTo>
                <a:lnTo>
                  <a:pt x="990976" y="323849"/>
                </a:lnTo>
                <a:lnTo>
                  <a:pt x="991580" y="313689"/>
                </a:lnTo>
                <a:lnTo>
                  <a:pt x="991693" y="307339"/>
                </a:lnTo>
                <a:lnTo>
                  <a:pt x="990953" y="290829"/>
                </a:lnTo>
                <a:lnTo>
                  <a:pt x="990896" y="289559"/>
                </a:lnTo>
                <a:lnTo>
                  <a:pt x="987905" y="264159"/>
                </a:lnTo>
                <a:lnTo>
                  <a:pt x="984415" y="241299"/>
                </a:lnTo>
                <a:lnTo>
                  <a:pt x="980825" y="219709"/>
                </a:lnTo>
                <a:lnTo>
                  <a:pt x="979801" y="215899"/>
                </a:lnTo>
                <a:lnTo>
                  <a:pt x="989048" y="215899"/>
                </a:lnTo>
                <a:lnTo>
                  <a:pt x="992903" y="236219"/>
                </a:lnTo>
                <a:lnTo>
                  <a:pt x="997696" y="273049"/>
                </a:lnTo>
                <a:lnTo>
                  <a:pt x="999983" y="313689"/>
                </a:lnTo>
                <a:lnTo>
                  <a:pt x="998071" y="350519"/>
                </a:lnTo>
                <a:lnTo>
                  <a:pt x="998005" y="351789"/>
                </a:lnTo>
                <a:lnTo>
                  <a:pt x="995030" y="378459"/>
                </a:lnTo>
                <a:lnTo>
                  <a:pt x="994940" y="384809"/>
                </a:lnTo>
                <a:lnTo>
                  <a:pt x="994850" y="391159"/>
                </a:lnTo>
                <a:lnTo>
                  <a:pt x="994796" y="394969"/>
                </a:lnTo>
                <a:lnTo>
                  <a:pt x="996394" y="403859"/>
                </a:lnTo>
                <a:lnTo>
                  <a:pt x="998913" y="414019"/>
                </a:lnTo>
                <a:lnTo>
                  <a:pt x="1001223" y="425449"/>
                </a:lnTo>
                <a:lnTo>
                  <a:pt x="1002791" y="440689"/>
                </a:lnTo>
                <a:lnTo>
                  <a:pt x="1003531" y="454659"/>
                </a:lnTo>
                <a:lnTo>
                  <a:pt x="1003452" y="461009"/>
                </a:lnTo>
                <a:lnTo>
                  <a:pt x="1003358" y="468629"/>
                </a:lnTo>
                <a:lnTo>
                  <a:pt x="1003182" y="469899"/>
                </a:lnTo>
                <a:lnTo>
                  <a:pt x="1000602" y="469899"/>
                </a:lnTo>
                <a:lnTo>
                  <a:pt x="999288" y="478789"/>
                </a:lnTo>
                <a:lnTo>
                  <a:pt x="992538" y="478789"/>
                </a:lnTo>
                <a:lnTo>
                  <a:pt x="991807" y="487679"/>
                </a:lnTo>
                <a:lnTo>
                  <a:pt x="984700" y="487679"/>
                </a:lnTo>
                <a:lnTo>
                  <a:pt x="983394" y="494029"/>
                </a:lnTo>
                <a:lnTo>
                  <a:pt x="982916" y="497839"/>
                </a:lnTo>
                <a:close/>
              </a:path>
              <a:path w="1003934" h="556260">
                <a:moveTo>
                  <a:pt x="778857" y="538479"/>
                </a:moveTo>
                <a:lnTo>
                  <a:pt x="763405" y="538479"/>
                </a:lnTo>
                <a:lnTo>
                  <a:pt x="754444" y="537209"/>
                </a:lnTo>
                <a:lnTo>
                  <a:pt x="755160" y="534669"/>
                </a:lnTo>
                <a:lnTo>
                  <a:pt x="760882" y="529589"/>
                </a:lnTo>
                <a:lnTo>
                  <a:pt x="766942" y="525779"/>
                </a:lnTo>
                <a:lnTo>
                  <a:pt x="772639" y="521969"/>
                </a:lnTo>
                <a:lnTo>
                  <a:pt x="795399" y="490219"/>
                </a:lnTo>
                <a:lnTo>
                  <a:pt x="802830" y="449579"/>
                </a:lnTo>
                <a:lnTo>
                  <a:pt x="802801" y="440689"/>
                </a:lnTo>
                <a:lnTo>
                  <a:pt x="796666" y="389889"/>
                </a:lnTo>
                <a:lnTo>
                  <a:pt x="775487" y="354329"/>
                </a:lnTo>
                <a:lnTo>
                  <a:pt x="756597" y="336549"/>
                </a:lnTo>
                <a:lnTo>
                  <a:pt x="928095" y="336549"/>
                </a:lnTo>
                <a:lnTo>
                  <a:pt x="918928" y="351789"/>
                </a:lnTo>
                <a:lnTo>
                  <a:pt x="910951" y="364489"/>
                </a:lnTo>
                <a:lnTo>
                  <a:pt x="908476" y="375919"/>
                </a:lnTo>
                <a:lnTo>
                  <a:pt x="909670" y="383539"/>
                </a:lnTo>
                <a:lnTo>
                  <a:pt x="912699" y="389889"/>
                </a:lnTo>
                <a:lnTo>
                  <a:pt x="917144" y="396239"/>
                </a:lnTo>
                <a:lnTo>
                  <a:pt x="921558" y="403859"/>
                </a:lnTo>
                <a:lnTo>
                  <a:pt x="917144" y="410209"/>
                </a:lnTo>
                <a:lnTo>
                  <a:pt x="914084" y="416559"/>
                </a:lnTo>
                <a:lnTo>
                  <a:pt x="911356" y="426719"/>
                </a:lnTo>
                <a:lnTo>
                  <a:pt x="909769" y="435609"/>
                </a:lnTo>
                <a:lnTo>
                  <a:pt x="848711" y="435609"/>
                </a:lnTo>
                <a:lnTo>
                  <a:pt x="838365" y="473709"/>
                </a:lnTo>
                <a:lnTo>
                  <a:pt x="829145" y="502919"/>
                </a:lnTo>
                <a:lnTo>
                  <a:pt x="827995" y="510539"/>
                </a:lnTo>
                <a:lnTo>
                  <a:pt x="827999" y="513079"/>
                </a:lnTo>
                <a:lnTo>
                  <a:pt x="815598" y="513079"/>
                </a:lnTo>
                <a:lnTo>
                  <a:pt x="813822" y="514349"/>
                </a:lnTo>
                <a:lnTo>
                  <a:pt x="811716" y="520699"/>
                </a:lnTo>
                <a:lnTo>
                  <a:pt x="809611" y="528319"/>
                </a:lnTo>
                <a:lnTo>
                  <a:pt x="804126" y="533399"/>
                </a:lnTo>
                <a:lnTo>
                  <a:pt x="793152" y="535939"/>
                </a:lnTo>
                <a:lnTo>
                  <a:pt x="778857" y="538479"/>
                </a:lnTo>
                <a:close/>
              </a:path>
              <a:path w="1003934" h="556260">
                <a:moveTo>
                  <a:pt x="679852" y="358139"/>
                </a:moveTo>
                <a:lnTo>
                  <a:pt x="671777" y="354329"/>
                </a:lnTo>
                <a:lnTo>
                  <a:pt x="658611" y="345439"/>
                </a:lnTo>
                <a:lnTo>
                  <a:pt x="650519" y="342899"/>
                </a:lnTo>
                <a:lnTo>
                  <a:pt x="714150" y="342899"/>
                </a:lnTo>
                <a:lnTo>
                  <a:pt x="710857" y="344169"/>
                </a:lnTo>
                <a:lnTo>
                  <a:pt x="700306" y="350519"/>
                </a:lnTo>
                <a:lnTo>
                  <a:pt x="689748" y="355599"/>
                </a:lnTo>
                <a:lnTo>
                  <a:pt x="679852" y="358139"/>
                </a:lnTo>
                <a:close/>
              </a:path>
              <a:path w="1003934" h="556260">
                <a:moveTo>
                  <a:pt x="283498" y="552449"/>
                </a:moveTo>
                <a:lnTo>
                  <a:pt x="285283" y="547369"/>
                </a:lnTo>
                <a:lnTo>
                  <a:pt x="290491" y="541019"/>
                </a:lnTo>
                <a:lnTo>
                  <a:pt x="300278" y="530859"/>
                </a:lnTo>
                <a:lnTo>
                  <a:pt x="309900" y="520699"/>
                </a:lnTo>
                <a:lnTo>
                  <a:pt x="314615" y="511809"/>
                </a:lnTo>
                <a:lnTo>
                  <a:pt x="316526" y="505459"/>
                </a:lnTo>
                <a:lnTo>
                  <a:pt x="319941" y="495299"/>
                </a:lnTo>
                <a:lnTo>
                  <a:pt x="323363" y="482599"/>
                </a:lnTo>
                <a:lnTo>
                  <a:pt x="325290" y="469899"/>
                </a:lnTo>
                <a:lnTo>
                  <a:pt x="325293" y="454659"/>
                </a:lnTo>
                <a:lnTo>
                  <a:pt x="324807" y="444499"/>
                </a:lnTo>
                <a:lnTo>
                  <a:pt x="324686" y="441959"/>
                </a:lnTo>
                <a:lnTo>
                  <a:pt x="324625" y="440689"/>
                </a:lnTo>
                <a:lnTo>
                  <a:pt x="324504" y="438149"/>
                </a:lnTo>
                <a:lnTo>
                  <a:pt x="323348" y="422909"/>
                </a:lnTo>
                <a:lnTo>
                  <a:pt x="323252" y="421639"/>
                </a:lnTo>
                <a:lnTo>
                  <a:pt x="317844" y="382269"/>
                </a:lnTo>
                <a:lnTo>
                  <a:pt x="309294" y="373379"/>
                </a:lnTo>
                <a:lnTo>
                  <a:pt x="407134" y="373379"/>
                </a:lnTo>
                <a:lnTo>
                  <a:pt x="404112" y="384809"/>
                </a:lnTo>
                <a:lnTo>
                  <a:pt x="402583" y="397509"/>
                </a:lnTo>
                <a:lnTo>
                  <a:pt x="399370" y="410209"/>
                </a:lnTo>
                <a:lnTo>
                  <a:pt x="393481" y="421639"/>
                </a:lnTo>
                <a:lnTo>
                  <a:pt x="386594" y="433069"/>
                </a:lnTo>
                <a:lnTo>
                  <a:pt x="380387" y="444499"/>
                </a:lnTo>
                <a:lnTo>
                  <a:pt x="375817" y="459739"/>
                </a:lnTo>
                <a:lnTo>
                  <a:pt x="372588" y="480059"/>
                </a:lnTo>
                <a:lnTo>
                  <a:pt x="370363" y="499109"/>
                </a:lnTo>
                <a:lnTo>
                  <a:pt x="368804" y="513079"/>
                </a:lnTo>
                <a:lnTo>
                  <a:pt x="366483" y="523239"/>
                </a:lnTo>
                <a:lnTo>
                  <a:pt x="362817" y="530859"/>
                </a:lnTo>
                <a:lnTo>
                  <a:pt x="362150" y="532129"/>
                </a:lnTo>
                <a:lnTo>
                  <a:pt x="346609" y="532129"/>
                </a:lnTo>
                <a:lnTo>
                  <a:pt x="343040" y="544829"/>
                </a:lnTo>
                <a:lnTo>
                  <a:pt x="340379" y="549909"/>
                </a:lnTo>
                <a:lnTo>
                  <a:pt x="333160" y="551179"/>
                </a:lnTo>
                <a:lnTo>
                  <a:pt x="286159" y="551179"/>
                </a:lnTo>
                <a:lnTo>
                  <a:pt x="283498" y="552449"/>
                </a:lnTo>
                <a:close/>
              </a:path>
              <a:path w="1003934" h="556260">
                <a:moveTo>
                  <a:pt x="143764" y="433069"/>
                </a:moveTo>
                <a:lnTo>
                  <a:pt x="123957" y="431799"/>
                </a:lnTo>
                <a:lnTo>
                  <a:pt x="111978" y="429259"/>
                </a:lnTo>
                <a:lnTo>
                  <a:pt x="182195" y="429259"/>
                </a:lnTo>
                <a:lnTo>
                  <a:pt x="165232" y="431799"/>
                </a:lnTo>
                <a:lnTo>
                  <a:pt x="143764" y="433069"/>
                </a:lnTo>
                <a:close/>
              </a:path>
              <a:path w="1003934" h="556260">
                <a:moveTo>
                  <a:pt x="873599" y="556259"/>
                </a:moveTo>
                <a:lnTo>
                  <a:pt x="865585" y="556259"/>
                </a:lnTo>
                <a:lnTo>
                  <a:pt x="856203" y="554989"/>
                </a:lnTo>
                <a:lnTo>
                  <a:pt x="831088" y="554989"/>
                </a:lnTo>
                <a:lnTo>
                  <a:pt x="824700" y="552449"/>
                </a:lnTo>
                <a:lnTo>
                  <a:pt x="826800" y="548639"/>
                </a:lnTo>
                <a:lnTo>
                  <a:pt x="834146" y="542289"/>
                </a:lnTo>
                <a:lnTo>
                  <a:pt x="842327" y="535939"/>
                </a:lnTo>
                <a:lnTo>
                  <a:pt x="846927" y="530859"/>
                </a:lnTo>
                <a:lnTo>
                  <a:pt x="849220" y="524509"/>
                </a:lnTo>
                <a:lnTo>
                  <a:pt x="852593" y="516889"/>
                </a:lnTo>
                <a:lnTo>
                  <a:pt x="855802" y="507999"/>
                </a:lnTo>
                <a:lnTo>
                  <a:pt x="857602" y="500379"/>
                </a:lnTo>
                <a:lnTo>
                  <a:pt x="857710" y="487679"/>
                </a:lnTo>
                <a:lnTo>
                  <a:pt x="857253" y="474979"/>
                </a:lnTo>
                <a:lnTo>
                  <a:pt x="856367" y="461009"/>
                </a:lnTo>
                <a:lnTo>
                  <a:pt x="856287" y="459739"/>
                </a:lnTo>
                <a:lnTo>
                  <a:pt x="856206" y="458469"/>
                </a:lnTo>
                <a:lnTo>
                  <a:pt x="854909" y="448309"/>
                </a:lnTo>
                <a:lnTo>
                  <a:pt x="853156" y="440689"/>
                </a:lnTo>
                <a:lnTo>
                  <a:pt x="848711" y="435609"/>
                </a:lnTo>
                <a:lnTo>
                  <a:pt x="909769" y="435609"/>
                </a:lnTo>
                <a:lnTo>
                  <a:pt x="903201" y="480059"/>
                </a:lnTo>
                <a:lnTo>
                  <a:pt x="902743" y="500379"/>
                </a:lnTo>
                <a:lnTo>
                  <a:pt x="903012" y="505459"/>
                </a:lnTo>
                <a:lnTo>
                  <a:pt x="903079" y="506729"/>
                </a:lnTo>
                <a:lnTo>
                  <a:pt x="904685" y="514349"/>
                </a:lnTo>
                <a:lnTo>
                  <a:pt x="904655" y="520699"/>
                </a:lnTo>
                <a:lnTo>
                  <a:pt x="901797" y="527049"/>
                </a:lnTo>
                <a:lnTo>
                  <a:pt x="897940" y="533399"/>
                </a:lnTo>
                <a:lnTo>
                  <a:pt x="894917" y="538479"/>
                </a:lnTo>
                <a:lnTo>
                  <a:pt x="886027" y="538479"/>
                </a:lnTo>
                <a:lnTo>
                  <a:pt x="880705" y="552449"/>
                </a:lnTo>
                <a:lnTo>
                  <a:pt x="873599" y="556259"/>
                </a:lnTo>
                <a:close/>
              </a:path>
              <a:path w="1003934" h="556260">
                <a:moveTo>
                  <a:pt x="1002655" y="473709"/>
                </a:moveTo>
                <a:lnTo>
                  <a:pt x="1001793" y="471169"/>
                </a:lnTo>
                <a:lnTo>
                  <a:pt x="1000602" y="469899"/>
                </a:lnTo>
                <a:lnTo>
                  <a:pt x="1003182" y="469899"/>
                </a:lnTo>
                <a:lnTo>
                  <a:pt x="1002655" y="473709"/>
                </a:lnTo>
                <a:close/>
              </a:path>
              <a:path w="1003934" h="556260">
                <a:moveTo>
                  <a:pt x="996667" y="488949"/>
                </a:moveTo>
                <a:lnTo>
                  <a:pt x="994350" y="483869"/>
                </a:lnTo>
                <a:lnTo>
                  <a:pt x="992538" y="478789"/>
                </a:lnTo>
                <a:lnTo>
                  <a:pt x="999288" y="478789"/>
                </a:lnTo>
                <a:lnTo>
                  <a:pt x="998913" y="481329"/>
                </a:lnTo>
                <a:lnTo>
                  <a:pt x="996667" y="488949"/>
                </a:lnTo>
                <a:close/>
              </a:path>
              <a:path w="1003934" h="556260">
                <a:moveTo>
                  <a:pt x="991066" y="499109"/>
                </a:moveTo>
                <a:lnTo>
                  <a:pt x="989240" y="496569"/>
                </a:lnTo>
                <a:lnTo>
                  <a:pt x="986920" y="490219"/>
                </a:lnTo>
                <a:lnTo>
                  <a:pt x="984700" y="487679"/>
                </a:lnTo>
                <a:lnTo>
                  <a:pt x="991807" y="487679"/>
                </a:lnTo>
                <a:lnTo>
                  <a:pt x="991395" y="494029"/>
                </a:lnTo>
                <a:lnTo>
                  <a:pt x="991313" y="495299"/>
                </a:lnTo>
                <a:lnTo>
                  <a:pt x="991231" y="496569"/>
                </a:lnTo>
                <a:lnTo>
                  <a:pt x="991148" y="497839"/>
                </a:lnTo>
                <a:lnTo>
                  <a:pt x="991066" y="499109"/>
                </a:lnTo>
                <a:close/>
              </a:path>
              <a:path w="1003934" h="556260">
                <a:moveTo>
                  <a:pt x="821711" y="529589"/>
                </a:moveTo>
                <a:lnTo>
                  <a:pt x="818504" y="527049"/>
                </a:lnTo>
                <a:lnTo>
                  <a:pt x="816717" y="519429"/>
                </a:lnTo>
                <a:lnTo>
                  <a:pt x="815598" y="513079"/>
                </a:lnTo>
                <a:lnTo>
                  <a:pt x="827999" y="513079"/>
                </a:lnTo>
                <a:lnTo>
                  <a:pt x="828018" y="524509"/>
                </a:lnTo>
                <a:lnTo>
                  <a:pt x="827361" y="527049"/>
                </a:lnTo>
                <a:lnTo>
                  <a:pt x="825082" y="528319"/>
                </a:lnTo>
                <a:lnTo>
                  <a:pt x="821711" y="529589"/>
                </a:lnTo>
                <a:close/>
              </a:path>
              <a:path w="1003934" h="556260">
                <a:moveTo>
                  <a:pt x="351931" y="554989"/>
                </a:moveTo>
                <a:lnTo>
                  <a:pt x="344825" y="552449"/>
                </a:lnTo>
                <a:lnTo>
                  <a:pt x="346052" y="538479"/>
                </a:lnTo>
                <a:lnTo>
                  <a:pt x="346163" y="537209"/>
                </a:lnTo>
                <a:lnTo>
                  <a:pt x="346275" y="535939"/>
                </a:lnTo>
                <a:lnTo>
                  <a:pt x="346386" y="534669"/>
                </a:lnTo>
                <a:lnTo>
                  <a:pt x="346498" y="533399"/>
                </a:lnTo>
                <a:lnTo>
                  <a:pt x="346609" y="532129"/>
                </a:lnTo>
                <a:lnTo>
                  <a:pt x="362150" y="532129"/>
                </a:lnTo>
                <a:lnTo>
                  <a:pt x="358811" y="538479"/>
                </a:lnTo>
                <a:lnTo>
                  <a:pt x="355469" y="543559"/>
                </a:lnTo>
                <a:lnTo>
                  <a:pt x="351931" y="552449"/>
                </a:lnTo>
                <a:lnTo>
                  <a:pt x="351931" y="554989"/>
                </a:lnTo>
                <a:close/>
              </a:path>
              <a:path w="1003934" h="556260">
                <a:moveTo>
                  <a:pt x="892256" y="546099"/>
                </a:moveTo>
                <a:lnTo>
                  <a:pt x="886027" y="538479"/>
                </a:lnTo>
                <a:lnTo>
                  <a:pt x="894917" y="538479"/>
                </a:lnTo>
                <a:lnTo>
                  <a:pt x="892256" y="546099"/>
                </a:lnTo>
                <a:close/>
              </a:path>
              <a:path w="1003934" h="556260">
                <a:moveTo>
                  <a:pt x="319272" y="552449"/>
                </a:moveTo>
                <a:lnTo>
                  <a:pt x="304386" y="551179"/>
                </a:lnTo>
                <a:lnTo>
                  <a:pt x="333160" y="551179"/>
                </a:lnTo>
                <a:lnTo>
                  <a:pt x="319272" y="55244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1337346" y="6399914"/>
            <a:ext cx="1572204" cy="3568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50" b="1" spc="100" dirty="0">
                <a:solidFill>
                  <a:srgbClr val="002046"/>
                </a:solidFill>
                <a:latin typeface="Trebuchet MS"/>
                <a:cs typeface="Trebuchet MS"/>
              </a:rPr>
              <a:t>Livestock</a:t>
            </a:r>
            <a:endParaRPr sz="2150" spc="100" dirty="0">
              <a:latin typeface="Trebuchet MS"/>
              <a:cs typeface="Trebuchet MS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458610" y="1447799"/>
            <a:ext cx="1017905" cy="4923790"/>
            <a:chOff x="11458610" y="1447799"/>
            <a:chExt cx="1017905" cy="4923790"/>
          </a:xfrm>
        </p:grpSpPr>
        <p:sp>
          <p:nvSpPr>
            <p:cNvPr id="13" name="object 13"/>
            <p:cNvSpPr/>
            <p:nvPr/>
          </p:nvSpPr>
          <p:spPr>
            <a:xfrm>
              <a:off x="11572874" y="5770405"/>
              <a:ext cx="903605" cy="600710"/>
            </a:xfrm>
            <a:custGeom>
              <a:avLst/>
              <a:gdLst/>
              <a:ahLst/>
              <a:cxnLst/>
              <a:rect l="l" t="t" r="r" b="b"/>
              <a:pathLst>
                <a:path w="903604" h="600710">
                  <a:moveTo>
                    <a:pt x="243751" y="380658"/>
                  </a:moveTo>
                  <a:lnTo>
                    <a:pt x="84650" y="380658"/>
                  </a:lnTo>
                  <a:lnTo>
                    <a:pt x="264168" y="0"/>
                  </a:lnTo>
                  <a:lnTo>
                    <a:pt x="823075" y="0"/>
                  </a:lnTo>
                  <a:lnTo>
                    <a:pt x="902983" y="68504"/>
                  </a:lnTo>
                  <a:lnTo>
                    <a:pt x="902870" y="68730"/>
                  </a:lnTo>
                  <a:lnTo>
                    <a:pt x="903237" y="68730"/>
                  </a:lnTo>
                  <a:lnTo>
                    <a:pt x="903237" y="137715"/>
                  </a:lnTo>
                  <a:lnTo>
                    <a:pt x="869564" y="137715"/>
                  </a:lnTo>
                  <a:lnTo>
                    <a:pt x="807833" y="319746"/>
                  </a:lnTo>
                  <a:lnTo>
                    <a:pt x="813346" y="341339"/>
                  </a:lnTo>
                  <a:lnTo>
                    <a:pt x="701702" y="341339"/>
                  </a:lnTo>
                  <a:lnTo>
                    <a:pt x="651443" y="377130"/>
                  </a:lnTo>
                  <a:lnTo>
                    <a:pt x="247656" y="377130"/>
                  </a:lnTo>
                  <a:lnTo>
                    <a:pt x="243751" y="380658"/>
                  </a:lnTo>
                  <a:close/>
                </a:path>
                <a:path w="903604" h="600710">
                  <a:moveTo>
                    <a:pt x="903237" y="533136"/>
                  </a:moveTo>
                  <a:lnTo>
                    <a:pt x="869564" y="533136"/>
                  </a:lnTo>
                  <a:lnTo>
                    <a:pt x="869564" y="137715"/>
                  </a:lnTo>
                  <a:lnTo>
                    <a:pt x="903237" y="137715"/>
                  </a:lnTo>
                  <a:lnTo>
                    <a:pt x="903237" y="533136"/>
                  </a:lnTo>
                  <a:close/>
                </a:path>
                <a:path w="903604" h="600710">
                  <a:moveTo>
                    <a:pt x="667210" y="600681"/>
                  </a:moveTo>
                  <a:lnTo>
                    <a:pt x="621879" y="600681"/>
                  </a:lnTo>
                  <a:lnTo>
                    <a:pt x="701702" y="341339"/>
                  </a:lnTo>
                  <a:lnTo>
                    <a:pt x="813346" y="341339"/>
                  </a:lnTo>
                  <a:lnTo>
                    <a:pt x="828240" y="399682"/>
                  </a:lnTo>
                  <a:lnTo>
                    <a:pt x="826856" y="410126"/>
                  </a:lnTo>
                  <a:lnTo>
                    <a:pt x="756743" y="410126"/>
                  </a:lnTo>
                  <a:lnTo>
                    <a:pt x="667210" y="600681"/>
                  </a:lnTo>
                  <a:close/>
                </a:path>
                <a:path w="903604" h="600710">
                  <a:moveTo>
                    <a:pt x="66472" y="600681"/>
                  </a:moveTo>
                  <a:lnTo>
                    <a:pt x="0" y="600681"/>
                  </a:lnTo>
                  <a:lnTo>
                    <a:pt x="42790" y="422517"/>
                  </a:lnTo>
                  <a:lnTo>
                    <a:pt x="19927" y="376819"/>
                  </a:lnTo>
                  <a:lnTo>
                    <a:pt x="84650" y="380658"/>
                  </a:lnTo>
                  <a:lnTo>
                    <a:pt x="243751" y="380658"/>
                  </a:lnTo>
                  <a:lnTo>
                    <a:pt x="172179" y="445324"/>
                  </a:lnTo>
                  <a:lnTo>
                    <a:pt x="175990" y="510047"/>
                  </a:lnTo>
                  <a:lnTo>
                    <a:pt x="66472" y="600681"/>
                  </a:lnTo>
                  <a:close/>
                </a:path>
                <a:path w="903604" h="600710">
                  <a:moveTo>
                    <a:pt x="247656" y="600681"/>
                  </a:moveTo>
                  <a:lnTo>
                    <a:pt x="206389" y="600681"/>
                  </a:lnTo>
                  <a:lnTo>
                    <a:pt x="247656" y="377130"/>
                  </a:lnTo>
                  <a:lnTo>
                    <a:pt x="651443" y="377130"/>
                  </a:lnTo>
                  <a:lnTo>
                    <a:pt x="625125" y="395872"/>
                  </a:lnTo>
                  <a:lnTo>
                    <a:pt x="442445" y="395872"/>
                  </a:lnTo>
                  <a:lnTo>
                    <a:pt x="442445" y="401884"/>
                  </a:lnTo>
                  <a:lnTo>
                    <a:pt x="319181" y="401884"/>
                  </a:lnTo>
                  <a:lnTo>
                    <a:pt x="247656" y="600681"/>
                  </a:lnTo>
                  <a:close/>
                </a:path>
                <a:path w="903604" h="600710">
                  <a:moveTo>
                    <a:pt x="442445" y="600681"/>
                  </a:moveTo>
                  <a:lnTo>
                    <a:pt x="393529" y="600681"/>
                  </a:lnTo>
                  <a:lnTo>
                    <a:pt x="374250" y="401884"/>
                  </a:lnTo>
                  <a:lnTo>
                    <a:pt x="442445" y="401884"/>
                  </a:lnTo>
                  <a:lnTo>
                    <a:pt x="442445" y="600681"/>
                  </a:lnTo>
                  <a:close/>
                </a:path>
                <a:path w="903604" h="600710">
                  <a:moveTo>
                    <a:pt x="801595" y="600681"/>
                  </a:moveTo>
                  <a:lnTo>
                    <a:pt x="754006" y="600681"/>
                  </a:lnTo>
                  <a:lnTo>
                    <a:pt x="756743" y="410126"/>
                  </a:lnTo>
                  <a:lnTo>
                    <a:pt x="826856" y="410126"/>
                  </a:lnTo>
                  <a:lnTo>
                    <a:pt x="801595" y="600681"/>
                  </a:lnTo>
                  <a:close/>
                </a:path>
              </a:pathLst>
            </a:custGeom>
            <a:solidFill>
              <a:srgbClr val="4B62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458610" y="1447799"/>
              <a:ext cx="842010" cy="859155"/>
            </a:xfrm>
            <a:custGeom>
              <a:avLst/>
              <a:gdLst/>
              <a:ahLst/>
              <a:cxnLst/>
              <a:rect l="l" t="t" r="r" b="b"/>
              <a:pathLst>
                <a:path w="842009" h="859155">
                  <a:moveTo>
                    <a:pt x="151369" y="846838"/>
                  </a:moveTo>
                  <a:lnTo>
                    <a:pt x="137324" y="842535"/>
                  </a:lnTo>
                  <a:lnTo>
                    <a:pt x="130940" y="834446"/>
                  </a:lnTo>
                  <a:lnTo>
                    <a:pt x="119289" y="717053"/>
                  </a:lnTo>
                  <a:lnTo>
                    <a:pt x="121712" y="712307"/>
                  </a:lnTo>
                  <a:lnTo>
                    <a:pt x="127963" y="712307"/>
                  </a:lnTo>
                  <a:lnTo>
                    <a:pt x="138236" y="714493"/>
                  </a:lnTo>
                  <a:lnTo>
                    <a:pt x="150429" y="715818"/>
                  </a:lnTo>
                  <a:lnTo>
                    <a:pt x="180933" y="715818"/>
                  </a:lnTo>
                  <a:lnTo>
                    <a:pt x="181569" y="717053"/>
                  </a:lnTo>
                  <a:lnTo>
                    <a:pt x="171797" y="831546"/>
                  </a:lnTo>
                  <a:lnTo>
                    <a:pt x="165413" y="844219"/>
                  </a:lnTo>
                  <a:lnTo>
                    <a:pt x="151369" y="846838"/>
                  </a:lnTo>
                  <a:close/>
                </a:path>
                <a:path w="842009" h="859155">
                  <a:moveTo>
                    <a:pt x="180933" y="715818"/>
                  </a:moveTo>
                  <a:lnTo>
                    <a:pt x="150429" y="715818"/>
                  </a:lnTo>
                  <a:lnTo>
                    <a:pt x="162554" y="714493"/>
                  </a:lnTo>
                  <a:lnTo>
                    <a:pt x="172835" y="712307"/>
                  </a:lnTo>
                  <a:lnTo>
                    <a:pt x="179123" y="712307"/>
                  </a:lnTo>
                  <a:lnTo>
                    <a:pt x="180933" y="715818"/>
                  </a:lnTo>
                  <a:close/>
                </a:path>
                <a:path w="842009" h="859155">
                  <a:moveTo>
                    <a:pt x="157811" y="201551"/>
                  </a:moveTo>
                  <a:lnTo>
                    <a:pt x="123782" y="187937"/>
                  </a:lnTo>
                  <a:lnTo>
                    <a:pt x="111798" y="153508"/>
                  </a:lnTo>
                  <a:lnTo>
                    <a:pt x="115276" y="107882"/>
                  </a:lnTo>
                  <a:lnTo>
                    <a:pt x="127630" y="60677"/>
                  </a:lnTo>
                  <a:lnTo>
                    <a:pt x="142276" y="21510"/>
                  </a:lnTo>
                  <a:lnTo>
                    <a:pt x="152630" y="0"/>
                  </a:lnTo>
                  <a:lnTo>
                    <a:pt x="166736" y="31492"/>
                  </a:lnTo>
                  <a:lnTo>
                    <a:pt x="190676" y="100775"/>
                  </a:lnTo>
                  <a:lnTo>
                    <a:pt x="196889" y="170058"/>
                  </a:lnTo>
                  <a:lnTo>
                    <a:pt x="157811" y="201551"/>
                  </a:lnTo>
                  <a:close/>
                </a:path>
                <a:path w="842009" h="859155">
                  <a:moveTo>
                    <a:pt x="103719" y="300931"/>
                  </a:moveTo>
                  <a:lnTo>
                    <a:pt x="64521" y="286961"/>
                  </a:lnTo>
                  <a:lnTo>
                    <a:pt x="35450" y="251591"/>
                  </a:lnTo>
                  <a:lnTo>
                    <a:pt x="15607" y="204625"/>
                  </a:lnTo>
                  <a:lnTo>
                    <a:pt x="4091" y="155869"/>
                  </a:lnTo>
                  <a:lnTo>
                    <a:pt x="0" y="115129"/>
                  </a:lnTo>
                  <a:lnTo>
                    <a:pt x="2433" y="92212"/>
                  </a:lnTo>
                  <a:lnTo>
                    <a:pt x="2644" y="100775"/>
                  </a:lnTo>
                  <a:lnTo>
                    <a:pt x="2683" y="102337"/>
                  </a:lnTo>
                  <a:lnTo>
                    <a:pt x="9644" y="127489"/>
                  </a:lnTo>
                  <a:lnTo>
                    <a:pt x="32637" y="159834"/>
                  </a:lnTo>
                  <a:lnTo>
                    <a:pt x="80981" y="191538"/>
                  </a:lnTo>
                  <a:lnTo>
                    <a:pt x="130684" y="226943"/>
                  </a:lnTo>
                  <a:lnTo>
                    <a:pt x="143339" y="262512"/>
                  </a:lnTo>
                  <a:lnTo>
                    <a:pt x="130499" y="289942"/>
                  </a:lnTo>
                  <a:lnTo>
                    <a:pt x="103719" y="300931"/>
                  </a:lnTo>
                  <a:close/>
                </a:path>
                <a:path w="842009" h="859155">
                  <a:moveTo>
                    <a:pt x="199555" y="300931"/>
                  </a:moveTo>
                  <a:lnTo>
                    <a:pt x="172713" y="289942"/>
                  </a:lnTo>
                  <a:lnTo>
                    <a:pt x="159862" y="262512"/>
                  </a:lnTo>
                  <a:lnTo>
                    <a:pt x="172514" y="226943"/>
                  </a:lnTo>
                  <a:lnTo>
                    <a:pt x="222185" y="191538"/>
                  </a:lnTo>
                  <a:lnTo>
                    <a:pt x="270564" y="159834"/>
                  </a:lnTo>
                  <a:lnTo>
                    <a:pt x="293583" y="127489"/>
                  </a:lnTo>
                  <a:lnTo>
                    <a:pt x="300559" y="102337"/>
                  </a:lnTo>
                  <a:lnTo>
                    <a:pt x="300814" y="92212"/>
                  </a:lnTo>
                  <a:lnTo>
                    <a:pt x="303210" y="115129"/>
                  </a:lnTo>
                  <a:lnTo>
                    <a:pt x="299110" y="155869"/>
                  </a:lnTo>
                  <a:lnTo>
                    <a:pt x="287603" y="204625"/>
                  </a:lnTo>
                  <a:lnTo>
                    <a:pt x="267781" y="251591"/>
                  </a:lnTo>
                  <a:lnTo>
                    <a:pt x="238735" y="286961"/>
                  </a:lnTo>
                  <a:lnTo>
                    <a:pt x="199555" y="300931"/>
                  </a:lnTo>
                  <a:close/>
                </a:path>
                <a:path w="842009" h="859155">
                  <a:moveTo>
                    <a:pt x="103719" y="429383"/>
                  </a:moveTo>
                  <a:lnTo>
                    <a:pt x="64521" y="415402"/>
                  </a:lnTo>
                  <a:lnTo>
                    <a:pt x="35450" y="380004"/>
                  </a:lnTo>
                  <a:lnTo>
                    <a:pt x="15607" y="333003"/>
                  </a:lnTo>
                  <a:lnTo>
                    <a:pt x="4091" y="284218"/>
                  </a:lnTo>
                  <a:lnTo>
                    <a:pt x="0" y="243464"/>
                  </a:lnTo>
                  <a:lnTo>
                    <a:pt x="2433" y="220557"/>
                  </a:lnTo>
                  <a:lnTo>
                    <a:pt x="2591" y="226943"/>
                  </a:lnTo>
                  <a:lnTo>
                    <a:pt x="2683" y="230668"/>
                  </a:lnTo>
                  <a:lnTo>
                    <a:pt x="9644" y="255801"/>
                  </a:lnTo>
                  <a:lnTo>
                    <a:pt x="32637" y="288157"/>
                  </a:lnTo>
                  <a:lnTo>
                    <a:pt x="80981" y="319937"/>
                  </a:lnTo>
                  <a:lnTo>
                    <a:pt x="130684" y="355305"/>
                  </a:lnTo>
                  <a:lnTo>
                    <a:pt x="143339" y="390898"/>
                  </a:lnTo>
                  <a:lnTo>
                    <a:pt x="130499" y="418371"/>
                  </a:lnTo>
                  <a:lnTo>
                    <a:pt x="103719" y="429383"/>
                  </a:lnTo>
                  <a:close/>
                </a:path>
                <a:path w="842009" h="859155">
                  <a:moveTo>
                    <a:pt x="199555" y="429383"/>
                  </a:moveTo>
                  <a:lnTo>
                    <a:pt x="172713" y="418371"/>
                  </a:lnTo>
                  <a:lnTo>
                    <a:pt x="159862" y="390898"/>
                  </a:lnTo>
                  <a:lnTo>
                    <a:pt x="172514" y="355305"/>
                  </a:lnTo>
                  <a:lnTo>
                    <a:pt x="222185" y="319937"/>
                  </a:lnTo>
                  <a:lnTo>
                    <a:pt x="270564" y="288157"/>
                  </a:lnTo>
                  <a:lnTo>
                    <a:pt x="293583" y="255801"/>
                  </a:lnTo>
                  <a:lnTo>
                    <a:pt x="300559" y="230668"/>
                  </a:lnTo>
                  <a:lnTo>
                    <a:pt x="300814" y="220557"/>
                  </a:lnTo>
                  <a:lnTo>
                    <a:pt x="303210" y="243464"/>
                  </a:lnTo>
                  <a:lnTo>
                    <a:pt x="299110" y="284218"/>
                  </a:lnTo>
                  <a:lnTo>
                    <a:pt x="287603" y="333003"/>
                  </a:lnTo>
                  <a:lnTo>
                    <a:pt x="267781" y="380004"/>
                  </a:lnTo>
                  <a:lnTo>
                    <a:pt x="238735" y="415402"/>
                  </a:lnTo>
                  <a:lnTo>
                    <a:pt x="199555" y="429383"/>
                  </a:lnTo>
                  <a:close/>
                </a:path>
                <a:path w="842009" h="859155">
                  <a:moveTo>
                    <a:pt x="103719" y="561648"/>
                  </a:moveTo>
                  <a:lnTo>
                    <a:pt x="64521" y="547671"/>
                  </a:lnTo>
                  <a:lnTo>
                    <a:pt x="35450" y="512280"/>
                  </a:lnTo>
                  <a:lnTo>
                    <a:pt x="15607" y="465288"/>
                  </a:lnTo>
                  <a:lnTo>
                    <a:pt x="4091" y="416507"/>
                  </a:lnTo>
                  <a:lnTo>
                    <a:pt x="0" y="375747"/>
                  </a:lnTo>
                  <a:lnTo>
                    <a:pt x="2433" y="352822"/>
                  </a:lnTo>
                  <a:lnTo>
                    <a:pt x="2683" y="362934"/>
                  </a:lnTo>
                  <a:lnTo>
                    <a:pt x="9644" y="388079"/>
                  </a:lnTo>
                  <a:lnTo>
                    <a:pt x="32637" y="420467"/>
                  </a:lnTo>
                  <a:lnTo>
                    <a:pt x="80981" y="452309"/>
                  </a:lnTo>
                  <a:lnTo>
                    <a:pt x="130684" y="487604"/>
                  </a:lnTo>
                  <a:lnTo>
                    <a:pt x="143339" y="523166"/>
                  </a:lnTo>
                  <a:lnTo>
                    <a:pt x="130499" y="550634"/>
                  </a:lnTo>
                  <a:lnTo>
                    <a:pt x="103719" y="561648"/>
                  </a:lnTo>
                  <a:close/>
                </a:path>
                <a:path w="842009" h="859155">
                  <a:moveTo>
                    <a:pt x="199555" y="561648"/>
                  </a:moveTo>
                  <a:lnTo>
                    <a:pt x="172713" y="550634"/>
                  </a:lnTo>
                  <a:lnTo>
                    <a:pt x="159862" y="523166"/>
                  </a:lnTo>
                  <a:lnTo>
                    <a:pt x="172514" y="487604"/>
                  </a:lnTo>
                  <a:lnTo>
                    <a:pt x="222185" y="452309"/>
                  </a:lnTo>
                  <a:lnTo>
                    <a:pt x="270564" y="420467"/>
                  </a:lnTo>
                  <a:lnTo>
                    <a:pt x="293583" y="388079"/>
                  </a:lnTo>
                  <a:lnTo>
                    <a:pt x="300559" y="362934"/>
                  </a:lnTo>
                  <a:lnTo>
                    <a:pt x="300751" y="355305"/>
                  </a:lnTo>
                  <a:lnTo>
                    <a:pt x="300814" y="352822"/>
                  </a:lnTo>
                  <a:lnTo>
                    <a:pt x="303210" y="375747"/>
                  </a:lnTo>
                  <a:lnTo>
                    <a:pt x="299221" y="415402"/>
                  </a:lnTo>
                  <a:lnTo>
                    <a:pt x="299110" y="416507"/>
                  </a:lnTo>
                  <a:lnTo>
                    <a:pt x="287603" y="465288"/>
                  </a:lnTo>
                  <a:lnTo>
                    <a:pt x="267781" y="512280"/>
                  </a:lnTo>
                  <a:lnTo>
                    <a:pt x="238735" y="547671"/>
                  </a:lnTo>
                  <a:lnTo>
                    <a:pt x="199555" y="561648"/>
                  </a:lnTo>
                  <a:close/>
                </a:path>
                <a:path w="842009" h="859155">
                  <a:moveTo>
                    <a:pt x="103719" y="697215"/>
                  </a:moveTo>
                  <a:lnTo>
                    <a:pt x="64521" y="683237"/>
                  </a:lnTo>
                  <a:lnTo>
                    <a:pt x="35450" y="647847"/>
                  </a:lnTo>
                  <a:lnTo>
                    <a:pt x="15607" y="600855"/>
                  </a:lnTo>
                  <a:lnTo>
                    <a:pt x="4091" y="552073"/>
                  </a:lnTo>
                  <a:lnTo>
                    <a:pt x="97" y="512280"/>
                  </a:lnTo>
                  <a:lnTo>
                    <a:pt x="0" y="511314"/>
                  </a:lnTo>
                  <a:lnTo>
                    <a:pt x="2433" y="488388"/>
                  </a:lnTo>
                  <a:lnTo>
                    <a:pt x="2683" y="498501"/>
                  </a:lnTo>
                  <a:lnTo>
                    <a:pt x="9644" y="523646"/>
                  </a:lnTo>
                  <a:lnTo>
                    <a:pt x="32637" y="556034"/>
                  </a:lnTo>
                  <a:lnTo>
                    <a:pt x="80981" y="587875"/>
                  </a:lnTo>
                  <a:lnTo>
                    <a:pt x="130684" y="623171"/>
                  </a:lnTo>
                  <a:lnTo>
                    <a:pt x="143339" y="658732"/>
                  </a:lnTo>
                  <a:lnTo>
                    <a:pt x="130499" y="686201"/>
                  </a:lnTo>
                  <a:lnTo>
                    <a:pt x="103719" y="697215"/>
                  </a:lnTo>
                  <a:close/>
                </a:path>
                <a:path w="842009" h="859155">
                  <a:moveTo>
                    <a:pt x="199555" y="697215"/>
                  </a:moveTo>
                  <a:lnTo>
                    <a:pt x="172713" y="686201"/>
                  </a:lnTo>
                  <a:lnTo>
                    <a:pt x="159862" y="658732"/>
                  </a:lnTo>
                  <a:lnTo>
                    <a:pt x="172514" y="623171"/>
                  </a:lnTo>
                  <a:lnTo>
                    <a:pt x="222185" y="587875"/>
                  </a:lnTo>
                  <a:lnTo>
                    <a:pt x="270564" y="556034"/>
                  </a:lnTo>
                  <a:lnTo>
                    <a:pt x="293583" y="523646"/>
                  </a:lnTo>
                  <a:lnTo>
                    <a:pt x="300559" y="498501"/>
                  </a:lnTo>
                  <a:lnTo>
                    <a:pt x="300814" y="488388"/>
                  </a:lnTo>
                  <a:lnTo>
                    <a:pt x="303210" y="511314"/>
                  </a:lnTo>
                  <a:lnTo>
                    <a:pt x="299110" y="552073"/>
                  </a:lnTo>
                  <a:lnTo>
                    <a:pt x="287603" y="600855"/>
                  </a:lnTo>
                  <a:lnTo>
                    <a:pt x="267781" y="647847"/>
                  </a:lnTo>
                  <a:lnTo>
                    <a:pt x="238735" y="683237"/>
                  </a:lnTo>
                  <a:lnTo>
                    <a:pt x="199555" y="697215"/>
                  </a:lnTo>
                  <a:close/>
                </a:path>
                <a:path w="842009" h="859155">
                  <a:moveTo>
                    <a:pt x="402271" y="858935"/>
                  </a:moveTo>
                  <a:lnTo>
                    <a:pt x="388439" y="855374"/>
                  </a:lnTo>
                  <a:lnTo>
                    <a:pt x="377531" y="845537"/>
                  </a:lnTo>
                  <a:lnTo>
                    <a:pt x="375147" y="835466"/>
                  </a:lnTo>
                  <a:lnTo>
                    <a:pt x="414046" y="724167"/>
                  </a:lnTo>
                  <a:lnTo>
                    <a:pt x="418217" y="720893"/>
                  </a:lnTo>
                  <a:lnTo>
                    <a:pt x="424186" y="723767"/>
                  </a:lnTo>
                  <a:lnTo>
                    <a:pt x="432279" y="729848"/>
                  </a:lnTo>
                  <a:lnTo>
                    <a:pt x="442823" y="736193"/>
                  </a:lnTo>
                  <a:lnTo>
                    <a:pt x="454350" y="740076"/>
                  </a:lnTo>
                  <a:lnTo>
                    <a:pt x="464188" y="742351"/>
                  </a:lnTo>
                  <a:lnTo>
                    <a:pt x="470257" y="745084"/>
                  </a:lnTo>
                  <a:lnTo>
                    <a:pt x="470474" y="750341"/>
                  </a:lnTo>
                  <a:lnTo>
                    <a:pt x="413428" y="850177"/>
                  </a:lnTo>
                  <a:lnTo>
                    <a:pt x="402271" y="858935"/>
                  </a:lnTo>
                  <a:close/>
                </a:path>
                <a:path w="842009" h="859155">
                  <a:moveTo>
                    <a:pt x="666146" y="272851"/>
                  </a:moveTo>
                  <a:lnTo>
                    <a:pt x="641022" y="246179"/>
                  </a:lnTo>
                  <a:lnTo>
                    <a:pt x="644658" y="209929"/>
                  </a:lnTo>
                  <a:lnTo>
                    <a:pt x="667032" y="170038"/>
                  </a:lnTo>
                  <a:lnTo>
                    <a:pt x="698121" y="132440"/>
                  </a:lnTo>
                  <a:lnTo>
                    <a:pt x="727904" y="103070"/>
                  </a:lnTo>
                  <a:lnTo>
                    <a:pt x="746358" y="87863"/>
                  </a:lnTo>
                  <a:lnTo>
                    <a:pt x="745943" y="117513"/>
                  </a:lnTo>
                  <a:lnTo>
                    <a:pt x="745875" y="122366"/>
                  </a:lnTo>
                  <a:lnTo>
                    <a:pt x="738385" y="195286"/>
                  </a:lnTo>
                  <a:lnTo>
                    <a:pt x="714829" y="260742"/>
                  </a:lnTo>
                  <a:lnTo>
                    <a:pt x="666146" y="272851"/>
                  </a:lnTo>
                  <a:close/>
                </a:path>
                <a:path w="842009" h="859155">
                  <a:moveTo>
                    <a:pt x="604159" y="341590"/>
                  </a:moveTo>
                  <a:lnTo>
                    <a:pt x="575222" y="340312"/>
                  </a:lnTo>
                  <a:lnTo>
                    <a:pt x="545570" y="311088"/>
                  </a:lnTo>
                  <a:lnTo>
                    <a:pt x="534118" y="266727"/>
                  </a:lnTo>
                  <a:lnTo>
                    <a:pt x="535915" y="215745"/>
                  </a:lnTo>
                  <a:lnTo>
                    <a:pt x="546011" y="166655"/>
                  </a:lnTo>
                  <a:lnTo>
                    <a:pt x="559457" y="127973"/>
                  </a:lnTo>
                  <a:lnTo>
                    <a:pt x="571303" y="108211"/>
                  </a:lnTo>
                  <a:lnTo>
                    <a:pt x="567262" y="117513"/>
                  </a:lnTo>
                  <a:lnTo>
                    <a:pt x="562974" y="143287"/>
                  </a:lnTo>
                  <a:lnTo>
                    <a:pt x="570193" y="182334"/>
                  </a:lnTo>
                  <a:lnTo>
                    <a:pt x="600671" y="231456"/>
                  </a:lnTo>
                  <a:lnTo>
                    <a:pt x="630867" y="284509"/>
                  </a:lnTo>
                  <a:lnTo>
                    <a:pt x="627368" y="322104"/>
                  </a:lnTo>
                  <a:lnTo>
                    <a:pt x="604159" y="341590"/>
                  </a:lnTo>
                  <a:close/>
                </a:path>
                <a:path w="842009" h="859155">
                  <a:moveTo>
                    <a:pt x="550018" y="458041"/>
                  </a:moveTo>
                  <a:lnTo>
                    <a:pt x="521022" y="456738"/>
                  </a:lnTo>
                  <a:lnTo>
                    <a:pt x="491386" y="427512"/>
                  </a:lnTo>
                  <a:lnTo>
                    <a:pt x="479953" y="383147"/>
                  </a:lnTo>
                  <a:lnTo>
                    <a:pt x="481772" y="332161"/>
                  </a:lnTo>
                  <a:lnTo>
                    <a:pt x="491893" y="283070"/>
                  </a:lnTo>
                  <a:lnTo>
                    <a:pt x="505365" y="244390"/>
                  </a:lnTo>
                  <a:lnTo>
                    <a:pt x="517237" y="224637"/>
                  </a:lnTo>
                  <a:lnTo>
                    <a:pt x="513219" y="233908"/>
                  </a:lnTo>
                  <a:lnTo>
                    <a:pt x="508966" y="259623"/>
                  </a:lnTo>
                  <a:lnTo>
                    <a:pt x="516184" y="298636"/>
                  </a:lnTo>
                  <a:lnTo>
                    <a:pt x="546579" y="347802"/>
                  </a:lnTo>
                  <a:lnTo>
                    <a:pt x="576761" y="400920"/>
                  </a:lnTo>
                  <a:lnTo>
                    <a:pt x="573253" y="438551"/>
                  </a:lnTo>
                  <a:lnTo>
                    <a:pt x="550018" y="458041"/>
                  </a:lnTo>
                  <a:close/>
                </a:path>
                <a:path w="842009" h="859155">
                  <a:moveTo>
                    <a:pt x="703596" y="384430"/>
                  </a:moveTo>
                  <a:lnTo>
                    <a:pt x="662173" y="380552"/>
                  </a:lnTo>
                  <a:lnTo>
                    <a:pt x="642495" y="359353"/>
                  </a:lnTo>
                  <a:lnTo>
                    <a:pt x="642385" y="329077"/>
                  </a:lnTo>
                  <a:lnTo>
                    <a:pt x="668806" y="302144"/>
                  </a:lnTo>
                  <a:lnTo>
                    <a:pt x="728721" y="290971"/>
                  </a:lnTo>
                  <a:lnTo>
                    <a:pt x="785949" y="282579"/>
                  </a:lnTo>
                  <a:lnTo>
                    <a:pt x="820450" y="262911"/>
                  </a:lnTo>
                  <a:lnTo>
                    <a:pt x="837375" y="243013"/>
                  </a:lnTo>
                  <a:lnTo>
                    <a:pt x="841881" y="233908"/>
                  </a:lnTo>
                  <a:lnTo>
                    <a:pt x="834407" y="255752"/>
                  </a:lnTo>
                  <a:lnTo>
                    <a:pt x="813558" y="290971"/>
                  </a:lnTo>
                  <a:lnTo>
                    <a:pt x="782585" y="330373"/>
                  </a:lnTo>
                  <a:lnTo>
                    <a:pt x="744835" y="364611"/>
                  </a:lnTo>
                  <a:lnTo>
                    <a:pt x="703596" y="384430"/>
                  </a:lnTo>
                  <a:close/>
                </a:path>
                <a:path w="842009" h="859155">
                  <a:moveTo>
                    <a:pt x="494268" y="578001"/>
                  </a:moveTo>
                  <a:lnTo>
                    <a:pt x="465319" y="576681"/>
                  </a:lnTo>
                  <a:lnTo>
                    <a:pt x="435699" y="547505"/>
                  </a:lnTo>
                  <a:lnTo>
                    <a:pt x="424266" y="503163"/>
                  </a:lnTo>
                  <a:lnTo>
                    <a:pt x="426072" y="452178"/>
                  </a:lnTo>
                  <a:lnTo>
                    <a:pt x="436174" y="403074"/>
                  </a:lnTo>
                  <a:lnTo>
                    <a:pt x="449543" y="364611"/>
                  </a:lnTo>
                  <a:lnTo>
                    <a:pt x="449625" y="364376"/>
                  </a:lnTo>
                  <a:lnTo>
                    <a:pt x="461480" y="344607"/>
                  </a:lnTo>
                  <a:lnTo>
                    <a:pt x="457457" y="353880"/>
                  </a:lnTo>
                  <a:lnTo>
                    <a:pt x="453248" y="379274"/>
                  </a:lnTo>
                  <a:lnTo>
                    <a:pt x="453192" y="379609"/>
                  </a:lnTo>
                  <a:lnTo>
                    <a:pt x="460384" y="418610"/>
                  </a:lnTo>
                  <a:lnTo>
                    <a:pt x="490768" y="467906"/>
                  </a:lnTo>
                  <a:lnTo>
                    <a:pt x="520998" y="520916"/>
                  </a:lnTo>
                  <a:lnTo>
                    <a:pt x="517496" y="558514"/>
                  </a:lnTo>
                  <a:lnTo>
                    <a:pt x="494268" y="578001"/>
                  </a:lnTo>
                  <a:close/>
                </a:path>
                <a:path w="842009" h="859155">
                  <a:moveTo>
                    <a:pt x="649505" y="500936"/>
                  </a:moveTo>
                  <a:lnTo>
                    <a:pt x="608107" y="497113"/>
                  </a:lnTo>
                  <a:lnTo>
                    <a:pt x="588399" y="475885"/>
                  </a:lnTo>
                  <a:lnTo>
                    <a:pt x="588279" y="445574"/>
                  </a:lnTo>
                  <a:lnTo>
                    <a:pt x="614710" y="418610"/>
                  </a:lnTo>
                  <a:lnTo>
                    <a:pt x="674877" y="407391"/>
                  </a:lnTo>
                  <a:lnTo>
                    <a:pt x="731933" y="398930"/>
                  </a:lnTo>
                  <a:lnTo>
                    <a:pt x="766438" y="379274"/>
                  </a:lnTo>
                  <a:lnTo>
                    <a:pt x="783386" y="359353"/>
                  </a:lnTo>
                  <a:lnTo>
                    <a:pt x="787834" y="350379"/>
                  </a:lnTo>
                  <a:lnTo>
                    <a:pt x="780361" y="372159"/>
                  </a:lnTo>
                  <a:lnTo>
                    <a:pt x="759481" y="407391"/>
                  </a:lnTo>
                  <a:lnTo>
                    <a:pt x="728503" y="446789"/>
                  </a:lnTo>
                  <a:lnTo>
                    <a:pt x="690741" y="481066"/>
                  </a:lnTo>
                  <a:lnTo>
                    <a:pt x="649505" y="500936"/>
                  </a:lnTo>
                  <a:close/>
                </a:path>
                <a:path w="842009" h="859155">
                  <a:moveTo>
                    <a:pt x="437207" y="700834"/>
                  </a:moveTo>
                  <a:lnTo>
                    <a:pt x="408220" y="699496"/>
                  </a:lnTo>
                  <a:lnTo>
                    <a:pt x="378578" y="670370"/>
                  </a:lnTo>
                  <a:lnTo>
                    <a:pt x="367129" y="626070"/>
                  </a:lnTo>
                  <a:lnTo>
                    <a:pt x="368824" y="578001"/>
                  </a:lnTo>
                  <a:lnTo>
                    <a:pt x="368926" y="575121"/>
                  </a:lnTo>
                  <a:lnTo>
                    <a:pt x="379023" y="526049"/>
                  </a:lnTo>
                  <a:lnTo>
                    <a:pt x="392473" y="487379"/>
                  </a:lnTo>
                  <a:lnTo>
                    <a:pt x="404167" y="467906"/>
                  </a:lnTo>
                  <a:lnTo>
                    <a:pt x="403139" y="470375"/>
                  </a:lnTo>
                  <a:lnTo>
                    <a:pt x="400306" y="476901"/>
                  </a:lnTo>
                  <a:lnTo>
                    <a:pt x="396053" y="502609"/>
                  </a:lnTo>
                  <a:lnTo>
                    <a:pt x="403286" y="541636"/>
                  </a:lnTo>
                  <a:lnTo>
                    <a:pt x="433723" y="590855"/>
                  </a:lnTo>
                  <a:lnTo>
                    <a:pt x="463914" y="643833"/>
                  </a:lnTo>
                  <a:lnTo>
                    <a:pt x="460423" y="681386"/>
                  </a:lnTo>
                  <a:lnTo>
                    <a:pt x="437207" y="700834"/>
                  </a:lnTo>
                  <a:close/>
                </a:path>
                <a:path w="842009" h="859155">
                  <a:moveTo>
                    <a:pt x="593722" y="620958"/>
                  </a:moveTo>
                  <a:lnTo>
                    <a:pt x="552297" y="617163"/>
                  </a:lnTo>
                  <a:lnTo>
                    <a:pt x="532604" y="595847"/>
                  </a:lnTo>
                  <a:lnTo>
                    <a:pt x="532509" y="565527"/>
                  </a:lnTo>
                  <a:lnTo>
                    <a:pt x="558945" y="538589"/>
                  </a:lnTo>
                  <a:lnTo>
                    <a:pt x="618845" y="527421"/>
                  </a:lnTo>
                  <a:lnTo>
                    <a:pt x="676145" y="518960"/>
                  </a:lnTo>
                  <a:lnTo>
                    <a:pt x="710648" y="499301"/>
                  </a:lnTo>
                  <a:lnTo>
                    <a:pt x="727544" y="479440"/>
                  </a:lnTo>
                  <a:lnTo>
                    <a:pt x="732023" y="470375"/>
                  </a:lnTo>
                  <a:lnTo>
                    <a:pt x="724601" y="492218"/>
                  </a:lnTo>
                  <a:lnTo>
                    <a:pt x="703766" y="527421"/>
                  </a:lnTo>
                  <a:lnTo>
                    <a:pt x="672763" y="566842"/>
                  </a:lnTo>
                  <a:lnTo>
                    <a:pt x="634984" y="601096"/>
                  </a:lnTo>
                  <a:lnTo>
                    <a:pt x="593722" y="620958"/>
                  </a:lnTo>
                  <a:close/>
                </a:path>
                <a:path w="842009" h="859155">
                  <a:moveTo>
                    <a:pt x="536599" y="743854"/>
                  </a:moveTo>
                  <a:lnTo>
                    <a:pt x="495198" y="740005"/>
                  </a:lnTo>
                  <a:lnTo>
                    <a:pt x="475528" y="718759"/>
                  </a:lnTo>
                  <a:lnTo>
                    <a:pt x="475437" y="688460"/>
                  </a:lnTo>
                  <a:lnTo>
                    <a:pt x="501876" y="661518"/>
                  </a:lnTo>
                  <a:lnTo>
                    <a:pt x="561800" y="650343"/>
                  </a:lnTo>
                  <a:lnTo>
                    <a:pt x="619065" y="641883"/>
                  </a:lnTo>
                  <a:lnTo>
                    <a:pt x="653572" y="622223"/>
                  </a:lnTo>
                  <a:lnTo>
                    <a:pt x="670488" y="602362"/>
                  </a:lnTo>
                  <a:lnTo>
                    <a:pt x="674978" y="593298"/>
                  </a:lnTo>
                  <a:lnTo>
                    <a:pt x="667501" y="615108"/>
                  </a:lnTo>
                  <a:lnTo>
                    <a:pt x="646615" y="650343"/>
                  </a:lnTo>
                  <a:lnTo>
                    <a:pt x="615620" y="689745"/>
                  </a:lnTo>
                  <a:lnTo>
                    <a:pt x="577845" y="724007"/>
                  </a:lnTo>
                  <a:lnTo>
                    <a:pt x="536599" y="74385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0318750" y="2253376"/>
            <a:ext cx="2971800" cy="8519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436880">
              <a:lnSpc>
                <a:spcPct val="126899"/>
              </a:lnSpc>
              <a:spcBef>
                <a:spcPts val="90"/>
              </a:spcBef>
            </a:pPr>
            <a:r>
              <a:rPr sz="2150" b="1" spc="100" dirty="0">
                <a:solidFill>
                  <a:srgbClr val="002046"/>
                </a:solidFill>
                <a:latin typeface="Trebuchet MS"/>
                <a:cs typeface="Trebuchet MS"/>
              </a:rPr>
              <a:t>Cover crops, legumes on </a:t>
            </a:r>
            <a:r>
              <a:rPr sz="2150" b="1" spc="100" dirty="0" err="1">
                <a:solidFill>
                  <a:srgbClr val="002046"/>
                </a:solidFill>
                <a:latin typeface="Trebuchet MS"/>
                <a:cs typeface="Trebuchet MS"/>
              </a:rPr>
              <a:t>rassland</a:t>
            </a:r>
            <a:endParaRPr sz="2150" spc="1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30783" y="7302500"/>
            <a:ext cx="226949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1200" spc="-45" dirty="0">
                <a:solidFill>
                  <a:srgbClr val="424242"/>
                </a:solidFill>
                <a:latin typeface="Tahoma"/>
                <a:cs typeface="Tahoma"/>
              </a:rPr>
              <a:t>Извор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: </a:t>
            </a:r>
            <a:r>
              <a:rPr lang="sr-Cyrl-RS" sz="1200" spc="-30" dirty="0">
                <a:solidFill>
                  <a:srgbClr val="424242"/>
                </a:solidFill>
                <a:latin typeface="Tahoma"/>
                <a:cs typeface="Tahoma"/>
              </a:rPr>
              <a:t>Како је објављено у </a:t>
            </a:r>
            <a:r>
              <a:rPr sz="1200" spc="-30" dirty="0">
                <a:solidFill>
                  <a:srgbClr val="424242"/>
                </a:solidFill>
                <a:latin typeface="Tahoma"/>
                <a:cs typeface="Tahoma"/>
              </a:rPr>
              <a:t>BUR2,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2023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52500" y="6515100"/>
            <a:ext cx="11125200" cy="9525"/>
          </a:xfrm>
          <a:custGeom>
            <a:avLst/>
            <a:gdLst/>
            <a:ahLst/>
            <a:cxnLst/>
            <a:rect l="l" t="t" r="r" b="b"/>
            <a:pathLst>
              <a:path w="11125200" h="9525">
                <a:moveTo>
                  <a:pt x="11125199" y="9524"/>
                </a:moveTo>
                <a:lnTo>
                  <a:pt x="0" y="9524"/>
                </a:lnTo>
                <a:lnTo>
                  <a:pt x="0" y="0"/>
                </a:lnTo>
                <a:lnTo>
                  <a:pt x="11125199" y="0"/>
                </a:lnTo>
                <a:lnTo>
                  <a:pt x="11125199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52487" y="2619387"/>
            <a:ext cx="11125200" cy="3552825"/>
          </a:xfrm>
          <a:custGeom>
            <a:avLst/>
            <a:gdLst/>
            <a:ahLst/>
            <a:cxnLst/>
            <a:rect l="l" t="t" r="r" b="b"/>
            <a:pathLst>
              <a:path w="11125200" h="3552825">
                <a:moveTo>
                  <a:pt x="11125200" y="3543287"/>
                </a:moveTo>
                <a:lnTo>
                  <a:pt x="0" y="3543287"/>
                </a:lnTo>
                <a:lnTo>
                  <a:pt x="0" y="3552812"/>
                </a:lnTo>
                <a:lnTo>
                  <a:pt x="11125200" y="3552812"/>
                </a:lnTo>
                <a:lnTo>
                  <a:pt x="11125200" y="3543287"/>
                </a:lnTo>
                <a:close/>
              </a:path>
              <a:path w="11125200" h="3552825">
                <a:moveTo>
                  <a:pt x="11125200" y="3190875"/>
                </a:moveTo>
                <a:lnTo>
                  <a:pt x="0" y="3190875"/>
                </a:lnTo>
                <a:lnTo>
                  <a:pt x="0" y="3200400"/>
                </a:lnTo>
                <a:lnTo>
                  <a:pt x="11125200" y="3200400"/>
                </a:lnTo>
                <a:lnTo>
                  <a:pt x="11125200" y="3190875"/>
                </a:lnTo>
                <a:close/>
              </a:path>
              <a:path w="11125200" h="3552825">
                <a:moveTo>
                  <a:pt x="11125200" y="2838450"/>
                </a:moveTo>
                <a:lnTo>
                  <a:pt x="0" y="2838450"/>
                </a:lnTo>
                <a:lnTo>
                  <a:pt x="0" y="2847975"/>
                </a:lnTo>
                <a:lnTo>
                  <a:pt x="11125200" y="2847975"/>
                </a:lnTo>
                <a:lnTo>
                  <a:pt x="11125200" y="2838450"/>
                </a:lnTo>
                <a:close/>
              </a:path>
              <a:path w="11125200" h="3552825">
                <a:moveTo>
                  <a:pt x="11125200" y="2476500"/>
                </a:moveTo>
                <a:lnTo>
                  <a:pt x="0" y="2476500"/>
                </a:lnTo>
                <a:lnTo>
                  <a:pt x="0" y="2486025"/>
                </a:lnTo>
                <a:lnTo>
                  <a:pt x="11125200" y="2486025"/>
                </a:lnTo>
                <a:lnTo>
                  <a:pt x="11125200" y="2476500"/>
                </a:lnTo>
                <a:close/>
              </a:path>
              <a:path w="11125200" h="3552825">
                <a:moveTo>
                  <a:pt x="11125200" y="2124075"/>
                </a:moveTo>
                <a:lnTo>
                  <a:pt x="0" y="2124075"/>
                </a:lnTo>
                <a:lnTo>
                  <a:pt x="0" y="2133600"/>
                </a:lnTo>
                <a:lnTo>
                  <a:pt x="11125200" y="2133600"/>
                </a:lnTo>
                <a:lnTo>
                  <a:pt x="11125200" y="2124075"/>
                </a:lnTo>
                <a:close/>
              </a:path>
              <a:path w="11125200" h="3552825">
                <a:moveTo>
                  <a:pt x="11125200" y="1771650"/>
                </a:moveTo>
                <a:lnTo>
                  <a:pt x="0" y="1771650"/>
                </a:lnTo>
                <a:lnTo>
                  <a:pt x="0" y="1781175"/>
                </a:lnTo>
                <a:lnTo>
                  <a:pt x="11125200" y="1781175"/>
                </a:lnTo>
                <a:lnTo>
                  <a:pt x="11125200" y="1771650"/>
                </a:lnTo>
                <a:close/>
              </a:path>
              <a:path w="11125200" h="3552825">
                <a:moveTo>
                  <a:pt x="11125200" y="1419225"/>
                </a:moveTo>
                <a:lnTo>
                  <a:pt x="0" y="1419225"/>
                </a:lnTo>
                <a:lnTo>
                  <a:pt x="0" y="1428750"/>
                </a:lnTo>
                <a:lnTo>
                  <a:pt x="11125200" y="1428750"/>
                </a:lnTo>
                <a:lnTo>
                  <a:pt x="11125200" y="1419225"/>
                </a:lnTo>
                <a:close/>
              </a:path>
              <a:path w="11125200" h="3552825">
                <a:moveTo>
                  <a:pt x="11125200" y="1066800"/>
                </a:moveTo>
                <a:lnTo>
                  <a:pt x="0" y="1066800"/>
                </a:lnTo>
                <a:lnTo>
                  <a:pt x="0" y="1076325"/>
                </a:lnTo>
                <a:lnTo>
                  <a:pt x="11125200" y="1076325"/>
                </a:lnTo>
                <a:lnTo>
                  <a:pt x="11125200" y="1066800"/>
                </a:lnTo>
                <a:close/>
              </a:path>
              <a:path w="11125200" h="3552825">
                <a:moveTo>
                  <a:pt x="11125200" y="714375"/>
                </a:moveTo>
                <a:lnTo>
                  <a:pt x="0" y="714375"/>
                </a:lnTo>
                <a:lnTo>
                  <a:pt x="0" y="723900"/>
                </a:lnTo>
                <a:lnTo>
                  <a:pt x="11125200" y="723900"/>
                </a:lnTo>
                <a:lnTo>
                  <a:pt x="11125200" y="714375"/>
                </a:lnTo>
                <a:close/>
              </a:path>
              <a:path w="11125200" h="3552825">
                <a:moveTo>
                  <a:pt x="11125200" y="352425"/>
                </a:moveTo>
                <a:lnTo>
                  <a:pt x="0" y="352425"/>
                </a:lnTo>
                <a:lnTo>
                  <a:pt x="0" y="361950"/>
                </a:lnTo>
                <a:lnTo>
                  <a:pt x="11125200" y="361950"/>
                </a:lnTo>
                <a:lnTo>
                  <a:pt x="11125200" y="352425"/>
                </a:lnTo>
                <a:close/>
              </a:path>
              <a:path w="11125200" h="3552825">
                <a:moveTo>
                  <a:pt x="11125200" y="0"/>
                </a:moveTo>
                <a:lnTo>
                  <a:pt x="0" y="0"/>
                </a:lnTo>
                <a:lnTo>
                  <a:pt x="0" y="9525"/>
                </a:lnTo>
                <a:lnTo>
                  <a:pt x="11125200" y="9525"/>
                </a:lnTo>
                <a:lnTo>
                  <a:pt x="11125200" y="0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52500" y="2266949"/>
            <a:ext cx="11125200" cy="9525"/>
          </a:xfrm>
          <a:custGeom>
            <a:avLst/>
            <a:gdLst/>
            <a:ahLst/>
            <a:cxnLst/>
            <a:rect l="l" t="t" r="r" b="b"/>
            <a:pathLst>
              <a:path w="11125200" h="9525">
                <a:moveTo>
                  <a:pt x="11125199" y="9524"/>
                </a:moveTo>
                <a:lnTo>
                  <a:pt x="0" y="9524"/>
                </a:lnTo>
                <a:lnTo>
                  <a:pt x="0" y="0"/>
                </a:lnTo>
                <a:lnTo>
                  <a:pt x="11125199" y="0"/>
                </a:lnTo>
                <a:lnTo>
                  <a:pt x="11125199" y="9524"/>
                </a:lnTo>
                <a:close/>
              </a:path>
            </a:pathLst>
          </a:custGeom>
          <a:solidFill>
            <a:srgbClr val="424242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39800" y="4864100"/>
            <a:ext cx="353695" cy="16503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4.6K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23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4.5K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4.4K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4.3K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4.2K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9800" y="4511674"/>
            <a:ext cx="35369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4.7K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9800" y="4159249"/>
            <a:ext cx="35369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4.8K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39800" y="3806825"/>
            <a:ext cx="35369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4.9K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08262" y="6550025"/>
            <a:ext cx="39941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2010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57042" y="6550025"/>
            <a:ext cx="39941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2015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05971" y="6550025"/>
            <a:ext cx="39941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654752" y="6550025"/>
            <a:ext cx="39941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2025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803532" y="6550025"/>
            <a:ext cx="39941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endParaRPr sz="1350">
              <a:latin typeface="Tahoma"/>
              <a:cs typeface="Tahom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350769" y="2543174"/>
            <a:ext cx="8709660" cy="3857625"/>
            <a:chOff x="2350769" y="2543174"/>
            <a:chExt cx="8709660" cy="3857625"/>
          </a:xfrm>
        </p:grpSpPr>
        <p:sp>
          <p:nvSpPr>
            <p:cNvPr id="16" name="object 16"/>
            <p:cNvSpPr/>
            <p:nvPr/>
          </p:nvSpPr>
          <p:spPr>
            <a:xfrm>
              <a:off x="2407919" y="2600324"/>
              <a:ext cx="8595360" cy="1962150"/>
            </a:xfrm>
            <a:custGeom>
              <a:avLst/>
              <a:gdLst/>
              <a:ahLst/>
              <a:cxnLst/>
              <a:rect l="l" t="t" r="r" b="b"/>
              <a:pathLst>
                <a:path w="8595360" h="1962150">
                  <a:moveTo>
                    <a:pt x="0" y="0"/>
                  </a:moveTo>
                  <a:lnTo>
                    <a:pt x="2148839" y="161924"/>
                  </a:lnTo>
                  <a:lnTo>
                    <a:pt x="4297679" y="609599"/>
                  </a:lnTo>
                  <a:lnTo>
                    <a:pt x="6446519" y="923924"/>
                  </a:lnTo>
                  <a:lnTo>
                    <a:pt x="8595359" y="1962149"/>
                  </a:lnTo>
                </a:path>
              </a:pathLst>
            </a:custGeom>
            <a:ln w="19049">
              <a:solidFill>
                <a:srgbClr val="697D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50769" y="2543174"/>
              <a:ext cx="114300" cy="11429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09134" y="2714624"/>
              <a:ext cx="95250" cy="9524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57974" y="3162299"/>
              <a:ext cx="95249" cy="9524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806813" y="3476624"/>
              <a:ext cx="95250" cy="9524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46128" y="4505324"/>
              <a:ext cx="114300" cy="114299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2407204" y="2590826"/>
              <a:ext cx="8601075" cy="2894965"/>
            </a:xfrm>
            <a:custGeom>
              <a:avLst/>
              <a:gdLst/>
              <a:ahLst/>
              <a:cxnLst/>
              <a:rect l="l" t="t" r="r" b="b"/>
              <a:pathLst>
                <a:path w="8601075" h="2894965">
                  <a:moveTo>
                    <a:pt x="37992" y="21859"/>
                  </a:moveTo>
                  <a:lnTo>
                    <a:pt x="0" y="18996"/>
                  </a:lnTo>
                  <a:lnTo>
                    <a:pt x="1431" y="0"/>
                  </a:lnTo>
                  <a:lnTo>
                    <a:pt x="39423" y="2862"/>
                  </a:lnTo>
                  <a:lnTo>
                    <a:pt x="37992" y="21859"/>
                  </a:lnTo>
                  <a:close/>
                </a:path>
                <a:path w="8601075" h="2894965">
                  <a:moveTo>
                    <a:pt x="94980" y="26153"/>
                  </a:moveTo>
                  <a:lnTo>
                    <a:pt x="56988" y="23290"/>
                  </a:lnTo>
                  <a:lnTo>
                    <a:pt x="58419" y="4294"/>
                  </a:lnTo>
                  <a:lnTo>
                    <a:pt x="96412" y="7157"/>
                  </a:lnTo>
                  <a:lnTo>
                    <a:pt x="94980" y="26153"/>
                  </a:lnTo>
                  <a:close/>
                </a:path>
                <a:path w="8601075" h="2894965">
                  <a:moveTo>
                    <a:pt x="151969" y="30447"/>
                  </a:moveTo>
                  <a:lnTo>
                    <a:pt x="113976" y="27584"/>
                  </a:lnTo>
                  <a:lnTo>
                    <a:pt x="115408" y="8588"/>
                  </a:lnTo>
                  <a:lnTo>
                    <a:pt x="153400" y="11451"/>
                  </a:lnTo>
                  <a:lnTo>
                    <a:pt x="151969" y="30447"/>
                  </a:lnTo>
                  <a:close/>
                </a:path>
                <a:path w="8601075" h="2894965">
                  <a:moveTo>
                    <a:pt x="208957" y="34742"/>
                  </a:moveTo>
                  <a:lnTo>
                    <a:pt x="170965" y="31879"/>
                  </a:lnTo>
                  <a:lnTo>
                    <a:pt x="172396" y="12883"/>
                  </a:lnTo>
                  <a:lnTo>
                    <a:pt x="210388" y="15745"/>
                  </a:lnTo>
                  <a:lnTo>
                    <a:pt x="208957" y="34742"/>
                  </a:lnTo>
                  <a:close/>
                </a:path>
                <a:path w="8601075" h="2894965">
                  <a:moveTo>
                    <a:pt x="265946" y="39036"/>
                  </a:moveTo>
                  <a:lnTo>
                    <a:pt x="227953" y="36173"/>
                  </a:lnTo>
                  <a:lnTo>
                    <a:pt x="229385" y="17177"/>
                  </a:lnTo>
                  <a:lnTo>
                    <a:pt x="267377" y="20040"/>
                  </a:lnTo>
                  <a:lnTo>
                    <a:pt x="265946" y="39036"/>
                  </a:lnTo>
                  <a:close/>
                </a:path>
                <a:path w="8601075" h="2894965">
                  <a:moveTo>
                    <a:pt x="322934" y="43330"/>
                  </a:moveTo>
                  <a:lnTo>
                    <a:pt x="284942" y="40467"/>
                  </a:lnTo>
                  <a:lnTo>
                    <a:pt x="286373" y="21471"/>
                  </a:lnTo>
                  <a:lnTo>
                    <a:pt x="324365" y="24334"/>
                  </a:lnTo>
                  <a:lnTo>
                    <a:pt x="322934" y="43330"/>
                  </a:lnTo>
                  <a:close/>
                </a:path>
                <a:path w="8601075" h="2894965">
                  <a:moveTo>
                    <a:pt x="379922" y="47625"/>
                  </a:moveTo>
                  <a:lnTo>
                    <a:pt x="341930" y="44762"/>
                  </a:lnTo>
                  <a:lnTo>
                    <a:pt x="343361" y="25766"/>
                  </a:lnTo>
                  <a:lnTo>
                    <a:pt x="381354" y="28628"/>
                  </a:lnTo>
                  <a:lnTo>
                    <a:pt x="379922" y="47625"/>
                  </a:lnTo>
                  <a:close/>
                </a:path>
                <a:path w="8601075" h="2894965">
                  <a:moveTo>
                    <a:pt x="436911" y="51919"/>
                  </a:moveTo>
                  <a:lnTo>
                    <a:pt x="398919" y="49056"/>
                  </a:lnTo>
                  <a:lnTo>
                    <a:pt x="400350" y="30060"/>
                  </a:lnTo>
                  <a:lnTo>
                    <a:pt x="438342" y="32923"/>
                  </a:lnTo>
                  <a:lnTo>
                    <a:pt x="436911" y="51919"/>
                  </a:lnTo>
                  <a:close/>
                </a:path>
                <a:path w="8601075" h="2894965">
                  <a:moveTo>
                    <a:pt x="493899" y="56213"/>
                  </a:moveTo>
                  <a:lnTo>
                    <a:pt x="455907" y="53350"/>
                  </a:lnTo>
                  <a:lnTo>
                    <a:pt x="457338" y="34354"/>
                  </a:lnTo>
                  <a:lnTo>
                    <a:pt x="495331" y="37217"/>
                  </a:lnTo>
                  <a:lnTo>
                    <a:pt x="493899" y="56213"/>
                  </a:lnTo>
                  <a:close/>
                </a:path>
                <a:path w="8601075" h="2894965">
                  <a:moveTo>
                    <a:pt x="550888" y="60508"/>
                  </a:moveTo>
                  <a:lnTo>
                    <a:pt x="512895" y="57645"/>
                  </a:lnTo>
                  <a:lnTo>
                    <a:pt x="514327" y="38649"/>
                  </a:lnTo>
                  <a:lnTo>
                    <a:pt x="552319" y="41511"/>
                  </a:lnTo>
                  <a:lnTo>
                    <a:pt x="550888" y="60508"/>
                  </a:lnTo>
                  <a:close/>
                </a:path>
                <a:path w="8601075" h="2894965">
                  <a:moveTo>
                    <a:pt x="607876" y="64802"/>
                  </a:moveTo>
                  <a:lnTo>
                    <a:pt x="569884" y="61939"/>
                  </a:lnTo>
                  <a:lnTo>
                    <a:pt x="571315" y="42943"/>
                  </a:lnTo>
                  <a:lnTo>
                    <a:pt x="609307" y="45806"/>
                  </a:lnTo>
                  <a:lnTo>
                    <a:pt x="607876" y="64802"/>
                  </a:lnTo>
                  <a:close/>
                </a:path>
                <a:path w="8601075" h="2894965">
                  <a:moveTo>
                    <a:pt x="664865" y="69096"/>
                  </a:moveTo>
                  <a:lnTo>
                    <a:pt x="626872" y="66233"/>
                  </a:lnTo>
                  <a:lnTo>
                    <a:pt x="628304" y="47237"/>
                  </a:lnTo>
                  <a:lnTo>
                    <a:pt x="666296" y="50100"/>
                  </a:lnTo>
                  <a:lnTo>
                    <a:pt x="664865" y="69096"/>
                  </a:lnTo>
                  <a:close/>
                </a:path>
                <a:path w="8601075" h="2894965">
                  <a:moveTo>
                    <a:pt x="721853" y="73391"/>
                  </a:moveTo>
                  <a:lnTo>
                    <a:pt x="683861" y="70528"/>
                  </a:lnTo>
                  <a:lnTo>
                    <a:pt x="685292" y="51532"/>
                  </a:lnTo>
                  <a:lnTo>
                    <a:pt x="723284" y="54394"/>
                  </a:lnTo>
                  <a:lnTo>
                    <a:pt x="721853" y="73391"/>
                  </a:lnTo>
                  <a:close/>
                </a:path>
                <a:path w="8601075" h="2894965">
                  <a:moveTo>
                    <a:pt x="778841" y="77685"/>
                  </a:moveTo>
                  <a:lnTo>
                    <a:pt x="740849" y="74822"/>
                  </a:lnTo>
                  <a:lnTo>
                    <a:pt x="742281" y="55826"/>
                  </a:lnTo>
                  <a:lnTo>
                    <a:pt x="780273" y="58689"/>
                  </a:lnTo>
                  <a:lnTo>
                    <a:pt x="778841" y="77685"/>
                  </a:lnTo>
                  <a:close/>
                </a:path>
                <a:path w="8601075" h="2894965">
                  <a:moveTo>
                    <a:pt x="835830" y="81979"/>
                  </a:moveTo>
                  <a:lnTo>
                    <a:pt x="797838" y="79116"/>
                  </a:lnTo>
                  <a:lnTo>
                    <a:pt x="799269" y="60120"/>
                  </a:lnTo>
                  <a:lnTo>
                    <a:pt x="837261" y="62983"/>
                  </a:lnTo>
                  <a:lnTo>
                    <a:pt x="835830" y="81979"/>
                  </a:lnTo>
                  <a:close/>
                </a:path>
                <a:path w="8601075" h="2894965">
                  <a:moveTo>
                    <a:pt x="892818" y="86274"/>
                  </a:moveTo>
                  <a:lnTo>
                    <a:pt x="854826" y="83411"/>
                  </a:lnTo>
                  <a:lnTo>
                    <a:pt x="856257" y="64415"/>
                  </a:lnTo>
                  <a:lnTo>
                    <a:pt x="894250" y="67278"/>
                  </a:lnTo>
                  <a:lnTo>
                    <a:pt x="892818" y="86274"/>
                  </a:lnTo>
                  <a:close/>
                </a:path>
                <a:path w="8601075" h="2894965">
                  <a:moveTo>
                    <a:pt x="949807" y="90568"/>
                  </a:moveTo>
                  <a:lnTo>
                    <a:pt x="911814" y="87705"/>
                  </a:lnTo>
                  <a:lnTo>
                    <a:pt x="913246" y="68709"/>
                  </a:lnTo>
                  <a:lnTo>
                    <a:pt x="951238" y="71572"/>
                  </a:lnTo>
                  <a:lnTo>
                    <a:pt x="949807" y="90568"/>
                  </a:lnTo>
                  <a:close/>
                </a:path>
                <a:path w="8601075" h="2894965">
                  <a:moveTo>
                    <a:pt x="1006795" y="94862"/>
                  </a:moveTo>
                  <a:lnTo>
                    <a:pt x="968803" y="91999"/>
                  </a:lnTo>
                  <a:lnTo>
                    <a:pt x="970234" y="73003"/>
                  </a:lnTo>
                  <a:lnTo>
                    <a:pt x="1008227" y="75866"/>
                  </a:lnTo>
                  <a:lnTo>
                    <a:pt x="1006795" y="94862"/>
                  </a:lnTo>
                  <a:close/>
                </a:path>
                <a:path w="8601075" h="2894965">
                  <a:moveTo>
                    <a:pt x="1063784" y="99157"/>
                  </a:moveTo>
                  <a:lnTo>
                    <a:pt x="1025791" y="96294"/>
                  </a:lnTo>
                  <a:lnTo>
                    <a:pt x="1027223" y="77298"/>
                  </a:lnTo>
                  <a:lnTo>
                    <a:pt x="1065215" y="80161"/>
                  </a:lnTo>
                  <a:lnTo>
                    <a:pt x="1063784" y="99157"/>
                  </a:lnTo>
                  <a:close/>
                </a:path>
                <a:path w="8601075" h="2894965">
                  <a:moveTo>
                    <a:pt x="1120772" y="103451"/>
                  </a:moveTo>
                  <a:lnTo>
                    <a:pt x="1082780" y="100588"/>
                  </a:lnTo>
                  <a:lnTo>
                    <a:pt x="1084211" y="81592"/>
                  </a:lnTo>
                  <a:lnTo>
                    <a:pt x="1122203" y="84455"/>
                  </a:lnTo>
                  <a:lnTo>
                    <a:pt x="1120772" y="103451"/>
                  </a:lnTo>
                  <a:close/>
                </a:path>
                <a:path w="8601075" h="2894965">
                  <a:moveTo>
                    <a:pt x="1177760" y="107745"/>
                  </a:moveTo>
                  <a:lnTo>
                    <a:pt x="1139768" y="104882"/>
                  </a:lnTo>
                  <a:lnTo>
                    <a:pt x="1141200" y="85886"/>
                  </a:lnTo>
                  <a:lnTo>
                    <a:pt x="1179192" y="88749"/>
                  </a:lnTo>
                  <a:lnTo>
                    <a:pt x="1177760" y="107745"/>
                  </a:lnTo>
                  <a:close/>
                </a:path>
                <a:path w="8601075" h="2894965">
                  <a:moveTo>
                    <a:pt x="1234749" y="112040"/>
                  </a:moveTo>
                  <a:lnTo>
                    <a:pt x="1196757" y="109177"/>
                  </a:lnTo>
                  <a:lnTo>
                    <a:pt x="1198188" y="90181"/>
                  </a:lnTo>
                  <a:lnTo>
                    <a:pt x="1236180" y="93044"/>
                  </a:lnTo>
                  <a:lnTo>
                    <a:pt x="1234749" y="112040"/>
                  </a:lnTo>
                  <a:close/>
                </a:path>
                <a:path w="8601075" h="2894965">
                  <a:moveTo>
                    <a:pt x="1291737" y="116334"/>
                  </a:moveTo>
                  <a:lnTo>
                    <a:pt x="1253745" y="113471"/>
                  </a:lnTo>
                  <a:lnTo>
                    <a:pt x="1255176" y="94475"/>
                  </a:lnTo>
                  <a:lnTo>
                    <a:pt x="1293169" y="97338"/>
                  </a:lnTo>
                  <a:lnTo>
                    <a:pt x="1291737" y="116334"/>
                  </a:lnTo>
                  <a:close/>
                </a:path>
                <a:path w="8601075" h="2894965">
                  <a:moveTo>
                    <a:pt x="1348726" y="120628"/>
                  </a:moveTo>
                  <a:lnTo>
                    <a:pt x="1310733" y="117765"/>
                  </a:lnTo>
                  <a:lnTo>
                    <a:pt x="1312165" y="98769"/>
                  </a:lnTo>
                  <a:lnTo>
                    <a:pt x="1350157" y="101632"/>
                  </a:lnTo>
                  <a:lnTo>
                    <a:pt x="1348726" y="120628"/>
                  </a:lnTo>
                  <a:close/>
                </a:path>
                <a:path w="8601075" h="2894965">
                  <a:moveTo>
                    <a:pt x="1405714" y="124923"/>
                  </a:moveTo>
                  <a:lnTo>
                    <a:pt x="1367722" y="122060"/>
                  </a:lnTo>
                  <a:lnTo>
                    <a:pt x="1369153" y="103064"/>
                  </a:lnTo>
                  <a:lnTo>
                    <a:pt x="1407145" y="105927"/>
                  </a:lnTo>
                  <a:lnTo>
                    <a:pt x="1405714" y="124923"/>
                  </a:lnTo>
                  <a:close/>
                </a:path>
                <a:path w="8601075" h="2894965">
                  <a:moveTo>
                    <a:pt x="1462703" y="129217"/>
                  </a:moveTo>
                  <a:lnTo>
                    <a:pt x="1424710" y="126354"/>
                  </a:lnTo>
                  <a:lnTo>
                    <a:pt x="1426142" y="107358"/>
                  </a:lnTo>
                  <a:lnTo>
                    <a:pt x="1464134" y="110221"/>
                  </a:lnTo>
                  <a:lnTo>
                    <a:pt x="1462703" y="129217"/>
                  </a:lnTo>
                  <a:close/>
                </a:path>
                <a:path w="8601075" h="2894965">
                  <a:moveTo>
                    <a:pt x="1519691" y="133511"/>
                  </a:moveTo>
                  <a:lnTo>
                    <a:pt x="1481699" y="130648"/>
                  </a:lnTo>
                  <a:lnTo>
                    <a:pt x="1483130" y="111652"/>
                  </a:lnTo>
                  <a:lnTo>
                    <a:pt x="1521122" y="114515"/>
                  </a:lnTo>
                  <a:lnTo>
                    <a:pt x="1519691" y="133511"/>
                  </a:lnTo>
                  <a:close/>
                </a:path>
                <a:path w="8601075" h="2894965">
                  <a:moveTo>
                    <a:pt x="1576679" y="137806"/>
                  </a:moveTo>
                  <a:lnTo>
                    <a:pt x="1538687" y="134943"/>
                  </a:lnTo>
                  <a:lnTo>
                    <a:pt x="1540118" y="115947"/>
                  </a:lnTo>
                  <a:lnTo>
                    <a:pt x="1578111" y="118810"/>
                  </a:lnTo>
                  <a:lnTo>
                    <a:pt x="1576679" y="137806"/>
                  </a:lnTo>
                  <a:close/>
                </a:path>
                <a:path w="8601075" h="2894965">
                  <a:moveTo>
                    <a:pt x="1633668" y="142100"/>
                  </a:moveTo>
                  <a:lnTo>
                    <a:pt x="1595676" y="139237"/>
                  </a:lnTo>
                  <a:lnTo>
                    <a:pt x="1597107" y="120241"/>
                  </a:lnTo>
                  <a:lnTo>
                    <a:pt x="1635099" y="123104"/>
                  </a:lnTo>
                  <a:lnTo>
                    <a:pt x="1633668" y="142100"/>
                  </a:lnTo>
                  <a:close/>
                </a:path>
                <a:path w="8601075" h="2894965">
                  <a:moveTo>
                    <a:pt x="1690656" y="146394"/>
                  </a:moveTo>
                  <a:lnTo>
                    <a:pt x="1652664" y="143532"/>
                  </a:lnTo>
                  <a:lnTo>
                    <a:pt x="1654095" y="124535"/>
                  </a:lnTo>
                  <a:lnTo>
                    <a:pt x="1692088" y="127398"/>
                  </a:lnTo>
                  <a:lnTo>
                    <a:pt x="1690656" y="146394"/>
                  </a:lnTo>
                  <a:close/>
                </a:path>
                <a:path w="8601075" h="2894965">
                  <a:moveTo>
                    <a:pt x="1747645" y="150689"/>
                  </a:moveTo>
                  <a:lnTo>
                    <a:pt x="1709653" y="147826"/>
                  </a:lnTo>
                  <a:lnTo>
                    <a:pt x="1711084" y="128830"/>
                  </a:lnTo>
                  <a:lnTo>
                    <a:pt x="1749076" y="131693"/>
                  </a:lnTo>
                  <a:lnTo>
                    <a:pt x="1747645" y="150689"/>
                  </a:lnTo>
                  <a:close/>
                </a:path>
                <a:path w="8601075" h="2894965">
                  <a:moveTo>
                    <a:pt x="1804633" y="154983"/>
                  </a:moveTo>
                  <a:lnTo>
                    <a:pt x="1766641" y="152120"/>
                  </a:lnTo>
                  <a:lnTo>
                    <a:pt x="1768072" y="133124"/>
                  </a:lnTo>
                  <a:lnTo>
                    <a:pt x="1806065" y="135987"/>
                  </a:lnTo>
                  <a:lnTo>
                    <a:pt x="1804633" y="154983"/>
                  </a:lnTo>
                  <a:close/>
                </a:path>
                <a:path w="8601075" h="2894965">
                  <a:moveTo>
                    <a:pt x="1861622" y="159277"/>
                  </a:moveTo>
                  <a:lnTo>
                    <a:pt x="1823629" y="156415"/>
                  </a:lnTo>
                  <a:lnTo>
                    <a:pt x="1825061" y="137418"/>
                  </a:lnTo>
                  <a:lnTo>
                    <a:pt x="1863053" y="140281"/>
                  </a:lnTo>
                  <a:lnTo>
                    <a:pt x="1861622" y="159277"/>
                  </a:lnTo>
                  <a:close/>
                </a:path>
                <a:path w="8601075" h="2894965">
                  <a:moveTo>
                    <a:pt x="1918610" y="163572"/>
                  </a:moveTo>
                  <a:lnTo>
                    <a:pt x="1880618" y="160709"/>
                  </a:lnTo>
                  <a:lnTo>
                    <a:pt x="1882049" y="141713"/>
                  </a:lnTo>
                  <a:lnTo>
                    <a:pt x="1920041" y="144576"/>
                  </a:lnTo>
                  <a:lnTo>
                    <a:pt x="1918610" y="163572"/>
                  </a:lnTo>
                  <a:close/>
                </a:path>
                <a:path w="8601075" h="2894965">
                  <a:moveTo>
                    <a:pt x="1975599" y="167866"/>
                  </a:moveTo>
                  <a:lnTo>
                    <a:pt x="1937606" y="165003"/>
                  </a:lnTo>
                  <a:lnTo>
                    <a:pt x="1939037" y="146007"/>
                  </a:lnTo>
                  <a:lnTo>
                    <a:pt x="1977030" y="148870"/>
                  </a:lnTo>
                  <a:lnTo>
                    <a:pt x="1975599" y="167866"/>
                  </a:lnTo>
                  <a:close/>
                </a:path>
                <a:path w="8601075" h="2894965">
                  <a:moveTo>
                    <a:pt x="2032587" y="172160"/>
                  </a:moveTo>
                  <a:lnTo>
                    <a:pt x="1994594" y="169298"/>
                  </a:lnTo>
                  <a:lnTo>
                    <a:pt x="1996026" y="150301"/>
                  </a:lnTo>
                  <a:lnTo>
                    <a:pt x="2034018" y="153164"/>
                  </a:lnTo>
                  <a:lnTo>
                    <a:pt x="2032587" y="172160"/>
                  </a:lnTo>
                  <a:close/>
                </a:path>
                <a:path w="8601075" h="2894965">
                  <a:moveTo>
                    <a:pt x="2089575" y="176455"/>
                  </a:moveTo>
                  <a:lnTo>
                    <a:pt x="2051583" y="173592"/>
                  </a:lnTo>
                  <a:lnTo>
                    <a:pt x="2053014" y="154596"/>
                  </a:lnTo>
                  <a:lnTo>
                    <a:pt x="2091007" y="157459"/>
                  </a:lnTo>
                  <a:lnTo>
                    <a:pt x="2089575" y="176455"/>
                  </a:lnTo>
                  <a:close/>
                </a:path>
                <a:path w="8601075" h="2894965">
                  <a:moveTo>
                    <a:pt x="2146564" y="180749"/>
                  </a:moveTo>
                  <a:lnTo>
                    <a:pt x="2108571" y="177886"/>
                  </a:lnTo>
                  <a:lnTo>
                    <a:pt x="2110003" y="158890"/>
                  </a:lnTo>
                  <a:lnTo>
                    <a:pt x="2147995" y="161753"/>
                  </a:lnTo>
                  <a:lnTo>
                    <a:pt x="2146564" y="180749"/>
                  </a:lnTo>
                  <a:close/>
                </a:path>
                <a:path w="8601075" h="2894965">
                  <a:moveTo>
                    <a:pt x="2201239" y="192157"/>
                  </a:moveTo>
                  <a:lnTo>
                    <a:pt x="2163974" y="184229"/>
                  </a:lnTo>
                  <a:lnTo>
                    <a:pt x="2167938" y="165596"/>
                  </a:lnTo>
                  <a:lnTo>
                    <a:pt x="2205204" y="173525"/>
                  </a:lnTo>
                  <a:lnTo>
                    <a:pt x="2201239" y="192157"/>
                  </a:lnTo>
                  <a:close/>
                </a:path>
                <a:path w="8601075" h="2894965">
                  <a:moveTo>
                    <a:pt x="2257138" y="204051"/>
                  </a:moveTo>
                  <a:lnTo>
                    <a:pt x="2219872" y="196122"/>
                  </a:lnTo>
                  <a:lnTo>
                    <a:pt x="2223837" y="177489"/>
                  </a:lnTo>
                  <a:lnTo>
                    <a:pt x="2261103" y="185418"/>
                  </a:lnTo>
                  <a:lnTo>
                    <a:pt x="2257138" y="204051"/>
                  </a:lnTo>
                  <a:close/>
                </a:path>
                <a:path w="8601075" h="2894965">
                  <a:moveTo>
                    <a:pt x="2313037" y="215944"/>
                  </a:moveTo>
                  <a:lnTo>
                    <a:pt x="2275771" y="208015"/>
                  </a:lnTo>
                  <a:lnTo>
                    <a:pt x="2279735" y="189382"/>
                  </a:lnTo>
                  <a:lnTo>
                    <a:pt x="2317001" y="197311"/>
                  </a:lnTo>
                  <a:lnTo>
                    <a:pt x="2313037" y="215944"/>
                  </a:lnTo>
                  <a:close/>
                </a:path>
                <a:path w="8601075" h="2894965">
                  <a:moveTo>
                    <a:pt x="2368936" y="227838"/>
                  </a:moveTo>
                  <a:lnTo>
                    <a:pt x="2331670" y="219909"/>
                  </a:lnTo>
                  <a:lnTo>
                    <a:pt x="2335634" y="201276"/>
                  </a:lnTo>
                  <a:lnTo>
                    <a:pt x="2372900" y="209205"/>
                  </a:lnTo>
                  <a:lnTo>
                    <a:pt x="2368936" y="227838"/>
                  </a:lnTo>
                  <a:close/>
                </a:path>
                <a:path w="8601075" h="2894965">
                  <a:moveTo>
                    <a:pt x="2424834" y="239731"/>
                  </a:moveTo>
                  <a:lnTo>
                    <a:pt x="2387569" y="231802"/>
                  </a:lnTo>
                  <a:lnTo>
                    <a:pt x="2391533" y="213169"/>
                  </a:lnTo>
                  <a:lnTo>
                    <a:pt x="2428799" y="221098"/>
                  </a:lnTo>
                  <a:lnTo>
                    <a:pt x="2424834" y="239731"/>
                  </a:lnTo>
                  <a:close/>
                </a:path>
                <a:path w="8601075" h="2894965">
                  <a:moveTo>
                    <a:pt x="2480733" y="251624"/>
                  </a:moveTo>
                  <a:lnTo>
                    <a:pt x="2443467" y="243695"/>
                  </a:lnTo>
                  <a:lnTo>
                    <a:pt x="2447432" y="225062"/>
                  </a:lnTo>
                  <a:lnTo>
                    <a:pt x="2484697" y="232991"/>
                  </a:lnTo>
                  <a:lnTo>
                    <a:pt x="2480733" y="251624"/>
                  </a:lnTo>
                  <a:close/>
                </a:path>
                <a:path w="8601075" h="2894965">
                  <a:moveTo>
                    <a:pt x="2536632" y="263518"/>
                  </a:moveTo>
                  <a:lnTo>
                    <a:pt x="2499366" y="255589"/>
                  </a:lnTo>
                  <a:lnTo>
                    <a:pt x="2503331" y="236956"/>
                  </a:lnTo>
                  <a:lnTo>
                    <a:pt x="2540596" y="244885"/>
                  </a:lnTo>
                  <a:lnTo>
                    <a:pt x="2536632" y="263518"/>
                  </a:lnTo>
                  <a:close/>
                </a:path>
                <a:path w="8601075" h="2894965">
                  <a:moveTo>
                    <a:pt x="2592531" y="275411"/>
                  </a:moveTo>
                  <a:lnTo>
                    <a:pt x="2555265" y="267482"/>
                  </a:lnTo>
                  <a:lnTo>
                    <a:pt x="2559229" y="248849"/>
                  </a:lnTo>
                  <a:lnTo>
                    <a:pt x="2596495" y="256778"/>
                  </a:lnTo>
                  <a:lnTo>
                    <a:pt x="2592531" y="275411"/>
                  </a:lnTo>
                  <a:close/>
                </a:path>
                <a:path w="8601075" h="2894965">
                  <a:moveTo>
                    <a:pt x="2648430" y="287304"/>
                  </a:moveTo>
                  <a:lnTo>
                    <a:pt x="2611164" y="279375"/>
                  </a:lnTo>
                  <a:lnTo>
                    <a:pt x="2615128" y="260742"/>
                  </a:lnTo>
                  <a:lnTo>
                    <a:pt x="2652394" y="268671"/>
                  </a:lnTo>
                  <a:lnTo>
                    <a:pt x="2648430" y="287304"/>
                  </a:lnTo>
                  <a:close/>
                </a:path>
                <a:path w="8601075" h="2894965">
                  <a:moveTo>
                    <a:pt x="2704328" y="299198"/>
                  </a:moveTo>
                  <a:lnTo>
                    <a:pt x="2667062" y="291269"/>
                  </a:lnTo>
                  <a:lnTo>
                    <a:pt x="2671027" y="272636"/>
                  </a:lnTo>
                  <a:lnTo>
                    <a:pt x="2708292" y="280565"/>
                  </a:lnTo>
                  <a:lnTo>
                    <a:pt x="2704328" y="299198"/>
                  </a:lnTo>
                  <a:close/>
                </a:path>
                <a:path w="8601075" h="2894965">
                  <a:moveTo>
                    <a:pt x="2760227" y="311091"/>
                  </a:moveTo>
                  <a:lnTo>
                    <a:pt x="2722961" y="303162"/>
                  </a:lnTo>
                  <a:lnTo>
                    <a:pt x="2726926" y="284529"/>
                  </a:lnTo>
                  <a:lnTo>
                    <a:pt x="2764191" y="292458"/>
                  </a:lnTo>
                  <a:lnTo>
                    <a:pt x="2760227" y="311091"/>
                  </a:lnTo>
                  <a:close/>
                </a:path>
                <a:path w="8601075" h="2894965">
                  <a:moveTo>
                    <a:pt x="2816126" y="322984"/>
                  </a:moveTo>
                  <a:lnTo>
                    <a:pt x="2778860" y="315055"/>
                  </a:lnTo>
                  <a:lnTo>
                    <a:pt x="2782824" y="296422"/>
                  </a:lnTo>
                  <a:lnTo>
                    <a:pt x="2820090" y="304351"/>
                  </a:lnTo>
                  <a:lnTo>
                    <a:pt x="2816126" y="322984"/>
                  </a:lnTo>
                  <a:close/>
                </a:path>
                <a:path w="8601075" h="2894965">
                  <a:moveTo>
                    <a:pt x="2872025" y="334878"/>
                  </a:moveTo>
                  <a:lnTo>
                    <a:pt x="2834759" y="326949"/>
                  </a:lnTo>
                  <a:lnTo>
                    <a:pt x="2838723" y="308316"/>
                  </a:lnTo>
                  <a:lnTo>
                    <a:pt x="2875989" y="316245"/>
                  </a:lnTo>
                  <a:lnTo>
                    <a:pt x="2872025" y="334878"/>
                  </a:lnTo>
                  <a:close/>
                </a:path>
                <a:path w="8601075" h="2894965">
                  <a:moveTo>
                    <a:pt x="2927923" y="346771"/>
                  </a:moveTo>
                  <a:lnTo>
                    <a:pt x="2890657" y="338842"/>
                  </a:lnTo>
                  <a:lnTo>
                    <a:pt x="2894622" y="320209"/>
                  </a:lnTo>
                  <a:lnTo>
                    <a:pt x="2931888" y="328138"/>
                  </a:lnTo>
                  <a:lnTo>
                    <a:pt x="2927923" y="346771"/>
                  </a:lnTo>
                  <a:close/>
                </a:path>
                <a:path w="8601075" h="2894965">
                  <a:moveTo>
                    <a:pt x="2983822" y="358664"/>
                  </a:moveTo>
                  <a:lnTo>
                    <a:pt x="2946556" y="350735"/>
                  </a:lnTo>
                  <a:lnTo>
                    <a:pt x="2950521" y="332103"/>
                  </a:lnTo>
                  <a:lnTo>
                    <a:pt x="2987786" y="340031"/>
                  </a:lnTo>
                  <a:lnTo>
                    <a:pt x="2983822" y="358664"/>
                  </a:lnTo>
                  <a:close/>
                </a:path>
                <a:path w="8601075" h="2894965">
                  <a:moveTo>
                    <a:pt x="3039721" y="370558"/>
                  </a:moveTo>
                  <a:lnTo>
                    <a:pt x="3002455" y="362629"/>
                  </a:lnTo>
                  <a:lnTo>
                    <a:pt x="3006419" y="343996"/>
                  </a:lnTo>
                  <a:lnTo>
                    <a:pt x="3043685" y="351925"/>
                  </a:lnTo>
                  <a:lnTo>
                    <a:pt x="3039721" y="370558"/>
                  </a:lnTo>
                  <a:close/>
                </a:path>
                <a:path w="8601075" h="2894965">
                  <a:moveTo>
                    <a:pt x="3095619" y="382451"/>
                  </a:moveTo>
                  <a:lnTo>
                    <a:pt x="3058354" y="374522"/>
                  </a:lnTo>
                  <a:lnTo>
                    <a:pt x="3062318" y="355889"/>
                  </a:lnTo>
                  <a:lnTo>
                    <a:pt x="3099584" y="363818"/>
                  </a:lnTo>
                  <a:lnTo>
                    <a:pt x="3095619" y="382451"/>
                  </a:lnTo>
                  <a:close/>
                </a:path>
                <a:path w="8601075" h="2894965">
                  <a:moveTo>
                    <a:pt x="3151518" y="394344"/>
                  </a:moveTo>
                  <a:lnTo>
                    <a:pt x="3114253" y="386416"/>
                  </a:lnTo>
                  <a:lnTo>
                    <a:pt x="3118217" y="367783"/>
                  </a:lnTo>
                  <a:lnTo>
                    <a:pt x="3155483" y="375712"/>
                  </a:lnTo>
                  <a:lnTo>
                    <a:pt x="3151518" y="394344"/>
                  </a:lnTo>
                  <a:close/>
                </a:path>
                <a:path w="8601075" h="2894965">
                  <a:moveTo>
                    <a:pt x="3207417" y="406238"/>
                  </a:moveTo>
                  <a:lnTo>
                    <a:pt x="3170151" y="398309"/>
                  </a:lnTo>
                  <a:lnTo>
                    <a:pt x="3174115" y="379676"/>
                  </a:lnTo>
                  <a:lnTo>
                    <a:pt x="3211381" y="387605"/>
                  </a:lnTo>
                  <a:lnTo>
                    <a:pt x="3207417" y="406238"/>
                  </a:lnTo>
                  <a:close/>
                </a:path>
                <a:path w="8601075" h="2894965">
                  <a:moveTo>
                    <a:pt x="3263316" y="418131"/>
                  </a:moveTo>
                  <a:lnTo>
                    <a:pt x="3226050" y="410202"/>
                  </a:lnTo>
                  <a:lnTo>
                    <a:pt x="3230014" y="391569"/>
                  </a:lnTo>
                  <a:lnTo>
                    <a:pt x="3267280" y="399498"/>
                  </a:lnTo>
                  <a:lnTo>
                    <a:pt x="3263316" y="418131"/>
                  </a:lnTo>
                  <a:close/>
                </a:path>
                <a:path w="8601075" h="2894965">
                  <a:moveTo>
                    <a:pt x="3319214" y="430025"/>
                  </a:moveTo>
                  <a:lnTo>
                    <a:pt x="3281949" y="422096"/>
                  </a:lnTo>
                  <a:lnTo>
                    <a:pt x="3285913" y="403463"/>
                  </a:lnTo>
                  <a:lnTo>
                    <a:pt x="3323179" y="411392"/>
                  </a:lnTo>
                  <a:lnTo>
                    <a:pt x="3319214" y="430025"/>
                  </a:lnTo>
                  <a:close/>
                </a:path>
                <a:path w="8601075" h="2894965">
                  <a:moveTo>
                    <a:pt x="3375113" y="441918"/>
                  </a:moveTo>
                  <a:lnTo>
                    <a:pt x="3337847" y="433989"/>
                  </a:lnTo>
                  <a:lnTo>
                    <a:pt x="3341812" y="415356"/>
                  </a:lnTo>
                  <a:lnTo>
                    <a:pt x="3379078" y="423285"/>
                  </a:lnTo>
                  <a:lnTo>
                    <a:pt x="3375113" y="441918"/>
                  </a:lnTo>
                  <a:close/>
                </a:path>
                <a:path w="8601075" h="2894965">
                  <a:moveTo>
                    <a:pt x="3431012" y="453811"/>
                  </a:moveTo>
                  <a:lnTo>
                    <a:pt x="3393746" y="445882"/>
                  </a:lnTo>
                  <a:lnTo>
                    <a:pt x="3397710" y="427249"/>
                  </a:lnTo>
                  <a:lnTo>
                    <a:pt x="3434976" y="435178"/>
                  </a:lnTo>
                  <a:lnTo>
                    <a:pt x="3431012" y="453811"/>
                  </a:lnTo>
                  <a:close/>
                </a:path>
                <a:path w="8601075" h="2894965">
                  <a:moveTo>
                    <a:pt x="3486911" y="465705"/>
                  </a:moveTo>
                  <a:lnTo>
                    <a:pt x="3449645" y="457776"/>
                  </a:lnTo>
                  <a:lnTo>
                    <a:pt x="3453609" y="439143"/>
                  </a:lnTo>
                  <a:lnTo>
                    <a:pt x="3490875" y="447072"/>
                  </a:lnTo>
                  <a:lnTo>
                    <a:pt x="3486911" y="465705"/>
                  </a:lnTo>
                  <a:close/>
                </a:path>
                <a:path w="8601075" h="2894965">
                  <a:moveTo>
                    <a:pt x="3542809" y="477598"/>
                  </a:moveTo>
                  <a:lnTo>
                    <a:pt x="3505544" y="469669"/>
                  </a:lnTo>
                  <a:lnTo>
                    <a:pt x="3509508" y="451036"/>
                  </a:lnTo>
                  <a:lnTo>
                    <a:pt x="3546774" y="458965"/>
                  </a:lnTo>
                  <a:lnTo>
                    <a:pt x="3542809" y="477598"/>
                  </a:lnTo>
                  <a:close/>
                </a:path>
                <a:path w="8601075" h="2894965">
                  <a:moveTo>
                    <a:pt x="3598708" y="489491"/>
                  </a:moveTo>
                  <a:lnTo>
                    <a:pt x="3561443" y="481562"/>
                  </a:lnTo>
                  <a:lnTo>
                    <a:pt x="3565407" y="462929"/>
                  </a:lnTo>
                  <a:lnTo>
                    <a:pt x="3602673" y="470858"/>
                  </a:lnTo>
                  <a:lnTo>
                    <a:pt x="3598708" y="489491"/>
                  </a:lnTo>
                  <a:close/>
                </a:path>
                <a:path w="8601075" h="2894965">
                  <a:moveTo>
                    <a:pt x="3654607" y="501385"/>
                  </a:moveTo>
                  <a:lnTo>
                    <a:pt x="3617341" y="493456"/>
                  </a:lnTo>
                  <a:lnTo>
                    <a:pt x="3621305" y="474823"/>
                  </a:lnTo>
                  <a:lnTo>
                    <a:pt x="3658571" y="482752"/>
                  </a:lnTo>
                  <a:lnTo>
                    <a:pt x="3654607" y="501385"/>
                  </a:lnTo>
                  <a:close/>
                </a:path>
                <a:path w="8601075" h="2894965">
                  <a:moveTo>
                    <a:pt x="3710506" y="513278"/>
                  </a:moveTo>
                  <a:lnTo>
                    <a:pt x="3673240" y="505349"/>
                  </a:lnTo>
                  <a:lnTo>
                    <a:pt x="3677204" y="486716"/>
                  </a:lnTo>
                  <a:lnTo>
                    <a:pt x="3714470" y="494645"/>
                  </a:lnTo>
                  <a:lnTo>
                    <a:pt x="3710506" y="513278"/>
                  </a:lnTo>
                  <a:close/>
                </a:path>
                <a:path w="8601075" h="2894965">
                  <a:moveTo>
                    <a:pt x="3766405" y="525171"/>
                  </a:moveTo>
                  <a:lnTo>
                    <a:pt x="3729139" y="517242"/>
                  </a:lnTo>
                  <a:lnTo>
                    <a:pt x="3733103" y="498609"/>
                  </a:lnTo>
                  <a:lnTo>
                    <a:pt x="3770369" y="506538"/>
                  </a:lnTo>
                  <a:lnTo>
                    <a:pt x="3766405" y="525171"/>
                  </a:lnTo>
                  <a:close/>
                </a:path>
                <a:path w="8601075" h="2894965">
                  <a:moveTo>
                    <a:pt x="3822303" y="537065"/>
                  </a:moveTo>
                  <a:lnTo>
                    <a:pt x="3785037" y="529136"/>
                  </a:lnTo>
                  <a:lnTo>
                    <a:pt x="3789002" y="510503"/>
                  </a:lnTo>
                  <a:lnTo>
                    <a:pt x="3826268" y="518432"/>
                  </a:lnTo>
                  <a:lnTo>
                    <a:pt x="3822303" y="537065"/>
                  </a:lnTo>
                  <a:close/>
                </a:path>
                <a:path w="8601075" h="2894965">
                  <a:moveTo>
                    <a:pt x="3878202" y="548958"/>
                  </a:moveTo>
                  <a:lnTo>
                    <a:pt x="3840936" y="541029"/>
                  </a:lnTo>
                  <a:lnTo>
                    <a:pt x="3844901" y="522396"/>
                  </a:lnTo>
                  <a:lnTo>
                    <a:pt x="3882167" y="530325"/>
                  </a:lnTo>
                  <a:lnTo>
                    <a:pt x="3878202" y="548958"/>
                  </a:lnTo>
                  <a:close/>
                </a:path>
                <a:path w="8601075" h="2894965">
                  <a:moveTo>
                    <a:pt x="3934100" y="560851"/>
                  </a:moveTo>
                  <a:lnTo>
                    <a:pt x="3896835" y="552922"/>
                  </a:lnTo>
                  <a:lnTo>
                    <a:pt x="3900800" y="534290"/>
                  </a:lnTo>
                  <a:lnTo>
                    <a:pt x="3938065" y="542218"/>
                  </a:lnTo>
                  <a:lnTo>
                    <a:pt x="3934100" y="560851"/>
                  </a:lnTo>
                  <a:close/>
                </a:path>
                <a:path w="8601075" h="2894965">
                  <a:moveTo>
                    <a:pt x="3989999" y="572745"/>
                  </a:moveTo>
                  <a:lnTo>
                    <a:pt x="3952734" y="564816"/>
                  </a:lnTo>
                  <a:lnTo>
                    <a:pt x="3956698" y="546183"/>
                  </a:lnTo>
                  <a:lnTo>
                    <a:pt x="3993964" y="554112"/>
                  </a:lnTo>
                  <a:lnTo>
                    <a:pt x="3989999" y="572745"/>
                  </a:lnTo>
                  <a:close/>
                </a:path>
                <a:path w="8601075" h="2894965">
                  <a:moveTo>
                    <a:pt x="4045898" y="584638"/>
                  </a:moveTo>
                  <a:lnTo>
                    <a:pt x="4008633" y="576709"/>
                  </a:lnTo>
                  <a:lnTo>
                    <a:pt x="4012597" y="558076"/>
                  </a:lnTo>
                  <a:lnTo>
                    <a:pt x="4049863" y="566005"/>
                  </a:lnTo>
                  <a:lnTo>
                    <a:pt x="4045898" y="584638"/>
                  </a:lnTo>
                  <a:close/>
                </a:path>
                <a:path w="8601075" h="2894965">
                  <a:moveTo>
                    <a:pt x="4101797" y="596531"/>
                  </a:moveTo>
                  <a:lnTo>
                    <a:pt x="4064531" y="588602"/>
                  </a:lnTo>
                  <a:lnTo>
                    <a:pt x="4068496" y="569970"/>
                  </a:lnTo>
                  <a:lnTo>
                    <a:pt x="4105761" y="577898"/>
                  </a:lnTo>
                  <a:lnTo>
                    <a:pt x="4101797" y="596531"/>
                  </a:lnTo>
                  <a:close/>
                </a:path>
                <a:path w="8601075" h="2894965">
                  <a:moveTo>
                    <a:pt x="4157695" y="608425"/>
                  </a:moveTo>
                  <a:lnTo>
                    <a:pt x="4120430" y="600496"/>
                  </a:lnTo>
                  <a:lnTo>
                    <a:pt x="4124395" y="581863"/>
                  </a:lnTo>
                  <a:lnTo>
                    <a:pt x="4161660" y="589792"/>
                  </a:lnTo>
                  <a:lnTo>
                    <a:pt x="4157695" y="608425"/>
                  </a:lnTo>
                  <a:close/>
                </a:path>
                <a:path w="8601075" h="2894965">
                  <a:moveTo>
                    <a:pt x="4213594" y="620318"/>
                  </a:moveTo>
                  <a:lnTo>
                    <a:pt x="4176329" y="612389"/>
                  </a:lnTo>
                  <a:lnTo>
                    <a:pt x="4180294" y="593756"/>
                  </a:lnTo>
                  <a:lnTo>
                    <a:pt x="4217559" y="601685"/>
                  </a:lnTo>
                  <a:lnTo>
                    <a:pt x="4213594" y="620318"/>
                  </a:lnTo>
                  <a:close/>
                </a:path>
                <a:path w="8601075" h="2894965">
                  <a:moveTo>
                    <a:pt x="4269493" y="632211"/>
                  </a:moveTo>
                  <a:lnTo>
                    <a:pt x="4232227" y="624283"/>
                  </a:lnTo>
                  <a:lnTo>
                    <a:pt x="4236192" y="605650"/>
                  </a:lnTo>
                  <a:lnTo>
                    <a:pt x="4273458" y="613579"/>
                  </a:lnTo>
                  <a:lnTo>
                    <a:pt x="4269493" y="632211"/>
                  </a:lnTo>
                  <a:close/>
                </a:path>
                <a:path w="8601075" h="2894965">
                  <a:moveTo>
                    <a:pt x="4295136" y="637667"/>
                  </a:moveTo>
                  <a:lnTo>
                    <a:pt x="4288126" y="636176"/>
                  </a:lnTo>
                  <a:lnTo>
                    <a:pt x="4292091" y="617543"/>
                  </a:lnTo>
                  <a:lnTo>
                    <a:pt x="4301654" y="619578"/>
                  </a:lnTo>
                  <a:lnTo>
                    <a:pt x="4318946" y="628623"/>
                  </a:lnTo>
                  <a:lnTo>
                    <a:pt x="4298395" y="628623"/>
                  </a:lnTo>
                  <a:lnTo>
                    <a:pt x="4293980" y="637063"/>
                  </a:lnTo>
                  <a:lnTo>
                    <a:pt x="4295136" y="637667"/>
                  </a:lnTo>
                  <a:close/>
                </a:path>
                <a:path w="8601075" h="2894965">
                  <a:moveTo>
                    <a:pt x="4296413" y="637939"/>
                  </a:moveTo>
                  <a:lnTo>
                    <a:pt x="4295136" y="637667"/>
                  </a:lnTo>
                  <a:lnTo>
                    <a:pt x="4293980" y="637063"/>
                  </a:lnTo>
                  <a:lnTo>
                    <a:pt x="4298395" y="628623"/>
                  </a:lnTo>
                  <a:lnTo>
                    <a:pt x="4296470" y="637667"/>
                  </a:lnTo>
                  <a:lnTo>
                    <a:pt x="4296413" y="637939"/>
                  </a:lnTo>
                  <a:close/>
                </a:path>
                <a:path w="8601075" h="2894965">
                  <a:moveTo>
                    <a:pt x="4326958" y="637939"/>
                  </a:moveTo>
                  <a:lnTo>
                    <a:pt x="4296413" y="637939"/>
                  </a:lnTo>
                  <a:lnTo>
                    <a:pt x="4298395" y="628623"/>
                  </a:lnTo>
                  <a:lnTo>
                    <a:pt x="4318946" y="628623"/>
                  </a:lnTo>
                  <a:lnTo>
                    <a:pt x="4329064" y="633914"/>
                  </a:lnTo>
                  <a:lnTo>
                    <a:pt x="4326958" y="637939"/>
                  </a:lnTo>
                  <a:close/>
                </a:path>
                <a:path w="8601075" h="2894965">
                  <a:moveTo>
                    <a:pt x="4320234" y="650795"/>
                  </a:moveTo>
                  <a:lnTo>
                    <a:pt x="4295136" y="637667"/>
                  </a:lnTo>
                  <a:lnTo>
                    <a:pt x="4296413" y="637939"/>
                  </a:lnTo>
                  <a:lnTo>
                    <a:pt x="4326958" y="637939"/>
                  </a:lnTo>
                  <a:lnTo>
                    <a:pt x="4320234" y="650795"/>
                  </a:lnTo>
                  <a:close/>
                </a:path>
                <a:path w="8601075" h="2894965">
                  <a:moveTo>
                    <a:pt x="4370875" y="677282"/>
                  </a:moveTo>
                  <a:lnTo>
                    <a:pt x="4337114" y="659624"/>
                  </a:lnTo>
                  <a:lnTo>
                    <a:pt x="4345944" y="642743"/>
                  </a:lnTo>
                  <a:lnTo>
                    <a:pt x="4379705" y="660402"/>
                  </a:lnTo>
                  <a:lnTo>
                    <a:pt x="4370875" y="677282"/>
                  </a:lnTo>
                  <a:close/>
                </a:path>
                <a:path w="8601075" h="2894965">
                  <a:moveTo>
                    <a:pt x="4421516" y="703770"/>
                  </a:moveTo>
                  <a:lnTo>
                    <a:pt x="4387755" y="686112"/>
                  </a:lnTo>
                  <a:lnTo>
                    <a:pt x="4396585" y="669231"/>
                  </a:lnTo>
                  <a:lnTo>
                    <a:pt x="4430346" y="686890"/>
                  </a:lnTo>
                  <a:lnTo>
                    <a:pt x="4421516" y="703770"/>
                  </a:lnTo>
                  <a:close/>
                </a:path>
                <a:path w="8601075" h="2894965">
                  <a:moveTo>
                    <a:pt x="4472157" y="730258"/>
                  </a:moveTo>
                  <a:lnTo>
                    <a:pt x="4438396" y="712599"/>
                  </a:lnTo>
                  <a:lnTo>
                    <a:pt x="4447226" y="695719"/>
                  </a:lnTo>
                  <a:lnTo>
                    <a:pt x="4480987" y="713378"/>
                  </a:lnTo>
                  <a:lnTo>
                    <a:pt x="4472157" y="730258"/>
                  </a:lnTo>
                  <a:close/>
                </a:path>
                <a:path w="8601075" h="2894965">
                  <a:moveTo>
                    <a:pt x="4522798" y="756746"/>
                  </a:moveTo>
                  <a:lnTo>
                    <a:pt x="4489037" y="739087"/>
                  </a:lnTo>
                  <a:lnTo>
                    <a:pt x="4497867" y="722207"/>
                  </a:lnTo>
                  <a:lnTo>
                    <a:pt x="4531628" y="739865"/>
                  </a:lnTo>
                  <a:lnTo>
                    <a:pt x="4522798" y="756746"/>
                  </a:lnTo>
                  <a:close/>
                </a:path>
                <a:path w="8601075" h="2894965">
                  <a:moveTo>
                    <a:pt x="4573439" y="783234"/>
                  </a:moveTo>
                  <a:lnTo>
                    <a:pt x="4539679" y="765575"/>
                  </a:lnTo>
                  <a:lnTo>
                    <a:pt x="4548508" y="748695"/>
                  </a:lnTo>
                  <a:lnTo>
                    <a:pt x="4582269" y="766353"/>
                  </a:lnTo>
                  <a:lnTo>
                    <a:pt x="4573439" y="783234"/>
                  </a:lnTo>
                  <a:close/>
                </a:path>
                <a:path w="8601075" h="2894965">
                  <a:moveTo>
                    <a:pt x="4624080" y="809721"/>
                  </a:moveTo>
                  <a:lnTo>
                    <a:pt x="4590320" y="792063"/>
                  </a:lnTo>
                  <a:lnTo>
                    <a:pt x="4599149" y="775182"/>
                  </a:lnTo>
                  <a:lnTo>
                    <a:pt x="4632910" y="792841"/>
                  </a:lnTo>
                  <a:lnTo>
                    <a:pt x="4624080" y="809721"/>
                  </a:lnTo>
                  <a:close/>
                </a:path>
                <a:path w="8601075" h="2894965">
                  <a:moveTo>
                    <a:pt x="4674721" y="836209"/>
                  </a:moveTo>
                  <a:lnTo>
                    <a:pt x="4640961" y="818551"/>
                  </a:lnTo>
                  <a:lnTo>
                    <a:pt x="4649790" y="801670"/>
                  </a:lnTo>
                  <a:lnTo>
                    <a:pt x="4683551" y="819329"/>
                  </a:lnTo>
                  <a:lnTo>
                    <a:pt x="4674721" y="836209"/>
                  </a:lnTo>
                  <a:close/>
                </a:path>
                <a:path w="8601075" h="2894965">
                  <a:moveTo>
                    <a:pt x="4725363" y="862697"/>
                  </a:moveTo>
                  <a:lnTo>
                    <a:pt x="4691602" y="845038"/>
                  </a:lnTo>
                  <a:lnTo>
                    <a:pt x="4700432" y="828158"/>
                  </a:lnTo>
                  <a:lnTo>
                    <a:pt x="4734192" y="845817"/>
                  </a:lnTo>
                  <a:lnTo>
                    <a:pt x="4725363" y="862697"/>
                  </a:lnTo>
                  <a:close/>
                </a:path>
                <a:path w="8601075" h="2894965">
                  <a:moveTo>
                    <a:pt x="4776003" y="889185"/>
                  </a:moveTo>
                  <a:lnTo>
                    <a:pt x="4742242" y="871526"/>
                  </a:lnTo>
                  <a:lnTo>
                    <a:pt x="4751072" y="854646"/>
                  </a:lnTo>
                  <a:lnTo>
                    <a:pt x="4784833" y="872304"/>
                  </a:lnTo>
                  <a:lnTo>
                    <a:pt x="4776003" y="889185"/>
                  </a:lnTo>
                  <a:close/>
                </a:path>
                <a:path w="8601075" h="2894965">
                  <a:moveTo>
                    <a:pt x="4826644" y="915673"/>
                  </a:moveTo>
                  <a:lnTo>
                    <a:pt x="4792883" y="898014"/>
                  </a:lnTo>
                  <a:lnTo>
                    <a:pt x="4801713" y="881134"/>
                  </a:lnTo>
                  <a:lnTo>
                    <a:pt x="4835474" y="898792"/>
                  </a:lnTo>
                  <a:lnTo>
                    <a:pt x="4826644" y="915673"/>
                  </a:lnTo>
                  <a:close/>
                </a:path>
                <a:path w="8601075" h="2894965">
                  <a:moveTo>
                    <a:pt x="4877285" y="942160"/>
                  </a:moveTo>
                  <a:lnTo>
                    <a:pt x="4843525" y="924502"/>
                  </a:lnTo>
                  <a:lnTo>
                    <a:pt x="4852354" y="907621"/>
                  </a:lnTo>
                  <a:lnTo>
                    <a:pt x="4886115" y="925280"/>
                  </a:lnTo>
                  <a:lnTo>
                    <a:pt x="4877285" y="942160"/>
                  </a:lnTo>
                  <a:close/>
                </a:path>
                <a:path w="8601075" h="2894965">
                  <a:moveTo>
                    <a:pt x="4927926" y="968648"/>
                  </a:moveTo>
                  <a:lnTo>
                    <a:pt x="4894166" y="950990"/>
                  </a:lnTo>
                  <a:lnTo>
                    <a:pt x="4902995" y="934109"/>
                  </a:lnTo>
                  <a:lnTo>
                    <a:pt x="4936756" y="951768"/>
                  </a:lnTo>
                  <a:lnTo>
                    <a:pt x="4927926" y="968648"/>
                  </a:lnTo>
                  <a:close/>
                </a:path>
                <a:path w="8601075" h="2894965">
                  <a:moveTo>
                    <a:pt x="4978567" y="995136"/>
                  </a:moveTo>
                  <a:lnTo>
                    <a:pt x="4944807" y="977477"/>
                  </a:lnTo>
                  <a:lnTo>
                    <a:pt x="4953636" y="960597"/>
                  </a:lnTo>
                  <a:lnTo>
                    <a:pt x="4987397" y="978256"/>
                  </a:lnTo>
                  <a:lnTo>
                    <a:pt x="4978567" y="995136"/>
                  </a:lnTo>
                  <a:close/>
                </a:path>
                <a:path w="8601075" h="2894965">
                  <a:moveTo>
                    <a:pt x="5029209" y="1021624"/>
                  </a:moveTo>
                  <a:lnTo>
                    <a:pt x="4995448" y="1003965"/>
                  </a:lnTo>
                  <a:lnTo>
                    <a:pt x="5004278" y="987085"/>
                  </a:lnTo>
                  <a:lnTo>
                    <a:pt x="5038038" y="1004743"/>
                  </a:lnTo>
                  <a:lnTo>
                    <a:pt x="5029209" y="1021624"/>
                  </a:lnTo>
                  <a:close/>
                </a:path>
                <a:path w="8601075" h="2894965">
                  <a:moveTo>
                    <a:pt x="5079850" y="1048112"/>
                  </a:moveTo>
                  <a:lnTo>
                    <a:pt x="5046089" y="1030453"/>
                  </a:lnTo>
                  <a:lnTo>
                    <a:pt x="5054919" y="1013573"/>
                  </a:lnTo>
                  <a:lnTo>
                    <a:pt x="5088679" y="1031231"/>
                  </a:lnTo>
                  <a:lnTo>
                    <a:pt x="5079850" y="1048112"/>
                  </a:lnTo>
                  <a:close/>
                </a:path>
                <a:path w="8601075" h="2894965">
                  <a:moveTo>
                    <a:pt x="5130491" y="1074599"/>
                  </a:moveTo>
                  <a:lnTo>
                    <a:pt x="5096730" y="1056941"/>
                  </a:lnTo>
                  <a:lnTo>
                    <a:pt x="5105560" y="1040060"/>
                  </a:lnTo>
                  <a:lnTo>
                    <a:pt x="5139320" y="1057719"/>
                  </a:lnTo>
                  <a:lnTo>
                    <a:pt x="5130491" y="1074599"/>
                  </a:lnTo>
                  <a:close/>
                </a:path>
                <a:path w="8601075" h="2894965">
                  <a:moveTo>
                    <a:pt x="5181132" y="1101087"/>
                  </a:moveTo>
                  <a:lnTo>
                    <a:pt x="5147371" y="1083429"/>
                  </a:lnTo>
                  <a:lnTo>
                    <a:pt x="5156201" y="1066548"/>
                  </a:lnTo>
                  <a:lnTo>
                    <a:pt x="5189961" y="1084207"/>
                  </a:lnTo>
                  <a:lnTo>
                    <a:pt x="5181132" y="1101087"/>
                  </a:lnTo>
                  <a:close/>
                </a:path>
                <a:path w="8601075" h="2894965">
                  <a:moveTo>
                    <a:pt x="5231773" y="1127575"/>
                  </a:moveTo>
                  <a:lnTo>
                    <a:pt x="5198012" y="1109916"/>
                  </a:lnTo>
                  <a:lnTo>
                    <a:pt x="5206842" y="1093036"/>
                  </a:lnTo>
                  <a:lnTo>
                    <a:pt x="5240603" y="1110695"/>
                  </a:lnTo>
                  <a:lnTo>
                    <a:pt x="5231773" y="1127575"/>
                  </a:lnTo>
                  <a:close/>
                </a:path>
                <a:path w="8601075" h="2894965">
                  <a:moveTo>
                    <a:pt x="5282414" y="1154063"/>
                  </a:moveTo>
                  <a:lnTo>
                    <a:pt x="5248653" y="1136404"/>
                  </a:lnTo>
                  <a:lnTo>
                    <a:pt x="5257483" y="1119524"/>
                  </a:lnTo>
                  <a:lnTo>
                    <a:pt x="5291244" y="1137182"/>
                  </a:lnTo>
                  <a:lnTo>
                    <a:pt x="5282414" y="1154063"/>
                  </a:lnTo>
                  <a:close/>
                </a:path>
                <a:path w="8601075" h="2894965">
                  <a:moveTo>
                    <a:pt x="5333055" y="1180551"/>
                  </a:moveTo>
                  <a:lnTo>
                    <a:pt x="5299294" y="1162892"/>
                  </a:lnTo>
                  <a:lnTo>
                    <a:pt x="5308124" y="1146012"/>
                  </a:lnTo>
                  <a:lnTo>
                    <a:pt x="5341885" y="1163670"/>
                  </a:lnTo>
                  <a:lnTo>
                    <a:pt x="5333055" y="1180551"/>
                  </a:lnTo>
                  <a:close/>
                </a:path>
                <a:path w="8601075" h="2894965">
                  <a:moveTo>
                    <a:pt x="5383696" y="1207038"/>
                  </a:moveTo>
                  <a:lnTo>
                    <a:pt x="5349935" y="1189380"/>
                  </a:lnTo>
                  <a:lnTo>
                    <a:pt x="5358765" y="1172500"/>
                  </a:lnTo>
                  <a:lnTo>
                    <a:pt x="5392526" y="1190158"/>
                  </a:lnTo>
                  <a:lnTo>
                    <a:pt x="5383696" y="1207038"/>
                  </a:lnTo>
                  <a:close/>
                </a:path>
                <a:path w="8601075" h="2894965">
                  <a:moveTo>
                    <a:pt x="5434337" y="1233526"/>
                  </a:moveTo>
                  <a:lnTo>
                    <a:pt x="5400577" y="1215868"/>
                  </a:lnTo>
                  <a:lnTo>
                    <a:pt x="5409406" y="1198987"/>
                  </a:lnTo>
                  <a:lnTo>
                    <a:pt x="5443167" y="1216646"/>
                  </a:lnTo>
                  <a:lnTo>
                    <a:pt x="5434337" y="1233526"/>
                  </a:lnTo>
                  <a:close/>
                </a:path>
                <a:path w="8601075" h="2894965">
                  <a:moveTo>
                    <a:pt x="5484978" y="1260014"/>
                  </a:moveTo>
                  <a:lnTo>
                    <a:pt x="5451218" y="1242355"/>
                  </a:lnTo>
                  <a:lnTo>
                    <a:pt x="5460047" y="1225475"/>
                  </a:lnTo>
                  <a:lnTo>
                    <a:pt x="5493808" y="1243134"/>
                  </a:lnTo>
                  <a:lnTo>
                    <a:pt x="5484978" y="1260014"/>
                  </a:lnTo>
                  <a:close/>
                </a:path>
                <a:path w="8601075" h="2894965">
                  <a:moveTo>
                    <a:pt x="5535619" y="1286502"/>
                  </a:moveTo>
                  <a:lnTo>
                    <a:pt x="5501859" y="1268843"/>
                  </a:lnTo>
                  <a:lnTo>
                    <a:pt x="5510688" y="1251963"/>
                  </a:lnTo>
                  <a:lnTo>
                    <a:pt x="5544449" y="1269621"/>
                  </a:lnTo>
                  <a:lnTo>
                    <a:pt x="5535619" y="1286502"/>
                  </a:lnTo>
                  <a:close/>
                </a:path>
                <a:path w="8601075" h="2894965">
                  <a:moveTo>
                    <a:pt x="5586261" y="1312990"/>
                  </a:moveTo>
                  <a:lnTo>
                    <a:pt x="5552500" y="1295331"/>
                  </a:lnTo>
                  <a:lnTo>
                    <a:pt x="5561329" y="1278451"/>
                  </a:lnTo>
                  <a:lnTo>
                    <a:pt x="5595090" y="1296109"/>
                  </a:lnTo>
                  <a:lnTo>
                    <a:pt x="5586261" y="1312990"/>
                  </a:lnTo>
                  <a:close/>
                </a:path>
                <a:path w="8601075" h="2894965">
                  <a:moveTo>
                    <a:pt x="5636902" y="1339477"/>
                  </a:moveTo>
                  <a:lnTo>
                    <a:pt x="5603141" y="1321819"/>
                  </a:lnTo>
                  <a:lnTo>
                    <a:pt x="5611971" y="1304938"/>
                  </a:lnTo>
                  <a:lnTo>
                    <a:pt x="5645731" y="1322597"/>
                  </a:lnTo>
                  <a:lnTo>
                    <a:pt x="5636902" y="1339477"/>
                  </a:lnTo>
                  <a:close/>
                </a:path>
                <a:path w="8601075" h="2894965">
                  <a:moveTo>
                    <a:pt x="5687543" y="1365965"/>
                  </a:moveTo>
                  <a:lnTo>
                    <a:pt x="5653782" y="1348307"/>
                  </a:lnTo>
                  <a:lnTo>
                    <a:pt x="5662612" y="1331426"/>
                  </a:lnTo>
                  <a:lnTo>
                    <a:pt x="5696372" y="1349085"/>
                  </a:lnTo>
                  <a:lnTo>
                    <a:pt x="5687543" y="1365965"/>
                  </a:lnTo>
                  <a:close/>
                </a:path>
                <a:path w="8601075" h="2894965">
                  <a:moveTo>
                    <a:pt x="5738184" y="1392453"/>
                  </a:moveTo>
                  <a:lnTo>
                    <a:pt x="5704423" y="1374794"/>
                  </a:lnTo>
                  <a:lnTo>
                    <a:pt x="5713253" y="1357914"/>
                  </a:lnTo>
                  <a:lnTo>
                    <a:pt x="5747014" y="1375573"/>
                  </a:lnTo>
                  <a:lnTo>
                    <a:pt x="5738184" y="1392453"/>
                  </a:lnTo>
                  <a:close/>
                </a:path>
                <a:path w="8601075" h="2894965">
                  <a:moveTo>
                    <a:pt x="5788825" y="1418941"/>
                  </a:moveTo>
                  <a:lnTo>
                    <a:pt x="5755064" y="1401282"/>
                  </a:lnTo>
                  <a:lnTo>
                    <a:pt x="5763894" y="1384402"/>
                  </a:lnTo>
                  <a:lnTo>
                    <a:pt x="5797655" y="1402061"/>
                  </a:lnTo>
                  <a:lnTo>
                    <a:pt x="5788825" y="1418941"/>
                  </a:lnTo>
                  <a:close/>
                </a:path>
                <a:path w="8601075" h="2894965">
                  <a:moveTo>
                    <a:pt x="5839466" y="1445429"/>
                  </a:moveTo>
                  <a:lnTo>
                    <a:pt x="5805705" y="1427770"/>
                  </a:lnTo>
                  <a:lnTo>
                    <a:pt x="5814535" y="1410890"/>
                  </a:lnTo>
                  <a:lnTo>
                    <a:pt x="5848296" y="1428548"/>
                  </a:lnTo>
                  <a:lnTo>
                    <a:pt x="5839466" y="1445429"/>
                  </a:lnTo>
                  <a:close/>
                </a:path>
                <a:path w="8601075" h="2894965">
                  <a:moveTo>
                    <a:pt x="5890107" y="1471916"/>
                  </a:moveTo>
                  <a:lnTo>
                    <a:pt x="5856346" y="1454258"/>
                  </a:lnTo>
                  <a:lnTo>
                    <a:pt x="5865176" y="1437378"/>
                  </a:lnTo>
                  <a:lnTo>
                    <a:pt x="5898937" y="1455036"/>
                  </a:lnTo>
                  <a:lnTo>
                    <a:pt x="5890107" y="1471916"/>
                  </a:lnTo>
                  <a:close/>
                </a:path>
                <a:path w="8601075" h="2894965">
                  <a:moveTo>
                    <a:pt x="5940748" y="1498404"/>
                  </a:moveTo>
                  <a:lnTo>
                    <a:pt x="5906987" y="1480746"/>
                  </a:lnTo>
                  <a:lnTo>
                    <a:pt x="5915817" y="1463865"/>
                  </a:lnTo>
                  <a:lnTo>
                    <a:pt x="5949578" y="1481524"/>
                  </a:lnTo>
                  <a:lnTo>
                    <a:pt x="5940748" y="1498404"/>
                  </a:lnTo>
                  <a:close/>
                </a:path>
                <a:path w="8601075" h="2894965">
                  <a:moveTo>
                    <a:pt x="5991389" y="1524892"/>
                  </a:moveTo>
                  <a:lnTo>
                    <a:pt x="5957629" y="1507233"/>
                  </a:lnTo>
                  <a:lnTo>
                    <a:pt x="5966458" y="1490353"/>
                  </a:lnTo>
                  <a:lnTo>
                    <a:pt x="6000219" y="1508012"/>
                  </a:lnTo>
                  <a:lnTo>
                    <a:pt x="5991389" y="1524892"/>
                  </a:lnTo>
                  <a:close/>
                </a:path>
                <a:path w="8601075" h="2894965">
                  <a:moveTo>
                    <a:pt x="6042030" y="1551380"/>
                  </a:moveTo>
                  <a:lnTo>
                    <a:pt x="6008270" y="1533721"/>
                  </a:lnTo>
                  <a:lnTo>
                    <a:pt x="6017099" y="1516841"/>
                  </a:lnTo>
                  <a:lnTo>
                    <a:pt x="6050860" y="1534499"/>
                  </a:lnTo>
                  <a:lnTo>
                    <a:pt x="6042030" y="1551380"/>
                  </a:lnTo>
                  <a:close/>
                </a:path>
                <a:path w="8601075" h="2894965">
                  <a:moveTo>
                    <a:pt x="6092671" y="1577868"/>
                  </a:moveTo>
                  <a:lnTo>
                    <a:pt x="6058911" y="1560209"/>
                  </a:lnTo>
                  <a:lnTo>
                    <a:pt x="6067740" y="1543329"/>
                  </a:lnTo>
                  <a:lnTo>
                    <a:pt x="6101501" y="1560987"/>
                  </a:lnTo>
                  <a:lnTo>
                    <a:pt x="6092671" y="1577868"/>
                  </a:lnTo>
                  <a:close/>
                </a:path>
                <a:path w="8601075" h="2894965">
                  <a:moveTo>
                    <a:pt x="6143313" y="1604355"/>
                  </a:moveTo>
                  <a:lnTo>
                    <a:pt x="6109552" y="1586697"/>
                  </a:lnTo>
                  <a:lnTo>
                    <a:pt x="6118382" y="1569817"/>
                  </a:lnTo>
                  <a:lnTo>
                    <a:pt x="6152142" y="1587475"/>
                  </a:lnTo>
                  <a:lnTo>
                    <a:pt x="6143313" y="1604355"/>
                  </a:lnTo>
                  <a:close/>
                </a:path>
                <a:path w="8601075" h="2894965">
                  <a:moveTo>
                    <a:pt x="6193954" y="1630843"/>
                  </a:moveTo>
                  <a:lnTo>
                    <a:pt x="6160193" y="1613185"/>
                  </a:lnTo>
                  <a:lnTo>
                    <a:pt x="6169023" y="1596304"/>
                  </a:lnTo>
                  <a:lnTo>
                    <a:pt x="6202783" y="1613963"/>
                  </a:lnTo>
                  <a:lnTo>
                    <a:pt x="6193954" y="1630843"/>
                  </a:lnTo>
                  <a:close/>
                </a:path>
                <a:path w="8601075" h="2894965">
                  <a:moveTo>
                    <a:pt x="6244595" y="1657331"/>
                  </a:moveTo>
                  <a:lnTo>
                    <a:pt x="6210834" y="1639673"/>
                  </a:lnTo>
                  <a:lnTo>
                    <a:pt x="6219664" y="1622792"/>
                  </a:lnTo>
                  <a:lnTo>
                    <a:pt x="6253424" y="1640451"/>
                  </a:lnTo>
                  <a:lnTo>
                    <a:pt x="6244595" y="1657331"/>
                  </a:lnTo>
                  <a:close/>
                </a:path>
                <a:path w="8601075" h="2894965">
                  <a:moveTo>
                    <a:pt x="6295236" y="1683819"/>
                  </a:moveTo>
                  <a:lnTo>
                    <a:pt x="6261475" y="1666160"/>
                  </a:lnTo>
                  <a:lnTo>
                    <a:pt x="6270305" y="1649280"/>
                  </a:lnTo>
                  <a:lnTo>
                    <a:pt x="6304066" y="1666938"/>
                  </a:lnTo>
                  <a:lnTo>
                    <a:pt x="6295236" y="1683819"/>
                  </a:lnTo>
                  <a:close/>
                </a:path>
                <a:path w="8601075" h="2894965">
                  <a:moveTo>
                    <a:pt x="6345877" y="1710307"/>
                  </a:moveTo>
                  <a:lnTo>
                    <a:pt x="6312116" y="1692648"/>
                  </a:lnTo>
                  <a:lnTo>
                    <a:pt x="6320946" y="1675768"/>
                  </a:lnTo>
                  <a:lnTo>
                    <a:pt x="6354707" y="1693426"/>
                  </a:lnTo>
                  <a:lnTo>
                    <a:pt x="6345877" y="1710307"/>
                  </a:lnTo>
                  <a:close/>
                </a:path>
                <a:path w="8601075" h="2894965">
                  <a:moveTo>
                    <a:pt x="6396518" y="1736794"/>
                  </a:moveTo>
                  <a:lnTo>
                    <a:pt x="6362757" y="1719136"/>
                  </a:lnTo>
                  <a:lnTo>
                    <a:pt x="6371587" y="1702256"/>
                  </a:lnTo>
                  <a:lnTo>
                    <a:pt x="6405348" y="1719914"/>
                  </a:lnTo>
                  <a:lnTo>
                    <a:pt x="6396518" y="1736794"/>
                  </a:lnTo>
                  <a:close/>
                </a:path>
                <a:path w="8601075" h="2894965">
                  <a:moveTo>
                    <a:pt x="6447122" y="1763282"/>
                  </a:moveTo>
                  <a:lnTo>
                    <a:pt x="6413398" y="1745624"/>
                  </a:lnTo>
                  <a:lnTo>
                    <a:pt x="6422228" y="1728743"/>
                  </a:lnTo>
                  <a:lnTo>
                    <a:pt x="6456010" y="1746432"/>
                  </a:lnTo>
                  <a:lnTo>
                    <a:pt x="6447122" y="1763282"/>
                  </a:lnTo>
                  <a:close/>
                </a:path>
                <a:path w="8601075" h="2894965">
                  <a:moveTo>
                    <a:pt x="6497671" y="1789946"/>
                  </a:moveTo>
                  <a:lnTo>
                    <a:pt x="6463972" y="1772170"/>
                  </a:lnTo>
                  <a:lnTo>
                    <a:pt x="6472859" y="1755320"/>
                  </a:lnTo>
                  <a:lnTo>
                    <a:pt x="6506558" y="1773096"/>
                  </a:lnTo>
                  <a:lnTo>
                    <a:pt x="6497671" y="1789946"/>
                  </a:lnTo>
                  <a:close/>
                </a:path>
                <a:path w="8601075" h="2894965">
                  <a:moveTo>
                    <a:pt x="6548219" y="1816609"/>
                  </a:moveTo>
                  <a:lnTo>
                    <a:pt x="6514520" y="1798833"/>
                  </a:lnTo>
                  <a:lnTo>
                    <a:pt x="6523408" y="1781984"/>
                  </a:lnTo>
                  <a:lnTo>
                    <a:pt x="6557107" y="1799759"/>
                  </a:lnTo>
                  <a:lnTo>
                    <a:pt x="6548219" y="1816609"/>
                  </a:lnTo>
                  <a:close/>
                </a:path>
                <a:path w="8601075" h="2894965">
                  <a:moveTo>
                    <a:pt x="6598768" y="1843273"/>
                  </a:moveTo>
                  <a:lnTo>
                    <a:pt x="6565069" y="1825497"/>
                  </a:lnTo>
                  <a:lnTo>
                    <a:pt x="6573957" y="1808647"/>
                  </a:lnTo>
                  <a:lnTo>
                    <a:pt x="6607656" y="1826423"/>
                  </a:lnTo>
                  <a:lnTo>
                    <a:pt x="6598768" y="1843273"/>
                  </a:lnTo>
                  <a:close/>
                </a:path>
                <a:path w="8601075" h="2894965">
                  <a:moveTo>
                    <a:pt x="6649317" y="1869936"/>
                  </a:moveTo>
                  <a:lnTo>
                    <a:pt x="6615618" y="1852160"/>
                  </a:lnTo>
                  <a:lnTo>
                    <a:pt x="6624506" y="1835311"/>
                  </a:lnTo>
                  <a:lnTo>
                    <a:pt x="6658205" y="1853087"/>
                  </a:lnTo>
                  <a:lnTo>
                    <a:pt x="6649317" y="1869936"/>
                  </a:lnTo>
                  <a:close/>
                </a:path>
                <a:path w="8601075" h="2894965">
                  <a:moveTo>
                    <a:pt x="6699866" y="1896600"/>
                  </a:moveTo>
                  <a:lnTo>
                    <a:pt x="6666167" y="1878824"/>
                  </a:lnTo>
                  <a:lnTo>
                    <a:pt x="6675055" y="1861975"/>
                  </a:lnTo>
                  <a:lnTo>
                    <a:pt x="6708754" y="1879750"/>
                  </a:lnTo>
                  <a:lnTo>
                    <a:pt x="6699866" y="1896600"/>
                  </a:lnTo>
                  <a:close/>
                </a:path>
                <a:path w="8601075" h="2894965">
                  <a:moveTo>
                    <a:pt x="6750414" y="1923263"/>
                  </a:moveTo>
                  <a:lnTo>
                    <a:pt x="6716715" y="1905488"/>
                  </a:lnTo>
                  <a:lnTo>
                    <a:pt x="6725603" y="1888638"/>
                  </a:lnTo>
                  <a:lnTo>
                    <a:pt x="6759302" y="1906414"/>
                  </a:lnTo>
                  <a:lnTo>
                    <a:pt x="6750414" y="1923263"/>
                  </a:lnTo>
                  <a:close/>
                </a:path>
                <a:path w="8601075" h="2894965">
                  <a:moveTo>
                    <a:pt x="6800963" y="1949927"/>
                  </a:moveTo>
                  <a:lnTo>
                    <a:pt x="6767264" y="1932151"/>
                  </a:lnTo>
                  <a:lnTo>
                    <a:pt x="6776152" y="1915302"/>
                  </a:lnTo>
                  <a:lnTo>
                    <a:pt x="6809851" y="1933077"/>
                  </a:lnTo>
                  <a:lnTo>
                    <a:pt x="6800963" y="1949927"/>
                  </a:lnTo>
                  <a:close/>
                </a:path>
                <a:path w="8601075" h="2894965">
                  <a:moveTo>
                    <a:pt x="6851512" y="1976590"/>
                  </a:moveTo>
                  <a:lnTo>
                    <a:pt x="6817813" y="1958815"/>
                  </a:lnTo>
                  <a:lnTo>
                    <a:pt x="6826700" y="1941965"/>
                  </a:lnTo>
                  <a:lnTo>
                    <a:pt x="6860400" y="1959741"/>
                  </a:lnTo>
                  <a:lnTo>
                    <a:pt x="6851512" y="1976590"/>
                  </a:lnTo>
                  <a:close/>
                </a:path>
                <a:path w="8601075" h="2894965">
                  <a:moveTo>
                    <a:pt x="6902061" y="2003254"/>
                  </a:moveTo>
                  <a:lnTo>
                    <a:pt x="6868361" y="1985478"/>
                  </a:lnTo>
                  <a:lnTo>
                    <a:pt x="6877249" y="1968629"/>
                  </a:lnTo>
                  <a:lnTo>
                    <a:pt x="6910949" y="1986404"/>
                  </a:lnTo>
                  <a:lnTo>
                    <a:pt x="6902061" y="2003254"/>
                  </a:lnTo>
                  <a:close/>
                </a:path>
                <a:path w="8601075" h="2894965">
                  <a:moveTo>
                    <a:pt x="6952610" y="2029917"/>
                  </a:moveTo>
                  <a:lnTo>
                    <a:pt x="6918911" y="2012142"/>
                  </a:lnTo>
                  <a:lnTo>
                    <a:pt x="6927798" y="1995292"/>
                  </a:lnTo>
                  <a:lnTo>
                    <a:pt x="6961497" y="2013068"/>
                  </a:lnTo>
                  <a:lnTo>
                    <a:pt x="6952610" y="2029917"/>
                  </a:lnTo>
                  <a:close/>
                </a:path>
                <a:path w="8601075" h="2894965">
                  <a:moveTo>
                    <a:pt x="7003158" y="2056581"/>
                  </a:moveTo>
                  <a:lnTo>
                    <a:pt x="6969459" y="2038805"/>
                  </a:lnTo>
                  <a:lnTo>
                    <a:pt x="6978347" y="2021956"/>
                  </a:lnTo>
                  <a:lnTo>
                    <a:pt x="7012046" y="2039732"/>
                  </a:lnTo>
                  <a:lnTo>
                    <a:pt x="7003158" y="2056581"/>
                  </a:lnTo>
                  <a:close/>
                </a:path>
                <a:path w="8601075" h="2894965">
                  <a:moveTo>
                    <a:pt x="7053707" y="2083245"/>
                  </a:moveTo>
                  <a:lnTo>
                    <a:pt x="7020008" y="2065469"/>
                  </a:lnTo>
                  <a:lnTo>
                    <a:pt x="7028896" y="2048619"/>
                  </a:lnTo>
                  <a:lnTo>
                    <a:pt x="7062595" y="2066395"/>
                  </a:lnTo>
                  <a:lnTo>
                    <a:pt x="7053707" y="2083245"/>
                  </a:lnTo>
                  <a:close/>
                </a:path>
                <a:path w="8601075" h="2894965">
                  <a:moveTo>
                    <a:pt x="7104256" y="2109908"/>
                  </a:moveTo>
                  <a:lnTo>
                    <a:pt x="7070557" y="2092133"/>
                  </a:lnTo>
                  <a:lnTo>
                    <a:pt x="7079444" y="2075283"/>
                  </a:lnTo>
                  <a:lnTo>
                    <a:pt x="7113143" y="2093059"/>
                  </a:lnTo>
                  <a:lnTo>
                    <a:pt x="7104256" y="2109908"/>
                  </a:lnTo>
                  <a:close/>
                </a:path>
                <a:path w="8601075" h="2894965">
                  <a:moveTo>
                    <a:pt x="7154804" y="2136572"/>
                  </a:moveTo>
                  <a:lnTo>
                    <a:pt x="7121105" y="2118796"/>
                  </a:lnTo>
                  <a:lnTo>
                    <a:pt x="7129993" y="2101947"/>
                  </a:lnTo>
                  <a:lnTo>
                    <a:pt x="7163692" y="2119722"/>
                  </a:lnTo>
                  <a:lnTo>
                    <a:pt x="7154804" y="2136572"/>
                  </a:lnTo>
                  <a:close/>
                </a:path>
                <a:path w="8601075" h="2894965">
                  <a:moveTo>
                    <a:pt x="7205353" y="2163236"/>
                  </a:moveTo>
                  <a:lnTo>
                    <a:pt x="7171654" y="2145460"/>
                  </a:lnTo>
                  <a:lnTo>
                    <a:pt x="7180542" y="2128610"/>
                  </a:lnTo>
                  <a:lnTo>
                    <a:pt x="7214241" y="2146386"/>
                  </a:lnTo>
                  <a:lnTo>
                    <a:pt x="7205353" y="2163236"/>
                  </a:lnTo>
                  <a:close/>
                </a:path>
                <a:path w="8601075" h="2894965">
                  <a:moveTo>
                    <a:pt x="7255902" y="2189899"/>
                  </a:moveTo>
                  <a:lnTo>
                    <a:pt x="7222203" y="2172123"/>
                  </a:lnTo>
                  <a:lnTo>
                    <a:pt x="7231091" y="2155274"/>
                  </a:lnTo>
                  <a:lnTo>
                    <a:pt x="7264790" y="2173049"/>
                  </a:lnTo>
                  <a:lnTo>
                    <a:pt x="7255902" y="2189899"/>
                  </a:lnTo>
                  <a:close/>
                </a:path>
                <a:path w="8601075" h="2894965">
                  <a:moveTo>
                    <a:pt x="7306451" y="2216562"/>
                  </a:moveTo>
                  <a:lnTo>
                    <a:pt x="7272752" y="2198787"/>
                  </a:lnTo>
                  <a:lnTo>
                    <a:pt x="7281640" y="2181937"/>
                  </a:lnTo>
                  <a:lnTo>
                    <a:pt x="7315339" y="2199713"/>
                  </a:lnTo>
                  <a:lnTo>
                    <a:pt x="7306451" y="2216562"/>
                  </a:lnTo>
                  <a:close/>
                </a:path>
                <a:path w="8601075" h="2894965">
                  <a:moveTo>
                    <a:pt x="7356999" y="2243226"/>
                  </a:moveTo>
                  <a:lnTo>
                    <a:pt x="7323300" y="2225450"/>
                  </a:lnTo>
                  <a:lnTo>
                    <a:pt x="7332188" y="2208601"/>
                  </a:lnTo>
                  <a:lnTo>
                    <a:pt x="7365887" y="2226376"/>
                  </a:lnTo>
                  <a:lnTo>
                    <a:pt x="7356999" y="2243226"/>
                  </a:lnTo>
                  <a:close/>
                </a:path>
                <a:path w="8601075" h="2894965">
                  <a:moveTo>
                    <a:pt x="7407548" y="2269890"/>
                  </a:moveTo>
                  <a:lnTo>
                    <a:pt x="7373849" y="2252114"/>
                  </a:lnTo>
                  <a:lnTo>
                    <a:pt x="7382737" y="2235264"/>
                  </a:lnTo>
                  <a:lnTo>
                    <a:pt x="7416436" y="2253040"/>
                  </a:lnTo>
                  <a:lnTo>
                    <a:pt x="7407548" y="2269890"/>
                  </a:lnTo>
                  <a:close/>
                </a:path>
                <a:path w="8601075" h="2894965">
                  <a:moveTo>
                    <a:pt x="7458097" y="2296553"/>
                  </a:moveTo>
                  <a:lnTo>
                    <a:pt x="7424398" y="2278778"/>
                  </a:lnTo>
                  <a:lnTo>
                    <a:pt x="7433286" y="2261928"/>
                  </a:lnTo>
                  <a:lnTo>
                    <a:pt x="7466985" y="2279704"/>
                  </a:lnTo>
                  <a:lnTo>
                    <a:pt x="7458097" y="2296553"/>
                  </a:lnTo>
                  <a:close/>
                </a:path>
                <a:path w="8601075" h="2894965">
                  <a:moveTo>
                    <a:pt x="7508645" y="2323217"/>
                  </a:moveTo>
                  <a:lnTo>
                    <a:pt x="7474946" y="2305441"/>
                  </a:lnTo>
                  <a:lnTo>
                    <a:pt x="7483834" y="2288591"/>
                  </a:lnTo>
                  <a:lnTo>
                    <a:pt x="7517533" y="2306367"/>
                  </a:lnTo>
                  <a:lnTo>
                    <a:pt x="7508645" y="2323217"/>
                  </a:lnTo>
                  <a:close/>
                </a:path>
                <a:path w="8601075" h="2894965">
                  <a:moveTo>
                    <a:pt x="7559195" y="2349880"/>
                  </a:moveTo>
                  <a:lnTo>
                    <a:pt x="7525496" y="2332105"/>
                  </a:lnTo>
                  <a:lnTo>
                    <a:pt x="7534383" y="2315255"/>
                  </a:lnTo>
                  <a:lnTo>
                    <a:pt x="7568083" y="2333031"/>
                  </a:lnTo>
                  <a:lnTo>
                    <a:pt x="7559195" y="2349880"/>
                  </a:lnTo>
                  <a:close/>
                </a:path>
                <a:path w="8601075" h="2894965">
                  <a:moveTo>
                    <a:pt x="7609743" y="2376544"/>
                  </a:moveTo>
                  <a:lnTo>
                    <a:pt x="7576044" y="2358768"/>
                  </a:lnTo>
                  <a:lnTo>
                    <a:pt x="7584932" y="2341919"/>
                  </a:lnTo>
                  <a:lnTo>
                    <a:pt x="7618631" y="2359694"/>
                  </a:lnTo>
                  <a:lnTo>
                    <a:pt x="7609743" y="2376544"/>
                  </a:lnTo>
                  <a:close/>
                </a:path>
                <a:path w="8601075" h="2894965">
                  <a:moveTo>
                    <a:pt x="7660292" y="2403208"/>
                  </a:moveTo>
                  <a:lnTo>
                    <a:pt x="7626593" y="2385432"/>
                  </a:lnTo>
                  <a:lnTo>
                    <a:pt x="7635481" y="2368582"/>
                  </a:lnTo>
                  <a:lnTo>
                    <a:pt x="7669180" y="2386358"/>
                  </a:lnTo>
                  <a:lnTo>
                    <a:pt x="7660292" y="2403208"/>
                  </a:lnTo>
                  <a:close/>
                </a:path>
                <a:path w="8601075" h="2894965">
                  <a:moveTo>
                    <a:pt x="7710841" y="2429871"/>
                  </a:moveTo>
                  <a:lnTo>
                    <a:pt x="7677142" y="2412095"/>
                  </a:lnTo>
                  <a:lnTo>
                    <a:pt x="7686029" y="2395246"/>
                  </a:lnTo>
                  <a:lnTo>
                    <a:pt x="7719729" y="2413021"/>
                  </a:lnTo>
                  <a:lnTo>
                    <a:pt x="7710841" y="2429871"/>
                  </a:lnTo>
                  <a:close/>
                </a:path>
                <a:path w="8601075" h="2894965">
                  <a:moveTo>
                    <a:pt x="7761389" y="2456534"/>
                  </a:moveTo>
                  <a:lnTo>
                    <a:pt x="7727690" y="2438759"/>
                  </a:lnTo>
                  <a:lnTo>
                    <a:pt x="7736578" y="2421909"/>
                  </a:lnTo>
                  <a:lnTo>
                    <a:pt x="7770277" y="2439685"/>
                  </a:lnTo>
                  <a:lnTo>
                    <a:pt x="7761389" y="2456534"/>
                  </a:lnTo>
                  <a:close/>
                </a:path>
                <a:path w="8601075" h="2894965">
                  <a:moveTo>
                    <a:pt x="7811939" y="2483198"/>
                  </a:moveTo>
                  <a:lnTo>
                    <a:pt x="7778239" y="2465422"/>
                  </a:lnTo>
                  <a:lnTo>
                    <a:pt x="7787127" y="2448573"/>
                  </a:lnTo>
                  <a:lnTo>
                    <a:pt x="7820826" y="2466349"/>
                  </a:lnTo>
                  <a:lnTo>
                    <a:pt x="7811939" y="2483198"/>
                  </a:lnTo>
                  <a:close/>
                </a:path>
                <a:path w="8601075" h="2894965">
                  <a:moveTo>
                    <a:pt x="7862487" y="2509862"/>
                  </a:moveTo>
                  <a:lnTo>
                    <a:pt x="7828788" y="2492086"/>
                  </a:lnTo>
                  <a:lnTo>
                    <a:pt x="7837675" y="2475237"/>
                  </a:lnTo>
                  <a:lnTo>
                    <a:pt x="7871375" y="2493012"/>
                  </a:lnTo>
                  <a:lnTo>
                    <a:pt x="7862487" y="2509862"/>
                  </a:lnTo>
                  <a:close/>
                </a:path>
                <a:path w="8601075" h="2894965">
                  <a:moveTo>
                    <a:pt x="7913036" y="2536525"/>
                  </a:moveTo>
                  <a:lnTo>
                    <a:pt x="7879337" y="2518750"/>
                  </a:lnTo>
                  <a:lnTo>
                    <a:pt x="7888225" y="2501900"/>
                  </a:lnTo>
                  <a:lnTo>
                    <a:pt x="7921924" y="2519676"/>
                  </a:lnTo>
                  <a:lnTo>
                    <a:pt x="7913036" y="2536525"/>
                  </a:lnTo>
                  <a:close/>
                </a:path>
                <a:path w="8601075" h="2894965">
                  <a:moveTo>
                    <a:pt x="7963584" y="2563189"/>
                  </a:moveTo>
                  <a:lnTo>
                    <a:pt x="7929885" y="2545413"/>
                  </a:lnTo>
                  <a:lnTo>
                    <a:pt x="7938773" y="2528564"/>
                  </a:lnTo>
                  <a:lnTo>
                    <a:pt x="7972472" y="2546339"/>
                  </a:lnTo>
                  <a:lnTo>
                    <a:pt x="7963584" y="2563189"/>
                  </a:lnTo>
                  <a:close/>
                </a:path>
                <a:path w="8601075" h="2894965">
                  <a:moveTo>
                    <a:pt x="8014133" y="2589852"/>
                  </a:moveTo>
                  <a:lnTo>
                    <a:pt x="7980434" y="2572077"/>
                  </a:lnTo>
                  <a:lnTo>
                    <a:pt x="7989322" y="2555227"/>
                  </a:lnTo>
                  <a:lnTo>
                    <a:pt x="8023021" y="2573003"/>
                  </a:lnTo>
                  <a:lnTo>
                    <a:pt x="8014133" y="2589852"/>
                  </a:lnTo>
                  <a:close/>
                </a:path>
                <a:path w="8601075" h="2894965">
                  <a:moveTo>
                    <a:pt x="8064682" y="2616516"/>
                  </a:moveTo>
                  <a:lnTo>
                    <a:pt x="8030983" y="2598740"/>
                  </a:lnTo>
                  <a:lnTo>
                    <a:pt x="8039871" y="2581891"/>
                  </a:lnTo>
                  <a:lnTo>
                    <a:pt x="8073570" y="2599666"/>
                  </a:lnTo>
                  <a:lnTo>
                    <a:pt x="8064682" y="2616516"/>
                  </a:lnTo>
                  <a:close/>
                </a:path>
                <a:path w="8601075" h="2894965">
                  <a:moveTo>
                    <a:pt x="8115230" y="2643179"/>
                  </a:moveTo>
                  <a:lnTo>
                    <a:pt x="8081531" y="2625404"/>
                  </a:lnTo>
                  <a:lnTo>
                    <a:pt x="8090419" y="2608554"/>
                  </a:lnTo>
                  <a:lnTo>
                    <a:pt x="8124118" y="2626330"/>
                  </a:lnTo>
                  <a:lnTo>
                    <a:pt x="8115230" y="2643179"/>
                  </a:lnTo>
                  <a:close/>
                </a:path>
                <a:path w="8601075" h="2894965">
                  <a:moveTo>
                    <a:pt x="8165780" y="2669843"/>
                  </a:moveTo>
                  <a:lnTo>
                    <a:pt x="8132081" y="2652067"/>
                  </a:lnTo>
                  <a:lnTo>
                    <a:pt x="8140968" y="2635218"/>
                  </a:lnTo>
                  <a:lnTo>
                    <a:pt x="8174668" y="2652994"/>
                  </a:lnTo>
                  <a:lnTo>
                    <a:pt x="8165780" y="2669843"/>
                  </a:lnTo>
                  <a:close/>
                </a:path>
                <a:path w="8601075" h="2894965">
                  <a:moveTo>
                    <a:pt x="8216328" y="2696507"/>
                  </a:moveTo>
                  <a:lnTo>
                    <a:pt x="8182629" y="2678731"/>
                  </a:lnTo>
                  <a:lnTo>
                    <a:pt x="8191517" y="2661882"/>
                  </a:lnTo>
                  <a:lnTo>
                    <a:pt x="8225216" y="2679657"/>
                  </a:lnTo>
                  <a:lnTo>
                    <a:pt x="8216328" y="2696507"/>
                  </a:lnTo>
                  <a:close/>
                </a:path>
                <a:path w="8601075" h="2894965">
                  <a:moveTo>
                    <a:pt x="8266877" y="2723170"/>
                  </a:moveTo>
                  <a:lnTo>
                    <a:pt x="8233178" y="2705395"/>
                  </a:lnTo>
                  <a:lnTo>
                    <a:pt x="8242066" y="2688545"/>
                  </a:lnTo>
                  <a:lnTo>
                    <a:pt x="8275765" y="2706321"/>
                  </a:lnTo>
                  <a:lnTo>
                    <a:pt x="8266877" y="2723170"/>
                  </a:lnTo>
                  <a:close/>
                </a:path>
                <a:path w="8601075" h="2894965">
                  <a:moveTo>
                    <a:pt x="8317426" y="2749834"/>
                  </a:moveTo>
                  <a:lnTo>
                    <a:pt x="8283727" y="2732058"/>
                  </a:lnTo>
                  <a:lnTo>
                    <a:pt x="8292614" y="2715208"/>
                  </a:lnTo>
                  <a:lnTo>
                    <a:pt x="8326314" y="2732984"/>
                  </a:lnTo>
                  <a:lnTo>
                    <a:pt x="8317426" y="2749834"/>
                  </a:lnTo>
                  <a:close/>
                </a:path>
                <a:path w="8601075" h="2894965">
                  <a:moveTo>
                    <a:pt x="8367974" y="2776497"/>
                  </a:moveTo>
                  <a:lnTo>
                    <a:pt x="8334275" y="2758722"/>
                  </a:lnTo>
                  <a:lnTo>
                    <a:pt x="8343163" y="2741872"/>
                  </a:lnTo>
                  <a:lnTo>
                    <a:pt x="8376862" y="2759648"/>
                  </a:lnTo>
                  <a:lnTo>
                    <a:pt x="8367974" y="2776497"/>
                  </a:lnTo>
                  <a:close/>
                </a:path>
                <a:path w="8601075" h="2894965">
                  <a:moveTo>
                    <a:pt x="8418523" y="2803161"/>
                  </a:moveTo>
                  <a:lnTo>
                    <a:pt x="8384824" y="2785385"/>
                  </a:lnTo>
                  <a:lnTo>
                    <a:pt x="8393712" y="2768536"/>
                  </a:lnTo>
                  <a:lnTo>
                    <a:pt x="8427411" y="2786311"/>
                  </a:lnTo>
                  <a:lnTo>
                    <a:pt x="8418523" y="2803161"/>
                  </a:lnTo>
                  <a:close/>
                </a:path>
                <a:path w="8601075" h="2894965">
                  <a:moveTo>
                    <a:pt x="8469072" y="2829824"/>
                  </a:moveTo>
                  <a:lnTo>
                    <a:pt x="8435373" y="2812049"/>
                  </a:lnTo>
                  <a:lnTo>
                    <a:pt x="8444260" y="2795199"/>
                  </a:lnTo>
                  <a:lnTo>
                    <a:pt x="8477960" y="2812975"/>
                  </a:lnTo>
                  <a:lnTo>
                    <a:pt x="8469072" y="2829824"/>
                  </a:lnTo>
                  <a:close/>
                </a:path>
                <a:path w="8601075" h="2894965">
                  <a:moveTo>
                    <a:pt x="8519621" y="2856488"/>
                  </a:moveTo>
                  <a:lnTo>
                    <a:pt x="8485922" y="2838712"/>
                  </a:lnTo>
                  <a:lnTo>
                    <a:pt x="8494810" y="2821863"/>
                  </a:lnTo>
                  <a:lnTo>
                    <a:pt x="8528509" y="2839638"/>
                  </a:lnTo>
                  <a:lnTo>
                    <a:pt x="8519621" y="2856488"/>
                  </a:lnTo>
                  <a:close/>
                </a:path>
                <a:path w="8601075" h="2894965">
                  <a:moveTo>
                    <a:pt x="8570170" y="2883152"/>
                  </a:moveTo>
                  <a:lnTo>
                    <a:pt x="8536470" y="2865376"/>
                  </a:lnTo>
                  <a:lnTo>
                    <a:pt x="8545358" y="2848526"/>
                  </a:lnTo>
                  <a:lnTo>
                    <a:pt x="8579057" y="2866302"/>
                  </a:lnTo>
                  <a:lnTo>
                    <a:pt x="8570170" y="2883152"/>
                  </a:lnTo>
                  <a:close/>
                </a:path>
                <a:path w="8601075" h="2894965">
                  <a:moveTo>
                    <a:pt x="8591631" y="2894472"/>
                  </a:moveTo>
                  <a:lnTo>
                    <a:pt x="8587019" y="2892040"/>
                  </a:lnTo>
                  <a:lnTo>
                    <a:pt x="8595907" y="2875190"/>
                  </a:lnTo>
                  <a:lnTo>
                    <a:pt x="8600519" y="2877623"/>
                  </a:lnTo>
                  <a:lnTo>
                    <a:pt x="8591631" y="2894472"/>
                  </a:lnTo>
                  <a:close/>
                </a:path>
              </a:pathLst>
            </a:custGeom>
            <a:solidFill>
              <a:srgbClr val="697D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50769" y="2543174"/>
              <a:ext cx="114300" cy="11429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9609" y="2705099"/>
              <a:ext cx="114300" cy="11429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449" y="3162299"/>
              <a:ext cx="114299" cy="11429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97288" y="4286249"/>
              <a:ext cx="114300" cy="11429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46128" y="5419724"/>
              <a:ext cx="114300" cy="114299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407204" y="2590826"/>
              <a:ext cx="8596630" cy="3756660"/>
            </a:xfrm>
            <a:custGeom>
              <a:avLst/>
              <a:gdLst/>
              <a:ahLst/>
              <a:cxnLst/>
              <a:rect l="l" t="t" r="r" b="b"/>
              <a:pathLst>
                <a:path w="8596630" h="3756660">
                  <a:moveTo>
                    <a:pt x="18996" y="20427"/>
                  </a:moveTo>
                  <a:lnTo>
                    <a:pt x="0" y="18996"/>
                  </a:lnTo>
                  <a:lnTo>
                    <a:pt x="1323" y="1431"/>
                  </a:lnTo>
                  <a:lnTo>
                    <a:pt x="1431" y="0"/>
                  </a:lnTo>
                  <a:lnTo>
                    <a:pt x="20427" y="1431"/>
                  </a:lnTo>
                  <a:lnTo>
                    <a:pt x="19104" y="18996"/>
                  </a:lnTo>
                  <a:lnTo>
                    <a:pt x="18996" y="20427"/>
                  </a:lnTo>
                  <a:close/>
                </a:path>
                <a:path w="8596630" h="3756660">
                  <a:moveTo>
                    <a:pt x="56988" y="23290"/>
                  </a:moveTo>
                  <a:lnTo>
                    <a:pt x="37992" y="21859"/>
                  </a:lnTo>
                  <a:lnTo>
                    <a:pt x="39315" y="4294"/>
                  </a:lnTo>
                  <a:lnTo>
                    <a:pt x="39423" y="2862"/>
                  </a:lnTo>
                  <a:lnTo>
                    <a:pt x="58419" y="4294"/>
                  </a:lnTo>
                  <a:lnTo>
                    <a:pt x="57096" y="21859"/>
                  </a:lnTo>
                  <a:lnTo>
                    <a:pt x="56988" y="23290"/>
                  </a:lnTo>
                  <a:close/>
                </a:path>
                <a:path w="8596630" h="3756660">
                  <a:moveTo>
                    <a:pt x="94980" y="26153"/>
                  </a:moveTo>
                  <a:lnTo>
                    <a:pt x="75984" y="24721"/>
                  </a:lnTo>
                  <a:lnTo>
                    <a:pt x="77308" y="7157"/>
                  </a:lnTo>
                  <a:lnTo>
                    <a:pt x="77416" y="5725"/>
                  </a:lnTo>
                  <a:lnTo>
                    <a:pt x="96412" y="7157"/>
                  </a:lnTo>
                  <a:lnTo>
                    <a:pt x="95088" y="24721"/>
                  </a:lnTo>
                  <a:lnTo>
                    <a:pt x="94980" y="26153"/>
                  </a:lnTo>
                  <a:close/>
                </a:path>
                <a:path w="8596630" h="3756660">
                  <a:moveTo>
                    <a:pt x="132972" y="29016"/>
                  </a:moveTo>
                  <a:lnTo>
                    <a:pt x="113976" y="27584"/>
                  </a:lnTo>
                  <a:lnTo>
                    <a:pt x="115300" y="10020"/>
                  </a:lnTo>
                  <a:lnTo>
                    <a:pt x="115408" y="8588"/>
                  </a:lnTo>
                  <a:lnTo>
                    <a:pt x="134404" y="10020"/>
                  </a:lnTo>
                  <a:lnTo>
                    <a:pt x="133080" y="27584"/>
                  </a:lnTo>
                  <a:lnTo>
                    <a:pt x="132972" y="29016"/>
                  </a:lnTo>
                  <a:close/>
                </a:path>
                <a:path w="8596630" h="3756660">
                  <a:moveTo>
                    <a:pt x="170965" y="31879"/>
                  </a:moveTo>
                  <a:lnTo>
                    <a:pt x="151969" y="30447"/>
                  </a:lnTo>
                  <a:lnTo>
                    <a:pt x="153292" y="12883"/>
                  </a:lnTo>
                  <a:lnTo>
                    <a:pt x="153400" y="11451"/>
                  </a:lnTo>
                  <a:lnTo>
                    <a:pt x="172396" y="12883"/>
                  </a:lnTo>
                  <a:lnTo>
                    <a:pt x="171073" y="30447"/>
                  </a:lnTo>
                  <a:lnTo>
                    <a:pt x="170965" y="31879"/>
                  </a:lnTo>
                  <a:close/>
                </a:path>
                <a:path w="8596630" h="3756660">
                  <a:moveTo>
                    <a:pt x="208957" y="34742"/>
                  </a:moveTo>
                  <a:lnTo>
                    <a:pt x="189961" y="33310"/>
                  </a:lnTo>
                  <a:lnTo>
                    <a:pt x="191284" y="15745"/>
                  </a:lnTo>
                  <a:lnTo>
                    <a:pt x="191392" y="14314"/>
                  </a:lnTo>
                  <a:lnTo>
                    <a:pt x="210388" y="15745"/>
                  </a:lnTo>
                  <a:lnTo>
                    <a:pt x="209065" y="33310"/>
                  </a:lnTo>
                  <a:lnTo>
                    <a:pt x="208957" y="34742"/>
                  </a:lnTo>
                  <a:close/>
                </a:path>
                <a:path w="8596630" h="3756660">
                  <a:moveTo>
                    <a:pt x="246949" y="37604"/>
                  </a:moveTo>
                  <a:lnTo>
                    <a:pt x="227953" y="36173"/>
                  </a:lnTo>
                  <a:lnTo>
                    <a:pt x="229277" y="18608"/>
                  </a:lnTo>
                  <a:lnTo>
                    <a:pt x="229385" y="17177"/>
                  </a:lnTo>
                  <a:lnTo>
                    <a:pt x="248381" y="18608"/>
                  </a:lnTo>
                  <a:lnTo>
                    <a:pt x="247057" y="36173"/>
                  </a:lnTo>
                  <a:lnTo>
                    <a:pt x="246949" y="37604"/>
                  </a:lnTo>
                  <a:close/>
                </a:path>
                <a:path w="8596630" h="3756660">
                  <a:moveTo>
                    <a:pt x="284942" y="40467"/>
                  </a:moveTo>
                  <a:lnTo>
                    <a:pt x="265946" y="39036"/>
                  </a:lnTo>
                  <a:lnTo>
                    <a:pt x="267269" y="21471"/>
                  </a:lnTo>
                  <a:lnTo>
                    <a:pt x="267377" y="20040"/>
                  </a:lnTo>
                  <a:lnTo>
                    <a:pt x="286373" y="21471"/>
                  </a:lnTo>
                  <a:lnTo>
                    <a:pt x="285050" y="39036"/>
                  </a:lnTo>
                  <a:lnTo>
                    <a:pt x="284942" y="40467"/>
                  </a:lnTo>
                  <a:close/>
                </a:path>
                <a:path w="8596630" h="3756660">
                  <a:moveTo>
                    <a:pt x="322934" y="43330"/>
                  </a:moveTo>
                  <a:lnTo>
                    <a:pt x="303938" y="41899"/>
                  </a:lnTo>
                  <a:lnTo>
                    <a:pt x="305261" y="24334"/>
                  </a:lnTo>
                  <a:lnTo>
                    <a:pt x="305369" y="22903"/>
                  </a:lnTo>
                  <a:lnTo>
                    <a:pt x="324365" y="24334"/>
                  </a:lnTo>
                  <a:lnTo>
                    <a:pt x="323042" y="41899"/>
                  </a:lnTo>
                  <a:lnTo>
                    <a:pt x="322934" y="43330"/>
                  </a:lnTo>
                  <a:close/>
                </a:path>
                <a:path w="8596630" h="3756660">
                  <a:moveTo>
                    <a:pt x="360926" y="46193"/>
                  </a:moveTo>
                  <a:lnTo>
                    <a:pt x="341930" y="44762"/>
                  </a:lnTo>
                  <a:lnTo>
                    <a:pt x="343254" y="27197"/>
                  </a:lnTo>
                  <a:lnTo>
                    <a:pt x="343362" y="25766"/>
                  </a:lnTo>
                  <a:lnTo>
                    <a:pt x="362358" y="27197"/>
                  </a:lnTo>
                  <a:lnTo>
                    <a:pt x="361034" y="44762"/>
                  </a:lnTo>
                  <a:lnTo>
                    <a:pt x="360926" y="46193"/>
                  </a:lnTo>
                  <a:close/>
                </a:path>
                <a:path w="8596630" h="3756660">
                  <a:moveTo>
                    <a:pt x="398918" y="49056"/>
                  </a:moveTo>
                  <a:lnTo>
                    <a:pt x="379922" y="47625"/>
                  </a:lnTo>
                  <a:lnTo>
                    <a:pt x="381246" y="30060"/>
                  </a:lnTo>
                  <a:lnTo>
                    <a:pt x="381354" y="28628"/>
                  </a:lnTo>
                  <a:lnTo>
                    <a:pt x="400350" y="30060"/>
                  </a:lnTo>
                  <a:lnTo>
                    <a:pt x="399026" y="47625"/>
                  </a:lnTo>
                  <a:lnTo>
                    <a:pt x="398918" y="49056"/>
                  </a:lnTo>
                  <a:close/>
                </a:path>
                <a:path w="8596630" h="3756660">
                  <a:moveTo>
                    <a:pt x="436911" y="51919"/>
                  </a:moveTo>
                  <a:lnTo>
                    <a:pt x="417915" y="50487"/>
                  </a:lnTo>
                  <a:lnTo>
                    <a:pt x="419238" y="32923"/>
                  </a:lnTo>
                  <a:lnTo>
                    <a:pt x="419346" y="31491"/>
                  </a:lnTo>
                  <a:lnTo>
                    <a:pt x="438342" y="32923"/>
                  </a:lnTo>
                  <a:lnTo>
                    <a:pt x="437019" y="50487"/>
                  </a:lnTo>
                  <a:lnTo>
                    <a:pt x="436911" y="51919"/>
                  </a:lnTo>
                  <a:close/>
                </a:path>
                <a:path w="8596630" h="3756660">
                  <a:moveTo>
                    <a:pt x="474903" y="54782"/>
                  </a:moveTo>
                  <a:lnTo>
                    <a:pt x="455907" y="53350"/>
                  </a:lnTo>
                  <a:lnTo>
                    <a:pt x="457231" y="35786"/>
                  </a:lnTo>
                  <a:lnTo>
                    <a:pt x="457338" y="34354"/>
                  </a:lnTo>
                  <a:lnTo>
                    <a:pt x="476335" y="35786"/>
                  </a:lnTo>
                  <a:lnTo>
                    <a:pt x="475011" y="53350"/>
                  </a:lnTo>
                  <a:lnTo>
                    <a:pt x="474903" y="54782"/>
                  </a:lnTo>
                  <a:close/>
                </a:path>
                <a:path w="8596630" h="3756660">
                  <a:moveTo>
                    <a:pt x="512895" y="57645"/>
                  </a:moveTo>
                  <a:lnTo>
                    <a:pt x="493899" y="56213"/>
                  </a:lnTo>
                  <a:lnTo>
                    <a:pt x="495223" y="38649"/>
                  </a:lnTo>
                  <a:lnTo>
                    <a:pt x="495331" y="37217"/>
                  </a:lnTo>
                  <a:lnTo>
                    <a:pt x="514327" y="38649"/>
                  </a:lnTo>
                  <a:lnTo>
                    <a:pt x="513003" y="56213"/>
                  </a:lnTo>
                  <a:lnTo>
                    <a:pt x="512895" y="57645"/>
                  </a:lnTo>
                  <a:close/>
                </a:path>
                <a:path w="8596630" h="3756660">
                  <a:moveTo>
                    <a:pt x="550888" y="60508"/>
                  </a:moveTo>
                  <a:lnTo>
                    <a:pt x="531891" y="59076"/>
                  </a:lnTo>
                  <a:lnTo>
                    <a:pt x="533215" y="41511"/>
                  </a:lnTo>
                  <a:lnTo>
                    <a:pt x="533323" y="40080"/>
                  </a:lnTo>
                  <a:lnTo>
                    <a:pt x="552319" y="41511"/>
                  </a:lnTo>
                  <a:lnTo>
                    <a:pt x="550995" y="59076"/>
                  </a:lnTo>
                  <a:lnTo>
                    <a:pt x="550888" y="60508"/>
                  </a:lnTo>
                  <a:close/>
                </a:path>
                <a:path w="8596630" h="3756660">
                  <a:moveTo>
                    <a:pt x="588880" y="63371"/>
                  </a:moveTo>
                  <a:lnTo>
                    <a:pt x="569884" y="61939"/>
                  </a:lnTo>
                  <a:lnTo>
                    <a:pt x="571207" y="44374"/>
                  </a:lnTo>
                  <a:lnTo>
                    <a:pt x="571315" y="42943"/>
                  </a:lnTo>
                  <a:lnTo>
                    <a:pt x="590311" y="44374"/>
                  </a:lnTo>
                  <a:lnTo>
                    <a:pt x="588988" y="61939"/>
                  </a:lnTo>
                  <a:lnTo>
                    <a:pt x="588880" y="63371"/>
                  </a:lnTo>
                  <a:close/>
                </a:path>
                <a:path w="8596630" h="3756660">
                  <a:moveTo>
                    <a:pt x="626872" y="66233"/>
                  </a:moveTo>
                  <a:lnTo>
                    <a:pt x="607876" y="64802"/>
                  </a:lnTo>
                  <a:lnTo>
                    <a:pt x="609200" y="47237"/>
                  </a:lnTo>
                  <a:lnTo>
                    <a:pt x="609308" y="45806"/>
                  </a:lnTo>
                  <a:lnTo>
                    <a:pt x="628304" y="47237"/>
                  </a:lnTo>
                  <a:lnTo>
                    <a:pt x="626980" y="64802"/>
                  </a:lnTo>
                  <a:lnTo>
                    <a:pt x="626872" y="66233"/>
                  </a:lnTo>
                  <a:close/>
                </a:path>
                <a:path w="8596630" h="3756660">
                  <a:moveTo>
                    <a:pt x="664865" y="69096"/>
                  </a:moveTo>
                  <a:lnTo>
                    <a:pt x="645868" y="67665"/>
                  </a:lnTo>
                  <a:lnTo>
                    <a:pt x="647192" y="50100"/>
                  </a:lnTo>
                  <a:lnTo>
                    <a:pt x="647300" y="48669"/>
                  </a:lnTo>
                  <a:lnTo>
                    <a:pt x="666296" y="50100"/>
                  </a:lnTo>
                  <a:lnTo>
                    <a:pt x="664973" y="67665"/>
                  </a:lnTo>
                  <a:lnTo>
                    <a:pt x="664865" y="69096"/>
                  </a:lnTo>
                  <a:close/>
                </a:path>
                <a:path w="8596630" h="3756660">
                  <a:moveTo>
                    <a:pt x="702857" y="71959"/>
                  </a:moveTo>
                  <a:lnTo>
                    <a:pt x="683861" y="70528"/>
                  </a:lnTo>
                  <a:lnTo>
                    <a:pt x="685184" y="52963"/>
                  </a:lnTo>
                  <a:lnTo>
                    <a:pt x="685292" y="51532"/>
                  </a:lnTo>
                  <a:lnTo>
                    <a:pt x="704288" y="52963"/>
                  </a:lnTo>
                  <a:lnTo>
                    <a:pt x="702965" y="70528"/>
                  </a:lnTo>
                  <a:lnTo>
                    <a:pt x="702857" y="71959"/>
                  </a:lnTo>
                  <a:close/>
                </a:path>
                <a:path w="8596630" h="3756660">
                  <a:moveTo>
                    <a:pt x="740849" y="74822"/>
                  </a:moveTo>
                  <a:lnTo>
                    <a:pt x="721853" y="73391"/>
                  </a:lnTo>
                  <a:lnTo>
                    <a:pt x="723176" y="55826"/>
                  </a:lnTo>
                  <a:lnTo>
                    <a:pt x="723284" y="54394"/>
                  </a:lnTo>
                  <a:lnTo>
                    <a:pt x="742281" y="55826"/>
                  </a:lnTo>
                  <a:lnTo>
                    <a:pt x="740957" y="73391"/>
                  </a:lnTo>
                  <a:lnTo>
                    <a:pt x="740849" y="74822"/>
                  </a:lnTo>
                  <a:close/>
                </a:path>
                <a:path w="8596630" h="3756660">
                  <a:moveTo>
                    <a:pt x="778841" y="77685"/>
                  </a:moveTo>
                  <a:lnTo>
                    <a:pt x="759845" y="76254"/>
                  </a:lnTo>
                  <a:lnTo>
                    <a:pt x="761169" y="58689"/>
                  </a:lnTo>
                  <a:lnTo>
                    <a:pt x="761277" y="57257"/>
                  </a:lnTo>
                  <a:lnTo>
                    <a:pt x="780273" y="58689"/>
                  </a:lnTo>
                  <a:lnTo>
                    <a:pt x="778949" y="76254"/>
                  </a:lnTo>
                  <a:lnTo>
                    <a:pt x="778841" y="77685"/>
                  </a:lnTo>
                  <a:close/>
                </a:path>
                <a:path w="8596630" h="3756660">
                  <a:moveTo>
                    <a:pt x="816834" y="80548"/>
                  </a:moveTo>
                  <a:lnTo>
                    <a:pt x="797838" y="79116"/>
                  </a:lnTo>
                  <a:lnTo>
                    <a:pt x="799161" y="61552"/>
                  </a:lnTo>
                  <a:lnTo>
                    <a:pt x="799269" y="60120"/>
                  </a:lnTo>
                  <a:lnTo>
                    <a:pt x="818265" y="61552"/>
                  </a:lnTo>
                  <a:lnTo>
                    <a:pt x="816942" y="79116"/>
                  </a:lnTo>
                  <a:lnTo>
                    <a:pt x="816834" y="80548"/>
                  </a:lnTo>
                  <a:close/>
                </a:path>
                <a:path w="8596630" h="3756660">
                  <a:moveTo>
                    <a:pt x="854826" y="83411"/>
                  </a:moveTo>
                  <a:lnTo>
                    <a:pt x="835830" y="81979"/>
                  </a:lnTo>
                  <a:lnTo>
                    <a:pt x="837153" y="64415"/>
                  </a:lnTo>
                  <a:lnTo>
                    <a:pt x="837261" y="62983"/>
                  </a:lnTo>
                  <a:lnTo>
                    <a:pt x="856257" y="64415"/>
                  </a:lnTo>
                  <a:lnTo>
                    <a:pt x="854934" y="81979"/>
                  </a:lnTo>
                  <a:lnTo>
                    <a:pt x="854826" y="83411"/>
                  </a:lnTo>
                  <a:close/>
                </a:path>
                <a:path w="8596630" h="3756660">
                  <a:moveTo>
                    <a:pt x="892818" y="86274"/>
                  </a:moveTo>
                  <a:lnTo>
                    <a:pt x="873822" y="84842"/>
                  </a:lnTo>
                  <a:lnTo>
                    <a:pt x="875146" y="67278"/>
                  </a:lnTo>
                  <a:lnTo>
                    <a:pt x="875254" y="65846"/>
                  </a:lnTo>
                  <a:lnTo>
                    <a:pt x="894250" y="67278"/>
                  </a:lnTo>
                  <a:lnTo>
                    <a:pt x="892926" y="84842"/>
                  </a:lnTo>
                  <a:lnTo>
                    <a:pt x="892818" y="86274"/>
                  </a:lnTo>
                  <a:close/>
                </a:path>
                <a:path w="8596630" h="3756660">
                  <a:moveTo>
                    <a:pt x="930811" y="89137"/>
                  </a:moveTo>
                  <a:lnTo>
                    <a:pt x="911814" y="87705"/>
                  </a:lnTo>
                  <a:lnTo>
                    <a:pt x="913138" y="70140"/>
                  </a:lnTo>
                  <a:lnTo>
                    <a:pt x="913246" y="68709"/>
                  </a:lnTo>
                  <a:lnTo>
                    <a:pt x="932242" y="70140"/>
                  </a:lnTo>
                  <a:lnTo>
                    <a:pt x="930918" y="87705"/>
                  </a:lnTo>
                  <a:lnTo>
                    <a:pt x="930811" y="89137"/>
                  </a:lnTo>
                  <a:close/>
                </a:path>
                <a:path w="8596630" h="3756660">
                  <a:moveTo>
                    <a:pt x="968803" y="91999"/>
                  </a:moveTo>
                  <a:lnTo>
                    <a:pt x="949807" y="90568"/>
                  </a:lnTo>
                  <a:lnTo>
                    <a:pt x="951130" y="73003"/>
                  </a:lnTo>
                  <a:lnTo>
                    <a:pt x="951238" y="71572"/>
                  </a:lnTo>
                  <a:lnTo>
                    <a:pt x="970234" y="73003"/>
                  </a:lnTo>
                  <a:lnTo>
                    <a:pt x="968911" y="90568"/>
                  </a:lnTo>
                  <a:lnTo>
                    <a:pt x="968803" y="91999"/>
                  </a:lnTo>
                  <a:close/>
                </a:path>
                <a:path w="8596630" h="3756660">
                  <a:moveTo>
                    <a:pt x="1006795" y="94862"/>
                  </a:moveTo>
                  <a:lnTo>
                    <a:pt x="987799" y="93431"/>
                  </a:lnTo>
                  <a:lnTo>
                    <a:pt x="989122" y="75866"/>
                  </a:lnTo>
                  <a:lnTo>
                    <a:pt x="989230" y="74435"/>
                  </a:lnTo>
                  <a:lnTo>
                    <a:pt x="1008227" y="75866"/>
                  </a:lnTo>
                  <a:lnTo>
                    <a:pt x="1006903" y="93431"/>
                  </a:lnTo>
                  <a:lnTo>
                    <a:pt x="1006795" y="94862"/>
                  </a:lnTo>
                  <a:close/>
                </a:path>
                <a:path w="8596630" h="3756660">
                  <a:moveTo>
                    <a:pt x="1044787" y="97725"/>
                  </a:moveTo>
                  <a:lnTo>
                    <a:pt x="1025791" y="96294"/>
                  </a:lnTo>
                  <a:lnTo>
                    <a:pt x="1027115" y="78729"/>
                  </a:lnTo>
                  <a:lnTo>
                    <a:pt x="1027223" y="77298"/>
                  </a:lnTo>
                  <a:lnTo>
                    <a:pt x="1046219" y="78729"/>
                  </a:lnTo>
                  <a:lnTo>
                    <a:pt x="1044895" y="96294"/>
                  </a:lnTo>
                  <a:lnTo>
                    <a:pt x="1044787" y="97725"/>
                  </a:lnTo>
                  <a:close/>
                </a:path>
                <a:path w="8596630" h="3756660">
                  <a:moveTo>
                    <a:pt x="1082780" y="100588"/>
                  </a:moveTo>
                  <a:lnTo>
                    <a:pt x="1063784" y="99157"/>
                  </a:lnTo>
                  <a:lnTo>
                    <a:pt x="1065107" y="81592"/>
                  </a:lnTo>
                  <a:lnTo>
                    <a:pt x="1065215" y="80161"/>
                  </a:lnTo>
                  <a:lnTo>
                    <a:pt x="1084211" y="81592"/>
                  </a:lnTo>
                  <a:lnTo>
                    <a:pt x="1082888" y="99157"/>
                  </a:lnTo>
                  <a:lnTo>
                    <a:pt x="1082780" y="100588"/>
                  </a:lnTo>
                  <a:close/>
                </a:path>
                <a:path w="8596630" h="3756660">
                  <a:moveTo>
                    <a:pt x="1120772" y="103451"/>
                  </a:moveTo>
                  <a:lnTo>
                    <a:pt x="1101776" y="102020"/>
                  </a:lnTo>
                  <a:lnTo>
                    <a:pt x="1103099" y="84455"/>
                  </a:lnTo>
                  <a:lnTo>
                    <a:pt x="1103207" y="83023"/>
                  </a:lnTo>
                  <a:lnTo>
                    <a:pt x="1122203" y="84455"/>
                  </a:lnTo>
                  <a:lnTo>
                    <a:pt x="1120880" y="102020"/>
                  </a:lnTo>
                  <a:lnTo>
                    <a:pt x="1120772" y="103451"/>
                  </a:lnTo>
                  <a:close/>
                </a:path>
                <a:path w="8596630" h="3756660">
                  <a:moveTo>
                    <a:pt x="1158764" y="106314"/>
                  </a:moveTo>
                  <a:lnTo>
                    <a:pt x="1139768" y="104882"/>
                  </a:lnTo>
                  <a:lnTo>
                    <a:pt x="1141092" y="87318"/>
                  </a:lnTo>
                  <a:lnTo>
                    <a:pt x="1141200" y="85886"/>
                  </a:lnTo>
                  <a:lnTo>
                    <a:pt x="1160196" y="87318"/>
                  </a:lnTo>
                  <a:lnTo>
                    <a:pt x="1158872" y="104882"/>
                  </a:lnTo>
                  <a:lnTo>
                    <a:pt x="1158764" y="106314"/>
                  </a:lnTo>
                  <a:close/>
                </a:path>
                <a:path w="8596630" h="3756660">
                  <a:moveTo>
                    <a:pt x="1196757" y="109177"/>
                  </a:moveTo>
                  <a:lnTo>
                    <a:pt x="1177760" y="107745"/>
                  </a:lnTo>
                  <a:lnTo>
                    <a:pt x="1179084" y="90181"/>
                  </a:lnTo>
                  <a:lnTo>
                    <a:pt x="1179192" y="88749"/>
                  </a:lnTo>
                  <a:lnTo>
                    <a:pt x="1198188" y="90181"/>
                  </a:lnTo>
                  <a:lnTo>
                    <a:pt x="1196864" y="107745"/>
                  </a:lnTo>
                  <a:lnTo>
                    <a:pt x="1196757" y="109177"/>
                  </a:lnTo>
                  <a:close/>
                </a:path>
                <a:path w="8596630" h="3756660">
                  <a:moveTo>
                    <a:pt x="1234749" y="112040"/>
                  </a:moveTo>
                  <a:lnTo>
                    <a:pt x="1215753" y="110608"/>
                  </a:lnTo>
                  <a:lnTo>
                    <a:pt x="1217076" y="93044"/>
                  </a:lnTo>
                  <a:lnTo>
                    <a:pt x="1217184" y="91612"/>
                  </a:lnTo>
                  <a:lnTo>
                    <a:pt x="1236180" y="93044"/>
                  </a:lnTo>
                  <a:lnTo>
                    <a:pt x="1234857" y="110608"/>
                  </a:lnTo>
                  <a:lnTo>
                    <a:pt x="1234749" y="112040"/>
                  </a:lnTo>
                  <a:close/>
                </a:path>
                <a:path w="8596630" h="3756660">
                  <a:moveTo>
                    <a:pt x="1272741" y="114903"/>
                  </a:moveTo>
                  <a:lnTo>
                    <a:pt x="1253745" y="113471"/>
                  </a:lnTo>
                  <a:lnTo>
                    <a:pt x="1255068" y="95906"/>
                  </a:lnTo>
                  <a:lnTo>
                    <a:pt x="1255176" y="94475"/>
                  </a:lnTo>
                  <a:lnTo>
                    <a:pt x="1274173" y="95906"/>
                  </a:lnTo>
                  <a:lnTo>
                    <a:pt x="1272849" y="113471"/>
                  </a:lnTo>
                  <a:lnTo>
                    <a:pt x="1272741" y="114903"/>
                  </a:lnTo>
                  <a:close/>
                </a:path>
                <a:path w="8596630" h="3756660">
                  <a:moveTo>
                    <a:pt x="1310733" y="117765"/>
                  </a:moveTo>
                  <a:lnTo>
                    <a:pt x="1291737" y="116334"/>
                  </a:lnTo>
                  <a:lnTo>
                    <a:pt x="1293061" y="98769"/>
                  </a:lnTo>
                  <a:lnTo>
                    <a:pt x="1293169" y="97338"/>
                  </a:lnTo>
                  <a:lnTo>
                    <a:pt x="1312165" y="98769"/>
                  </a:lnTo>
                  <a:lnTo>
                    <a:pt x="1310841" y="116334"/>
                  </a:lnTo>
                  <a:lnTo>
                    <a:pt x="1310733" y="117765"/>
                  </a:lnTo>
                  <a:close/>
                </a:path>
                <a:path w="8596630" h="3756660">
                  <a:moveTo>
                    <a:pt x="1348726" y="120628"/>
                  </a:moveTo>
                  <a:lnTo>
                    <a:pt x="1329730" y="119197"/>
                  </a:lnTo>
                  <a:lnTo>
                    <a:pt x="1331053" y="101632"/>
                  </a:lnTo>
                  <a:lnTo>
                    <a:pt x="1331161" y="100201"/>
                  </a:lnTo>
                  <a:lnTo>
                    <a:pt x="1350157" y="101632"/>
                  </a:lnTo>
                  <a:lnTo>
                    <a:pt x="1348834" y="119197"/>
                  </a:lnTo>
                  <a:lnTo>
                    <a:pt x="1348726" y="120628"/>
                  </a:lnTo>
                  <a:close/>
                </a:path>
                <a:path w="8596630" h="3756660">
                  <a:moveTo>
                    <a:pt x="1386718" y="123491"/>
                  </a:moveTo>
                  <a:lnTo>
                    <a:pt x="1367722" y="122060"/>
                  </a:lnTo>
                  <a:lnTo>
                    <a:pt x="1369045" y="104495"/>
                  </a:lnTo>
                  <a:lnTo>
                    <a:pt x="1369153" y="103064"/>
                  </a:lnTo>
                  <a:lnTo>
                    <a:pt x="1388149" y="104495"/>
                  </a:lnTo>
                  <a:lnTo>
                    <a:pt x="1386826" y="122060"/>
                  </a:lnTo>
                  <a:lnTo>
                    <a:pt x="1386718" y="123491"/>
                  </a:lnTo>
                  <a:close/>
                </a:path>
                <a:path w="8596630" h="3756660">
                  <a:moveTo>
                    <a:pt x="1424710" y="126354"/>
                  </a:moveTo>
                  <a:lnTo>
                    <a:pt x="1405714" y="124923"/>
                  </a:lnTo>
                  <a:lnTo>
                    <a:pt x="1407038" y="107358"/>
                  </a:lnTo>
                  <a:lnTo>
                    <a:pt x="1407145" y="105927"/>
                  </a:lnTo>
                  <a:lnTo>
                    <a:pt x="1426142" y="107358"/>
                  </a:lnTo>
                  <a:lnTo>
                    <a:pt x="1424818" y="124923"/>
                  </a:lnTo>
                  <a:lnTo>
                    <a:pt x="1424710" y="126354"/>
                  </a:lnTo>
                  <a:close/>
                </a:path>
                <a:path w="8596630" h="3756660">
                  <a:moveTo>
                    <a:pt x="1462703" y="129217"/>
                  </a:moveTo>
                  <a:lnTo>
                    <a:pt x="1443706" y="127786"/>
                  </a:lnTo>
                  <a:lnTo>
                    <a:pt x="1445030" y="110221"/>
                  </a:lnTo>
                  <a:lnTo>
                    <a:pt x="1445138" y="108789"/>
                  </a:lnTo>
                  <a:lnTo>
                    <a:pt x="1464134" y="110221"/>
                  </a:lnTo>
                  <a:lnTo>
                    <a:pt x="1462810" y="127786"/>
                  </a:lnTo>
                  <a:lnTo>
                    <a:pt x="1462703" y="129217"/>
                  </a:lnTo>
                  <a:close/>
                </a:path>
                <a:path w="8596630" h="3756660">
                  <a:moveTo>
                    <a:pt x="1500695" y="132080"/>
                  </a:moveTo>
                  <a:lnTo>
                    <a:pt x="1481699" y="130648"/>
                  </a:lnTo>
                  <a:lnTo>
                    <a:pt x="1483022" y="113084"/>
                  </a:lnTo>
                  <a:lnTo>
                    <a:pt x="1483130" y="111652"/>
                  </a:lnTo>
                  <a:lnTo>
                    <a:pt x="1502126" y="113084"/>
                  </a:lnTo>
                  <a:lnTo>
                    <a:pt x="1500803" y="130648"/>
                  </a:lnTo>
                  <a:lnTo>
                    <a:pt x="1500695" y="132080"/>
                  </a:lnTo>
                  <a:close/>
                </a:path>
                <a:path w="8596630" h="3756660">
                  <a:moveTo>
                    <a:pt x="1538687" y="134943"/>
                  </a:moveTo>
                  <a:lnTo>
                    <a:pt x="1519691" y="133511"/>
                  </a:lnTo>
                  <a:lnTo>
                    <a:pt x="1521014" y="115947"/>
                  </a:lnTo>
                  <a:lnTo>
                    <a:pt x="1521122" y="114515"/>
                  </a:lnTo>
                  <a:lnTo>
                    <a:pt x="1540118" y="115947"/>
                  </a:lnTo>
                  <a:lnTo>
                    <a:pt x="1538795" y="133511"/>
                  </a:lnTo>
                  <a:lnTo>
                    <a:pt x="1538687" y="134943"/>
                  </a:lnTo>
                  <a:close/>
                </a:path>
                <a:path w="8596630" h="3756660">
                  <a:moveTo>
                    <a:pt x="1576679" y="137806"/>
                  </a:moveTo>
                  <a:lnTo>
                    <a:pt x="1557683" y="136374"/>
                  </a:lnTo>
                  <a:lnTo>
                    <a:pt x="1559007" y="118810"/>
                  </a:lnTo>
                  <a:lnTo>
                    <a:pt x="1559115" y="117378"/>
                  </a:lnTo>
                  <a:lnTo>
                    <a:pt x="1578111" y="118810"/>
                  </a:lnTo>
                  <a:lnTo>
                    <a:pt x="1576787" y="136374"/>
                  </a:lnTo>
                  <a:lnTo>
                    <a:pt x="1576679" y="137806"/>
                  </a:lnTo>
                  <a:close/>
                </a:path>
                <a:path w="8596630" h="3756660">
                  <a:moveTo>
                    <a:pt x="1614672" y="140669"/>
                  </a:moveTo>
                  <a:lnTo>
                    <a:pt x="1595676" y="139237"/>
                  </a:lnTo>
                  <a:lnTo>
                    <a:pt x="1596999" y="121673"/>
                  </a:lnTo>
                  <a:lnTo>
                    <a:pt x="1597107" y="120241"/>
                  </a:lnTo>
                  <a:lnTo>
                    <a:pt x="1616103" y="121673"/>
                  </a:lnTo>
                  <a:lnTo>
                    <a:pt x="1614780" y="139237"/>
                  </a:lnTo>
                  <a:lnTo>
                    <a:pt x="1614672" y="140669"/>
                  </a:lnTo>
                  <a:close/>
                </a:path>
                <a:path w="8596630" h="3756660">
                  <a:moveTo>
                    <a:pt x="1652664" y="143532"/>
                  </a:moveTo>
                  <a:lnTo>
                    <a:pt x="1633668" y="142100"/>
                  </a:lnTo>
                  <a:lnTo>
                    <a:pt x="1634991" y="124535"/>
                  </a:lnTo>
                  <a:lnTo>
                    <a:pt x="1635099" y="123104"/>
                  </a:lnTo>
                  <a:lnTo>
                    <a:pt x="1654095" y="124535"/>
                  </a:lnTo>
                  <a:lnTo>
                    <a:pt x="1652772" y="142100"/>
                  </a:lnTo>
                  <a:lnTo>
                    <a:pt x="1652664" y="143532"/>
                  </a:lnTo>
                  <a:close/>
                </a:path>
                <a:path w="8596630" h="3756660">
                  <a:moveTo>
                    <a:pt x="1690656" y="146394"/>
                  </a:moveTo>
                  <a:lnTo>
                    <a:pt x="1671660" y="144963"/>
                  </a:lnTo>
                  <a:lnTo>
                    <a:pt x="1672984" y="127398"/>
                  </a:lnTo>
                  <a:lnTo>
                    <a:pt x="1673091" y="125967"/>
                  </a:lnTo>
                  <a:lnTo>
                    <a:pt x="1692088" y="127398"/>
                  </a:lnTo>
                  <a:lnTo>
                    <a:pt x="1690764" y="144963"/>
                  </a:lnTo>
                  <a:lnTo>
                    <a:pt x="1690656" y="146394"/>
                  </a:lnTo>
                  <a:close/>
                </a:path>
                <a:path w="8596630" h="3756660">
                  <a:moveTo>
                    <a:pt x="1728649" y="149257"/>
                  </a:moveTo>
                  <a:lnTo>
                    <a:pt x="1709653" y="147826"/>
                  </a:lnTo>
                  <a:lnTo>
                    <a:pt x="1710976" y="130261"/>
                  </a:lnTo>
                  <a:lnTo>
                    <a:pt x="1711084" y="128830"/>
                  </a:lnTo>
                  <a:lnTo>
                    <a:pt x="1730080" y="130261"/>
                  </a:lnTo>
                  <a:lnTo>
                    <a:pt x="1728756" y="147826"/>
                  </a:lnTo>
                  <a:lnTo>
                    <a:pt x="1728649" y="149257"/>
                  </a:lnTo>
                  <a:close/>
                </a:path>
                <a:path w="8596630" h="3756660">
                  <a:moveTo>
                    <a:pt x="1766641" y="152120"/>
                  </a:moveTo>
                  <a:lnTo>
                    <a:pt x="1747645" y="150689"/>
                  </a:lnTo>
                  <a:lnTo>
                    <a:pt x="1748968" y="133124"/>
                  </a:lnTo>
                  <a:lnTo>
                    <a:pt x="1749076" y="131693"/>
                  </a:lnTo>
                  <a:lnTo>
                    <a:pt x="1768072" y="133124"/>
                  </a:lnTo>
                  <a:lnTo>
                    <a:pt x="1766749" y="150689"/>
                  </a:lnTo>
                  <a:lnTo>
                    <a:pt x="1766641" y="152120"/>
                  </a:lnTo>
                  <a:close/>
                </a:path>
                <a:path w="8596630" h="3756660">
                  <a:moveTo>
                    <a:pt x="1804633" y="154983"/>
                  </a:moveTo>
                  <a:lnTo>
                    <a:pt x="1785637" y="153552"/>
                  </a:lnTo>
                  <a:lnTo>
                    <a:pt x="1786960" y="135987"/>
                  </a:lnTo>
                  <a:lnTo>
                    <a:pt x="1787068" y="134556"/>
                  </a:lnTo>
                  <a:lnTo>
                    <a:pt x="1806065" y="135987"/>
                  </a:lnTo>
                  <a:lnTo>
                    <a:pt x="1804741" y="153552"/>
                  </a:lnTo>
                  <a:lnTo>
                    <a:pt x="1804633" y="154983"/>
                  </a:lnTo>
                  <a:close/>
                </a:path>
                <a:path w="8596630" h="3756660">
                  <a:moveTo>
                    <a:pt x="1842625" y="157846"/>
                  </a:moveTo>
                  <a:lnTo>
                    <a:pt x="1823629" y="156415"/>
                  </a:lnTo>
                  <a:lnTo>
                    <a:pt x="1824953" y="138850"/>
                  </a:lnTo>
                  <a:lnTo>
                    <a:pt x="1825061" y="137418"/>
                  </a:lnTo>
                  <a:lnTo>
                    <a:pt x="1844057" y="138850"/>
                  </a:lnTo>
                  <a:lnTo>
                    <a:pt x="1842733" y="156415"/>
                  </a:lnTo>
                  <a:lnTo>
                    <a:pt x="1842625" y="157846"/>
                  </a:lnTo>
                  <a:close/>
                </a:path>
                <a:path w="8596630" h="3756660">
                  <a:moveTo>
                    <a:pt x="1880618" y="160709"/>
                  </a:moveTo>
                  <a:lnTo>
                    <a:pt x="1861622" y="159277"/>
                  </a:lnTo>
                  <a:lnTo>
                    <a:pt x="1862945" y="141713"/>
                  </a:lnTo>
                  <a:lnTo>
                    <a:pt x="1863053" y="140281"/>
                  </a:lnTo>
                  <a:lnTo>
                    <a:pt x="1882049" y="141713"/>
                  </a:lnTo>
                  <a:lnTo>
                    <a:pt x="1880726" y="159277"/>
                  </a:lnTo>
                  <a:lnTo>
                    <a:pt x="1880618" y="160709"/>
                  </a:lnTo>
                  <a:close/>
                </a:path>
                <a:path w="8596630" h="3756660">
                  <a:moveTo>
                    <a:pt x="1918610" y="163572"/>
                  </a:moveTo>
                  <a:lnTo>
                    <a:pt x="1899614" y="162140"/>
                  </a:lnTo>
                  <a:lnTo>
                    <a:pt x="1900937" y="144576"/>
                  </a:lnTo>
                  <a:lnTo>
                    <a:pt x="1901045" y="143144"/>
                  </a:lnTo>
                  <a:lnTo>
                    <a:pt x="1920041" y="144576"/>
                  </a:lnTo>
                  <a:lnTo>
                    <a:pt x="1918718" y="162140"/>
                  </a:lnTo>
                  <a:lnTo>
                    <a:pt x="1918610" y="163572"/>
                  </a:lnTo>
                  <a:close/>
                </a:path>
                <a:path w="8596630" h="3756660">
                  <a:moveTo>
                    <a:pt x="1956602" y="166435"/>
                  </a:moveTo>
                  <a:lnTo>
                    <a:pt x="1937606" y="165003"/>
                  </a:lnTo>
                  <a:lnTo>
                    <a:pt x="1938930" y="147439"/>
                  </a:lnTo>
                  <a:lnTo>
                    <a:pt x="1939037" y="146007"/>
                  </a:lnTo>
                  <a:lnTo>
                    <a:pt x="1958034" y="147439"/>
                  </a:lnTo>
                  <a:lnTo>
                    <a:pt x="1956710" y="165003"/>
                  </a:lnTo>
                  <a:lnTo>
                    <a:pt x="1956602" y="166435"/>
                  </a:lnTo>
                  <a:close/>
                </a:path>
                <a:path w="8596630" h="3756660">
                  <a:moveTo>
                    <a:pt x="1994594" y="169298"/>
                  </a:moveTo>
                  <a:lnTo>
                    <a:pt x="1975599" y="167866"/>
                  </a:lnTo>
                  <a:lnTo>
                    <a:pt x="1976922" y="150301"/>
                  </a:lnTo>
                  <a:lnTo>
                    <a:pt x="1977030" y="148870"/>
                  </a:lnTo>
                  <a:lnTo>
                    <a:pt x="1996026" y="150301"/>
                  </a:lnTo>
                  <a:lnTo>
                    <a:pt x="1994702" y="167866"/>
                  </a:lnTo>
                  <a:lnTo>
                    <a:pt x="1994594" y="169298"/>
                  </a:lnTo>
                  <a:close/>
                </a:path>
                <a:path w="8596630" h="3756660">
                  <a:moveTo>
                    <a:pt x="2032587" y="172160"/>
                  </a:moveTo>
                  <a:lnTo>
                    <a:pt x="2013591" y="170729"/>
                  </a:lnTo>
                  <a:lnTo>
                    <a:pt x="2014914" y="153164"/>
                  </a:lnTo>
                  <a:lnTo>
                    <a:pt x="2015022" y="151733"/>
                  </a:lnTo>
                  <a:lnTo>
                    <a:pt x="2034018" y="153164"/>
                  </a:lnTo>
                  <a:lnTo>
                    <a:pt x="2032695" y="170729"/>
                  </a:lnTo>
                  <a:lnTo>
                    <a:pt x="2032587" y="172160"/>
                  </a:lnTo>
                  <a:close/>
                </a:path>
                <a:path w="8596630" h="3756660">
                  <a:moveTo>
                    <a:pt x="2070579" y="175023"/>
                  </a:moveTo>
                  <a:lnTo>
                    <a:pt x="2051583" y="173592"/>
                  </a:lnTo>
                  <a:lnTo>
                    <a:pt x="2052906" y="156027"/>
                  </a:lnTo>
                  <a:lnTo>
                    <a:pt x="2053014" y="154596"/>
                  </a:lnTo>
                  <a:lnTo>
                    <a:pt x="2072011" y="156027"/>
                  </a:lnTo>
                  <a:lnTo>
                    <a:pt x="2070687" y="173592"/>
                  </a:lnTo>
                  <a:lnTo>
                    <a:pt x="2070579" y="175023"/>
                  </a:lnTo>
                  <a:close/>
                </a:path>
                <a:path w="8596630" h="3756660">
                  <a:moveTo>
                    <a:pt x="2108571" y="177886"/>
                  </a:moveTo>
                  <a:lnTo>
                    <a:pt x="2089575" y="176455"/>
                  </a:lnTo>
                  <a:lnTo>
                    <a:pt x="2090899" y="158890"/>
                  </a:lnTo>
                  <a:lnTo>
                    <a:pt x="2091007" y="157459"/>
                  </a:lnTo>
                  <a:lnTo>
                    <a:pt x="2110003" y="158890"/>
                  </a:lnTo>
                  <a:lnTo>
                    <a:pt x="2108679" y="176455"/>
                  </a:lnTo>
                  <a:lnTo>
                    <a:pt x="2108571" y="177886"/>
                  </a:lnTo>
                  <a:close/>
                </a:path>
                <a:path w="8596630" h="3756660">
                  <a:moveTo>
                    <a:pt x="2146564" y="180749"/>
                  </a:moveTo>
                  <a:lnTo>
                    <a:pt x="2127568" y="179318"/>
                  </a:lnTo>
                  <a:lnTo>
                    <a:pt x="2128891" y="161753"/>
                  </a:lnTo>
                  <a:lnTo>
                    <a:pt x="2128999" y="160322"/>
                  </a:lnTo>
                  <a:lnTo>
                    <a:pt x="2147995" y="161753"/>
                  </a:lnTo>
                  <a:lnTo>
                    <a:pt x="2146672" y="179318"/>
                  </a:lnTo>
                  <a:lnTo>
                    <a:pt x="2146564" y="180749"/>
                  </a:lnTo>
                  <a:close/>
                </a:path>
                <a:path w="8596630" h="3756660">
                  <a:moveTo>
                    <a:pt x="2182606" y="188193"/>
                  </a:moveTo>
                  <a:lnTo>
                    <a:pt x="2163974" y="184229"/>
                  </a:lnTo>
                  <a:lnTo>
                    <a:pt x="2167938" y="165596"/>
                  </a:lnTo>
                  <a:lnTo>
                    <a:pt x="2186571" y="169560"/>
                  </a:lnTo>
                  <a:lnTo>
                    <a:pt x="2182606" y="188193"/>
                  </a:lnTo>
                  <a:close/>
                </a:path>
                <a:path w="8596630" h="3756660">
                  <a:moveTo>
                    <a:pt x="2219872" y="196122"/>
                  </a:moveTo>
                  <a:lnTo>
                    <a:pt x="2201239" y="192157"/>
                  </a:lnTo>
                  <a:lnTo>
                    <a:pt x="2205204" y="173525"/>
                  </a:lnTo>
                  <a:lnTo>
                    <a:pt x="2223837" y="177489"/>
                  </a:lnTo>
                  <a:lnTo>
                    <a:pt x="2219872" y="196122"/>
                  </a:lnTo>
                  <a:close/>
                </a:path>
                <a:path w="8596630" h="3756660">
                  <a:moveTo>
                    <a:pt x="2257138" y="204051"/>
                  </a:moveTo>
                  <a:lnTo>
                    <a:pt x="2238505" y="200086"/>
                  </a:lnTo>
                  <a:lnTo>
                    <a:pt x="2242470" y="181453"/>
                  </a:lnTo>
                  <a:lnTo>
                    <a:pt x="2261103" y="185418"/>
                  </a:lnTo>
                  <a:lnTo>
                    <a:pt x="2257138" y="204051"/>
                  </a:lnTo>
                  <a:close/>
                </a:path>
                <a:path w="8596630" h="3756660">
                  <a:moveTo>
                    <a:pt x="2294404" y="211980"/>
                  </a:moveTo>
                  <a:lnTo>
                    <a:pt x="2275771" y="208015"/>
                  </a:lnTo>
                  <a:lnTo>
                    <a:pt x="2279735" y="189382"/>
                  </a:lnTo>
                  <a:lnTo>
                    <a:pt x="2298368" y="193347"/>
                  </a:lnTo>
                  <a:lnTo>
                    <a:pt x="2294404" y="211980"/>
                  </a:lnTo>
                  <a:close/>
                </a:path>
                <a:path w="8596630" h="3756660">
                  <a:moveTo>
                    <a:pt x="2331670" y="219909"/>
                  </a:moveTo>
                  <a:lnTo>
                    <a:pt x="2313037" y="215944"/>
                  </a:lnTo>
                  <a:lnTo>
                    <a:pt x="2317001" y="197311"/>
                  </a:lnTo>
                  <a:lnTo>
                    <a:pt x="2335634" y="201276"/>
                  </a:lnTo>
                  <a:lnTo>
                    <a:pt x="2331670" y="219909"/>
                  </a:lnTo>
                  <a:close/>
                </a:path>
                <a:path w="8596630" h="3756660">
                  <a:moveTo>
                    <a:pt x="2368936" y="227838"/>
                  </a:moveTo>
                  <a:lnTo>
                    <a:pt x="2350303" y="223873"/>
                  </a:lnTo>
                  <a:lnTo>
                    <a:pt x="2354267" y="205240"/>
                  </a:lnTo>
                  <a:lnTo>
                    <a:pt x="2372900" y="209205"/>
                  </a:lnTo>
                  <a:lnTo>
                    <a:pt x="2368936" y="227838"/>
                  </a:lnTo>
                  <a:close/>
                </a:path>
                <a:path w="8596630" h="3756660">
                  <a:moveTo>
                    <a:pt x="2406202" y="235766"/>
                  </a:moveTo>
                  <a:lnTo>
                    <a:pt x="2387569" y="231802"/>
                  </a:lnTo>
                  <a:lnTo>
                    <a:pt x="2391533" y="213169"/>
                  </a:lnTo>
                  <a:lnTo>
                    <a:pt x="2410166" y="217133"/>
                  </a:lnTo>
                  <a:lnTo>
                    <a:pt x="2406202" y="235766"/>
                  </a:lnTo>
                  <a:close/>
                </a:path>
                <a:path w="8596630" h="3756660">
                  <a:moveTo>
                    <a:pt x="2443467" y="243695"/>
                  </a:moveTo>
                  <a:lnTo>
                    <a:pt x="2424834" y="239731"/>
                  </a:lnTo>
                  <a:lnTo>
                    <a:pt x="2428799" y="221098"/>
                  </a:lnTo>
                  <a:lnTo>
                    <a:pt x="2447432" y="225062"/>
                  </a:lnTo>
                  <a:lnTo>
                    <a:pt x="2443467" y="243695"/>
                  </a:lnTo>
                  <a:close/>
                </a:path>
                <a:path w="8596630" h="3756660">
                  <a:moveTo>
                    <a:pt x="2480733" y="251624"/>
                  </a:moveTo>
                  <a:lnTo>
                    <a:pt x="2462100" y="247660"/>
                  </a:lnTo>
                  <a:lnTo>
                    <a:pt x="2466064" y="229027"/>
                  </a:lnTo>
                  <a:lnTo>
                    <a:pt x="2484697" y="232991"/>
                  </a:lnTo>
                  <a:lnTo>
                    <a:pt x="2480733" y="251624"/>
                  </a:lnTo>
                  <a:close/>
                </a:path>
                <a:path w="8596630" h="3756660">
                  <a:moveTo>
                    <a:pt x="2517999" y="259553"/>
                  </a:moveTo>
                  <a:lnTo>
                    <a:pt x="2499366" y="255589"/>
                  </a:lnTo>
                  <a:lnTo>
                    <a:pt x="2503331" y="236956"/>
                  </a:lnTo>
                  <a:lnTo>
                    <a:pt x="2521963" y="240920"/>
                  </a:lnTo>
                  <a:lnTo>
                    <a:pt x="2517999" y="259553"/>
                  </a:lnTo>
                  <a:close/>
                </a:path>
                <a:path w="8596630" h="3756660">
                  <a:moveTo>
                    <a:pt x="2555265" y="267482"/>
                  </a:moveTo>
                  <a:lnTo>
                    <a:pt x="2536632" y="263518"/>
                  </a:lnTo>
                  <a:lnTo>
                    <a:pt x="2540596" y="244885"/>
                  </a:lnTo>
                  <a:lnTo>
                    <a:pt x="2559229" y="248849"/>
                  </a:lnTo>
                  <a:lnTo>
                    <a:pt x="2555265" y="267482"/>
                  </a:lnTo>
                  <a:close/>
                </a:path>
                <a:path w="8596630" h="3756660">
                  <a:moveTo>
                    <a:pt x="2592531" y="275411"/>
                  </a:moveTo>
                  <a:lnTo>
                    <a:pt x="2573898" y="271446"/>
                  </a:lnTo>
                  <a:lnTo>
                    <a:pt x="2577862" y="252814"/>
                  </a:lnTo>
                  <a:lnTo>
                    <a:pt x="2596495" y="256778"/>
                  </a:lnTo>
                  <a:lnTo>
                    <a:pt x="2592531" y="275411"/>
                  </a:lnTo>
                  <a:close/>
                </a:path>
                <a:path w="8596630" h="3756660">
                  <a:moveTo>
                    <a:pt x="2629797" y="283340"/>
                  </a:moveTo>
                  <a:lnTo>
                    <a:pt x="2611164" y="279375"/>
                  </a:lnTo>
                  <a:lnTo>
                    <a:pt x="2615128" y="260742"/>
                  </a:lnTo>
                  <a:lnTo>
                    <a:pt x="2633761" y="264707"/>
                  </a:lnTo>
                  <a:lnTo>
                    <a:pt x="2629797" y="283340"/>
                  </a:lnTo>
                  <a:close/>
                </a:path>
                <a:path w="8596630" h="3756660">
                  <a:moveTo>
                    <a:pt x="2667062" y="291269"/>
                  </a:moveTo>
                  <a:lnTo>
                    <a:pt x="2648430" y="287304"/>
                  </a:lnTo>
                  <a:lnTo>
                    <a:pt x="2652394" y="268671"/>
                  </a:lnTo>
                  <a:lnTo>
                    <a:pt x="2671027" y="272636"/>
                  </a:lnTo>
                  <a:lnTo>
                    <a:pt x="2667062" y="291269"/>
                  </a:lnTo>
                  <a:close/>
                </a:path>
                <a:path w="8596630" h="3756660">
                  <a:moveTo>
                    <a:pt x="2704328" y="299198"/>
                  </a:moveTo>
                  <a:lnTo>
                    <a:pt x="2685695" y="295233"/>
                  </a:lnTo>
                  <a:lnTo>
                    <a:pt x="2689660" y="276600"/>
                  </a:lnTo>
                  <a:lnTo>
                    <a:pt x="2708292" y="280565"/>
                  </a:lnTo>
                  <a:lnTo>
                    <a:pt x="2704328" y="299198"/>
                  </a:lnTo>
                  <a:close/>
                </a:path>
                <a:path w="8596630" h="3756660">
                  <a:moveTo>
                    <a:pt x="2741594" y="307126"/>
                  </a:moveTo>
                  <a:lnTo>
                    <a:pt x="2722961" y="303162"/>
                  </a:lnTo>
                  <a:lnTo>
                    <a:pt x="2726926" y="284529"/>
                  </a:lnTo>
                  <a:lnTo>
                    <a:pt x="2745558" y="288494"/>
                  </a:lnTo>
                  <a:lnTo>
                    <a:pt x="2741594" y="307126"/>
                  </a:lnTo>
                  <a:close/>
                </a:path>
                <a:path w="8596630" h="3756660">
                  <a:moveTo>
                    <a:pt x="2778860" y="315055"/>
                  </a:moveTo>
                  <a:lnTo>
                    <a:pt x="2760227" y="311091"/>
                  </a:lnTo>
                  <a:lnTo>
                    <a:pt x="2764191" y="292458"/>
                  </a:lnTo>
                  <a:lnTo>
                    <a:pt x="2782824" y="296422"/>
                  </a:lnTo>
                  <a:lnTo>
                    <a:pt x="2778860" y="315055"/>
                  </a:lnTo>
                  <a:close/>
                </a:path>
                <a:path w="8596630" h="3756660">
                  <a:moveTo>
                    <a:pt x="2816126" y="322984"/>
                  </a:moveTo>
                  <a:lnTo>
                    <a:pt x="2797493" y="319020"/>
                  </a:lnTo>
                  <a:lnTo>
                    <a:pt x="2801457" y="300387"/>
                  </a:lnTo>
                  <a:lnTo>
                    <a:pt x="2820090" y="304351"/>
                  </a:lnTo>
                  <a:lnTo>
                    <a:pt x="2816126" y="322984"/>
                  </a:lnTo>
                  <a:close/>
                </a:path>
                <a:path w="8596630" h="3756660">
                  <a:moveTo>
                    <a:pt x="2853392" y="330913"/>
                  </a:moveTo>
                  <a:lnTo>
                    <a:pt x="2834759" y="326949"/>
                  </a:lnTo>
                  <a:lnTo>
                    <a:pt x="2838723" y="308316"/>
                  </a:lnTo>
                  <a:lnTo>
                    <a:pt x="2857356" y="312280"/>
                  </a:lnTo>
                  <a:lnTo>
                    <a:pt x="2853392" y="330913"/>
                  </a:lnTo>
                  <a:close/>
                </a:path>
                <a:path w="8596630" h="3756660">
                  <a:moveTo>
                    <a:pt x="2890657" y="338842"/>
                  </a:moveTo>
                  <a:lnTo>
                    <a:pt x="2872025" y="334878"/>
                  </a:lnTo>
                  <a:lnTo>
                    <a:pt x="2875989" y="316245"/>
                  </a:lnTo>
                  <a:lnTo>
                    <a:pt x="2894622" y="320209"/>
                  </a:lnTo>
                  <a:lnTo>
                    <a:pt x="2890657" y="338842"/>
                  </a:lnTo>
                  <a:close/>
                </a:path>
                <a:path w="8596630" h="3756660">
                  <a:moveTo>
                    <a:pt x="2927923" y="346771"/>
                  </a:moveTo>
                  <a:lnTo>
                    <a:pt x="2909290" y="342807"/>
                  </a:lnTo>
                  <a:lnTo>
                    <a:pt x="2913255" y="324174"/>
                  </a:lnTo>
                  <a:lnTo>
                    <a:pt x="2931888" y="328138"/>
                  </a:lnTo>
                  <a:lnTo>
                    <a:pt x="2927923" y="346771"/>
                  </a:lnTo>
                  <a:close/>
                </a:path>
                <a:path w="8596630" h="3756660">
                  <a:moveTo>
                    <a:pt x="2965189" y="354700"/>
                  </a:moveTo>
                  <a:lnTo>
                    <a:pt x="2946556" y="350735"/>
                  </a:lnTo>
                  <a:lnTo>
                    <a:pt x="2950521" y="332103"/>
                  </a:lnTo>
                  <a:lnTo>
                    <a:pt x="2969153" y="336067"/>
                  </a:lnTo>
                  <a:lnTo>
                    <a:pt x="2965189" y="354700"/>
                  </a:lnTo>
                  <a:close/>
                </a:path>
                <a:path w="8596630" h="3756660">
                  <a:moveTo>
                    <a:pt x="3002455" y="362629"/>
                  </a:moveTo>
                  <a:lnTo>
                    <a:pt x="2983822" y="358664"/>
                  </a:lnTo>
                  <a:lnTo>
                    <a:pt x="2987786" y="340031"/>
                  </a:lnTo>
                  <a:lnTo>
                    <a:pt x="3006419" y="343996"/>
                  </a:lnTo>
                  <a:lnTo>
                    <a:pt x="3002455" y="362629"/>
                  </a:lnTo>
                  <a:close/>
                </a:path>
                <a:path w="8596630" h="3756660">
                  <a:moveTo>
                    <a:pt x="3039721" y="370558"/>
                  </a:moveTo>
                  <a:lnTo>
                    <a:pt x="3021088" y="366593"/>
                  </a:lnTo>
                  <a:lnTo>
                    <a:pt x="3025052" y="347960"/>
                  </a:lnTo>
                  <a:lnTo>
                    <a:pt x="3043685" y="351925"/>
                  </a:lnTo>
                  <a:lnTo>
                    <a:pt x="3039721" y="370558"/>
                  </a:lnTo>
                  <a:close/>
                </a:path>
                <a:path w="8596630" h="3756660">
                  <a:moveTo>
                    <a:pt x="3076987" y="378487"/>
                  </a:moveTo>
                  <a:lnTo>
                    <a:pt x="3058354" y="374522"/>
                  </a:lnTo>
                  <a:lnTo>
                    <a:pt x="3062318" y="355889"/>
                  </a:lnTo>
                  <a:lnTo>
                    <a:pt x="3080951" y="359854"/>
                  </a:lnTo>
                  <a:lnTo>
                    <a:pt x="3076987" y="378487"/>
                  </a:lnTo>
                  <a:close/>
                </a:path>
                <a:path w="8596630" h="3756660">
                  <a:moveTo>
                    <a:pt x="3114253" y="386416"/>
                  </a:moveTo>
                  <a:lnTo>
                    <a:pt x="3095619" y="382451"/>
                  </a:lnTo>
                  <a:lnTo>
                    <a:pt x="3099584" y="363818"/>
                  </a:lnTo>
                  <a:lnTo>
                    <a:pt x="3118217" y="367783"/>
                  </a:lnTo>
                  <a:lnTo>
                    <a:pt x="3114253" y="386416"/>
                  </a:lnTo>
                  <a:close/>
                </a:path>
                <a:path w="8596630" h="3756660">
                  <a:moveTo>
                    <a:pt x="3151518" y="394344"/>
                  </a:moveTo>
                  <a:lnTo>
                    <a:pt x="3132885" y="390380"/>
                  </a:lnTo>
                  <a:lnTo>
                    <a:pt x="3136850" y="371747"/>
                  </a:lnTo>
                  <a:lnTo>
                    <a:pt x="3155483" y="375712"/>
                  </a:lnTo>
                  <a:lnTo>
                    <a:pt x="3151518" y="394344"/>
                  </a:lnTo>
                  <a:close/>
                </a:path>
                <a:path w="8596630" h="3756660">
                  <a:moveTo>
                    <a:pt x="3188784" y="402273"/>
                  </a:moveTo>
                  <a:lnTo>
                    <a:pt x="3170151" y="398309"/>
                  </a:lnTo>
                  <a:lnTo>
                    <a:pt x="3174115" y="379676"/>
                  </a:lnTo>
                  <a:lnTo>
                    <a:pt x="3192748" y="383640"/>
                  </a:lnTo>
                  <a:lnTo>
                    <a:pt x="3188784" y="402273"/>
                  </a:lnTo>
                  <a:close/>
                </a:path>
                <a:path w="8596630" h="3756660">
                  <a:moveTo>
                    <a:pt x="3226050" y="410202"/>
                  </a:moveTo>
                  <a:lnTo>
                    <a:pt x="3207417" y="406238"/>
                  </a:lnTo>
                  <a:lnTo>
                    <a:pt x="3211381" y="387605"/>
                  </a:lnTo>
                  <a:lnTo>
                    <a:pt x="3230014" y="391569"/>
                  </a:lnTo>
                  <a:lnTo>
                    <a:pt x="3226050" y="410202"/>
                  </a:lnTo>
                  <a:close/>
                </a:path>
                <a:path w="8596630" h="3756660">
                  <a:moveTo>
                    <a:pt x="3263316" y="418131"/>
                  </a:moveTo>
                  <a:lnTo>
                    <a:pt x="3244683" y="414167"/>
                  </a:lnTo>
                  <a:lnTo>
                    <a:pt x="3248647" y="395534"/>
                  </a:lnTo>
                  <a:lnTo>
                    <a:pt x="3267280" y="399498"/>
                  </a:lnTo>
                  <a:lnTo>
                    <a:pt x="3263316" y="418131"/>
                  </a:lnTo>
                  <a:close/>
                </a:path>
                <a:path w="8596630" h="3756660">
                  <a:moveTo>
                    <a:pt x="3300582" y="426060"/>
                  </a:moveTo>
                  <a:lnTo>
                    <a:pt x="3281949" y="422096"/>
                  </a:lnTo>
                  <a:lnTo>
                    <a:pt x="3285913" y="403463"/>
                  </a:lnTo>
                  <a:lnTo>
                    <a:pt x="3304546" y="407427"/>
                  </a:lnTo>
                  <a:lnTo>
                    <a:pt x="3300582" y="426060"/>
                  </a:lnTo>
                  <a:close/>
                </a:path>
                <a:path w="8596630" h="3756660">
                  <a:moveTo>
                    <a:pt x="3337847" y="433989"/>
                  </a:moveTo>
                  <a:lnTo>
                    <a:pt x="3319214" y="430025"/>
                  </a:lnTo>
                  <a:lnTo>
                    <a:pt x="3323179" y="411392"/>
                  </a:lnTo>
                  <a:lnTo>
                    <a:pt x="3341812" y="415356"/>
                  </a:lnTo>
                  <a:lnTo>
                    <a:pt x="3337847" y="433989"/>
                  </a:lnTo>
                  <a:close/>
                </a:path>
                <a:path w="8596630" h="3756660">
                  <a:moveTo>
                    <a:pt x="3375113" y="441918"/>
                  </a:moveTo>
                  <a:lnTo>
                    <a:pt x="3356480" y="437953"/>
                  </a:lnTo>
                  <a:lnTo>
                    <a:pt x="3360445" y="419321"/>
                  </a:lnTo>
                  <a:lnTo>
                    <a:pt x="3379078" y="423285"/>
                  </a:lnTo>
                  <a:lnTo>
                    <a:pt x="3375113" y="441918"/>
                  </a:lnTo>
                  <a:close/>
                </a:path>
                <a:path w="8596630" h="3756660">
                  <a:moveTo>
                    <a:pt x="3412379" y="449847"/>
                  </a:moveTo>
                  <a:lnTo>
                    <a:pt x="3393746" y="445882"/>
                  </a:lnTo>
                  <a:lnTo>
                    <a:pt x="3397710" y="427249"/>
                  </a:lnTo>
                  <a:lnTo>
                    <a:pt x="3416343" y="431214"/>
                  </a:lnTo>
                  <a:lnTo>
                    <a:pt x="3412379" y="449847"/>
                  </a:lnTo>
                  <a:close/>
                </a:path>
                <a:path w="8596630" h="3756660">
                  <a:moveTo>
                    <a:pt x="3449645" y="457776"/>
                  </a:moveTo>
                  <a:lnTo>
                    <a:pt x="3431012" y="453811"/>
                  </a:lnTo>
                  <a:lnTo>
                    <a:pt x="3434976" y="435178"/>
                  </a:lnTo>
                  <a:lnTo>
                    <a:pt x="3453609" y="439143"/>
                  </a:lnTo>
                  <a:lnTo>
                    <a:pt x="3449645" y="457776"/>
                  </a:lnTo>
                  <a:close/>
                </a:path>
                <a:path w="8596630" h="3756660">
                  <a:moveTo>
                    <a:pt x="3486911" y="465705"/>
                  </a:moveTo>
                  <a:lnTo>
                    <a:pt x="3468278" y="461740"/>
                  </a:lnTo>
                  <a:lnTo>
                    <a:pt x="3472242" y="443107"/>
                  </a:lnTo>
                  <a:lnTo>
                    <a:pt x="3490875" y="447072"/>
                  </a:lnTo>
                  <a:lnTo>
                    <a:pt x="3486911" y="465705"/>
                  </a:lnTo>
                  <a:close/>
                </a:path>
                <a:path w="8596630" h="3756660">
                  <a:moveTo>
                    <a:pt x="3524177" y="473633"/>
                  </a:moveTo>
                  <a:lnTo>
                    <a:pt x="3505544" y="469669"/>
                  </a:lnTo>
                  <a:lnTo>
                    <a:pt x="3509508" y="451036"/>
                  </a:lnTo>
                  <a:lnTo>
                    <a:pt x="3528141" y="455001"/>
                  </a:lnTo>
                  <a:lnTo>
                    <a:pt x="3524177" y="473633"/>
                  </a:lnTo>
                  <a:close/>
                </a:path>
                <a:path w="8596630" h="3756660">
                  <a:moveTo>
                    <a:pt x="3561443" y="481562"/>
                  </a:moveTo>
                  <a:lnTo>
                    <a:pt x="3542809" y="477598"/>
                  </a:lnTo>
                  <a:lnTo>
                    <a:pt x="3546774" y="458965"/>
                  </a:lnTo>
                  <a:lnTo>
                    <a:pt x="3565407" y="462929"/>
                  </a:lnTo>
                  <a:lnTo>
                    <a:pt x="3561443" y="481562"/>
                  </a:lnTo>
                  <a:close/>
                </a:path>
                <a:path w="8596630" h="3756660">
                  <a:moveTo>
                    <a:pt x="3598708" y="489491"/>
                  </a:moveTo>
                  <a:lnTo>
                    <a:pt x="3580075" y="485527"/>
                  </a:lnTo>
                  <a:lnTo>
                    <a:pt x="3584039" y="466894"/>
                  </a:lnTo>
                  <a:lnTo>
                    <a:pt x="3602673" y="470858"/>
                  </a:lnTo>
                  <a:lnTo>
                    <a:pt x="3598708" y="489491"/>
                  </a:lnTo>
                  <a:close/>
                </a:path>
                <a:path w="8596630" h="3756660">
                  <a:moveTo>
                    <a:pt x="3635974" y="497420"/>
                  </a:moveTo>
                  <a:lnTo>
                    <a:pt x="3617341" y="493456"/>
                  </a:lnTo>
                  <a:lnTo>
                    <a:pt x="3621305" y="474823"/>
                  </a:lnTo>
                  <a:lnTo>
                    <a:pt x="3639938" y="478787"/>
                  </a:lnTo>
                  <a:lnTo>
                    <a:pt x="3635974" y="497420"/>
                  </a:lnTo>
                  <a:close/>
                </a:path>
                <a:path w="8596630" h="3756660">
                  <a:moveTo>
                    <a:pt x="3673240" y="505349"/>
                  </a:moveTo>
                  <a:lnTo>
                    <a:pt x="3654607" y="501385"/>
                  </a:lnTo>
                  <a:lnTo>
                    <a:pt x="3658571" y="482752"/>
                  </a:lnTo>
                  <a:lnTo>
                    <a:pt x="3677204" y="486716"/>
                  </a:lnTo>
                  <a:lnTo>
                    <a:pt x="3673240" y="505349"/>
                  </a:lnTo>
                  <a:close/>
                </a:path>
                <a:path w="8596630" h="3756660">
                  <a:moveTo>
                    <a:pt x="3710506" y="513278"/>
                  </a:moveTo>
                  <a:lnTo>
                    <a:pt x="3691873" y="509313"/>
                  </a:lnTo>
                  <a:lnTo>
                    <a:pt x="3695837" y="490681"/>
                  </a:lnTo>
                  <a:lnTo>
                    <a:pt x="3714470" y="494645"/>
                  </a:lnTo>
                  <a:lnTo>
                    <a:pt x="3710506" y="513278"/>
                  </a:lnTo>
                  <a:close/>
                </a:path>
                <a:path w="8596630" h="3756660">
                  <a:moveTo>
                    <a:pt x="3747772" y="521207"/>
                  </a:moveTo>
                  <a:lnTo>
                    <a:pt x="3729139" y="517242"/>
                  </a:lnTo>
                  <a:lnTo>
                    <a:pt x="3733103" y="498609"/>
                  </a:lnTo>
                  <a:lnTo>
                    <a:pt x="3751736" y="502574"/>
                  </a:lnTo>
                  <a:lnTo>
                    <a:pt x="3747772" y="521207"/>
                  </a:lnTo>
                  <a:close/>
                </a:path>
                <a:path w="8596630" h="3756660">
                  <a:moveTo>
                    <a:pt x="3785037" y="529136"/>
                  </a:moveTo>
                  <a:lnTo>
                    <a:pt x="3766405" y="525171"/>
                  </a:lnTo>
                  <a:lnTo>
                    <a:pt x="3770369" y="506538"/>
                  </a:lnTo>
                  <a:lnTo>
                    <a:pt x="3789002" y="510503"/>
                  </a:lnTo>
                  <a:lnTo>
                    <a:pt x="3785037" y="529136"/>
                  </a:lnTo>
                  <a:close/>
                </a:path>
                <a:path w="8596630" h="3756660">
                  <a:moveTo>
                    <a:pt x="3822303" y="537065"/>
                  </a:moveTo>
                  <a:lnTo>
                    <a:pt x="3803670" y="533100"/>
                  </a:lnTo>
                  <a:lnTo>
                    <a:pt x="3807635" y="514467"/>
                  </a:lnTo>
                  <a:lnTo>
                    <a:pt x="3826268" y="518432"/>
                  </a:lnTo>
                  <a:lnTo>
                    <a:pt x="3822303" y="537065"/>
                  </a:lnTo>
                  <a:close/>
                </a:path>
                <a:path w="8596630" h="3756660">
                  <a:moveTo>
                    <a:pt x="3859569" y="544993"/>
                  </a:moveTo>
                  <a:lnTo>
                    <a:pt x="3840936" y="541029"/>
                  </a:lnTo>
                  <a:lnTo>
                    <a:pt x="3844901" y="522396"/>
                  </a:lnTo>
                  <a:lnTo>
                    <a:pt x="3863534" y="526361"/>
                  </a:lnTo>
                  <a:lnTo>
                    <a:pt x="3859569" y="544993"/>
                  </a:lnTo>
                  <a:close/>
                </a:path>
                <a:path w="8596630" h="3756660">
                  <a:moveTo>
                    <a:pt x="3896835" y="552922"/>
                  </a:moveTo>
                  <a:lnTo>
                    <a:pt x="3878202" y="548958"/>
                  </a:lnTo>
                  <a:lnTo>
                    <a:pt x="3882167" y="530325"/>
                  </a:lnTo>
                  <a:lnTo>
                    <a:pt x="3900800" y="534290"/>
                  </a:lnTo>
                  <a:lnTo>
                    <a:pt x="3896835" y="552922"/>
                  </a:lnTo>
                  <a:close/>
                </a:path>
                <a:path w="8596630" h="3756660">
                  <a:moveTo>
                    <a:pt x="3934100" y="560851"/>
                  </a:moveTo>
                  <a:lnTo>
                    <a:pt x="3915468" y="556887"/>
                  </a:lnTo>
                  <a:lnTo>
                    <a:pt x="3919433" y="538254"/>
                  </a:lnTo>
                  <a:lnTo>
                    <a:pt x="3938065" y="542218"/>
                  </a:lnTo>
                  <a:lnTo>
                    <a:pt x="3934100" y="560851"/>
                  </a:lnTo>
                  <a:close/>
                </a:path>
                <a:path w="8596630" h="3756660">
                  <a:moveTo>
                    <a:pt x="3971366" y="568780"/>
                  </a:moveTo>
                  <a:lnTo>
                    <a:pt x="3952734" y="564816"/>
                  </a:lnTo>
                  <a:lnTo>
                    <a:pt x="3956698" y="546183"/>
                  </a:lnTo>
                  <a:lnTo>
                    <a:pt x="3975331" y="550147"/>
                  </a:lnTo>
                  <a:lnTo>
                    <a:pt x="3971366" y="568780"/>
                  </a:lnTo>
                  <a:close/>
                </a:path>
                <a:path w="8596630" h="3756660">
                  <a:moveTo>
                    <a:pt x="4008633" y="576709"/>
                  </a:moveTo>
                  <a:lnTo>
                    <a:pt x="3989999" y="572745"/>
                  </a:lnTo>
                  <a:lnTo>
                    <a:pt x="3993964" y="554112"/>
                  </a:lnTo>
                  <a:lnTo>
                    <a:pt x="4012597" y="558076"/>
                  </a:lnTo>
                  <a:lnTo>
                    <a:pt x="4008633" y="576709"/>
                  </a:lnTo>
                  <a:close/>
                </a:path>
                <a:path w="8596630" h="3756660">
                  <a:moveTo>
                    <a:pt x="4045898" y="584638"/>
                  </a:moveTo>
                  <a:lnTo>
                    <a:pt x="4027265" y="580674"/>
                  </a:lnTo>
                  <a:lnTo>
                    <a:pt x="4031230" y="562041"/>
                  </a:lnTo>
                  <a:lnTo>
                    <a:pt x="4049863" y="566005"/>
                  </a:lnTo>
                  <a:lnTo>
                    <a:pt x="4045898" y="584638"/>
                  </a:lnTo>
                  <a:close/>
                </a:path>
                <a:path w="8596630" h="3756660">
                  <a:moveTo>
                    <a:pt x="4083164" y="592567"/>
                  </a:moveTo>
                  <a:lnTo>
                    <a:pt x="4064531" y="588602"/>
                  </a:lnTo>
                  <a:lnTo>
                    <a:pt x="4068496" y="569970"/>
                  </a:lnTo>
                  <a:lnTo>
                    <a:pt x="4087129" y="573934"/>
                  </a:lnTo>
                  <a:lnTo>
                    <a:pt x="4083164" y="592567"/>
                  </a:lnTo>
                  <a:close/>
                </a:path>
                <a:path w="8596630" h="3756660">
                  <a:moveTo>
                    <a:pt x="4120430" y="600496"/>
                  </a:moveTo>
                  <a:lnTo>
                    <a:pt x="4101797" y="596531"/>
                  </a:lnTo>
                  <a:lnTo>
                    <a:pt x="4105761" y="577898"/>
                  </a:lnTo>
                  <a:lnTo>
                    <a:pt x="4124395" y="581863"/>
                  </a:lnTo>
                  <a:lnTo>
                    <a:pt x="4120430" y="600496"/>
                  </a:lnTo>
                  <a:close/>
                </a:path>
                <a:path w="8596630" h="3756660">
                  <a:moveTo>
                    <a:pt x="4157695" y="608425"/>
                  </a:moveTo>
                  <a:lnTo>
                    <a:pt x="4139063" y="604460"/>
                  </a:lnTo>
                  <a:lnTo>
                    <a:pt x="4143028" y="585827"/>
                  </a:lnTo>
                  <a:lnTo>
                    <a:pt x="4161660" y="589792"/>
                  </a:lnTo>
                  <a:lnTo>
                    <a:pt x="4157695" y="608425"/>
                  </a:lnTo>
                  <a:close/>
                </a:path>
                <a:path w="8596630" h="3756660">
                  <a:moveTo>
                    <a:pt x="4194961" y="616354"/>
                  </a:moveTo>
                  <a:lnTo>
                    <a:pt x="4176329" y="612389"/>
                  </a:lnTo>
                  <a:lnTo>
                    <a:pt x="4180294" y="593756"/>
                  </a:lnTo>
                  <a:lnTo>
                    <a:pt x="4198926" y="597721"/>
                  </a:lnTo>
                  <a:lnTo>
                    <a:pt x="4194961" y="616354"/>
                  </a:lnTo>
                  <a:close/>
                </a:path>
                <a:path w="8596630" h="3756660">
                  <a:moveTo>
                    <a:pt x="4232227" y="624283"/>
                  </a:moveTo>
                  <a:lnTo>
                    <a:pt x="4213594" y="620318"/>
                  </a:lnTo>
                  <a:lnTo>
                    <a:pt x="4217559" y="601685"/>
                  </a:lnTo>
                  <a:lnTo>
                    <a:pt x="4236192" y="605650"/>
                  </a:lnTo>
                  <a:lnTo>
                    <a:pt x="4232227" y="624283"/>
                  </a:lnTo>
                  <a:close/>
                </a:path>
                <a:path w="8596630" h="3756660">
                  <a:moveTo>
                    <a:pt x="4269493" y="632211"/>
                  </a:moveTo>
                  <a:lnTo>
                    <a:pt x="4250860" y="628247"/>
                  </a:lnTo>
                  <a:lnTo>
                    <a:pt x="4254825" y="609614"/>
                  </a:lnTo>
                  <a:lnTo>
                    <a:pt x="4273458" y="613579"/>
                  </a:lnTo>
                  <a:lnTo>
                    <a:pt x="4269493" y="632211"/>
                  </a:lnTo>
                  <a:close/>
                </a:path>
                <a:path w="8596630" h="3756660">
                  <a:moveTo>
                    <a:pt x="4294432" y="637518"/>
                  </a:moveTo>
                  <a:lnTo>
                    <a:pt x="4288126" y="636176"/>
                  </a:lnTo>
                  <a:lnTo>
                    <a:pt x="4292091" y="617543"/>
                  </a:lnTo>
                  <a:lnTo>
                    <a:pt x="4302358" y="619728"/>
                  </a:lnTo>
                  <a:lnTo>
                    <a:pt x="4312552" y="627138"/>
                  </a:lnTo>
                  <a:lnTo>
                    <a:pt x="4311472" y="628623"/>
                  </a:lnTo>
                  <a:lnTo>
                    <a:pt x="4298395" y="628623"/>
                  </a:lnTo>
                  <a:lnTo>
                    <a:pt x="4292904" y="636176"/>
                  </a:lnTo>
                  <a:lnTo>
                    <a:pt x="4292794" y="636327"/>
                  </a:lnTo>
                  <a:lnTo>
                    <a:pt x="4294432" y="637518"/>
                  </a:lnTo>
                  <a:close/>
                </a:path>
                <a:path w="8596630" h="3756660">
                  <a:moveTo>
                    <a:pt x="4296413" y="637939"/>
                  </a:moveTo>
                  <a:lnTo>
                    <a:pt x="4294432" y="637518"/>
                  </a:lnTo>
                  <a:lnTo>
                    <a:pt x="4292794" y="636327"/>
                  </a:lnTo>
                  <a:lnTo>
                    <a:pt x="4298395" y="628623"/>
                  </a:lnTo>
                  <a:lnTo>
                    <a:pt x="4296502" y="637518"/>
                  </a:lnTo>
                  <a:lnTo>
                    <a:pt x="4296413" y="637939"/>
                  </a:lnTo>
                  <a:close/>
                </a:path>
                <a:path w="8596630" h="3756660">
                  <a:moveTo>
                    <a:pt x="4304700" y="637939"/>
                  </a:moveTo>
                  <a:lnTo>
                    <a:pt x="4296413" y="637939"/>
                  </a:lnTo>
                  <a:lnTo>
                    <a:pt x="4298395" y="628623"/>
                  </a:lnTo>
                  <a:lnTo>
                    <a:pt x="4311472" y="628623"/>
                  </a:lnTo>
                  <a:lnTo>
                    <a:pt x="4304700" y="637939"/>
                  </a:lnTo>
                  <a:close/>
                </a:path>
                <a:path w="8596630" h="3756660">
                  <a:moveTo>
                    <a:pt x="4301350" y="642547"/>
                  </a:moveTo>
                  <a:lnTo>
                    <a:pt x="4294432" y="637518"/>
                  </a:lnTo>
                  <a:lnTo>
                    <a:pt x="4296413" y="637939"/>
                  </a:lnTo>
                  <a:lnTo>
                    <a:pt x="4304700" y="637939"/>
                  </a:lnTo>
                  <a:lnTo>
                    <a:pt x="4301350" y="642547"/>
                  </a:lnTo>
                  <a:close/>
                </a:path>
                <a:path w="8596630" h="3756660">
                  <a:moveTo>
                    <a:pt x="4332168" y="664950"/>
                  </a:moveTo>
                  <a:lnTo>
                    <a:pt x="4316759" y="653748"/>
                  </a:lnTo>
                  <a:lnTo>
                    <a:pt x="4327961" y="638339"/>
                  </a:lnTo>
                  <a:lnTo>
                    <a:pt x="4343370" y="649541"/>
                  </a:lnTo>
                  <a:lnTo>
                    <a:pt x="4332168" y="664950"/>
                  </a:lnTo>
                  <a:close/>
                </a:path>
                <a:path w="8596630" h="3756660">
                  <a:moveTo>
                    <a:pt x="4362985" y="687352"/>
                  </a:moveTo>
                  <a:lnTo>
                    <a:pt x="4347576" y="676151"/>
                  </a:lnTo>
                  <a:lnTo>
                    <a:pt x="4358778" y="660742"/>
                  </a:lnTo>
                  <a:lnTo>
                    <a:pt x="4374187" y="671944"/>
                  </a:lnTo>
                  <a:lnTo>
                    <a:pt x="4362985" y="687352"/>
                  </a:lnTo>
                  <a:close/>
                </a:path>
                <a:path w="8596630" h="3756660">
                  <a:moveTo>
                    <a:pt x="4393803" y="709755"/>
                  </a:moveTo>
                  <a:lnTo>
                    <a:pt x="4378394" y="698554"/>
                  </a:lnTo>
                  <a:lnTo>
                    <a:pt x="4389596" y="683145"/>
                  </a:lnTo>
                  <a:lnTo>
                    <a:pt x="4405005" y="694346"/>
                  </a:lnTo>
                  <a:lnTo>
                    <a:pt x="4393803" y="709755"/>
                  </a:lnTo>
                  <a:close/>
                </a:path>
                <a:path w="8596630" h="3756660">
                  <a:moveTo>
                    <a:pt x="4424620" y="732158"/>
                  </a:moveTo>
                  <a:lnTo>
                    <a:pt x="4409212" y="720957"/>
                  </a:lnTo>
                  <a:lnTo>
                    <a:pt x="4420413" y="705548"/>
                  </a:lnTo>
                  <a:lnTo>
                    <a:pt x="4435822" y="716749"/>
                  </a:lnTo>
                  <a:lnTo>
                    <a:pt x="4424620" y="732158"/>
                  </a:lnTo>
                  <a:close/>
                </a:path>
                <a:path w="8596630" h="3756660">
                  <a:moveTo>
                    <a:pt x="4455438" y="754561"/>
                  </a:moveTo>
                  <a:lnTo>
                    <a:pt x="4440029" y="743359"/>
                  </a:lnTo>
                  <a:lnTo>
                    <a:pt x="4451231" y="727951"/>
                  </a:lnTo>
                  <a:lnTo>
                    <a:pt x="4466639" y="739152"/>
                  </a:lnTo>
                  <a:lnTo>
                    <a:pt x="4455438" y="754561"/>
                  </a:lnTo>
                  <a:close/>
                </a:path>
                <a:path w="8596630" h="3756660">
                  <a:moveTo>
                    <a:pt x="4486256" y="776964"/>
                  </a:moveTo>
                  <a:lnTo>
                    <a:pt x="4470847" y="765762"/>
                  </a:lnTo>
                  <a:lnTo>
                    <a:pt x="4482048" y="750354"/>
                  </a:lnTo>
                  <a:lnTo>
                    <a:pt x="4497457" y="761555"/>
                  </a:lnTo>
                  <a:lnTo>
                    <a:pt x="4486256" y="776964"/>
                  </a:lnTo>
                  <a:close/>
                </a:path>
                <a:path w="8596630" h="3756660">
                  <a:moveTo>
                    <a:pt x="4517073" y="799367"/>
                  </a:moveTo>
                  <a:lnTo>
                    <a:pt x="4501665" y="788165"/>
                  </a:lnTo>
                  <a:lnTo>
                    <a:pt x="4512866" y="772756"/>
                  </a:lnTo>
                  <a:lnTo>
                    <a:pt x="4528275" y="783958"/>
                  </a:lnTo>
                  <a:lnTo>
                    <a:pt x="4517073" y="799367"/>
                  </a:lnTo>
                  <a:close/>
                </a:path>
                <a:path w="8596630" h="3756660">
                  <a:moveTo>
                    <a:pt x="4547891" y="821769"/>
                  </a:moveTo>
                  <a:lnTo>
                    <a:pt x="4532482" y="810568"/>
                  </a:lnTo>
                  <a:lnTo>
                    <a:pt x="4543684" y="795159"/>
                  </a:lnTo>
                  <a:lnTo>
                    <a:pt x="4559092" y="806361"/>
                  </a:lnTo>
                  <a:lnTo>
                    <a:pt x="4547891" y="821769"/>
                  </a:lnTo>
                  <a:close/>
                </a:path>
                <a:path w="8596630" h="3756660">
                  <a:moveTo>
                    <a:pt x="4578708" y="844172"/>
                  </a:moveTo>
                  <a:lnTo>
                    <a:pt x="4563300" y="832971"/>
                  </a:lnTo>
                  <a:lnTo>
                    <a:pt x="4574501" y="817562"/>
                  </a:lnTo>
                  <a:lnTo>
                    <a:pt x="4589910" y="828764"/>
                  </a:lnTo>
                  <a:lnTo>
                    <a:pt x="4578708" y="844172"/>
                  </a:lnTo>
                  <a:close/>
                </a:path>
                <a:path w="8596630" h="3756660">
                  <a:moveTo>
                    <a:pt x="4609526" y="866575"/>
                  </a:moveTo>
                  <a:lnTo>
                    <a:pt x="4594117" y="855374"/>
                  </a:lnTo>
                  <a:lnTo>
                    <a:pt x="4605319" y="839965"/>
                  </a:lnTo>
                  <a:lnTo>
                    <a:pt x="4620728" y="851166"/>
                  </a:lnTo>
                  <a:lnTo>
                    <a:pt x="4609526" y="866575"/>
                  </a:lnTo>
                  <a:close/>
                </a:path>
                <a:path w="8596630" h="3756660">
                  <a:moveTo>
                    <a:pt x="4640343" y="888978"/>
                  </a:moveTo>
                  <a:lnTo>
                    <a:pt x="4624934" y="877777"/>
                  </a:lnTo>
                  <a:lnTo>
                    <a:pt x="4636136" y="862368"/>
                  </a:lnTo>
                  <a:lnTo>
                    <a:pt x="4651545" y="873569"/>
                  </a:lnTo>
                  <a:lnTo>
                    <a:pt x="4640343" y="888978"/>
                  </a:lnTo>
                  <a:close/>
                </a:path>
                <a:path w="8596630" h="3756660">
                  <a:moveTo>
                    <a:pt x="4671161" y="911381"/>
                  </a:moveTo>
                  <a:lnTo>
                    <a:pt x="4655752" y="900180"/>
                  </a:lnTo>
                  <a:lnTo>
                    <a:pt x="4666954" y="884771"/>
                  </a:lnTo>
                  <a:lnTo>
                    <a:pt x="4682363" y="895972"/>
                  </a:lnTo>
                  <a:lnTo>
                    <a:pt x="4671161" y="911381"/>
                  </a:lnTo>
                  <a:close/>
                </a:path>
                <a:path w="8596630" h="3756660">
                  <a:moveTo>
                    <a:pt x="4701979" y="933784"/>
                  </a:moveTo>
                  <a:lnTo>
                    <a:pt x="4686570" y="922582"/>
                  </a:lnTo>
                  <a:lnTo>
                    <a:pt x="4697771" y="907173"/>
                  </a:lnTo>
                  <a:lnTo>
                    <a:pt x="4713180" y="918375"/>
                  </a:lnTo>
                  <a:lnTo>
                    <a:pt x="4701979" y="933784"/>
                  </a:lnTo>
                  <a:close/>
                </a:path>
                <a:path w="8596630" h="3756660">
                  <a:moveTo>
                    <a:pt x="4732796" y="956187"/>
                  </a:moveTo>
                  <a:lnTo>
                    <a:pt x="4717387" y="944985"/>
                  </a:lnTo>
                  <a:lnTo>
                    <a:pt x="4728589" y="929576"/>
                  </a:lnTo>
                  <a:lnTo>
                    <a:pt x="4743998" y="940778"/>
                  </a:lnTo>
                  <a:lnTo>
                    <a:pt x="4732796" y="956187"/>
                  </a:lnTo>
                  <a:close/>
                </a:path>
                <a:path w="8596630" h="3756660">
                  <a:moveTo>
                    <a:pt x="4763614" y="978590"/>
                  </a:moveTo>
                  <a:lnTo>
                    <a:pt x="4748205" y="967388"/>
                  </a:lnTo>
                  <a:lnTo>
                    <a:pt x="4759406" y="951979"/>
                  </a:lnTo>
                  <a:lnTo>
                    <a:pt x="4774815" y="963181"/>
                  </a:lnTo>
                  <a:lnTo>
                    <a:pt x="4763614" y="978590"/>
                  </a:lnTo>
                  <a:close/>
                </a:path>
                <a:path w="8596630" h="3756660">
                  <a:moveTo>
                    <a:pt x="4794431" y="1000992"/>
                  </a:moveTo>
                  <a:lnTo>
                    <a:pt x="4779023" y="989791"/>
                  </a:lnTo>
                  <a:lnTo>
                    <a:pt x="4790224" y="974382"/>
                  </a:lnTo>
                  <a:lnTo>
                    <a:pt x="4805633" y="985583"/>
                  </a:lnTo>
                  <a:lnTo>
                    <a:pt x="4794431" y="1000992"/>
                  </a:lnTo>
                  <a:close/>
                </a:path>
                <a:path w="8596630" h="3756660">
                  <a:moveTo>
                    <a:pt x="4825249" y="1023395"/>
                  </a:moveTo>
                  <a:lnTo>
                    <a:pt x="4809840" y="1012194"/>
                  </a:lnTo>
                  <a:lnTo>
                    <a:pt x="4821042" y="996785"/>
                  </a:lnTo>
                  <a:lnTo>
                    <a:pt x="4836451" y="1007986"/>
                  </a:lnTo>
                  <a:lnTo>
                    <a:pt x="4825249" y="1023395"/>
                  </a:lnTo>
                  <a:close/>
                </a:path>
                <a:path w="8596630" h="3756660">
                  <a:moveTo>
                    <a:pt x="4856066" y="1045798"/>
                  </a:moveTo>
                  <a:lnTo>
                    <a:pt x="4840658" y="1034596"/>
                  </a:lnTo>
                  <a:lnTo>
                    <a:pt x="4851860" y="1019188"/>
                  </a:lnTo>
                  <a:lnTo>
                    <a:pt x="4867268" y="1030389"/>
                  </a:lnTo>
                  <a:lnTo>
                    <a:pt x="4856066" y="1045798"/>
                  </a:lnTo>
                  <a:close/>
                </a:path>
                <a:path w="8596630" h="3756660">
                  <a:moveTo>
                    <a:pt x="4886884" y="1068201"/>
                  </a:moveTo>
                  <a:lnTo>
                    <a:pt x="4871475" y="1056999"/>
                  </a:lnTo>
                  <a:lnTo>
                    <a:pt x="4882677" y="1041590"/>
                  </a:lnTo>
                  <a:lnTo>
                    <a:pt x="4898086" y="1052792"/>
                  </a:lnTo>
                  <a:lnTo>
                    <a:pt x="4886884" y="1068201"/>
                  </a:lnTo>
                  <a:close/>
                </a:path>
                <a:path w="8596630" h="3756660">
                  <a:moveTo>
                    <a:pt x="4917701" y="1090603"/>
                  </a:moveTo>
                  <a:lnTo>
                    <a:pt x="4902293" y="1079402"/>
                  </a:lnTo>
                  <a:lnTo>
                    <a:pt x="4913495" y="1063993"/>
                  </a:lnTo>
                  <a:lnTo>
                    <a:pt x="4928903" y="1075195"/>
                  </a:lnTo>
                  <a:lnTo>
                    <a:pt x="4917701" y="1090603"/>
                  </a:lnTo>
                  <a:close/>
                </a:path>
                <a:path w="8596630" h="3756660">
                  <a:moveTo>
                    <a:pt x="4948519" y="1113006"/>
                  </a:moveTo>
                  <a:lnTo>
                    <a:pt x="4933110" y="1101805"/>
                  </a:lnTo>
                  <a:lnTo>
                    <a:pt x="4944312" y="1086396"/>
                  </a:lnTo>
                  <a:lnTo>
                    <a:pt x="4959721" y="1097598"/>
                  </a:lnTo>
                  <a:lnTo>
                    <a:pt x="4948519" y="1113006"/>
                  </a:lnTo>
                  <a:close/>
                </a:path>
                <a:path w="8596630" h="3756660">
                  <a:moveTo>
                    <a:pt x="4979337" y="1135409"/>
                  </a:moveTo>
                  <a:lnTo>
                    <a:pt x="4963928" y="1124208"/>
                  </a:lnTo>
                  <a:lnTo>
                    <a:pt x="4975129" y="1108799"/>
                  </a:lnTo>
                  <a:lnTo>
                    <a:pt x="4990538" y="1120000"/>
                  </a:lnTo>
                  <a:lnTo>
                    <a:pt x="4979337" y="1135409"/>
                  </a:lnTo>
                  <a:close/>
                </a:path>
                <a:path w="8596630" h="3756660">
                  <a:moveTo>
                    <a:pt x="5010154" y="1157812"/>
                  </a:moveTo>
                  <a:lnTo>
                    <a:pt x="4994746" y="1146611"/>
                  </a:lnTo>
                  <a:lnTo>
                    <a:pt x="5005947" y="1131202"/>
                  </a:lnTo>
                  <a:lnTo>
                    <a:pt x="5021356" y="1142403"/>
                  </a:lnTo>
                  <a:lnTo>
                    <a:pt x="5010154" y="1157812"/>
                  </a:lnTo>
                  <a:close/>
                </a:path>
                <a:path w="8596630" h="3756660">
                  <a:moveTo>
                    <a:pt x="5040972" y="1180215"/>
                  </a:moveTo>
                  <a:lnTo>
                    <a:pt x="5025563" y="1169014"/>
                  </a:lnTo>
                  <a:lnTo>
                    <a:pt x="5036764" y="1153605"/>
                  </a:lnTo>
                  <a:lnTo>
                    <a:pt x="5052173" y="1164806"/>
                  </a:lnTo>
                  <a:lnTo>
                    <a:pt x="5040972" y="1180215"/>
                  </a:lnTo>
                  <a:close/>
                </a:path>
                <a:path w="8596630" h="3756660">
                  <a:moveTo>
                    <a:pt x="5071790" y="1202618"/>
                  </a:moveTo>
                  <a:lnTo>
                    <a:pt x="5056381" y="1191417"/>
                  </a:lnTo>
                  <a:lnTo>
                    <a:pt x="5067582" y="1176008"/>
                  </a:lnTo>
                  <a:lnTo>
                    <a:pt x="5082991" y="1187209"/>
                  </a:lnTo>
                  <a:lnTo>
                    <a:pt x="5071790" y="1202618"/>
                  </a:lnTo>
                  <a:close/>
                </a:path>
                <a:path w="8596630" h="3756660">
                  <a:moveTo>
                    <a:pt x="5102607" y="1225021"/>
                  </a:moveTo>
                  <a:lnTo>
                    <a:pt x="5087198" y="1213819"/>
                  </a:lnTo>
                  <a:lnTo>
                    <a:pt x="5098400" y="1198410"/>
                  </a:lnTo>
                  <a:lnTo>
                    <a:pt x="5113809" y="1209612"/>
                  </a:lnTo>
                  <a:lnTo>
                    <a:pt x="5102607" y="1225021"/>
                  </a:lnTo>
                  <a:close/>
                </a:path>
                <a:path w="8596630" h="3756660">
                  <a:moveTo>
                    <a:pt x="5133424" y="1247423"/>
                  </a:moveTo>
                  <a:lnTo>
                    <a:pt x="5118016" y="1236222"/>
                  </a:lnTo>
                  <a:lnTo>
                    <a:pt x="5129218" y="1220813"/>
                  </a:lnTo>
                  <a:lnTo>
                    <a:pt x="5144626" y="1232015"/>
                  </a:lnTo>
                  <a:lnTo>
                    <a:pt x="5133424" y="1247423"/>
                  </a:lnTo>
                  <a:close/>
                </a:path>
                <a:path w="8596630" h="3756660">
                  <a:moveTo>
                    <a:pt x="5164242" y="1269826"/>
                  </a:moveTo>
                  <a:lnTo>
                    <a:pt x="5148833" y="1258625"/>
                  </a:lnTo>
                  <a:lnTo>
                    <a:pt x="5160035" y="1243216"/>
                  </a:lnTo>
                  <a:lnTo>
                    <a:pt x="5175444" y="1254417"/>
                  </a:lnTo>
                  <a:lnTo>
                    <a:pt x="5164242" y="1269826"/>
                  </a:lnTo>
                  <a:close/>
                </a:path>
                <a:path w="8596630" h="3756660">
                  <a:moveTo>
                    <a:pt x="5195059" y="1292229"/>
                  </a:moveTo>
                  <a:lnTo>
                    <a:pt x="5179651" y="1281028"/>
                  </a:lnTo>
                  <a:lnTo>
                    <a:pt x="5190853" y="1265619"/>
                  </a:lnTo>
                  <a:lnTo>
                    <a:pt x="5206261" y="1276820"/>
                  </a:lnTo>
                  <a:lnTo>
                    <a:pt x="5195059" y="1292229"/>
                  </a:lnTo>
                  <a:close/>
                </a:path>
                <a:path w="8596630" h="3756660">
                  <a:moveTo>
                    <a:pt x="5225877" y="1314632"/>
                  </a:moveTo>
                  <a:lnTo>
                    <a:pt x="5210468" y="1303431"/>
                  </a:lnTo>
                  <a:lnTo>
                    <a:pt x="5221670" y="1288022"/>
                  </a:lnTo>
                  <a:lnTo>
                    <a:pt x="5237079" y="1299223"/>
                  </a:lnTo>
                  <a:lnTo>
                    <a:pt x="5225877" y="1314632"/>
                  </a:lnTo>
                  <a:close/>
                </a:path>
                <a:path w="8596630" h="3756660">
                  <a:moveTo>
                    <a:pt x="5256695" y="1337035"/>
                  </a:moveTo>
                  <a:lnTo>
                    <a:pt x="5241286" y="1325833"/>
                  </a:lnTo>
                  <a:lnTo>
                    <a:pt x="5252488" y="1310425"/>
                  </a:lnTo>
                  <a:lnTo>
                    <a:pt x="5267896" y="1321626"/>
                  </a:lnTo>
                  <a:lnTo>
                    <a:pt x="5256695" y="1337035"/>
                  </a:lnTo>
                  <a:close/>
                </a:path>
                <a:path w="8596630" h="3756660">
                  <a:moveTo>
                    <a:pt x="5287513" y="1359438"/>
                  </a:moveTo>
                  <a:lnTo>
                    <a:pt x="5272104" y="1348236"/>
                  </a:lnTo>
                  <a:lnTo>
                    <a:pt x="5283305" y="1332827"/>
                  </a:lnTo>
                  <a:lnTo>
                    <a:pt x="5298714" y="1344029"/>
                  </a:lnTo>
                  <a:lnTo>
                    <a:pt x="5287513" y="1359438"/>
                  </a:lnTo>
                  <a:close/>
                </a:path>
                <a:path w="8596630" h="3756660">
                  <a:moveTo>
                    <a:pt x="5318330" y="1381841"/>
                  </a:moveTo>
                  <a:lnTo>
                    <a:pt x="5302921" y="1370639"/>
                  </a:lnTo>
                  <a:lnTo>
                    <a:pt x="5314123" y="1355230"/>
                  </a:lnTo>
                  <a:lnTo>
                    <a:pt x="5329531" y="1366432"/>
                  </a:lnTo>
                  <a:lnTo>
                    <a:pt x="5318330" y="1381841"/>
                  </a:lnTo>
                  <a:close/>
                </a:path>
                <a:path w="8596630" h="3756660">
                  <a:moveTo>
                    <a:pt x="5349148" y="1404243"/>
                  </a:moveTo>
                  <a:lnTo>
                    <a:pt x="5333739" y="1393042"/>
                  </a:lnTo>
                  <a:lnTo>
                    <a:pt x="5344940" y="1377633"/>
                  </a:lnTo>
                  <a:lnTo>
                    <a:pt x="5360349" y="1388835"/>
                  </a:lnTo>
                  <a:lnTo>
                    <a:pt x="5349148" y="1404243"/>
                  </a:lnTo>
                  <a:close/>
                </a:path>
                <a:path w="8596630" h="3756660">
                  <a:moveTo>
                    <a:pt x="5379965" y="1426646"/>
                  </a:moveTo>
                  <a:lnTo>
                    <a:pt x="5364556" y="1415445"/>
                  </a:lnTo>
                  <a:lnTo>
                    <a:pt x="5375758" y="1400036"/>
                  </a:lnTo>
                  <a:lnTo>
                    <a:pt x="5391167" y="1411237"/>
                  </a:lnTo>
                  <a:lnTo>
                    <a:pt x="5379965" y="1426646"/>
                  </a:lnTo>
                  <a:close/>
                </a:path>
                <a:path w="8596630" h="3756660">
                  <a:moveTo>
                    <a:pt x="5410783" y="1449049"/>
                  </a:moveTo>
                  <a:lnTo>
                    <a:pt x="5395374" y="1437848"/>
                  </a:lnTo>
                  <a:lnTo>
                    <a:pt x="5406576" y="1422439"/>
                  </a:lnTo>
                  <a:lnTo>
                    <a:pt x="5421985" y="1433640"/>
                  </a:lnTo>
                  <a:lnTo>
                    <a:pt x="5410783" y="1449049"/>
                  </a:lnTo>
                  <a:close/>
                </a:path>
                <a:path w="8596630" h="3756660">
                  <a:moveTo>
                    <a:pt x="5441600" y="1471452"/>
                  </a:moveTo>
                  <a:lnTo>
                    <a:pt x="5426191" y="1460251"/>
                  </a:lnTo>
                  <a:lnTo>
                    <a:pt x="5437393" y="1444842"/>
                  </a:lnTo>
                  <a:lnTo>
                    <a:pt x="5452802" y="1456043"/>
                  </a:lnTo>
                  <a:lnTo>
                    <a:pt x="5441600" y="1471452"/>
                  </a:lnTo>
                  <a:close/>
                </a:path>
                <a:path w="8596630" h="3756660">
                  <a:moveTo>
                    <a:pt x="5472418" y="1493855"/>
                  </a:moveTo>
                  <a:lnTo>
                    <a:pt x="5457009" y="1482653"/>
                  </a:lnTo>
                  <a:lnTo>
                    <a:pt x="5468211" y="1467245"/>
                  </a:lnTo>
                  <a:lnTo>
                    <a:pt x="5483619" y="1478446"/>
                  </a:lnTo>
                  <a:lnTo>
                    <a:pt x="5472418" y="1493855"/>
                  </a:lnTo>
                  <a:close/>
                </a:path>
                <a:path w="8596630" h="3756660">
                  <a:moveTo>
                    <a:pt x="5503235" y="1516258"/>
                  </a:moveTo>
                  <a:lnTo>
                    <a:pt x="5487826" y="1505056"/>
                  </a:lnTo>
                  <a:lnTo>
                    <a:pt x="5499028" y="1489647"/>
                  </a:lnTo>
                  <a:lnTo>
                    <a:pt x="5514437" y="1500849"/>
                  </a:lnTo>
                  <a:lnTo>
                    <a:pt x="5503235" y="1516258"/>
                  </a:lnTo>
                  <a:close/>
                </a:path>
                <a:path w="8596630" h="3756660">
                  <a:moveTo>
                    <a:pt x="5534053" y="1538660"/>
                  </a:moveTo>
                  <a:lnTo>
                    <a:pt x="5518644" y="1527459"/>
                  </a:lnTo>
                  <a:lnTo>
                    <a:pt x="5529846" y="1512050"/>
                  </a:lnTo>
                  <a:lnTo>
                    <a:pt x="5545254" y="1523252"/>
                  </a:lnTo>
                  <a:lnTo>
                    <a:pt x="5534053" y="1538660"/>
                  </a:lnTo>
                  <a:close/>
                </a:path>
                <a:path w="8596630" h="3756660">
                  <a:moveTo>
                    <a:pt x="5564871" y="1561063"/>
                  </a:moveTo>
                  <a:lnTo>
                    <a:pt x="5549462" y="1549862"/>
                  </a:lnTo>
                  <a:lnTo>
                    <a:pt x="5560663" y="1534453"/>
                  </a:lnTo>
                  <a:lnTo>
                    <a:pt x="5576072" y="1545654"/>
                  </a:lnTo>
                  <a:lnTo>
                    <a:pt x="5564871" y="1561063"/>
                  </a:lnTo>
                  <a:close/>
                </a:path>
                <a:path w="8596630" h="3756660">
                  <a:moveTo>
                    <a:pt x="5595688" y="1583466"/>
                  </a:moveTo>
                  <a:lnTo>
                    <a:pt x="5580279" y="1572265"/>
                  </a:lnTo>
                  <a:lnTo>
                    <a:pt x="5591481" y="1556856"/>
                  </a:lnTo>
                  <a:lnTo>
                    <a:pt x="5606890" y="1568057"/>
                  </a:lnTo>
                  <a:lnTo>
                    <a:pt x="5595688" y="1583466"/>
                  </a:lnTo>
                  <a:close/>
                </a:path>
                <a:path w="8596630" h="3756660">
                  <a:moveTo>
                    <a:pt x="5626506" y="1605869"/>
                  </a:moveTo>
                  <a:lnTo>
                    <a:pt x="5611097" y="1594668"/>
                  </a:lnTo>
                  <a:lnTo>
                    <a:pt x="5622298" y="1579259"/>
                  </a:lnTo>
                  <a:lnTo>
                    <a:pt x="5637707" y="1590460"/>
                  </a:lnTo>
                  <a:lnTo>
                    <a:pt x="5626506" y="1605869"/>
                  </a:lnTo>
                  <a:close/>
                </a:path>
                <a:path w="8596630" h="3756660">
                  <a:moveTo>
                    <a:pt x="5657323" y="1628272"/>
                  </a:moveTo>
                  <a:lnTo>
                    <a:pt x="5641914" y="1617071"/>
                  </a:lnTo>
                  <a:lnTo>
                    <a:pt x="5653116" y="1601662"/>
                  </a:lnTo>
                  <a:lnTo>
                    <a:pt x="5668525" y="1612863"/>
                  </a:lnTo>
                  <a:lnTo>
                    <a:pt x="5657323" y="1628272"/>
                  </a:lnTo>
                  <a:close/>
                </a:path>
                <a:path w="8596630" h="3756660">
                  <a:moveTo>
                    <a:pt x="5688140" y="1650675"/>
                  </a:moveTo>
                  <a:lnTo>
                    <a:pt x="5672732" y="1639473"/>
                  </a:lnTo>
                  <a:lnTo>
                    <a:pt x="5683934" y="1624065"/>
                  </a:lnTo>
                  <a:lnTo>
                    <a:pt x="5699342" y="1635266"/>
                  </a:lnTo>
                  <a:lnTo>
                    <a:pt x="5688140" y="1650675"/>
                  </a:lnTo>
                  <a:close/>
                </a:path>
                <a:path w="8596630" h="3756660">
                  <a:moveTo>
                    <a:pt x="5718958" y="1673078"/>
                  </a:moveTo>
                  <a:lnTo>
                    <a:pt x="5703550" y="1661876"/>
                  </a:lnTo>
                  <a:lnTo>
                    <a:pt x="5714752" y="1646468"/>
                  </a:lnTo>
                  <a:lnTo>
                    <a:pt x="5730160" y="1657669"/>
                  </a:lnTo>
                  <a:lnTo>
                    <a:pt x="5718958" y="1673078"/>
                  </a:lnTo>
                  <a:close/>
                </a:path>
                <a:path w="8596630" h="3756660">
                  <a:moveTo>
                    <a:pt x="5749776" y="1695480"/>
                  </a:moveTo>
                  <a:lnTo>
                    <a:pt x="5734367" y="1684279"/>
                  </a:lnTo>
                  <a:lnTo>
                    <a:pt x="5745569" y="1668870"/>
                  </a:lnTo>
                  <a:lnTo>
                    <a:pt x="5760978" y="1680071"/>
                  </a:lnTo>
                  <a:lnTo>
                    <a:pt x="5749776" y="1695480"/>
                  </a:lnTo>
                  <a:close/>
                </a:path>
                <a:path w="8596630" h="3756660">
                  <a:moveTo>
                    <a:pt x="5780593" y="1717883"/>
                  </a:moveTo>
                  <a:lnTo>
                    <a:pt x="5765184" y="1706682"/>
                  </a:lnTo>
                  <a:lnTo>
                    <a:pt x="5776386" y="1691273"/>
                  </a:lnTo>
                  <a:lnTo>
                    <a:pt x="5791795" y="1702474"/>
                  </a:lnTo>
                  <a:lnTo>
                    <a:pt x="5780593" y="1717883"/>
                  </a:lnTo>
                  <a:close/>
                </a:path>
                <a:path w="8596630" h="3756660">
                  <a:moveTo>
                    <a:pt x="5811411" y="1740286"/>
                  </a:moveTo>
                  <a:lnTo>
                    <a:pt x="5796002" y="1729085"/>
                  </a:lnTo>
                  <a:lnTo>
                    <a:pt x="5807204" y="1713676"/>
                  </a:lnTo>
                  <a:lnTo>
                    <a:pt x="5822612" y="1724877"/>
                  </a:lnTo>
                  <a:lnTo>
                    <a:pt x="5811411" y="1740286"/>
                  </a:lnTo>
                  <a:close/>
                </a:path>
                <a:path w="8596630" h="3756660">
                  <a:moveTo>
                    <a:pt x="5842229" y="1762689"/>
                  </a:moveTo>
                  <a:lnTo>
                    <a:pt x="5826820" y="1751488"/>
                  </a:lnTo>
                  <a:lnTo>
                    <a:pt x="5838021" y="1736079"/>
                  </a:lnTo>
                  <a:lnTo>
                    <a:pt x="5853430" y="1747280"/>
                  </a:lnTo>
                  <a:lnTo>
                    <a:pt x="5842229" y="1762689"/>
                  </a:lnTo>
                  <a:close/>
                </a:path>
                <a:path w="8596630" h="3756660">
                  <a:moveTo>
                    <a:pt x="5873046" y="1785092"/>
                  </a:moveTo>
                  <a:lnTo>
                    <a:pt x="5857637" y="1773890"/>
                  </a:lnTo>
                  <a:lnTo>
                    <a:pt x="5868839" y="1758481"/>
                  </a:lnTo>
                  <a:lnTo>
                    <a:pt x="5884248" y="1769683"/>
                  </a:lnTo>
                  <a:lnTo>
                    <a:pt x="5873046" y="1785092"/>
                  </a:lnTo>
                  <a:close/>
                </a:path>
                <a:path w="8596630" h="3756660">
                  <a:moveTo>
                    <a:pt x="5903864" y="1807495"/>
                  </a:moveTo>
                  <a:lnTo>
                    <a:pt x="5888455" y="1796293"/>
                  </a:lnTo>
                  <a:lnTo>
                    <a:pt x="5899657" y="1780884"/>
                  </a:lnTo>
                  <a:lnTo>
                    <a:pt x="5915065" y="1792086"/>
                  </a:lnTo>
                  <a:lnTo>
                    <a:pt x="5903864" y="1807495"/>
                  </a:lnTo>
                  <a:close/>
                </a:path>
                <a:path w="8596630" h="3756660">
                  <a:moveTo>
                    <a:pt x="5934681" y="1829897"/>
                  </a:moveTo>
                  <a:lnTo>
                    <a:pt x="5919273" y="1818696"/>
                  </a:lnTo>
                  <a:lnTo>
                    <a:pt x="5930474" y="1803287"/>
                  </a:lnTo>
                  <a:lnTo>
                    <a:pt x="5945883" y="1814489"/>
                  </a:lnTo>
                  <a:lnTo>
                    <a:pt x="5934681" y="1829897"/>
                  </a:lnTo>
                  <a:close/>
                </a:path>
                <a:path w="8596630" h="3756660">
                  <a:moveTo>
                    <a:pt x="5965499" y="1852300"/>
                  </a:moveTo>
                  <a:lnTo>
                    <a:pt x="5950090" y="1841099"/>
                  </a:lnTo>
                  <a:lnTo>
                    <a:pt x="5961292" y="1825690"/>
                  </a:lnTo>
                  <a:lnTo>
                    <a:pt x="5976701" y="1836892"/>
                  </a:lnTo>
                  <a:lnTo>
                    <a:pt x="5965499" y="1852300"/>
                  </a:lnTo>
                  <a:close/>
                </a:path>
                <a:path w="8596630" h="3756660">
                  <a:moveTo>
                    <a:pt x="5996316" y="1874703"/>
                  </a:moveTo>
                  <a:lnTo>
                    <a:pt x="5980907" y="1863502"/>
                  </a:lnTo>
                  <a:lnTo>
                    <a:pt x="5992109" y="1848093"/>
                  </a:lnTo>
                  <a:lnTo>
                    <a:pt x="6007518" y="1859294"/>
                  </a:lnTo>
                  <a:lnTo>
                    <a:pt x="5996316" y="1874703"/>
                  </a:lnTo>
                  <a:close/>
                </a:path>
                <a:path w="8596630" h="3756660">
                  <a:moveTo>
                    <a:pt x="6027134" y="1897106"/>
                  </a:moveTo>
                  <a:lnTo>
                    <a:pt x="6011725" y="1885904"/>
                  </a:lnTo>
                  <a:lnTo>
                    <a:pt x="6022927" y="1870496"/>
                  </a:lnTo>
                  <a:lnTo>
                    <a:pt x="6038335" y="1881697"/>
                  </a:lnTo>
                  <a:lnTo>
                    <a:pt x="6027134" y="1897106"/>
                  </a:lnTo>
                  <a:close/>
                </a:path>
                <a:path w="8596630" h="3756660">
                  <a:moveTo>
                    <a:pt x="6057952" y="1919509"/>
                  </a:moveTo>
                  <a:lnTo>
                    <a:pt x="6042543" y="1908307"/>
                  </a:lnTo>
                  <a:lnTo>
                    <a:pt x="6053744" y="1892899"/>
                  </a:lnTo>
                  <a:lnTo>
                    <a:pt x="6069153" y="1904100"/>
                  </a:lnTo>
                  <a:lnTo>
                    <a:pt x="6057952" y="1919509"/>
                  </a:lnTo>
                  <a:close/>
                </a:path>
                <a:path w="8596630" h="3756660">
                  <a:moveTo>
                    <a:pt x="6088769" y="1941912"/>
                  </a:moveTo>
                  <a:lnTo>
                    <a:pt x="6073360" y="1930710"/>
                  </a:lnTo>
                  <a:lnTo>
                    <a:pt x="6084562" y="1915301"/>
                  </a:lnTo>
                  <a:lnTo>
                    <a:pt x="6099971" y="1926503"/>
                  </a:lnTo>
                  <a:lnTo>
                    <a:pt x="6088769" y="1941912"/>
                  </a:lnTo>
                  <a:close/>
                </a:path>
                <a:path w="8596630" h="3756660">
                  <a:moveTo>
                    <a:pt x="6119587" y="1964315"/>
                  </a:moveTo>
                  <a:lnTo>
                    <a:pt x="6104178" y="1953113"/>
                  </a:lnTo>
                  <a:lnTo>
                    <a:pt x="6115379" y="1937704"/>
                  </a:lnTo>
                  <a:lnTo>
                    <a:pt x="6130788" y="1948906"/>
                  </a:lnTo>
                  <a:lnTo>
                    <a:pt x="6119587" y="1964315"/>
                  </a:lnTo>
                  <a:close/>
                </a:path>
                <a:path w="8596630" h="3756660">
                  <a:moveTo>
                    <a:pt x="6150404" y="1986717"/>
                  </a:moveTo>
                  <a:lnTo>
                    <a:pt x="6134996" y="1975516"/>
                  </a:lnTo>
                  <a:lnTo>
                    <a:pt x="6146197" y="1960107"/>
                  </a:lnTo>
                  <a:lnTo>
                    <a:pt x="6161606" y="1971309"/>
                  </a:lnTo>
                  <a:lnTo>
                    <a:pt x="6150404" y="1986717"/>
                  </a:lnTo>
                  <a:close/>
                </a:path>
                <a:path w="8596630" h="3756660">
                  <a:moveTo>
                    <a:pt x="6181222" y="2009120"/>
                  </a:moveTo>
                  <a:lnTo>
                    <a:pt x="6165813" y="1997919"/>
                  </a:lnTo>
                  <a:lnTo>
                    <a:pt x="6177015" y="1982510"/>
                  </a:lnTo>
                  <a:lnTo>
                    <a:pt x="6192423" y="1993711"/>
                  </a:lnTo>
                  <a:lnTo>
                    <a:pt x="6181222" y="2009120"/>
                  </a:lnTo>
                  <a:close/>
                </a:path>
                <a:path w="8596630" h="3756660">
                  <a:moveTo>
                    <a:pt x="6212039" y="2031523"/>
                  </a:moveTo>
                  <a:lnTo>
                    <a:pt x="6196630" y="2020322"/>
                  </a:lnTo>
                  <a:lnTo>
                    <a:pt x="6207832" y="2004913"/>
                  </a:lnTo>
                  <a:lnTo>
                    <a:pt x="6223241" y="2016114"/>
                  </a:lnTo>
                  <a:lnTo>
                    <a:pt x="6212039" y="2031523"/>
                  </a:lnTo>
                  <a:close/>
                </a:path>
                <a:path w="8596630" h="3756660">
                  <a:moveTo>
                    <a:pt x="6242857" y="2053926"/>
                  </a:moveTo>
                  <a:lnTo>
                    <a:pt x="6227448" y="2042725"/>
                  </a:lnTo>
                  <a:lnTo>
                    <a:pt x="6238650" y="2027316"/>
                  </a:lnTo>
                  <a:lnTo>
                    <a:pt x="6254059" y="2038517"/>
                  </a:lnTo>
                  <a:lnTo>
                    <a:pt x="6242857" y="2053926"/>
                  </a:lnTo>
                  <a:close/>
                </a:path>
                <a:path w="8596630" h="3756660">
                  <a:moveTo>
                    <a:pt x="6273674" y="2076329"/>
                  </a:moveTo>
                  <a:lnTo>
                    <a:pt x="6258266" y="2065127"/>
                  </a:lnTo>
                  <a:lnTo>
                    <a:pt x="6269468" y="2049719"/>
                  </a:lnTo>
                  <a:lnTo>
                    <a:pt x="6284876" y="2060920"/>
                  </a:lnTo>
                  <a:lnTo>
                    <a:pt x="6273674" y="2076329"/>
                  </a:lnTo>
                  <a:close/>
                </a:path>
                <a:path w="8596630" h="3756660">
                  <a:moveTo>
                    <a:pt x="6304492" y="2098732"/>
                  </a:moveTo>
                  <a:lnTo>
                    <a:pt x="6289083" y="2087530"/>
                  </a:lnTo>
                  <a:lnTo>
                    <a:pt x="6300285" y="2072121"/>
                  </a:lnTo>
                  <a:lnTo>
                    <a:pt x="6315694" y="2083323"/>
                  </a:lnTo>
                  <a:lnTo>
                    <a:pt x="6304492" y="2098732"/>
                  </a:lnTo>
                  <a:close/>
                </a:path>
                <a:path w="8596630" h="3756660">
                  <a:moveTo>
                    <a:pt x="6335310" y="2121134"/>
                  </a:moveTo>
                  <a:lnTo>
                    <a:pt x="6319901" y="2109933"/>
                  </a:lnTo>
                  <a:lnTo>
                    <a:pt x="6331102" y="2094524"/>
                  </a:lnTo>
                  <a:lnTo>
                    <a:pt x="6346511" y="2105725"/>
                  </a:lnTo>
                  <a:lnTo>
                    <a:pt x="6335310" y="2121134"/>
                  </a:lnTo>
                  <a:close/>
                </a:path>
                <a:path w="8596630" h="3756660">
                  <a:moveTo>
                    <a:pt x="6366127" y="2143537"/>
                  </a:moveTo>
                  <a:lnTo>
                    <a:pt x="6350719" y="2132336"/>
                  </a:lnTo>
                  <a:lnTo>
                    <a:pt x="6361920" y="2116927"/>
                  </a:lnTo>
                  <a:lnTo>
                    <a:pt x="6377328" y="2128128"/>
                  </a:lnTo>
                  <a:lnTo>
                    <a:pt x="6366127" y="2143537"/>
                  </a:lnTo>
                  <a:close/>
                </a:path>
                <a:path w="8596630" h="3756660">
                  <a:moveTo>
                    <a:pt x="6396945" y="2165940"/>
                  </a:moveTo>
                  <a:lnTo>
                    <a:pt x="6381536" y="2154739"/>
                  </a:lnTo>
                  <a:lnTo>
                    <a:pt x="6392737" y="2139330"/>
                  </a:lnTo>
                  <a:lnTo>
                    <a:pt x="6408146" y="2150531"/>
                  </a:lnTo>
                  <a:lnTo>
                    <a:pt x="6396945" y="2165940"/>
                  </a:lnTo>
                  <a:close/>
                </a:path>
                <a:path w="8596630" h="3756660">
                  <a:moveTo>
                    <a:pt x="6427763" y="2188343"/>
                  </a:moveTo>
                  <a:lnTo>
                    <a:pt x="6412354" y="2177142"/>
                  </a:lnTo>
                  <a:lnTo>
                    <a:pt x="6423555" y="2161733"/>
                  </a:lnTo>
                  <a:lnTo>
                    <a:pt x="6438964" y="2172934"/>
                  </a:lnTo>
                  <a:lnTo>
                    <a:pt x="6427763" y="2188343"/>
                  </a:lnTo>
                  <a:close/>
                </a:path>
                <a:path w="8596630" h="3756660">
                  <a:moveTo>
                    <a:pt x="6458580" y="2210746"/>
                  </a:moveTo>
                  <a:lnTo>
                    <a:pt x="6443171" y="2199544"/>
                  </a:lnTo>
                  <a:lnTo>
                    <a:pt x="6454373" y="2184135"/>
                  </a:lnTo>
                  <a:lnTo>
                    <a:pt x="6469782" y="2195337"/>
                  </a:lnTo>
                  <a:lnTo>
                    <a:pt x="6458580" y="2210746"/>
                  </a:lnTo>
                  <a:close/>
                </a:path>
                <a:path w="8596630" h="3756660">
                  <a:moveTo>
                    <a:pt x="6489397" y="2233149"/>
                  </a:moveTo>
                  <a:lnTo>
                    <a:pt x="6473989" y="2221947"/>
                  </a:lnTo>
                  <a:lnTo>
                    <a:pt x="6485191" y="2206538"/>
                  </a:lnTo>
                  <a:lnTo>
                    <a:pt x="6500599" y="2217740"/>
                  </a:lnTo>
                  <a:lnTo>
                    <a:pt x="6489397" y="2233149"/>
                  </a:lnTo>
                  <a:close/>
                </a:path>
                <a:path w="8596630" h="3756660">
                  <a:moveTo>
                    <a:pt x="6520215" y="2255552"/>
                  </a:moveTo>
                  <a:lnTo>
                    <a:pt x="6504806" y="2244350"/>
                  </a:lnTo>
                  <a:lnTo>
                    <a:pt x="6516008" y="2228941"/>
                  </a:lnTo>
                  <a:lnTo>
                    <a:pt x="6531417" y="2240143"/>
                  </a:lnTo>
                  <a:lnTo>
                    <a:pt x="6520215" y="2255552"/>
                  </a:lnTo>
                  <a:close/>
                </a:path>
                <a:path w="8596630" h="3756660">
                  <a:moveTo>
                    <a:pt x="6551032" y="2277954"/>
                  </a:moveTo>
                  <a:lnTo>
                    <a:pt x="6535624" y="2266753"/>
                  </a:lnTo>
                  <a:lnTo>
                    <a:pt x="6546826" y="2251344"/>
                  </a:lnTo>
                  <a:lnTo>
                    <a:pt x="6562234" y="2262545"/>
                  </a:lnTo>
                  <a:lnTo>
                    <a:pt x="6551032" y="2277954"/>
                  </a:lnTo>
                  <a:close/>
                </a:path>
                <a:path w="8596630" h="3756660">
                  <a:moveTo>
                    <a:pt x="6581850" y="2300357"/>
                  </a:moveTo>
                  <a:lnTo>
                    <a:pt x="6566441" y="2289156"/>
                  </a:lnTo>
                  <a:lnTo>
                    <a:pt x="6577643" y="2273747"/>
                  </a:lnTo>
                  <a:lnTo>
                    <a:pt x="6593052" y="2284948"/>
                  </a:lnTo>
                  <a:lnTo>
                    <a:pt x="6581850" y="2300357"/>
                  </a:lnTo>
                  <a:close/>
                </a:path>
                <a:path w="8596630" h="3756660">
                  <a:moveTo>
                    <a:pt x="6612668" y="2322760"/>
                  </a:moveTo>
                  <a:lnTo>
                    <a:pt x="6597259" y="2311559"/>
                  </a:lnTo>
                  <a:lnTo>
                    <a:pt x="6608460" y="2296150"/>
                  </a:lnTo>
                  <a:lnTo>
                    <a:pt x="6623869" y="2307351"/>
                  </a:lnTo>
                  <a:lnTo>
                    <a:pt x="6612668" y="2322760"/>
                  </a:lnTo>
                  <a:close/>
                </a:path>
                <a:path w="8596630" h="3756660">
                  <a:moveTo>
                    <a:pt x="6643486" y="2345163"/>
                  </a:moveTo>
                  <a:lnTo>
                    <a:pt x="6628077" y="2333961"/>
                  </a:lnTo>
                  <a:lnTo>
                    <a:pt x="6639278" y="2318552"/>
                  </a:lnTo>
                  <a:lnTo>
                    <a:pt x="6654687" y="2329754"/>
                  </a:lnTo>
                  <a:lnTo>
                    <a:pt x="6643486" y="2345163"/>
                  </a:lnTo>
                  <a:close/>
                </a:path>
                <a:path w="8596630" h="3756660">
                  <a:moveTo>
                    <a:pt x="6674303" y="2367566"/>
                  </a:moveTo>
                  <a:lnTo>
                    <a:pt x="6658894" y="2356364"/>
                  </a:lnTo>
                  <a:lnTo>
                    <a:pt x="6670096" y="2340955"/>
                  </a:lnTo>
                  <a:lnTo>
                    <a:pt x="6685504" y="2352157"/>
                  </a:lnTo>
                  <a:lnTo>
                    <a:pt x="6674303" y="2367566"/>
                  </a:lnTo>
                  <a:close/>
                </a:path>
                <a:path w="8596630" h="3756660">
                  <a:moveTo>
                    <a:pt x="6705121" y="2389968"/>
                  </a:moveTo>
                  <a:lnTo>
                    <a:pt x="6689712" y="2378767"/>
                  </a:lnTo>
                  <a:lnTo>
                    <a:pt x="6700913" y="2363358"/>
                  </a:lnTo>
                  <a:lnTo>
                    <a:pt x="6716322" y="2374560"/>
                  </a:lnTo>
                  <a:lnTo>
                    <a:pt x="6705121" y="2389968"/>
                  </a:lnTo>
                  <a:close/>
                </a:path>
                <a:path w="8596630" h="3756660">
                  <a:moveTo>
                    <a:pt x="6735938" y="2412371"/>
                  </a:moveTo>
                  <a:lnTo>
                    <a:pt x="6720529" y="2401170"/>
                  </a:lnTo>
                  <a:lnTo>
                    <a:pt x="6731731" y="2385761"/>
                  </a:lnTo>
                  <a:lnTo>
                    <a:pt x="6747140" y="2396963"/>
                  </a:lnTo>
                  <a:lnTo>
                    <a:pt x="6735938" y="2412371"/>
                  </a:lnTo>
                  <a:close/>
                </a:path>
                <a:path w="8596630" h="3756660">
                  <a:moveTo>
                    <a:pt x="6766755" y="2434774"/>
                  </a:moveTo>
                  <a:lnTo>
                    <a:pt x="6751347" y="2423573"/>
                  </a:lnTo>
                  <a:lnTo>
                    <a:pt x="6762549" y="2408164"/>
                  </a:lnTo>
                  <a:lnTo>
                    <a:pt x="6777957" y="2419365"/>
                  </a:lnTo>
                  <a:lnTo>
                    <a:pt x="6766755" y="2434774"/>
                  </a:lnTo>
                  <a:close/>
                </a:path>
                <a:path w="8596630" h="3756660">
                  <a:moveTo>
                    <a:pt x="6797573" y="2457177"/>
                  </a:moveTo>
                  <a:lnTo>
                    <a:pt x="6782164" y="2445976"/>
                  </a:lnTo>
                  <a:lnTo>
                    <a:pt x="6793366" y="2430567"/>
                  </a:lnTo>
                  <a:lnTo>
                    <a:pt x="6808775" y="2441768"/>
                  </a:lnTo>
                  <a:lnTo>
                    <a:pt x="6797573" y="2457177"/>
                  </a:lnTo>
                  <a:close/>
                </a:path>
                <a:path w="8596630" h="3756660">
                  <a:moveTo>
                    <a:pt x="6828390" y="2479580"/>
                  </a:moveTo>
                  <a:lnTo>
                    <a:pt x="6812982" y="2468379"/>
                  </a:lnTo>
                  <a:lnTo>
                    <a:pt x="6824184" y="2452970"/>
                  </a:lnTo>
                  <a:lnTo>
                    <a:pt x="6839592" y="2464171"/>
                  </a:lnTo>
                  <a:lnTo>
                    <a:pt x="6828390" y="2479580"/>
                  </a:lnTo>
                  <a:close/>
                </a:path>
                <a:path w="8596630" h="3756660">
                  <a:moveTo>
                    <a:pt x="6859208" y="2501983"/>
                  </a:moveTo>
                  <a:lnTo>
                    <a:pt x="6843799" y="2490781"/>
                  </a:lnTo>
                  <a:lnTo>
                    <a:pt x="6855001" y="2475372"/>
                  </a:lnTo>
                  <a:lnTo>
                    <a:pt x="6870410" y="2486574"/>
                  </a:lnTo>
                  <a:lnTo>
                    <a:pt x="6859208" y="2501983"/>
                  </a:lnTo>
                  <a:close/>
                </a:path>
                <a:path w="8596630" h="3756660">
                  <a:moveTo>
                    <a:pt x="6890026" y="2524386"/>
                  </a:moveTo>
                  <a:lnTo>
                    <a:pt x="6874617" y="2513184"/>
                  </a:lnTo>
                  <a:lnTo>
                    <a:pt x="6885819" y="2497775"/>
                  </a:lnTo>
                  <a:lnTo>
                    <a:pt x="6901227" y="2508977"/>
                  </a:lnTo>
                  <a:lnTo>
                    <a:pt x="6890026" y="2524386"/>
                  </a:lnTo>
                  <a:close/>
                </a:path>
                <a:path w="8596630" h="3756660">
                  <a:moveTo>
                    <a:pt x="6920844" y="2546788"/>
                  </a:moveTo>
                  <a:lnTo>
                    <a:pt x="6905435" y="2535587"/>
                  </a:lnTo>
                  <a:lnTo>
                    <a:pt x="6916636" y="2520178"/>
                  </a:lnTo>
                  <a:lnTo>
                    <a:pt x="6932045" y="2531380"/>
                  </a:lnTo>
                  <a:lnTo>
                    <a:pt x="6920844" y="2546788"/>
                  </a:lnTo>
                  <a:close/>
                </a:path>
                <a:path w="8596630" h="3756660">
                  <a:moveTo>
                    <a:pt x="6951661" y="2569191"/>
                  </a:moveTo>
                  <a:lnTo>
                    <a:pt x="6936252" y="2557990"/>
                  </a:lnTo>
                  <a:lnTo>
                    <a:pt x="6947454" y="2542581"/>
                  </a:lnTo>
                  <a:lnTo>
                    <a:pt x="6962863" y="2553782"/>
                  </a:lnTo>
                  <a:lnTo>
                    <a:pt x="6951661" y="2569191"/>
                  </a:lnTo>
                  <a:close/>
                </a:path>
                <a:path w="8596630" h="3756660">
                  <a:moveTo>
                    <a:pt x="6982479" y="2591594"/>
                  </a:moveTo>
                  <a:lnTo>
                    <a:pt x="6967070" y="2580393"/>
                  </a:lnTo>
                  <a:lnTo>
                    <a:pt x="6978271" y="2564984"/>
                  </a:lnTo>
                  <a:lnTo>
                    <a:pt x="6993680" y="2576185"/>
                  </a:lnTo>
                  <a:lnTo>
                    <a:pt x="6982479" y="2591594"/>
                  </a:lnTo>
                  <a:close/>
                </a:path>
                <a:path w="8596630" h="3756660">
                  <a:moveTo>
                    <a:pt x="7013296" y="2613997"/>
                  </a:moveTo>
                  <a:lnTo>
                    <a:pt x="6997887" y="2602796"/>
                  </a:lnTo>
                  <a:lnTo>
                    <a:pt x="7009089" y="2587387"/>
                  </a:lnTo>
                  <a:lnTo>
                    <a:pt x="7024498" y="2598588"/>
                  </a:lnTo>
                  <a:lnTo>
                    <a:pt x="7013296" y="2613997"/>
                  </a:lnTo>
                  <a:close/>
                </a:path>
                <a:path w="8596630" h="3756660">
                  <a:moveTo>
                    <a:pt x="7044114" y="2636400"/>
                  </a:moveTo>
                  <a:lnTo>
                    <a:pt x="7028705" y="2625198"/>
                  </a:lnTo>
                  <a:lnTo>
                    <a:pt x="7039907" y="2609789"/>
                  </a:lnTo>
                  <a:lnTo>
                    <a:pt x="7055316" y="2620991"/>
                  </a:lnTo>
                  <a:lnTo>
                    <a:pt x="7044114" y="2636400"/>
                  </a:lnTo>
                  <a:close/>
                </a:path>
                <a:path w="8596630" h="3756660">
                  <a:moveTo>
                    <a:pt x="7074931" y="2658803"/>
                  </a:moveTo>
                  <a:lnTo>
                    <a:pt x="7059522" y="2647601"/>
                  </a:lnTo>
                  <a:lnTo>
                    <a:pt x="7070724" y="2632192"/>
                  </a:lnTo>
                  <a:lnTo>
                    <a:pt x="7086133" y="2643394"/>
                  </a:lnTo>
                  <a:lnTo>
                    <a:pt x="7074931" y="2658803"/>
                  </a:lnTo>
                  <a:close/>
                </a:path>
                <a:path w="8596630" h="3756660">
                  <a:moveTo>
                    <a:pt x="7105749" y="2681206"/>
                  </a:moveTo>
                  <a:lnTo>
                    <a:pt x="7090340" y="2670004"/>
                  </a:lnTo>
                  <a:lnTo>
                    <a:pt x="7101542" y="2654595"/>
                  </a:lnTo>
                  <a:lnTo>
                    <a:pt x="7116951" y="2665797"/>
                  </a:lnTo>
                  <a:lnTo>
                    <a:pt x="7105749" y="2681206"/>
                  </a:lnTo>
                  <a:close/>
                </a:path>
                <a:path w="8596630" h="3756660">
                  <a:moveTo>
                    <a:pt x="7136566" y="2703608"/>
                  </a:moveTo>
                  <a:lnTo>
                    <a:pt x="7121158" y="2692407"/>
                  </a:lnTo>
                  <a:lnTo>
                    <a:pt x="7132359" y="2676998"/>
                  </a:lnTo>
                  <a:lnTo>
                    <a:pt x="7147768" y="2688199"/>
                  </a:lnTo>
                  <a:lnTo>
                    <a:pt x="7136566" y="2703608"/>
                  </a:lnTo>
                  <a:close/>
                </a:path>
                <a:path w="8596630" h="3756660">
                  <a:moveTo>
                    <a:pt x="7167384" y="2726011"/>
                  </a:moveTo>
                  <a:lnTo>
                    <a:pt x="7151975" y="2714810"/>
                  </a:lnTo>
                  <a:lnTo>
                    <a:pt x="7163177" y="2699401"/>
                  </a:lnTo>
                  <a:lnTo>
                    <a:pt x="7178585" y="2710602"/>
                  </a:lnTo>
                  <a:lnTo>
                    <a:pt x="7167384" y="2726011"/>
                  </a:lnTo>
                  <a:close/>
                </a:path>
                <a:path w="8596630" h="3756660">
                  <a:moveTo>
                    <a:pt x="7198202" y="2748414"/>
                  </a:moveTo>
                  <a:lnTo>
                    <a:pt x="7182793" y="2737213"/>
                  </a:lnTo>
                  <a:lnTo>
                    <a:pt x="7193994" y="2721804"/>
                  </a:lnTo>
                  <a:lnTo>
                    <a:pt x="7209403" y="2733005"/>
                  </a:lnTo>
                  <a:lnTo>
                    <a:pt x="7198202" y="2748414"/>
                  </a:lnTo>
                  <a:close/>
                </a:path>
                <a:path w="8596630" h="3756660">
                  <a:moveTo>
                    <a:pt x="7229019" y="2770817"/>
                  </a:moveTo>
                  <a:lnTo>
                    <a:pt x="7213610" y="2759615"/>
                  </a:lnTo>
                  <a:lnTo>
                    <a:pt x="7224812" y="2744206"/>
                  </a:lnTo>
                  <a:lnTo>
                    <a:pt x="7240221" y="2755408"/>
                  </a:lnTo>
                  <a:lnTo>
                    <a:pt x="7229019" y="2770817"/>
                  </a:lnTo>
                  <a:close/>
                </a:path>
                <a:path w="8596630" h="3756660">
                  <a:moveTo>
                    <a:pt x="7259837" y="2793220"/>
                  </a:moveTo>
                  <a:lnTo>
                    <a:pt x="7244428" y="2782018"/>
                  </a:lnTo>
                  <a:lnTo>
                    <a:pt x="7255630" y="2766609"/>
                  </a:lnTo>
                  <a:lnTo>
                    <a:pt x="7271038" y="2777811"/>
                  </a:lnTo>
                  <a:lnTo>
                    <a:pt x="7259837" y="2793220"/>
                  </a:lnTo>
                  <a:close/>
                </a:path>
                <a:path w="8596630" h="3756660">
                  <a:moveTo>
                    <a:pt x="7290654" y="2815622"/>
                  </a:moveTo>
                  <a:lnTo>
                    <a:pt x="7275246" y="2804421"/>
                  </a:lnTo>
                  <a:lnTo>
                    <a:pt x="7286447" y="2789012"/>
                  </a:lnTo>
                  <a:lnTo>
                    <a:pt x="7301856" y="2800213"/>
                  </a:lnTo>
                  <a:lnTo>
                    <a:pt x="7290654" y="2815622"/>
                  </a:lnTo>
                  <a:close/>
                </a:path>
                <a:path w="8596630" h="3756660">
                  <a:moveTo>
                    <a:pt x="7321472" y="2838025"/>
                  </a:moveTo>
                  <a:lnTo>
                    <a:pt x="7306063" y="2826824"/>
                  </a:lnTo>
                  <a:lnTo>
                    <a:pt x="7317265" y="2811415"/>
                  </a:lnTo>
                  <a:lnTo>
                    <a:pt x="7332674" y="2822616"/>
                  </a:lnTo>
                  <a:lnTo>
                    <a:pt x="7321472" y="2838025"/>
                  </a:lnTo>
                  <a:close/>
                </a:path>
                <a:path w="8596630" h="3756660">
                  <a:moveTo>
                    <a:pt x="7352289" y="2860428"/>
                  </a:moveTo>
                  <a:lnTo>
                    <a:pt x="7336880" y="2849227"/>
                  </a:lnTo>
                  <a:lnTo>
                    <a:pt x="7348082" y="2833818"/>
                  </a:lnTo>
                  <a:lnTo>
                    <a:pt x="7363491" y="2845019"/>
                  </a:lnTo>
                  <a:lnTo>
                    <a:pt x="7352289" y="2860428"/>
                  </a:lnTo>
                  <a:close/>
                </a:path>
                <a:path w="8596630" h="3756660">
                  <a:moveTo>
                    <a:pt x="7383107" y="2882831"/>
                  </a:moveTo>
                  <a:lnTo>
                    <a:pt x="7367698" y="2871629"/>
                  </a:lnTo>
                  <a:lnTo>
                    <a:pt x="7378900" y="2856221"/>
                  </a:lnTo>
                  <a:lnTo>
                    <a:pt x="7394308" y="2867422"/>
                  </a:lnTo>
                  <a:lnTo>
                    <a:pt x="7383107" y="2882831"/>
                  </a:lnTo>
                  <a:close/>
                </a:path>
                <a:path w="8596630" h="3756660">
                  <a:moveTo>
                    <a:pt x="7413924" y="2905234"/>
                  </a:moveTo>
                  <a:lnTo>
                    <a:pt x="7398516" y="2894032"/>
                  </a:lnTo>
                  <a:lnTo>
                    <a:pt x="7409717" y="2878623"/>
                  </a:lnTo>
                  <a:lnTo>
                    <a:pt x="7425126" y="2889825"/>
                  </a:lnTo>
                  <a:lnTo>
                    <a:pt x="7413924" y="2905234"/>
                  </a:lnTo>
                  <a:close/>
                </a:path>
                <a:path w="8596630" h="3756660">
                  <a:moveTo>
                    <a:pt x="7444742" y="2927637"/>
                  </a:moveTo>
                  <a:lnTo>
                    <a:pt x="7429333" y="2916435"/>
                  </a:lnTo>
                  <a:lnTo>
                    <a:pt x="7440535" y="2901026"/>
                  </a:lnTo>
                  <a:lnTo>
                    <a:pt x="7455943" y="2912228"/>
                  </a:lnTo>
                  <a:lnTo>
                    <a:pt x="7444742" y="2927637"/>
                  </a:lnTo>
                  <a:close/>
                </a:path>
                <a:path w="8596630" h="3756660">
                  <a:moveTo>
                    <a:pt x="7475560" y="2950039"/>
                  </a:moveTo>
                  <a:lnTo>
                    <a:pt x="7460151" y="2938838"/>
                  </a:lnTo>
                  <a:lnTo>
                    <a:pt x="7471352" y="2923429"/>
                  </a:lnTo>
                  <a:lnTo>
                    <a:pt x="7486761" y="2934631"/>
                  </a:lnTo>
                  <a:lnTo>
                    <a:pt x="7475560" y="2950039"/>
                  </a:lnTo>
                  <a:close/>
                </a:path>
                <a:path w="8596630" h="3756660">
                  <a:moveTo>
                    <a:pt x="7506377" y="2972442"/>
                  </a:moveTo>
                  <a:lnTo>
                    <a:pt x="7490969" y="2961241"/>
                  </a:lnTo>
                  <a:lnTo>
                    <a:pt x="7502170" y="2945832"/>
                  </a:lnTo>
                  <a:lnTo>
                    <a:pt x="7517579" y="2957034"/>
                  </a:lnTo>
                  <a:lnTo>
                    <a:pt x="7506377" y="2972442"/>
                  </a:lnTo>
                  <a:close/>
                </a:path>
                <a:path w="8596630" h="3756660">
                  <a:moveTo>
                    <a:pt x="7537195" y="2994845"/>
                  </a:moveTo>
                  <a:lnTo>
                    <a:pt x="7521786" y="2983644"/>
                  </a:lnTo>
                  <a:lnTo>
                    <a:pt x="7532988" y="2968235"/>
                  </a:lnTo>
                  <a:lnTo>
                    <a:pt x="7548397" y="2979436"/>
                  </a:lnTo>
                  <a:lnTo>
                    <a:pt x="7537195" y="2994845"/>
                  </a:lnTo>
                  <a:close/>
                </a:path>
                <a:path w="8596630" h="3756660">
                  <a:moveTo>
                    <a:pt x="7568012" y="3017248"/>
                  </a:moveTo>
                  <a:lnTo>
                    <a:pt x="7552603" y="3006047"/>
                  </a:lnTo>
                  <a:lnTo>
                    <a:pt x="7563805" y="2990638"/>
                  </a:lnTo>
                  <a:lnTo>
                    <a:pt x="7579214" y="3001839"/>
                  </a:lnTo>
                  <a:lnTo>
                    <a:pt x="7568012" y="3017248"/>
                  </a:lnTo>
                  <a:close/>
                </a:path>
                <a:path w="8596630" h="3756660">
                  <a:moveTo>
                    <a:pt x="7598830" y="3039651"/>
                  </a:moveTo>
                  <a:lnTo>
                    <a:pt x="7583421" y="3028450"/>
                  </a:lnTo>
                  <a:lnTo>
                    <a:pt x="7594623" y="3013041"/>
                  </a:lnTo>
                  <a:lnTo>
                    <a:pt x="7610032" y="3024242"/>
                  </a:lnTo>
                  <a:lnTo>
                    <a:pt x="7598830" y="3039651"/>
                  </a:lnTo>
                  <a:close/>
                </a:path>
                <a:path w="8596630" h="3756660">
                  <a:moveTo>
                    <a:pt x="7629647" y="3062054"/>
                  </a:moveTo>
                  <a:lnTo>
                    <a:pt x="7614239" y="3050852"/>
                  </a:lnTo>
                  <a:lnTo>
                    <a:pt x="7625441" y="3035444"/>
                  </a:lnTo>
                  <a:lnTo>
                    <a:pt x="7640849" y="3046645"/>
                  </a:lnTo>
                  <a:lnTo>
                    <a:pt x="7629647" y="3062054"/>
                  </a:lnTo>
                  <a:close/>
                </a:path>
                <a:path w="8596630" h="3756660">
                  <a:moveTo>
                    <a:pt x="7660465" y="3084457"/>
                  </a:moveTo>
                  <a:lnTo>
                    <a:pt x="7645056" y="3073255"/>
                  </a:lnTo>
                  <a:lnTo>
                    <a:pt x="7656258" y="3057846"/>
                  </a:lnTo>
                  <a:lnTo>
                    <a:pt x="7671667" y="3069048"/>
                  </a:lnTo>
                  <a:lnTo>
                    <a:pt x="7660465" y="3084457"/>
                  </a:lnTo>
                  <a:close/>
                </a:path>
                <a:path w="8596630" h="3756660">
                  <a:moveTo>
                    <a:pt x="7691283" y="3106859"/>
                  </a:moveTo>
                  <a:lnTo>
                    <a:pt x="7675874" y="3095658"/>
                  </a:lnTo>
                  <a:lnTo>
                    <a:pt x="7687075" y="3080249"/>
                  </a:lnTo>
                  <a:lnTo>
                    <a:pt x="7702484" y="3091450"/>
                  </a:lnTo>
                  <a:lnTo>
                    <a:pt x="7691283" y="3106859"/>
                  </a:lnTo>
                  <a:close/>
                </a:path>
                <a:path w="8596630" h="3756660">
                  <a:moveTo>
                    <a:pt x="7722100" y="3129262"/>
                  </a:moveTo>
                  <a:lnTo>
                    <a:pt x="7706692" y="3118061"/>
                  </a:lnTo>
                  <a:lnTo>
                    <a:pt x="7717893" y="3102652"/>
                  </a:lnTo>
                  <a:lnTo>
                    <a:pt x="7733302" y="3113853"/>
                  </a:lnTo>
                  <a:lnTo>
                    <a:pt x="7722100" y="3129262"/>
                  </a:lnTo>
                  <a:close/>
                </a:path>
                <a:path w="8596630" h="3756660">
                  <a:moveTo>
                    <a:pt x="7752918" y="3151665"/>
                  </a:moveTo>
                  <a:lnTo>
                    <a:pt x="7737509" y="3140463"/>
                  </a:lnTo>
                  <a:lnTo>
                    <a:pt x="7748711" y="3125055"/>
                  </a:lnTo>
                  <a:lnTo>
                    <a:pt x="7764119" y="3136257"/>
                  </a:lnTo>
                  <a:lnTo>
                    <a:pt x="7752918" y="3151665"/>
                  </a:lnTo>
                  <a:close/>
                </a:path>
                <a:path w="8596630" h="3756660">
                  <a:moveTo>
                    <a:pt x="7783736" y="3174068"/>
                  </a:moveTo>
                  <a:lnTo>
                    <a:pt x="7768327" y="3162867"/>
                  </a:lnTo>
                  <a:lnTo>
                    <a:pt x="7779528" y="3147458"/>
                  </a:lnTo>
                  <a:lnTo>
                    <a:pt x="7794937" y="3158659"/>
                  </a:lnTo>
                  <a:lnTo>
                    <a:pt x="7783736" y="3174068"/>
                  </a:lnTo>
                  <a:close/>
                </a:path>
                <a:path w="8596630" h="3756660">
                  <a:moveTo>
                    <a:pt x="7814553" y="3196471"/>
                  </a:moveTo>
                  <a:lnTo>
                    <a:pt x="7799144" y="3185269"/>
                  </a:lnTo>
                  <a:lnTo>
                    <a:pt x="7810346" y="3169860"/>
                  </a:lnTo>
                  <a:lnTo>
                    <a:pt x="7825755" y="3181062"/>
                  </a:lnTo>
                  <a:lnTo>
                    <a:pt x="7814553" y="3196471"/>
                  </a:lnTo>
                  <a:close/>
                </a:path>
                <a:path w="8596630" h="3756660">
                  <a:moveTo>
                    <a:pt x="7845370" y="3218874"/>
                  </a:moveTo>
                  <a:lnTo>
                    <a:pt x="7829962" y="3207672"/>
                  </a:lnTo>
                  <a:lnTo>
                    <a:pt x="7841163" y="3192263"/>
                  </a:lnTo>
                  <a:lnTo>
                    <a:pt x="7856572" y="3203465"/>
                  </a:lnTo>
                  <a:lnTo>
                    <a:pt x="7845370" y="3218874"/>
                  </a:lnTo>
                  <a:close/>
                </a:path>
                <a:path w="8596630" h="3756660">
                  <a:moveTo>
                    <a:pt x="7876188" y="3241277"/>
                  </a:moveTo>
                  <a:lnTo>
                    <a:pt x="7860779" y="3230075"/>
                  </a:lnTo>
                  <a:lnTo>
                    <a:pt x="7871981" y="3214666"/>
                  </a:lnTo>
                  <a:lnTo>
                    <a:pt x="7887390" y="3225868"/>
                  </a:lnTo>
                  <a:lnTo>
                    <a:pt x="7876188" y="3241277"/>
                  </a:lnTo>
                  <a:close/>
                </a:path>
                <a:path w="8596630" h="3756660">
                  <a:moveTo>
                    <a:pt x="7907005" y="3263679"/>
                  </a:moveTo>
                  <a:lnTo>
                    <a:pt x="7891596" y="3252478"/>
                  </a:lnTo>
                  <a:lnTo>
                    <a:pt x="7902798" y="3237069"/>
                  </a:lnTo>
                  <a:lnTo>
                    <a:pt x="7918207" y="3248270"/>
                  </a:lnTo>
                  <a:lnTo>
                    <a:pt x="7907005" y="3263679"/>
                  </a:lnTo>
                  <a:close/>
                </a:path>
                <a:path w="8596630" h="3756660">
                  <a:moveTo>
                    <a:pt x="7937823" y="3286082"/>
                  </a:moveTo>
                  <a:lnTo>
                    <a:pt x="7922414" y="3274881"/>
                  </a:lnTo>
                  <a:lnTo>
                    <a:pt x="7933616" y="3259472"/>
                  </a:lnTo>
                  <a:lnTo>
                    <a:pt x="7949025" y="3270673"/>
                  </a:lnTo>
                  <a:lnTo>
                    <a:pt x="7937823" y="3286082"/>
                  </a:lnTo>
                  <a:close/>
                </a:path>
                <a:path w="8596630" h="3756660">
                  <a:moveTo>
                    <a:pt x="7968641" y="3308485"/>
                  </a:moveTo>
                  <a:lnTo>
                    <a:pt x="7953232" y="3297284"/>
                  </a:lnTo>
                  <a:lnTo>
                    <a:pt x="7964434" y="3281875"/>
                  </a:lnTo>
                  <a:lnTo>
                    <a:pt x="7979842" y="3293076"/>
                  </a:lnTo>
                  <a:lnTo>
                    <a:pt x="7968641" y="3308485"/>
                  </a:lnTo>
                  <a:close/>
                </a:path>
                <a:path w="8596630" h="3756660">
                  <a:moveTo>
                    <a:pt x="7999459" y="3330888"/>
                  </a:moveTo>
                  <a:lnTo>
                    <a:pt x="7984050" y="3319686"/>
                  </a:lnTo>
                  <a:lnTo>
                    <a:pt x="7995251" y="3304277"/>
                  </a:lnTo>
                  <a:lnTo>
                    <a:pt x="8010660" y="3315479"/>
                  </a:lnTo>
                  <a:lnTo>
                    <a:pt x="7999459" y="3330888"/>
                  </a:lnTo>
                  <a:close/>
                </a:path>
                <a:path w="8596630" h="3756660">
                  <a:moveTo>
                    <a:pt x="8030276" y="3353291"/>
                  </a:moveTo>
                  <a:lnTo>
                    <a:pt x="8014867" y="3342089"/>
                  </a:lnTo>
                  <a:lnTo>
                    <a:pt x="8026068" y="3326680"/>
                  </a:lnTo>
                  <a:lnTo>
                    <a:pt x="8041477" y="3337882"/>
                  </a:lnTo>
                  <a:lnTo>
                    <a:pt x="8030276" y="3353291"/>
                  </a:lnTo>
                  <a:close/>
                </a:path>
                <a:path w="8596630" h="3756660">
                  <a:moveTo>
                    <a:pt x="8061093" y="3375693"/>
                  </a:moveTo>
                  <a:lnTo>
                    <a:pt x="8045685" y="3364492"/>
                  </a:lnTo>
                  <a:lnTo>
                    <a:pt x="8056886" y="3349083"/>
                  </a:lnTo>
                  <a:lnTo>
                    <a:pt x="8072295" y="3360285"/>
                  </a:lnTo>
                  <a:lnTo>
                    <a:pt x="8061093" y="3375693"/>
                  </a:lnTo>
                  <a:close/>
                </a:path>
                <a:path w="8596630" h="3756660">
                  <a:moveTo>
                    <a:pt x="8091911" y="3398096"/>
                  </a:moveTo>
                  <a:lnTo>
                    <a:pt x="8076502" y="3386895"/>
                  </a:lnTo>
                  <a:lnTo>
                    <a:pt x="8087704" y="3371486"/>
                  </a:lnTo>
                  <a:lnTo>
                    <a:pt x="8103113" y="3382687"/>
                  </a:lnTo>
                  <a:lnTo>
                    <a:pt x="8091911" y="3398096"/>
                  </a:lnTo>
                  <a:close/>
                </a:path>
                <a:path w="8596630" h="3756660">
                  <a:moveTo>
                    <a:pt x="8122729" y="3420499"/>
                  </a:moveTo>
                  <a:lnTo>
                    <a:pt x="8107320" y="3409298"/>
                  </a:lnTo>
                  <a:lnTo>
                    <a:pt x="8118522" y="3393889"/>
                  </a:lnTo>
                  <a:lnTo>
                    <a:pt x="8133931" y="3405090"/>
                  </a:lnTo>
                  <a:lnTo>
                    <a:pt x="8122729" y="3420499"/>
                  </a:lnTo>
                  <a:close/>
                </a:path>
                <a:path w="8596630" h="3756660">
                  <a:moveTo>
                    <a:pt x="8153546" y="3442902"/>
                  </a:moveTo>
                  <a:lnTo>
                    <a:pt x="8138137" y="3431700"/>
                  </a:lnTo>
                  <a:lnTo>
                    <a:pt x="8149339" y="3416292"/>
                  </a:lnTo>
                  <a:lnTo>
                    <a:pt x="8164748" y="3427493"/>
                  </a:lnTo>
                  <a:lnTo>
                    <a:pt x="8153546" y="3442902"/>
                  </a:lnTo>
                  <a:close/>
                </a:path>
                <a:path w="8596630" h="3756660">
                  <a:moveTo>
                    <a:pt x="8184364" y="3465305"/>
                  </a:moveTo>
                  <a:lnTo>
                    <a:pt x="8168955" y="3454103"/>
                  </a:lnTo>
                  <a:lnTo>
                    <a:pt x="8180157" y="3438695"/>
                  </a:lnTo>
                  <a:lnTo>
                    <a:pt x="8195565" y="3449896"/>
                  </a:lnTo>
                  <a:lnTo>
                    <a:pt x="8184364" y="3465305"/>
                  </a:lnTo>
                  <a:close/>
                </a:path>
                <a:path w="8596630" h="3756660">
                  <a:moveTo>
                    <a:pt x="8215181" y="3487707"/>
                  </a:moveTo>
                  <a:lnTo>
                    <a:pt x="8199772" y="3476506"/>
                  </a:lnTo>
                  <a:lnTo>
                    <a:pt x="8210974" y="3461097"/>
                  </a:lnTo>
                  <a:lnTo>
                    <a:pt x="8226383" y="3472299"/>
                  </a:lnTo>
                  <a:lnTo>
                    <a:pt x="8215181" y="3487707"/>
                  </a:lnTo>
                  <a:close/>
                </a:path>
                <a:path w="8596630" h="3756660">
                  <a:moveTo>
                    <a:pt x="8245999" y="3510110"/>
                  </a:moveTo>
                  <a:lnTo>
                    <a:pt x="8230590" y="3498909"/>
                  </a:lnTo>
                  <a:lnTo>
                    <a:pt x="8241792" y="3483500"/>
                  </a:lnTo>
                  <a:lnTo>
                    <a:pt x="8257200" y="3494702"/>
                  </a:lnTo>
                  <a:lnTo>
                    <a:pt x="8245999" y="3510110"/>
                  </a:lnTo>
                  <a:close/>
                </a:path>
                <a:path w="8596630" h="3756660">
                  <a:moveTo>
                    <a:pt x="8276817" y="3532513"/>
                  </a:moveTo>
                  <a:lnTo>
                    <a:pt x="8261408" y="3521312"/>
                  </a:lnTo>
                  <a:lnTo>
                    <a:pt x="8272609" y="3505903"/>
                  </a:lnTo>
                  <a:lnTo>
                    <a:pt x="8288018" y="3517105"/>
                  </a:lnTo>
                  <a:lnTo>
                    <a:pt x="8276817" y="3532513"/>
                  </a:lnTo>
                  <a:close/>
                </a:path>
                <a:path w="8596630" h="3756660">
                  <a:moveTo>
                    <a:pt x="8307634" y="3554916"/>
                  </a:moveTo>
                  <a:lnTo>
                    <a:pt x="8292225" y="3543714"/>
                  </a:lnTo>
                  <a:lnTo>
                    <a:pt x="8303427" y="3528306"/>
                  </a:lnTo>
                  <a:lnTo>
                    <a:pt x="8318836" y="3539508"/>
                  </a:lnTo>
                  <a:lnTo>
                    <a:pt x="8307634" y="3554916"/>
                  </a:lnTo>
                  <a:close/>
                </a:path>
                <a:path w="8596630" h="3756660">
                  <a:moveTo>
                    <a:pt x="8338452" y="3577319"/>
                  </a:moveTo>
                  <a:lnTo>
                    <a:pt x="8323043" y="3566118"/>
                  </a:lnTo>
                  <a:lnTo>
                    <a:pt x="8334244" y="3550709"/>
                  </a:lnTo>
                  <a:lnTo>
                    <a:pt x="8349653" y="3561910"/>
                  </a:lnTo>
                  <a:lnTo>
                    <a:pt x="8338452" y="3577319"/>
                  </a:lnTo>
                  <a:close/>
                </a:path>
                <a:path w="8596630" h="3756660">
                  <a:moveTo>
                    <a:pt x="8369269" y="3599722"/>
                  </a:moveTo>
                  <a:lnTo>
                    <a:pt x="8353860" y="3588521"/>
                  </a:lnTo>
                  <a:lnTo>
                    <a:pt x="8365062" y="3573112"/>
                  </a:lnTo>
                  <a:lnTo>
                    <a:pt x="8380471" y="3584313"/>
                  </a:lnTo>
                  <a:lnTo>
                    <a:pt x="8369269" y="3599722"/>
                  </a:lnTo>
                  <a:close/>
                </a:path>
                <a:path w="8596630" h="3756660">
                  <a:moveTo>
                    <a:pt x="8400086" y="3622125"/>
                  </a:moveTo>
                  <a:lnTo>
                    <a:pt x="8384678" y="3610923"/>
                  </a:lnTo>
                  <a:lnTo>
                    <a:pt x="8395880" y="3595515"/>
                  </a:lnTo>
                  <a:lnTo>
                    <a:pt x="8411288" y="3606716"/>
                  </a:lnTo>
                  <a:lnTo>
                    <a:pt x="8400086" y="3622125"/>
                  </a:lnTo>
                  <a:close/>
                </a:path>
                <a:path w="8596630" h="3756660">
                  <a:moveTo>
                    <a:pt x="8430904" y="3644528"/>
                  </a:moveTo>
                  <a:lnTo>
                    <a:pt x="8415495" y="3633326"/>
                  </a:lnTo>
                  <a:lnTo>
                    <a:pt x="8426697" y="3617917"/>
                  </a:lnTo>
                  <a:lnTo>
                    <a:pt x="8442106" y="3629119"/>
                  </a:lnTo>
                  <a:lnTo>
                    <a:pt x="8430904" y="3644528"/>
                  </a:lnTo>
                  <a:close/>
                </a:path>
                <a:path w="8596630" h="3756660">
                  <a:moveTo>
                    <a:pt x="8461722" y="3666930"/>
                  </a:moveTo>
                  <a:lnTo>
                    <a:pt x="8446313" y="3655729"/>
                  </a:lnTo>
                  <a:lnTo>
                    <a:pt x="8457515" y="3640320"/>
                  </a:lnTo>
                  <a:lnTo>
                    <a:pt x="8472924" y="3651521"/>
                  </a:lnTo>
                  <a:lnTo>
                    <a:pt x="8461722" y="3666930"/>
                  </a:lnTo>
                  <a:close/>
                </a:path>
                <a:path w="8596630" h="3756660">
                  <a:moveTo>
                    <a:pt x="8492539" y="3689333"/>
                  </a:moveTo>
                  <a:lnTo>
                    <a:pt x="8477130" y="3678132"/>
                  </a:lnTo>
                  <a:lnTo>
                    <a:pt x="8488332" y="3662723"/>
                  </a:lnTo>
                  <a:lnTo>
                    <a:pt x="8503741" y="3673924"/>
                  </a:lnTo>
                  <a:lnTo>
                    <a:pt x="8492539" y="3689333"/>
                  </a:lnTo>
                  <a:close/>
                </a:path>
                <a:path w="8596630" h="3756660">
                  <a:moveTo>
                    <a:pt x="8523357" y="3711736"/>
                  </a:moveTo>
                  <a:lnTo>
                    <a:pt x="8507948" y="3700535"/>
                  </a:lnTo>
                  <a:lnTo>
                    <a:pt x="8519150" y="3685126"/>
                  </a:lnTo>
                  <a:lnTo>
                    <a:pt x="8534558" y="3696327"/>
                  </a:lnTo>
                  <a:lnTo>
                    <a:pt x="8523357" y="3711736"/>
                  </a:lnTo>
                  <a:close/>
                </a:path>
                <a:path w="8596630" h="3756660">
                  <a:moveTo>
                    <a:pt x="8554175" y="3734139"/>
                  </a:moveTo>
                  <a:lnTo>
                    <a:pt x="8538766" y="3722937"/>
                  </a:lnTo>
                  <a:lnTo>
                    <a:pt x="8549967" y="3707528"/>
                  </a:lnTo>
                  <a:lnTo>
                    <a:pt x="8565376" y="3718730"/>
                  </a:lnTo>
                  <a:lnTo>
                    <a:pt x="8554175" y="3734139"/>
                  </a:lnTo>
                  <a:close/>
                </a:path>
                <a:path w="8596630" h="3756660">
                  <a:moveTo>
                    <a:pt x="8584993" y="3756542"/>
                  </a:moveTo>
                  <a:lnTo>
                    <a:pt x="8569584" y="3745340"/>
                  </a:lnTo>
                  <a:lnTo>
                    <a:pt x="8580784" y="3729931"/>
                  </a:lnTo>
                  <a:lnTo>
                    <a:pt x="8596194" y="3741133"/>
                  </a:lnTo>
                  <a:lnTo>
                    <a:pt x="8584993" y="3756542"/>
                  </a:lnTo>
                  <a:close/>
                </a:path>
              </a:pathLst>
            </a:custGeom>
            <a:solidFill>
              <a:srgbClr val="697D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50769" y="2543174"/>
              <a:ext cx="114300" cy="11429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9609" y="2705099"/>
              <a:ext cx="114300" cy="11429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449" y="3162299"/>
              <a:ext cx="114299" cy="11429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97288" y="4724399"/>
              <a:ext cx="114300" cy="11429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46128" y="6286499"/>
              <a:ext cx="114300" cy="114299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939800" y="1739900"/>
            <a:ext cx="616585" cy="194563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/>
                <a:cs typeface="Tahoma"/>
              </a:rPr>
              <a:t>Gg</a:t>
            </a:r>
            <a:r>
              <a:rPr sz="950" spc="-3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950" spc="-10" dirty="0">
                <a:solidFill>
                  <a:srgbClr val="424242"/>
                </a:solidFill>
                <a:latin typeface="Tahoma"/>
                <a:cs typeface="Tahoma"/>
              </a:rPr>
              <a:t>CO2-</a:t>
            </a:r>
            <a:r>
              <a:rPr sz="950" spc="-25" dirty="0">
                <a:solidFill>
                  <a:srgbClr val="424242"/>
                </a:solidFill>
                <a:latin typeface="Tahoma"/>
                <a:cs typeface="Tahoma"/>
              </a:rPr>
              <a:t>eq</a:t>
            </a:r>
            <a:endParaRPr sz="95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5.4K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5.3K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5.2K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230"/>
              </a:spcBef>
            </a:pP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5.1K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sz="1350" spc="-25" dirty="0">
                <a:solidFill>
                  <a:srgbClr val="424242"/>
                </a:solidFill>
                <a:latin typeface="Tahoma"/>
                <a:cs typeface="Tahoma"/>
              </a:rPr>
              <a:t>5K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2599589" y="3774439"/>
            <a:ext cx="839469" cy="1158875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350" spc="-25" dirty="0">
                <a:solidFill>
                  <a:srgbClr val="424242"/>
                </a:solidFill>
                <a:latin typeface="Tahoma"/>
                <a:cs typeface="Tahoma"/>
              </a:rPr>
              <a:t>BaU</a:t>
            </a:r>
            <a:endParaRPr sz="1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350" spc="-65" dirty="0">
                <a:solidFill>
                  <a:srgbClr val="424242"/>
                </a:solidFill>
                <a:latin typeface="Tahoma"/>
                <a:cs typeface="Tahoma"/>
              </a:rPr>
              <a:t>WEM</a:t>
            </a:r>
            <a:r>
              <a:rPr sz="1350" spc="-9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350" spc="-75" dirty="0">
                <a:solidFill>
                  <a:srgbClr val="424242"/>
                </a:solidFill>
                <a:latin typeface="Tahoma"/>
                <a:cs typeface="Tahoma"/>
              </a:rPr>
              <a:t>(NDC)</a:t>
            </a:r>
            <a:endParaRPr sz="1350">
              <a:latin typeface="Tahoma"/>
              <a:cs typeface="Tahoma"/>
            </a:endParaRPr>
          </a:p>
          <a:p>
            <a:pPr marL="12700" marR="325120">
              <a:lnSpc>
                <a:spcPct val="101899"/>
              </a:lnSpc>
              <a:spcBef>
                <a:spcPts val="825"/>
              </a:spcBef>
            </a:pPr>
            <a:r>
              <a:rPr sz="1350" spc="-25" dirty="0">
                <a:solidFill>
                  <a:srgbClr val="424242"/>
                </a:solidFill>
                <a:latin typeface="Tahoma"/>
                <a:cs typeface="Tahoma"/>
              </a:rPr>
              <a:t>WAM </a:t>
            </a:r>
            <a:r>
              <a:rPr sz="1350" spc="-140" dirty="0">
                <a:solidFill>
                  <a:srgbClr val="424242"/>
                </a:solidFill>
                <a:latin typeface="Tahoma"/>
                <a:cs typeface="Tahoma"/>
              </a:rPr>
              <a:t>(NDC+)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2306299" y="3970459"/>
            <a:ext cx="211454" cy="0"/>
          </a:xfrm>
          <a:custGeom>
            <a:avLst/>
            <a:gdLst/>
            <a:ahLst/>
            <a:cxnLst/>
            <a:rect l="l" t="t" r="r" b="b"/>
            <a:pathLst>
              <a:path w="211454">
                <a:moveTo>
                  <a:pt x="0" y="0"/>
                </a:moveTo>
                <a:lnTo>
                  <a:pt x="211015" y="0"/>
                </a:lnTo>
              </a:path>
            </a:pathLst>
          </a:custGeom>
          <a:ln w="35169">
            <a:solidFill>
              <a:srgbClr val="697D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2306299" y="4257674"/>
            <a:ext cx="70485" cy="35560"/>
          </a:xfrm>
          <a:custGeom>
            <a:avLst/>
            <a:gdLst/>
            <a:ahLst/>
            <a:cxnLst/>
            <a:rect l="l" t="t" r="r" b="b"/>
            <a:pathLst>
              <a:path w="70484" h="35560">
                <a:moveTo>
                  <a:pt x="70338" y="35169"/>
                </a:moveTo>
                <a:lnTo>
                  <a:pt x="0" y="35169"/>
                </a:lnTo>
                <a:lnTo>
                  <a:pt x="0" y="0"/>
                </a:lnTo>
                <a:lnTo>
                  <a:pt x="70338" y="0"/>
                </a:lnTo>
                <a:lnTo>
                  <a:pt x="70338" y="35169"/>
                </a:lnTo>
                <a:close/>
              </a:path>
            </a:pathLst>
          </a:custGeom>
          <a:solidFill>
            <a:srgbClr val="697D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446976" y="4257674"/>
            <a:ext cx="70485" cy="35560"/>
          </a:xfrm>
          <a:custGeom>
            <a:avLst/>
            <a:gdLst/>
            <a:ahLst/>
            <a:cxnLst/>
            <a:rect l="l" t="t" r="r" b="b"/>
            <a:pathLst>
              <a:path w="70484" h="35560">
                <a:moveTo>
                  <a:pt x="70338" y="35169"/>
                </a:moveTo>
                <a:lnTo>
                  <a:pt x="0" y="35169"/>
                </a:lnTo>
                <a:lnTo>
                  <a:pt x="0" y="0"/>
                </a:lnTo>
                <a:lnTo>
                  <a:pt x="70338" y="0"/>
                </a:lnTo>
                <a:lnTo>
                  <a:pt x="70338" y="35169"/>
                </a:lnTo>
                <a:close/>
              </a:path>
            </a:pathLst>
          </a:custGeom>
          <a:solidFill>
            <a:srgbClr val="697D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2306300" y="4572012"/>
            <a:ext cx="209550" cy="28575"/>
          </a:xfrm>
          <a:custGeom>
            <a:avLst/>
            <a:gdLst/>
            <a:ahLst/>
            <a:cxnLst/>
            <a:rect l="l" t="t" r="r" b="b"/>
            <a:pathLst>
              <a:path w="209550" h="28575">
                <a:moveTo>
                  <a:pt x="35166" y="0"/>
                </a:moveTo>
                <a:lnTo>
                  <a:pt x="0" y="0"/>
                </a:lnTo>
                <a:lnTo>
                  <a:pt x="0" y="28575"/>
                </a:lnTo>
                <a:lnTo>
                  <a:pt x="35166" y="28575"/>
                </a:lnTo>
                <a:lnTo>
                  <a:pt x="35166" y="0"/>
                </a:lnTo>
                <a:close/>
              </a:path>
              <a:path w="209550" h="28575">
                <a:moveTo>
                  <a:pt x="93776" y="0"/>
                </a:moveTo>
                <a:lnTo>
                  <a:pt x="58610" y="0"/>
                </a:lnTo>
                <a:lnTo>
                  <a:pt x="58610" y="28575"/>
                </a:lnTo>
                <a:lnTo>
                  <a:pt x="93776" y="28575"/>
                </a:lnTo>
                <a:lnTo>
                  <a:pt x="93776" y="0"/>
                </a:lnTo>
                <a:close/>
              </a:path>
              <a:path w="209550" h="28575">
                <a:moveTo>
                  <a:pt x="152400" y="0"/>
                </a:moveTo>
                <a:lnTo>
                  <a:pt x="117221" y="0"/>
                </a:lnTo>
                <a:lnTo>
                  <a:pt x="117221" y="28575"/>
                </a:lnTo>
                <a:lnTo>
                  <a:pt x="152400" y="28575"/>
                </a:lnTo>
                <a:lnTo>
                  <a:pt x="152400" y="0"/>
                </a:lnTo>
                <a:close/>
              </a:path>
              <a:path w="209550" h="28575">
                <a:moveTo>
                  <a:pt x="209550" y="0"/>
                </a:moveTo>
                <a:lnTo>
                  <a:pt x="175844" y="0"/>
                </a:lnTo>
                <a:lnTo>
                  <a:pt x="175844" y="28575"/>
                </a:lnTo>
                <a:lnTo>
                  <a:pt x="209550" y="28575"/>
                </a:lnTo>
                <a:lnTo>
                  <a:pt x="209550" y="0"/>
                </a:lnTo>
                <a:close/>
              </a:path>
            </a:pathLst>
          </a:custGeom>
          <a:solidFill>
            <a:srgbClr val="697D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682624" y="434975"/>
            <a:ext cx="12877800" cy="686534"/>
          </a:xfrm>
          <a:prstGeom prst="rect">
            <a:avLst/>
          </a:prstGeom>
        </p:spPr>
        <p:txBody>
          <a:bodyPr vert="horz" wrap="square" lIns="0" tIns="161734" rIns="0" bIns="0" rtlCol="0">
            <a:spAutoFit/>
          </a:bodyPr>
          <a:lstStyle/>
          <a:p>
            <a:pPr marL="3051810">
              <a:lnSpc>
                <a:spcPct val="100000"/>
              </a:lnSpc>
              <a:spcBef>
                <a:spcPts val="135"/>
              </a:spcBef>
            </a:pPr>
            <a:r>
              <a:rPr lang="sr-Cyrl-RS" sz="3400" spc="100" dirty="0"/>
              <a:t>Национални сценарио/Пољопривреда</a:t>
            </a:r>
            <a:endParaRPr sz="3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4825" y="1876424"/>
            <a:ext cx="8867775" cy="1952625"/>
          </a:xfrm>
          <a:custGeom>
            <a:avLst/>
            <a:gdLst/>
            <a:ahLst/>
            <a:cxnLst/>
            <a:rect l="l" t="t" r="r" b="b"/>
            <a:pathLst>
              <a:path w="8867775" h="1952625">
                <a:moveTo>
                  <a:pt x="0" y="1952624"/>
                </a:moveTo>
                <a:lnTo>
                  <a:pt x="0" y="0"/>
                </a:lnTo>
                <a:lnTo>
                  <a:pt x="8867774" y="0"/>
                </a:lnTo>
                <a:lnTo>
                  <a:pt x="8867774" y="1952624"/>
                </a:lnTo>
                <a:lnTo>
                  <a:pt x="0" y="1952624"/>
                </a:lnTo>
                <a:close/>
              </a:path>
            </a:pathLst>
          </a:custGeom>
          <a:solidFill>
            <a:srgbClr val="E4E4E4">
              <a:alpha val="548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808592" y="7426325"/>
            <a:ext cx="28155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1200" spc="-45" dirty="0">
                <a:solidFill>
                  <a:srgbClr val="424242"/>
                </a:solidFill>
                <a:latin typeface="Tahoma"/>
                <a:cs typeface="Tahoma"/>
              </a:rPr>
              <a:t>Извор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: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NDC,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30" dirty="0">
                <a:solidFill>
                  <a:srgbClr val="424242"/>
                </a:solidFill>
                <a:latin typeface="Tahoma"/>
                <a:cs typeface="Tahoma"/>
              </a:rPr>
              <a:t>BUR2,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2023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and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LCDS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24008" y="90470"/>
            <a:ext cx="11052142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200" dirty="0"/>
              <a:t>Циљ национално утврђеног доприноса (</a:t>
            </a:r>
            <a:r>
              <a:rPr sz="3200" dirty="0"/>
              <a:t>NDC</a:t>
            </a:r>
            <a:r>
              <a:rPr lang="sr-Cyrl-RS" sz="3200" dirty="0"/>
              <a:t>)</a:t>
            </a:r>
            <a:r>
              <a:rPr sz="3200" dirty="0"/>
              <a:t>|</a:t>
            </a:r>
            <a:r>
              <a:rPr sz="3200" spc="-90" dirty="0"/>
              <a:t> </a:t>
            </a:r>
            <a:r>
              <a:rPr lang="sr-Cyrl-RS" sz="3200" spc="-60" dirty="0"/>
              <a:t>политике и мере за пољопривреду</a:t>
            </a:r>
            <a:endParaRPr sz="3200" dirty="0"/>
          </a:p>
        </p:txBody>
      </p:sp>
      <p:sp>
        <p:nvSpPr>
          <p:cNvPr id="5" name="object 5"/>
          <p:cNvSpPr txBox="1"/>
          <p:nvPr/>
        </p:nvSpPr>
        <p:spPr>
          <a:xfrm>
            <a:off x="3092449" y="3197225"/>
            <a:ext cx="254000" cy="1282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50" spc="1090" dirty="0">
                <a:latin typeface="Times New Roman"/>
                <a:cs typeface="Times New Roman"/>
              </a:rPr>
              <a:t>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67049" y="1909445"/>
            <a:ext cx="5575301" cy="6662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25000"/>
              </a:lnSpc>
              <a:spcBef>
                <a:spcPts val="100"/>
              </a:spcBef>
            </a:pPr>
            <a:r>
              <a:rPr sz="975" baseline="-34188" dirty="0">
                <a:latin typeface="Times New Roman"/>
                <a:cs typeface="Times New Roman"/>
              </a:rPr>
              <a:t></a:t>
            </a:r>
            <a:r>
              <a:rPr lang="ru-RU" sz="1800" b="1" dirty="0">
                <a:latin typeface="Tahoma"/>
                <a:cs typeface="Tahoma"/>
              </a:rPr>
              <a:t>Зимски покривни усеви </a:t>
            </a:r>
            <a:r>
              <a:rPr lang="ru-RU" sz="1800" dirty="0">
                <a:latin typeface="Tahoma"/>
                <a:cs typeface="Tahoma"/>
              </a:rPr>
              <a:t>на 1,9 милиона хектара до 2030. године. Имплементација: 2025-2030.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52282" y="2862831"/>
            <a:ext cx="601281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ahoma"/>
                <a:cs typeface="Tahoma"/>
              </a:rPr>
              <a:t>33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dirty="0">
                <a:latin typeface="Tahoma"/>
                <a:cs typeface="Tahoma"/>
              </a:rPr>
              <a:t>000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-35" dirty="0">
                <a:latin typeface="Tahoma"/>
                <a:cs typeface="Tahoma"/>
              </a:rPr>
              <a:t>ha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lang="ru-RU" sz="1800" b="1" dirty="0">
                <a:latin typeface="Tahoma"/>
                <a:cs typeface="Tahoma"/>
              </a:rPr>
              <a:t>травнатих површина са повећаним уделом крмних биљака </a:t>
            </a:r>
            <a:r>
              <a:rPr lang="ru-RU" sz="1800" dirty="0">
                <a:latin typeface="Tahoma"/>
                <a:cs typeface="Tahoma"/>
              </a:rPr>
              <a:t>до 2030. године</a:t>
            </a:r>
            <a:r>
              <a:rPr sz="1800" spc="-10" dirty="0">
                <a:latin typeface="Tahoma"/>
                <a:cs typeface="Tahoma"/>
              </a:rPr>
              <a:t>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4492" y="3456462"/>
            <a:ext cx="357187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dirty="0">
                <a:latin typeface="Tahoma"/>
                <a:cs typeface="Tahoma"/>
              </a:rPr>
              <a:t>Имплементација: 2025-2030.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24008" y="2066924"/>
            <a:ext cx="784225" cy="800100"/>
          </a:xfrm>
          <a:custGeom>
            <a:avLst/>
            <a:gdLst/>
            <a:ahLst/>
            <a:cxnLst/>
            <a:rect l="l" t="t" r="r" b="b"/>
            <a:pathLst>
              <a:path w="784225" h="800100">
                <a:moveTo>
                  <a:pt x="140984" y="788739"/>
                </a:moveTo>
                <a:lnTo>
                  <a:pt x="127902" y="784732"/>
                </a:lnTo>
                <a:lnTo>
                  <a:pt x="121956" y="777197"/>
                </a:lnTo>
                <a:lnTo>
                  <a:pt x="111105" y="667858"/>
                </a:lnTo>
                <a:lnTo>
                  <a:pt x="113362" y="663438"/>
                </a:lnTo>
                <a:lnTo>
                  <a:pt x="119184" y="663438"/>
                </a:lnTo>
                <a:lnTo>
                  <a:pt x="128752" y="665474"/>
                </a:lnTo>
                <a:lnTo>
                  <a:pt x="140108" y="666708"/>
                </a:lnTo>
                <a:lnTo>
                  <a:pt x="168519" y="666708"/>
                </a:lnTo>
                <a:lnTo>
                  <a:pt x="169112" y="667858"/>
                </a:lnTo>
                <a:lnTo>
                  <a:pt x="160011" y="774496"/>
                </a:lnTo>
                <a:lnTo>
                  <a:pt x="154065" y="786300"/>
                </a:lnTo>
                <a:lnTo>
                  <a:pt x="140984" y="788739"/>
                </a:lnTo>
                <a:close/>
              </a:path>
              <a:path w="784225" h="800100">
                <a:moveTo>
                  <a:pt x="168519" y="666708"/>
                </a:moveTo>
                <a:lnTo>
                  <a:pt x="140108" y="666708"/>
                </a:lnTo>
                <a:lnTo>
                  <a:pt x="151402" y="665474"/>
                </a:lnTo>
                <a:lnTo>
                  <a:pt x="160977" y="663438"/>
                </a:lnTo>
                <a:lnTo>
                  <a:pt x="166834" y="663438"/>
                </a:lnTo>
                <a:lnTo>
                  <a:pt x="168519" y="666708"/>
                </a:lnTo>
                <a:close/>
              </a:path>
              <a:path w="784225" h="800100">
                <a:moveTo>
                  <a:pt x="146984" y="187723"/>
                </a:moveTo>
                <a:lnTo>
                  <a:pt x="115290" y="175043"/>
                </a:lnTo>
                <a:lnTo>
                  <a:pt x="104128" y="142977"/>
                </a:lnTo>
                <a:lnTo>
                  <a:pt x="107367" y="100481"/>
                </a:lnTo>
                <a:lnTo>
                  <a:pt x="118873" y="56514"/>
                </a:lnTo>
                <a:lnTo>
                  <a:pt x="132515" y="20034"/>
                </a:lnTo>
                <a:lnTo>
                  <a:pt x="142159" y="0"/>
                </a:lnTo>
                <a:lnTo>
                  <a:pt x="155296" y="29331"/>
                </a:lnTo>
                <a:lnTo>
                  <a:pt x="177594" y="93861"/>
                </a:lnTo>
                <a:lnTo>
                  <a:pt x="183381" y="158391"/>
                </a:lnTo>
                <a:lnTo>
                  <a:pt x="146984" y="187723"/>
                </a:lnTo>
                <a:close/>
              </a:path>
              <a:path w="784225" h="800100">
                <a:moveTo>
                  <a:pt x="96603" y="280285"/>
                </a:moveTo>
                <a:lnTo>
                  <a:pt x="60094" y="267274"/>
                </a:lnTo>
                <a:lnTo>
                  <a:pt x="33018" y="234330"/>
                </a:lnTo>
                <a:lnTo>
                  <a:pt x="14537" y="190586"/>
                </a:lnTo>
                <a:lnTo>
                  <a:pt x="3810" y="145175"/>
                </a:lnTo>
                <a:lnTo>
                  <a:pt x="0" y="107230"/>
                </a:lnTo>
                <a:lnTo>
                  <a:pt x="2266" y="85885"/>
                </a:lnTo>
                <a:lnTo>
                  <a:pt x="2463" y="93861"/>
                </a:lnTo>
                <a:lnTo>
                  <a:pt x="2499" y="95316"/>
                </a:lnTo>
                <a:lnTo>
                  <a:pt x="8983" y="118742"/>
                </a:lnTo>
                <a:lnTo>
                  <a:pt x="30398" y="148868"/>
                </a:lnTo>
                <a:lnTo>
                  <a:pt x="75425" y="178397"/>
                </a:lnTo>
                <a:lnTo>
                  <a:pt x="121718" y="211373"/>
                </a:lnTo>
                <a:lnTo>
                  <a:pt x="133504" y="244502"/>
                </a:lnTo>
                <a:lnTo>
                  <a:pt x="121546" y="270050"/>
                </a:lnTo>
                <a:lnTo>
                  <a:pt x="96603" y="280285"/>
                </a:lnTo>
                <a:close/>
              </a:path>
              <a:path w="784225" h="800100">
                <a:moveTo>
                  <a:pt x="185864" y="280285"/>
                </a:moveTo>
                <a:lnTo>
                  <a:pt x="160864" y="270050"/>
                </a:lnTo>
                <a:lnTo>
                  <a:pt x="148894" y="244502"/>
                </a:lnTo>
                <a:lnTo>
                  <a:pt x="160679" y="211373"/>
                </a:lnTo>
                <a:lnTo>
                  <a:pt x="206942" y="178397"/>
                </a:lnTo>
                <a:lnTo>
                  <a:pt x="252002" y="148868"/>
                </a:lnTo>
                <a:lnTo>
                  <a:pt x="273441" y="118742"/>
                </a:lnTo>
                <a:lnTo>
                  <a:pt x="279939" y="95316"/>
                </a:lnTo>
                <a:lnTo>
                  <a:pt x="280176" y="85885"/>
                </a:lnTo>
                <a:lnTo>
                  <a:pt x="282408" y="107230"/>
                </a:lnTo>
                <a:lnTo>
                  <a:pt x="278589" y="145175"/>
                </a:lnTo>
                <a:lnTo>
                  <a:pt x="267871" y="190586"/>
                </a:lnTo>
                <a:lnTo>
                  <a:pt x="249409" y="234330"/>
                </a:lnTo>
                <a:lnTo>
                  <a:pt x="222356" y="267274"/>
                </a:lnTo>
                <a:lnTo>
                  <a:pt x="185864" y="280285"/>
                </a:lnTo>
                <a:close/>
              </a:path>
              <a:path w="784225" h="800100">
                <a:moveTo>
                  <a:pt x="96603" y="399924"/>
                </a:moveTo>
                <a:lnTo>
                  <a:pt x="60094" y="386903"/>
                </a:lnTo>
                <a:lnTo>
                  <a:pt x="33018" y="353933"/>
                </a:lnTo>
                <a:lnTo>
                  <a:pt x="14537" y="310157"/>
                </a:lnTo>
                <a:lnTo>
                  <a:pt x="3810" y="264719"/>
                </a:lnTo>
                <a:lnTo>
                  <a:pt x="0" y="226760"/>
                </a:lnTo>
                <a:lnTo>
                  <a:pt x="2266" y="205425"/>
                </a:lnTo>
                <a:lnTo>
                  <a:pt x="2413" y="211373"/>
                </a:lnTo>
                <a:lnTo>
                  <a:pt x="2499" y="214842"/>
                </a:lnTo>
                <a:lnTo>
                  <a:pt x="8983" y="238251"/>
                </a:lnTo>
                <a:lnTo>
                  <a:pt x="30398" y="268387"/>
                </a:lnTo>
                <a:lnTo>
                  <a:pt x="75425" y="297987"/>
                </a:lnTo>
                <a:lnTo>
                  <a:pt x="121718" y="330929"/>
                </a:lnTo>
                <a:lnTo>
                  <a:pt x="133504" y="364079"/>
                </a:lnTo>
                <a:lnTo>
                  <a:pt x="121546" y="389668"/>
                </a:lnTo>
                <a:lnTo>
                  <a:pt x="96603" y="399924"/>
                </a:lnTo>
                <a:close/>
              </a:path>
              <a:path w="784225" h="800100">
                <a:moveTo>
                  <a:pt x="185864" y="399924"/>
                </a:moveTo>
                <a:lnTo>
                  <a:pt x="160864" y="389668"/>
                </a:lnTo>
                <a:lnTo>
                  <a:pt x="148894" y="364079"/>
                </a:lnTo>
                <a:lnTo>
                  <a:pt x="160679" y="330929"/>
                </a:lnTo>
                <a:lnTo>
                  <a:pt x="206942" y="297987"/>
                </a:lnTo>
                <a:lnTo>
                  <a:pt x="252002" y="268387"/>
                </a:lnTo>
                <a:lnTo>
                  <a:pt x="273441" y="238251"/>
                </a:lnTo>
                <a:lnTo>
                  <a:pt x="279939" y="214842"/>
                </a:lnTo>
                <a:lnTo>
                  <a:pt x="280176" y="205425"/>
                </a:lnTo>
                <a:lnTo>
                  <a:pt x="282408" y="226760"/>
                </a:lnTo>
                <a:lnTo>
                  <a:pt x="278589" y="264719"/>
                </a:lnTo>
                <a:lnTo>
                  <a:pt x="267871" y="310157"/>
                </a:lnTo>
                <a:lnTo>
                  <a:pt x="249409" y="353933"/>
                </a:lnTo>
                <a:lnTo>
                  <a:pt x="222356" y="386903"/>
                </a:lnTo>
                <a:lnTo>
                  <a:pt x="185864" y="399924"/>
                </a:lnTo>
                <a:close/>
              </a:path>
              <a:path w="784225" h="800100">
                <a:moveTo>
                  <a:pt x="96603" y="523115"/>
                </a:moveTo>
                <a:lnTo>
                  <a:pt x="60094" y="510097"/>
                </a:lnTo>
                <a:lnTo>
                  <a:pt x="33018" y="477134"/>
                </a:lnTo>
                <a:lnTo>
                  <a:pt x="14537" y="433366"/>
                </a:lnTo>
                <a:lnTo>
                  <a:pt x="3810" y="387931"/>
                </a:lnTo>
                <a:lnTo>
                  <a:pt x="0" y="349968"/>
                </a:lnTo>
                <a:lnTo>
                  <a:pt x="2266" y="328616"/>
                </a:lnTo>
                <a:lnTo>
                  <a:pt x="2499" y="338034"/>
                </a:lnTo>
                <a:lnTo>
                  <a:pt x="8983" y="361454"/>
                </a:lnTo>
                <a:lnTo>
                  <a:pt x="30398" y="391620"/>
                </a:lnTo>
                <a:lnTo>
                  <a:pt x="75425" y="421277"/>
                </a:lnTo>
                <a:lnTo>
                  <a:pt x="121718" y="454151"/>
                </a:lnTo>
                <a:lnTo>
                  <a:pt x="133504" y="487273"/>
                </a:lnTo>
                <a:lnTo>
                  <a:pt x="121546" y="512857"/>
                </a:lnTo>
                <a:lnTo>
                  <a:pt x="96603" y="523115"/>
                </a:lnTo>
                <a:close/>
              </a:path>
              <a:path w="784225" h="800100">
                <a:moveTo>
                  <a:pt x="185864" y="523115"/>
                </a:moveTo>
                <a:lnTo>
                  <a:pt x="160864" y="512857"/>
                </a:lnTo>
                <a:lnTo>
                  <a:pt x="148894" y="487273"/>
                </a:lnTo>
                <a:lnTo>
                  <a:pt x="160679" y="454151"/>
                </a:lnTo>
                <a:lnTo>
                  <a:pt x="206942" y="421277"/>
                </a:lnTo>
                <a:lnTo>
                  <a:pt x="252002" y="391620"/>
                </a:lnTo>
                <a:lnTo>
                  <a:pt x="273441" y="361454"/>
                </a:lnTo>
                <a:lnTo>
                  <a:pt x="279939" y="338034"/>
                </a:lnTo>
                <a:lnTo>
                  <a:pt x="280118" y="330929"/>
                </a:lnTo>
                <a:lnTo>
                  <a:pt x="280176" y="328616"/>
                </a:lnTo>
                <a:lnTo>
                  <a:pt x="278692" y="386903"/>
                </a:lnTo>
                <a:lnTo>
                  <a:pt x="267871" y="433366"/>
                </a:lnTo>
                <a:lnTo>
                  <a:pt x="249409" y="477134"/>
                </a:lnTo>
                <a:lnTo>
                  <a:pt x="222356" y="510097"/>
                </a:lnTo>
                <a:lnTo>
                  <a:pt x="185864" y="523115"/>
                </a:lnTo>
                <a:close/>
              </a:path>
              <a:path w="784225" h="800100">
                <a:moveTo>
                  <a:pt x="96603" y="649381"/>
                </a:moveTo>
                <a:lnTo>
                  <a:pt x="60094" y="636362"/>
                </a:lnTo>
                <a:lnTo>
                  <a:pt x="33018" y="603400"/>
                </a:lnTo>
                <a:lnTo>
                  <a:pt x="14537" y="559632"/>
                </a:lnTo>
                <a:lnTo>
                  <a:pt x="3810" y="514197"/>
                </a:lnTo>
                <a:lnTo>
                  <a:pt x="90" y="477134"/>
                </a:lnTo>
                <a:lnTo>
                  <a:pt x="0" y="476234"/>
                </a:lnTo>
                <a:lnTo>
                  <a:pt x="2266" y="454881"/>
                </a:lnTo>
                <a:lnTo>
                  <a:pt x="2499" y="464300"/>
                </a:lnTo>
                <a:lnTo>
                  <a:pt x="8859" y="487273"/>
                </a:lnTo>
                <a:lnTo>
                  <a:pt x="8983" y="487720"/>
                </a:lnTo>
                <a:lnTo>
                  <a:pt x="30398" y="517886"/>
                </a:lnTo>
                <a:lnTo>
                  <a:pt x="75425" y="547543"/>
                </a:lnTo>
                <a:lnTo>
                  <a:pt x="121718" y="580417"/>
                </a:lnTo>
                <a:lnTo>
                  <a:pt x="133504" y="613539"/>
                </a:lnTo>
                <a:lnTo>
                  <a:pt x="121546" y="639122"/>
                </a:lnTo>
                <a:lnTo>
                  <a:pt x="96603" y="649381"/>
                </a:lnTo>
                <a:close/>
              </a:path>
              <a:path w="784225" h="800100">
                <a:moveTo>
                  <a:pt x="185864" y="649381"/>
                </a:moveTo>
                <a:lnTo>
                  <a:pt x="160864" y="639122"/>
                </a:lnTo>
                <a:lnTo>
                  <a:pt x="148894" y="613539"/>
                </a:lnTo>
                <a:lnTo>
                  <a:pt x="160679" y="580417"/>
                </a:lnTo>
                <a:lnTo>
                  <a:pt x="206942" y="547543"/>
                </a:lnTo>
                <a:lnTo>
                  <a:pt x="252002" y="517886"/>
                </a:lnTo>
                <a:lnTo>
                  <a:pt x="273441" y="487720"/>
                </a:lnTo>
                <a:lnTo>
                  <a:pt x="279939" y="464300"/>
                </a:lnTo>
                <a:lnTo>
                  <a:pt x="280176" y="454881"/>
                </a:lnTo>
                <a:lnTo>
                  <a:pt x="282408" y="476234"/>
                </a:lnTo>
                <a:lnTo>
                  <a:pt x="278589" y="514197"/>
                </a:lnTo>
                <a:lnTo>
                  <a:pt x="267871" y="559632"/>
                </a:lnTo>
                <a:lnTo>
                  <a:pt x="249409" y="603400"/>
                </a:lnTo>
                <a:lnTo>
                  <a:pt x="222356" y="636362"/>
                </a:lnTo>
                <a:lnTo>
                  <a:pt x="185864" y="649381"/>
                </a:lnTo>
                <a:close/>
              </a:path>
              <a:path w="784225" h="800100">
                <a:moveTo>
                  <a:pt x="374673" y="800006"/>
                </a:moveTo>
                <a:lnTo>
                  <a:pt x="361789" y="796690"/>
                </a:lnTo>
                <a:lnTo>
                  <a:pt x="351630" y="787527"/>
                </a:lnTo>
                <a:lnTo>
                  <a:pt x="349410" y="778147"/>
                </a:lnTo>
                <a:lnTo>
                  <a:pt x="385639" y="674484"/>
                </a:lnTo>
                <a:lnTo>
                  <a:pt x="389525" y="671435"/>
                </a:lnTo>
                <a:lnTo>
                  <a:pt x="395084" y="674112"/>
                </a:lnTo>
                <a:lnTo>
                  <a:pt x="402622" y="679775"/>
                </a:lnTo>
                <a:lnTo>
                  <a:pt x="412442" y="685685"/>
                </a:lnTo>
                <a:lnTo>
                  <a:pt x="423179" y="689302"/>
                </a:lnTo>
                <a:lnTo>
                  <a:pt x="432342" y="691420"/>
                </a:lnTo>
                <a:lnTo>
                  <a:pt x="437994" y="693965"/>
                </a:lnTo>
                <a:lnTo>
                  <a:pt x="438196" y="698862"/>
                </a:lnTo>
                <a:lnTo>
                  <a:pt x="385064" y="791848"/>
                </a:lnTo>
                <a:lnTo>
                  <a:pt x="374673" y="800006"/>
                </a:lnTo>
                <a:close/>
              </a:path>
              <a:path w="784225" h="800100">
                <a:moveTo>
                  <a:pt x="620443" y="254131"/>
                </a:moveTo>
                <a:lnTo>
                  <a:pt x="597043" y="229289"/>
                </a:lnTo>
                <a:lnTo>
                  <a:pt x="600430" y="195527"/>
                </a:lnTo>
                <a:lnTo>
                  <a:pt x="621269" y="158372"/>
                </a:lnTo>
                <a:lnTo>
                  <a:pt x="650225" y="123354"/>
                </a:lnTo>
                <a:lnTo>
                  <a:pt x="677965" y="95999"/>
                </a:lnTo>
                <a:lnTo>
                  <a:pt x="695153" y="81835"/>
                </a:lnTo>
                <a:lnTo>
                  <a:pt x="694954" y="95999"/>
                </a:lnTo>
                <a:lnTo>
                  <a:pt x="694887" y="100787"/>
                </a:lnTo>
                <a:lnTo>
                  <a:pt x="694766" y="109451"/>
                </a:lnTo>
                <a:lnTo>
                  <a:pt x="694703" y="113970"/>
                </a:lnTo>
                <a:lnTo>
                  <a:pt x="687727" y="181888"/>
                </a:lnTo>
                <a:lnTo>
                  <a:pt x="665787" y="242853"/>
                </a:lnTo>
                <a:lnTo>
                  <a:pt x="620443" y="254131"/>
                </a:lnTo>
                <a:close/>
              </a:path>
              <a:path w="784225" h="800100">
                <a:moveTo>
                  <a:pt x="562710" y="318154"/>
                </a:moveTo>
                <a:lnTo>
                  <a:pt x="535758" y="316964"/>
                </a:lnTo>
                <a:lnTo>
                  <a:pt x="508140" y="289745"/>
                </a:lnTo>
                <a:lnTo>
                  <a:pt x="497473" y="248428"/>
                </a:lnTo>
                <a:lnTo>
                  <a:pt x="499147" y="200943"/>
                </a:lnTo>
                <a:lnTo>
                  <a:pt x="508551" y="155222"/>
                </a:lnTo>
                <a:lnTo>
                  <a:pt x="521074" y="119193"/>
                </a:lnTo>
                <a:lnTo>
                  <a:pt x="532107" y="100787"/>
                </a:lnTo>
                <a:lnTo>
                  <a:pt x="528344" y="109451"/>
                </a:lnTo>
                <a:lnTo>
                  <a:pt x="524350" y="133457"/>
                </a:lnTo>
                <a:lnTo>
                  <a:pt x="531074" y="169825"/>
                </a:lnTo>
                <a:lnTo>
                  <a:pt x="559461" y="215576"/>
                </a:lnTo>
                <a:lnTo>
                  <a:pt x="587585" y="264990"/>
                </a:lnTo>
                <a:lnTo>
                  <a:pt x="584326" y="300006"/>
                </a:lnTo>
                <a:lnTo>
                  <a:pt x="562710" y="318154"/>
                </a:lnTo>
                <a:close/>
              </a:path>
              <a:path w="784225" h="800100">
                <a:moveTo>
                  <a:pt x="512283" y="426616"/>
                </a:moveTo>
                <a:lnTo>
                  <a:pt x="485277" y="425403"/>
                </a:lnTo>
                <a:lnTo>
                  <a:pt x="457673" y="398182"/>
                </a:lnTo>
                <a:lnTo>
                  <a:pt x="447025" y="356861"/>
                </a:lnTo>
                <a:lnTo>
                  <a:pt x="448719" y="309373"/>
                </a:lnTo>
                <a:lnTo>
                  <a:pt x="458145" y="263649"/>
                </a:lnTo>
                <a:lnTo>
                  <a:pt x="470693" y="227623"/>
                </a:lnTo>
                <a:lnTo>
                  <a:pt x="481751" y="209226"/>
                </a:lnTo>
                <a:lnTo>
                  <a:pt x="478008" y="217860"/>
                </a:lnTo>
                <a:lnTo>
                  <a:pt x="474047" y="241811"/>
                </a:lnTo>
                <a:lnTo>
                  <a:pt x="480770" y="278148"/>
                </a:lnTo>
                <a:lnTo>
                  <a:pt x="509080" y="323940"/>
                </a:lnTo>
                <a:lnTo>
                  <a:pt x="537191" y="373414"/>
                </a:lnTo>
                <a:lnTo>
                  <a:pt x="533923" y="408463"/>
                </a:lnTo>
                <a:lnTo>
                  <a:pt x="512283" y="426616"/>
                </a:lnTo>
                <a:close/>
              </a:path>
              <a:path w="784225" h="800100">
                <a:moveTo>
                  <a:pt x="655325" y="358055"/>
                </a:moveTo>
                <a:lnTo>
                  <a:pt x="616743" y="354444"/>
                </a:lnTo>
                <a:lnTo>
                  <a:pt x="598415" y="334698"/>
                </a:lnTo>
                <a:lnTo>
                  <a:pt x="598313" y="306500"/>
                </a:lnTo>
                <a:lnTo>
                  <a:pt x="622921" y="281415"/>
                </a:lnTo>
                <a:lnTo>
                  <a:pt x="678726" y="271008"/>
                </a:lnTo>
                <a:lnTo>
                  <a:pt x="732027" y="263192"/>
                </a:lnTo>
                <a:lnTo>
                  <a:pt x="764161" y="244874"/>
                </a:lnTo>
                <a:lnTo>
                  <a:pt x="779925" y="226340"/>
                </a:lnTo>
                <a:lnTo>
                  <a:pt x="784122" y="217860"/>
                </a:lnTo>
                <a:lnTo>
                  <a:pt x="777161" y="238206"/>
                </a:lnTo>
                <a:lnTo>
                  <a:pt x="757742" y="271008"/>
                </a:lnTo>
                <a:lnTo>
                  <a:pt x="728894" y="307707"/>
                </a:lnTo>
                <a:lnTo>
                  <a:pt x="693734" y="339596"/>
                </a:lnTo>
                <a:lnTo>
                  <a:pt x="655325" y="358055"/>
                </a:lnTo>
                <a:close/>
              </a:path>
              <a:path w="784225" h="800100">
                <a:moveTo>
                  <a:pt x="460357" y="538346"/>
                </a:moveTo>
                <a:lnTo>
                  <a:pt x="433395" y="537117"/>
                </a:lnTo>
                <a:lnTo>
                  <a:pt x="405807" y="509942"/>
                </a:lnTo>
                <a:lnTo>
                  <a:pt x="395158" y="468642"/>
                </a:lnTo>
                <a:lnTo>
                  <a:pt x="396840" y="421155"/>
                </a:lnTo>
                <a:lnTo>
                  <a:pt x="406249" y="375420"/>
                </a:lnTo>
                <a:lnTo>
                  <a:pt x="418702" y="339596"/>
                </a:lnTo>
                <a:lnTo>
                  <a:pt x="418777" y="339377"/>
                </a:lnTo>
                <a:lnTo>
                  <a:pt x="429820" y="320965"/>
                </a:lnTo>
                <a:lnTo>
                  <a:pt x="426072" y="329601"/>
                </a:lnTo>
                <a:lnTo>
                  <a:pt x="422152" y="353253"/>
                </a:lnTo>
                <a:lnTo>
                  <a:pt x="422100" y="353566"/>
                </a:lnTo>
                <a:lnTo>
                  <a:pt x="428798" y="389891"/>
                </a:lnTo>
                <a:lnTo>
                  <a:pt x="457098" y="435804"/>
                </a:lnTo>
                <a:lnTo>
                  <a:pt x="485254" y="485177"/>
                </a:lnTo>
                <a:lnTo>
                  <a:pt x="481992" y="520196"/>
                </a:lnTo>
                <a:lnTo>
                  <a:pt x="460357" y="538346"/>
                </a:lnTo>
                <a:close/>
              </a:path>
              <a:path w="784225" h="800100">
                <a:moveTo>
                  <a:pt x="604944" y="466568"/>
                </a:moveTo>
                <a:lnTo>
                  <a:pt x="566387" y="463007"/>
                </a:lnTo>
                <a:lnTo>
                  <a:pt x="548031" y="443236"/>
                </a:lnTo>
                <a:lnTo>
                  <a:pt x="547919" y="415004"/>
                </a:lnTo>
                <a:lnTo>
                  <a:pt x="572536" y="389891"/>
                </a:lnTo>
                <a:lnTo>
                  <a:pt x="628575" y="379441"/>
                </a:lnTo>
                <a:lnTo>
                  <a:pt x="681717" y="371560"/>
                </a:lnTo>
                <a:lnTo>
                  <a:pt x="713855" y="353253"/>
                </a:lnTo>
                <a:lnTo>
                  <a:pt x="729641" y="334698"/>
                </a:lnTo>
                <a:lnTo>
                  <a:pt x="733783" y="326340"/>
                </a:lnTo>
                <a:lnTo>
                  <a:pt x="726823" y="346626"/>
                </a:lnTo>
                <a:lnTo>
                  <a:pt x="707375" y="379441"/>
                </a:lnTo>
                <a:lnTo>
                  <a:pt x="678523" y="416136"/>
                </a:lnTo>
                <a:lnTo>
                  <a:pt x="643351" y="448061"/>
                </a:lnTo>
                <a:lnTo>
                  <a:pt x="604944" y="466568"/>
                </a:lnTo>
                <a:close/>
              </a:path>
              <a:path w="784225" h="800100">
                <a:moveTo>
                  <a:pt x="407212" y="652752"/>
                </a:moveTo>
                <a:lnTo>
                  <a:pt x="380213" y="651506"/>
                </a:lnTo>
                <a:lnTo>
                  <a:pt x="352605" y="624378"/>
                </a:lnTo>
                <a:lnTo>
                  <a:pt x="341941" y="583117"/>
                </a:lnTo>
                <a:lnTo>
                  <a:pt x="343520" y="538346"/>
                </a:lnTo>
                <a:lnTo>
                  <a:pt x="343615" y="535663"/>
                </a:lnTo>
                <a:lnTo>
                  <a:pt x="353019" y="489958"/>
                </a:lnTo>
                <a:lnTo>
                  <a:pt x="365546" y="453941"/>
                </a:lnTo>
                <a:lnTo>
                  <a:pt x="376438" y="435804"/>
                </a:lnTo>
                <a:lnTo>
                  <a:pt x="375481" y="438104"/>
                </a:lnTo>
                <a:lnTo>
                  <a:pt x="372842" y="444182"/>
                </a:lnTo>
                <a:lnTo>
                  <a:pt x="368881" y="468127"/>
                </a:lnTo>
                <a:lnTo>
                  <a:pt x="375618" y="504476"/>
                </a:lnTo>
                <a:lnTo>
                  <a:pt x="403966" y="550318"/>
                </a:lnTo>
                <a:lnTo>
                  <a:pt x="432086" y="599662"/>
                </a:lnTo>
                <a:lnTo>
                  <a:pt x="428835" y="634638"/>
                </a:lnTo>
                <a:lnTo>
                  <a:pt x="407212" y="652752"/>
                </a:lnTo>
                <a:close/>
              </a:path>
              <a:path w="784225" h="800100">
                <a:moveTo>
                  <a:pt x="552989" y="578356"/>
                </a:moveTo>
                <a:lnTo>
                  <a:pt x="514405" y="574821"/>
                </a:lnTo>
                <a:lnTo>
                  <a:pt x="496063" y="554968"/>
                </a:lnTo>
                <a:lnTo>
                  <a:pt x="495975" y="526728"/>
                </a:lnTo>
                <a:lnTo>
                  <a:pt x="520597" y="501638"/>
                </a:lnTo>
                <a:lnTo>
                  <a:pt x="576388" y="491236"/>
                </a:lnTo>
                <a:lnTo>
                  <a:pt x="629756" y="483356"/>
                </a:lnTo>
                <a:lnTo>
                  <a:pt x="661892" y="465045"/>
                </a:lnTo>
                <a:lnTo>
                  <a:pt x="677629" y="446547"/>
                </a:lnTo>
                <a:lnTo>
                  <a:pt x="681801" y="438104"/>
                </a:lnTo>
                <a:lnTo>
                  <a:pt x="674888" y="458448"/>
                </a:lnTo>
                <a:lnTo>
                  <a:pt x="655482" y="491236"/>
                </a:lnTo>
                <a:lnTo>
                  <a:pt x="626607" y="527953"/>
                </a:lnTo>
                <a:lnTo>
                  <a:pt x="591419" y="559856"/>
                </a:lnTo>
                <a:lnTo>
                  <a:pt x="552989" y="578356"/>
                </a:lnTo>
                <a:close/>
              </a:path>
              <a:path w="784225" h="800100">
                <a:moveTo>
                  <a:pt x="499785" y="692821"/>
                </a:moveTo>
                <a:lnTo>
                  <a:pt x="461224" y="689236"/>
                </a:lnTo>
                <a:lnTo>
                  <a:pt x="442904" y="669447"/>
                </a:lnTo>
                <a:lnTo>
                  <a:pt x="442818" y="641226"/>
                </a:lnTo>
                <a:lnTo>
                  <a:pt x="467443" y="616133"/>
                </a:lnTo>
                <a:lnTo>
                  <a:pt x="523256" y="605725"/>
                </a:lnTo>
                <a:lnTo>
                  <a:pt x="576593" y="597845"/>
                </a:lnTo>
                <a:lnTo>
                  <a:pt x="608733" y="579534"/>
                </a:lnTo>
                <a:lnTo>
                  <a:pt x="624487" y="561036"/>
                </a:lnTo>
                <a:lnTo>
                  <a:pt x="628669" y="552594"/>
                </a:lnTo>
                <a:lnTo>
                  <a:pt x="621706" y="572907"/>
                </a:lnTo>
                <a:lnTo>
                  <a:pt x="602253" y="605725"/>
                </a:lnTo>
                <a:lnTo>
                  <a:pt x="573384" y="642424"/>
                </a:lnTo>
                <a:lnTo>
                  <a:pt x="538201" y="674335"/>
                </a:lnTo>
                <a:lnTo>
                  <a:pt x="499785" y="692821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60350" y="2778978"/>
            <a:ext cx="2495549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21005" algn="ctr"/>
            <a:r>
              <a:rPr lang="ru-RU" b="1" spc="100" dirty="0">
                <a:solidFill>
                  <a:srgbClr val="002046"/>
                </a:solidFill>
                <a:latin typeface="Trebuchet MS"/>
                <a:cs typeface="Trebuchet MS"/>
              </a:rPr>
              <a:t>Покровни усеви, крмне  биљке  на травнатим површинама</a:t>
            </a:r>
            <a:endParaRPr spc="100" dirty="0">
              <a:latin typeface="Trebuchet MS"/>
              <a:cs typeface="Trebuchet MS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9391587" y="2269023"/>
            <a:ext cx="1093470" cy="1150620"/>
            <a:chOff x="9391587" y="2269023"/>
            <a:chExt cx="1093470" cy="1150620"/>
          </a:xfrm>
        </p:grpSpPr>
        <p:sp>
          <p:nvSpPr>
            <p:cNvPr id="12" name="object 12"/>
            <p:cNvSpPr/>
            <p:nvPr/>
          </p:nvSpPr>
          <p:spPr>
            <a:xfrm>
              <a:off x="10372251" y="2278548"/>
              <a:ext cx="103505" cy="102870"/>
            </a:xfrm>
            <a:custGeom>
              <a:avLst/>
              <a:gdLst/>
              <a:ahLst/>
              <a:cxnLst/>
              <a:rect l="l" t="t" r="r" b="b"/>
              <a:pathLst>
                <a:path w="103504" h="102869">
                  <a:moveTo>
                    <a:pt x="0" y="0"/>
                  </a:moveTo>
                  <a:lnTo>
                    <a:pt x="102978" y="50348"/>
                  </a:lnTo>
                  <a:lnTo>
                    <a:pt x="912" y="102522"/>
                  </a:lnTo>
                </a:path>
              </a:pathLst>
            </a:custGeom>
            <a:ln w="19049">
              <a:solidFill>
                <a:srgbClr val="BA12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391588" y="2319352"/>
              <a:ext cx="1086485" cy="29209"/>
            </a:xfrm>
            <a:custGeom>
              <a:avLst/>
              <a:gdLst/>
              <a:ahLst/>
              <a:cxnLst/>
              <a:rect l="l" t="t" r="r" b="b"/>
              <a:pathLst>
                <a:path w="1086484" h="29210">
                  <a:moveTo>
                    <a:pt x="1085976" y="19049"/>
                  </a:moveTo>
                  <a:lnTo>
                    <a:pt x="169" y="28714"/>
                  </a:lnTo>
                  <a:lnTo>
                    <a:pt x="0" y="9665"/>
                  </a:lnTo>
                  <a:lnTo>
                    <a:pt x="1085806" y="0"/>
                  </a:lnTo>
                  <a:lnTo>
                    <a:pt x="1085976" y="19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372250" y="3307248"/>
              <a:ext cx="103505" cy="102870"/>
            </a:xfrm>
            <a:custGeom>
              <a:avLst/>
              <a:gdLst/>
              <a:ahLst/>
              <a:cxnLst/>
              <a:rect l="l" t="t" r="r" b="b"/>
              <a:pathLst>
                <a:path w="103504" h="102870">
                  <a:moveTo>
                    <a:pt x="0" y="0"/>
                  </a:moveTo>
                  <a:lnTo>
                    <a:pt x="102978" y="50348"/>
                  </a:lnTo>
                  <a:lnTo>
                    <a:pt x="912" y="102522"/>
                  </a:lnTo>
                </a:path>
              </a:pathLst>
            </a:custGeom>
            <a:ln w="19049">
              <a:solidFill>
                <a:srgbClr val="BA12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391587" y="3348052"/>
              <a:ext cx="1086485" cy="29209"/>
            </a:xfrm>
            <a:custGeom>
              <a:avLst/>
              <a:gdLst/>
              <a:ahLst/>
              <a:cxnLst/>
              <a:rect l="l" t="t" r="r" b="b"/>
              <a:pathLst>
                <a:path w="1086484" h="29210">
                  <a:moveTo>
                    <a:pt x="1085976" y="19049"/>
                  </a:moveTo>
                  <a:lnTo>
                    <a:pt x="169" y="28714"/>
                  </a:lnTo>
                  <a:lnTo>
                    <a:pt x="0" y="9665"/>
                  </a:lnTo>
                  <a:lnTo>
                    <a:pt x="1085806" y="0"/>
                  </a:lnTo>
                  <a:lnTo>
                    <a:pt x="1085976" y="19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514350" y="5657849"/>
            <a:ext cx="8886825" cy="1628775"/>
            <a:chOff x="514350" y="5657849"/>
            <a:chExt cx="8886825" cy="1628775"/>
          </a:xfrm>
        </p:grpSpPr>
        <p:sp>
          <p:nvSpPr>
            <p:cNvPr id="17" name="object 17"/>
            <p:cNvSpPr/>
            <p:nvPr/>
          </p:nvSpPr>
          <p:spPr>
            <a:xfrm>
              <a:off x="514350" y="5657849"/>
              <a:ext cx="8886825" cy="1628775"/>
            </a:xfrm>
            <a:custGeom>
              <a:avLst/>
              <a:gdLst/>
              <a:ahLst/>
              <a:cxnLst/>
              <a:rect l="l" t="t" r="r" b="b"/>
              <a:pathLst>
                <a:path w="8886825" h="1628775">
                  <a:moveTo>
                    <a:pt x="0" y="1628774"/>
                  </a:moveTo>
                  <a:lnTo>
                    <a:pt x="0" y="0"/>
                  </a:lnTo>
                  <a:lnTo>
                    <a:pt x="8886824" y="0"/>
                  </a:lnTo>
                  <a:lnTo>
                    <a:pt x="8886824" y="1628774"/>
                  </a:lnTo>
                  <a:lnTo>
                    <a:pt x="0" y="1628774"/>
                  </a:lnTo>
                  <a:close/>
                </a:path>
              </a:pathLst>
            </a:custGeom>
            <a:solidFill>
              <a:srgbClr val="E4E4E4">
                <a:alpha val="548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98309" y="5991308"/>
              <a:ext cx="1003935" cy="556260"/>
            </a:xfrm>
            <a:custGeom>
              <a:avLst/>
              <a:gdLst/>
              <a:ahLst/>
              <a:cxnLst/>
              <a:rect l="l" t="t" r="r" b="b"/>
              <a:pathLst>
                <a:path w="1003935" h="556259">
                  <a:moveTo>
                    <a:pt x="980919" y="180339"/>
                  </a:moveTo>
                  <a:lnTo>
                    <a:pt x="103118" y="180339"/>
                  </a:lnTo>
                  <a:lnTo>
                    <a:pt x="107532" y="176529"/>
                  </a:lnTo>
                  <a:lnTo>
                    <a:pt x="111769" y="172719"/>
                  </a:lnTo>
                  <a:lnTo>
                    <a:pt x="169536" y="126999"/>
                  </a:lnTo>
                  <a:lnTo>
                    <a:pt x="184640" y="111759"/>
                  </a:lnTo>
                  <a:lnTo>
                    <a:pt x="196407" y="100329"/>
                  </a:lnTo>
                  <a:lnTo>
                    <a:pt x="246153" y="64769"/>
                  </a:lnTo>
                  <a:lnTo>
                    <a:pt x="298791" y="39369"/>
                  </a:lnTo>
                  <a:lnTo>
                    <a:pt x="370129" y="20319"/>
                  </a:lnTo>
                  <a:lnTo>
                    <a:pt x="426493" y="12699"/>
                  </a:lnTo>
                  <a:lnTo>
                    <a:pt x="462344" y="8889"/>
                  </a:lnTo>
                  <a:lnTo>
                    <a:pt x="497866" y="6349"/>
                  </a:lnTo>
                  <a:lnTo>
                    <a:pt x="525236" y="2539"/>
                  </a:lnTo>
                  <a:lnTo>
                    <a:pt x="553648" y="0"/>
                  </a:lnTo>
                  <a:lnTo>
                    <a:pt x="595226" y="0"/>
                  </a:lnTo>
                  <a:lnTo>
                    <a:pt x="646466" y="1269"/>
                  </a:lnTo>
                  <a:lnTo>
                    <a:pt x="703863" y="3809"/>
                  </a:lnTo>
                  <a:lnTo>
                    <a:pt x="760270" y="11429"/>
                  </a:lnTo>
                  <a:lnTo>
                    <a:pt x="808601" y="25399"/>
                  </a:lnTo>
                  <a:lnTo>
                    <a:pt x="845440" y="39369"/>
                  </a:lnTo>
                  <a:lnTo>
                    <a:pt x="885037" y="62229"/>
                  </a:lnTo>
                  <a:lnTo>
                    <a:pt x="931360" y="95249"/>
                  </a:lnTo>
                  <a:lnTo>
                    <a:pt x="963105" y="128269"/>
                  </a:lnTo>
                  <a:lnTo>
                    <a:pt x="973360" y="153669"/>
                  </a:lnTo>
                  <a:lnTo>
                    <a:pt x="980919" y="180339"/>
                  </a:lnTo>
                  <a:close/>
                </a:path>
                <a:path w="1003935" h="556259">
                  <a:moveTo>
                    <a:pt x="67556" y="436879"/>
                  </a:moveTo>
                  <a:lnTo>
                    <a:pt x="55505" y="435609"/>
                  </a:lnTo>
                  <a:lnTo>
                    <a:pt x="49778" y="431799"/>
                  </a:lnTo>
                  <a:lnTo>
                    <a:pt x="48049" y="427989"/>
                  </a:lnTo>
                  <a:lnTo>
                    <a:pt x="47990" y="426719"/>
                  </a:lnTo>
                  <a:lnTo>
                    <a:pt x="31743" y="417829"/>
                  </a:lnTo>
                  <a:lnTo>
                    <a:pt x="21905" y="407669"/>
                  </a:lnTo>
                  <a:lnTo>
                    <a:pt x="16892" y="397509"/>
                  </a:lnTo>
                  <a:lnTo>
                    <a:pt x="15120" y="389889"/>
                  </a:lnTo>
                  <a:lnTo>
                    <a:pt x="16069" y="384809"/>
                  </a:lnTo>
                  <a:lnTo>
                    <a:pt x="20011" y="379729"/>
                  </a:lnTo>
                  <a:lnTo>
                    <a:pt x="26619" y="375919"/>
                  </a:lnTo>
                  <a:lnTo>
                    <a:pt x="35562" y="369569"/>
                  </a:lnTo>
                  <a:lnTo>
                    <a:pt x="45630" y="358139"/>
                  </a:lnTo>
                  <a:lnTo>
                    <a:pt x="54776" y="339089"/>
                  </a:lnTo>
                  <a:lnTo>
                    <a:pt x="61421" y="320039"/>
                  </a:lnTo>
                  <a:lnTo>
                    <a:pt x="63987" y="307339"/>
                  </a:lnTo>
                  <a:lnTo>
                    <a:pt x="63987" y="298449"/>
                  </a:lnTo>
                  <a:lnTo>
                    <a:pt x="57789" y="290829"/>
                  </a:lnTo>
                  <a:lnTo>
                    <a:pt x="61357" y="285749"/>
                  </a:lnTo>
                  <a:lnTo>
                    <a:pt x="64895" y="280669"/>
                  </a:lnTo>
                  <a:lnTo>
                    <a:pt x="63987" y="269239"/>
                  </a:lnTo>
                  <a:lnTo>
                    <a:pt x="58665" y="262889"/>
                  </a:lnTo>
                  <a:lnTo>
                    <a:pt x="55867" y="255269"/>
                  </a:lnTo>
                  <a:lnTo>
                    <a:pt x="54901" y="243839"/>
                  </a:lnTo>
                  <a:lnTo>
                    <a:pt x="54932" y="234949"/>
                  </a:lnTo>
                  <a:lnTo>
                    <a:pt x="55128" y="229869"/>
                  </a:lnTo>
                  <a:lnTo>
                    <a:pt x="40007" y="229869"/>
                  </a:lnTo>
                  <a:lnTo>
                    <a:pt x="34686" y="224789"/>
                  </a:lnTo>
                  <a:lnTo>
                    <a:pt x="29788" y="219709"/>
                  </a:lnTo>
                  <a:lnTo>
                    <a:pt x="23470" y="213359"/>
                  </a:lnTo>
                  <a:lnTo>
                    <a:pt x="16319" y="207009"/>
                  </a:lnTo>
                  <a:lnTo>
                    <a:pt x="8921" y="200659"/>
                  </a:lnTo>
                  <a:lnTo>
                    <a:pt x="3955" y="191769"/>
                  </a:lnTo>
                  <a:lnTo>
                    <a:pt x="2648" y="181609"/>
                  </a:lnTo>
                  <a:lnTo>
                    <a:pt x="2692" y="163829"/>
                  </a:lnTo>
                  <a:lnTo>
                    <a:pt x="0" y="148589"/>
                  </a:lnTo>
                  <a:lnTo>
                    <a:pt x="33809" y="180339"/>
                  </a:lnTo>
                  <a:lnTo>
                    <a:pt x="40280" y="189229"/>
                  </a:lnTo>
                  <a:lnTo>
                    <a:pt x="47587" y="193039"/>
                  </a:lnTo>
                  <a:lnTo>
                    <a:pt x="984016" y="193039"/>
                  </a:lnTo>
                  <a:lnTo>
                    <a:pt x="987361" y="207009"/>
                  </a:lnTo>
                  <a:lnTo>
                    <a:pt x="989048" y="215899"/>
                  </a:lnTo>
                  <a:lnTo>
                    <a:pt x="979801" y="215899"/>
                  </a:lnTo>
                  <a:lnTo>
                    <a:pt x="978777" y="217169"/>
                  </a:lnTo>
                  <a:lnTo>
                    <a:pt x="969783" y="255269"/>
                  </a:lnTo>
                  <a:lnTo>
                    <a:pt x="953239" y="290829"/>
                  </a:lnTo>
                  <a:lnTo>
                    <a:pt x="934205" y="326389"/>
                  </a:lnTo>
                  <a:lnTo>
                    <a:pt x="928095" y="336549"/>
                  </a:lnTo>
                  <a:lnTo>
                    <a:pt x="744387" y="336549"/>
                  </a:lnTo>
                  <a:lnTo>
                    <a:pt x="731684" y="337819"/>
                  </a:lnTo>
                  <a:lnTo>
                    <a:pt x="720736" y="340359"/>
                  </a:lnTo>
                  <a:lnTo>
                    <a:pt x="714150" y="342899"/>
                  </a:lnTo>
                  <a:lnTo>
                    <a:pt x="499441" y="342899"/>
                  </a:lnTo>
                  <a:lnTo>
                    <a:pt x="458235" y="345439"/>
                  </a:lnTo>
                  <a:lnTo>
                    <a:pt x="414825" y="360679"/>
                  </a:lnTo>
                  <a:lnTo>
                    <a:pt x="407134" y="373379"/>
                  </a:lnTo>
                  <a:lnTo>
                    <a:pt x="302382" y="373379"/>
                  </a:lnTo>
                  <a:lnTo>
                    <a:pt x="294060" y="374649"/>
                  </a:lnTo>
                  <a:lnTo>
                    <a:pt x="284909" y="378459"/>
                  </a:lnTo>
                  <a:lnTo>
                    <a:pt x="275515" y="383539"/>
                  </a:lnTo>
                  <a:lnTo>
                    <a:pt x="264091" y="391159"/>
                  </a:lnTo>
                  <a:lnTo>
                    <a:pt x="250076" y="400049"/>
                  </a:lnTo>
                  <a:lnTo>
                    <a:pt x="235891" y="407669"/>
                  </a:lnTo>
                  <a:lnTo>
                    <a:pt x="223956" y="411479"/>
                  </a:lnTo>
                  <a:lnTo>
                    <a:pt x="214195" y="414019"/>
                  </a:lnTo>
                  <a:lnTo>
                    <a:pt x="204425" y="417829"/>
                  </a:lnTo>
                  <a:lnTo>
                    <a:pt x="193981" y="422909"/>
                  </a:lnTo>
                  <a:lnTo>
                    <a:pt x="182195" y="429259"/>
                  </a:lnTo>
                  <a:lnTo>
                    <a:pt x="104667" y="429259"/>
                  </a:lnTo>
                  <a:lnTo>
                    <a:pt x="94768" y="431799"/>
                  </a:lnTo>
                  <a:lnTo>
                    <a:pt x="82368" y="434339"/>
                  </a:lnTo>
                  <a:lnTo>
                    <a:pt x="67556" y="436879"/>
                  </a:lnTo>
                  <a:close/>
                </a:path>
                <a:path w="1003935" h="556259">
                  <a:moveTo>
                    <a:pt x="984016" y="193039"/>
                  </a:moveTo>
                  <a:lnTo>
                    <a:pt x="56036" y="193039"/>
                  </a:lnTo>
                  <a:lnTo>
                    <a:pt x="57836" y="176529"/>
                  </a:lnTo>
                  <a:lnTo>
                    <a:pt x="61796" y="162559"/>
                  </a:lnTo>
                  <a:lnTo>
                    <a:pt x="65756" y="153669"/>
                  </a:lnTo>
                  <a:lnTo>
                    <a:pt x="67556" y="149859"/>
                  </a:lnTo>
                  <a:lnTo>
                    <a:pt x="70668" y="151129"/>
                  </a:lnTo>
                  <a:lnTo>
                    <a:pt x="77781" y="157479"/>
                  </a:lnTo>
                  <a:lnTo>
                    <a:pt x="85557" y="165099"/>
                  </a:lnTo>
                  <a:lnTo>
                    <a:pt x="90659" y="171449"/>
                  </a:lnTo>
                  <a:lnTo>
                    <a:pt x="94228" y="176529"/>
                  </a:lnTo>
                  <a:lnTo>
                    <a:pt x="103118" y="180339"/>
                  </a:lnTo>
                  <a:lnTo>
                    <a:pt x="980919" y="180339"/>
                  </a:lnTo>
                  <a:lnTo>
                    <a:pt x="981279" y="181609"/>
                  </a:lnTo>
                  <a:lnTo>
                    <a:pt x="984016" y="193039"/>
                  </a:lnTo>
                  <a:close/>
                </a:path>
                <a:path w="1003935" h="556259">
                  <a:moveTo>
                    <a:pt x="982916" y="497839"/>
                  </a:moveTo>
                  <a:lnTo>
                    <a:pt x="982438" y="497839"/>
                  </a:lnTo>
                  <a:lnTo>
                    <a:pt x="981132" y="487679"/>
                  </a:lnTo>
                  <a:lnTo>
                    <a:pt x="981036" y="481329"/>
                  </a:lnTo>
                  <a:lnTo>
                    <a:pt x="980922" y="473709"/>
                  </a:lnTo>
                  <a:lnTo>
                    <a:pt x="980863" y="458469"/>
                  </a:lnTo>
                  <a:lnTo>
                    <a:pt x="982381" y="429259"/>
                  </a:lnTo>
                  <a:lnTo>
                    <a:pt x="982447" y="427989"/>
                  </a:lnTo>
                  <a:lnTo>
                    <a:pt x="982513" y="426719"/>
                  </a:lnTo>
                  <a:lnTo>
                    <a:pt x="982579" y="425449"/>
                  </a:lnTo>
                  <a:lnTo>
                    <a:pt x="985261" y="391159"/>
                  </a:lnTo>
                  <a:lnTo>
                    <a:pt x="988550" y="355599"/>
                  </a:lnTo>
                  <a:lnTo>
                    <a:pt x="988668" y="354329"/>
                  </a:lnTo>
                  <a:lnTo>
                    <a:pt x="989798" y="340359"/>
                  </a:lnTo>
                  <a:lnTo>
                    <a:pt x="990976" y="323849"/>
                  </a:lnTo>
                  <a:lnTo>
                    <a:pt x="991580" y="313689"/>
                  </a:lnTo>
                  <a:lnTo>
                    <a:pt x="991693" y="307339"/>
                  </a:lnTo>
                  <a:lnTo>
                    <a:pt x="990953" y="290829"/>
                  </a:lnTo>
                  <a:lnTo>
                    <a:pt x="990896" y="289559"/>
                  </a:lnTo>
                  <a:lnTo>
                    <a:pt x="987905" y="264159"/>
                  </a:lnTo>
                  <a:lnTo>
                    <a:pt x="984415" y="241299"/>
                  </a:lnTo>
                  <a:lnTo>
                    <a:pt x="980825" y="219709"/>
                  </a:lnTo>
                  <a:lnTo>
                    <a:pt x="979801" y="215899"/>
                  </a:lnTo>
                  <a:lnTo>
                    <a:pt x="989048" y="215899"/>
                  </a:lnTo>
                  <a:lnTo>
                    <a:pt x="992903" y="236219"/>
                  </a:lnTo>
                  <a:lnTo>
                    <a:pt x="997696" y="273049"/>
                  </a:lnTo>
                  <a:lnTo>
                    <a:pt x="999983" y="313689"/>
                  </a:lnTo>
                  <a:lnTo>
                    <a:pt x="998071" y="350519"/>
                  </a:lnTo>
                  <a:lnTo>
                    <a:pt x="998005" y="351789"/>
                  </a:lnTo>
                  <a:lnTo>
                    <a:pt x="995030" y="378459"/>
                  </a:lnTo>
                  <a:lnTo>
                    <a:pt x="994940" y="384809"/>
                  </a:lnTo>
                  <a:lnTo>
                    <a:pt x="994850" y="391159"/>
                  </a:lnTo>
                  <a:lnTo>
                    <a:pt x="994796" y="394969"/>
                  </a:lnTo>
                  <a:lnTo>
                    <a:pt x="996394" y="403859"/>
                  </a:lnTo>
                  <a:lnTo>
                    <a:pt x="998913" y="414019"/>
                  </a:lnTo>
                  <a:lnTo>
                    <a:pt x="1001223" y="425449"/>
                  </a:lnTo>
                  <a:lnTo>
                    <a:pt x="1002791" y="440689"/>
                  </a:lnTo>
                  <a:lnTo>
                    <a:pt x="1003531" y="454659"/>
                  </a:lnTo>
                  <a:lnTo>
                    <a:pt x="1003452" y="461009"/>
                  </a:lnTo>
                  <a:lnTo>
                    <a:pt x="1003358" y="468629"/>
                  </a:lnTo>
                  <a:lnTo>
                    <a:pt x="1003182" y="469899"/>
                  </a:lnTo>
                  <a:lnTo>
                    <a:pt x="1000602" y="469899"/>
                  </a:lnTo>
                  <a:lnTo>
                    <a:pt x="999288" y="478789"/>
                  </a:lnTo>
                  <a:lnTo>
                    <a:pt x="992538" y="478789"/>
                  </a:lnTo>
                  <a:lnTo>
                    <a:pt x="991807" y="487679"/>
                  </a:lnTo>
                  <a:lnTo>
                    <a:pt x="984700" y="487679"/>
                  </a:lnTo>
                  <a:lnTo>
                    <a:pt x="983394" y="494029"/>
                  </a:lnTo>
                  <a:lnTo>
                    <a:pt x="982916" y="497839"/>
                  </a:lnTo>
                  <a:close/>
                </a:path>
                <a:path w="1003935" h="556259">
                  <a:moveTo>
                    <a:pt x="778857" y="538479"/>
                  </a:moveTo>
                  <a:lnTo>
                    <a:pt x="763405" y="538479"/>
                  </a:lnTo>
                  <a:lnTo>
                    <a:pt x="754444" y="537209"/>
                  </a:lnTo>
                  <a:lnTo>
                    <a:pt x="755160" y="534669"/>
                  </a:lnTo>
                  <a:lnTo>
                    <a:pt x="760882" y="529589"/>
                  </a:lnTo>
                  <a:lnTo>
                    <a:pt x="766942" y="525779"/>
                  </a:lnTo>
                  <a:lnTo>
                    <a:pt x="772639" y="521969"/>
                  </a:lnTo>
                  <a:lnTo>
                    <a:pt x="795399" y="490219"/>
                  </a:lnTo>
                  <a:lnTo>
                    <a:pt x="802830" y="449579"/>
                  </a:lnTo>
                  <a:lnTo>
                    <a:pt x="802801" y="440689"/>
                  </a:lnTo>
                  <a:lnTo>
                    <a:pt x="796666" y="389889"/>
                  </a:lnTo>
                  <a:lnTo>
                    <a:pt x="775487" y="354329"/>
                  </a:lnTo>
                  <a:lnTo>
                    <a:pt x="756597" y="336549"/>
                  </a:lnTo>
                  <a:lnTo>
                    <a:pt x="928095" y="336549"/>
                  </a:lnTo>
                  <a:lnTo>
                    <a:pt x="918928" y="351789"/>
                  </a:lnTo>
                  <a:lnTo>
                    <a:pt x="910951" y="364489"/>
                  </a:lnTo>
                  <a:lnTo>
                    <a:pt x="908476" y="375919"/>
                  </a:lnTo>
                  <a:lnTo>
                    <a:pt x="909670" y="383539"/>
                  </a:lnTo>
                  <a:lnTo>
                    <a:pt x="912699" y="389889"/>
                  </a:lnTo>
                  <a:lnTo>
                    <a:pt x="917144" y="396239"/>
                  </a:lnTo>
                  <a:lnTo>
                    <a:pt x="921558" y="403859"/>
                  </a:lnTo>
                  <a:lnTo>
                    <a:pt x="917144" y="410209"/>
                  </a:lnTo>
                  <a:lnTo>
                    <a:pt x="914084" y="416559"/>
                  </a:lnTo>
                  <a:lnTo>
                    <a:pt x="911356" y="426719"/>
                  </a:lnTo>
                  <a:lnTo>
                    <a:pt x="909769" y="435609"/>
                  </a:lnTo>
                  <a:lnTo>
                    <a:pt x="848711" y="435609"/>
                  </a:lnTo>
                  <a:lnTo>
                    <a:pt x="838365" y="473709"/>
                  </a:lnTo>
                  <a:lnTo>
                    <a:pt x="829145" y="502919"/>
                  </a:lnTo>
                  <a:lnTo>
                    <a:pt x="827995" y="510539"/>
                  </a:lnTo>
                  <a:lnTo>
                    <a:pt x="827999" y="513079"/>
                  </a:lnTo>
                  <a:lnTo>
                    <a:pt x="815598" y="513079"/>
                  </a:lnTo>
                  <a:lnTo>
                    <a:pt x="813822" y="514349"/>
                  </a:lnTo>
                  <a:lnTo>
                    <a:pt x="811716" y="520699"/>
                  </a:lnTo>
                  <a:lnTo>
                    <a:pt x="809611" y="528319"/>
                  </a:lnTo>
                  <a:lnTo>
                    <a:pt x="804126" y="533399"/>
                  </a:lnTo>
                  <a:lnTo>
                    <a:pt x="793152" y="535939"/>
                  </a:lnTo>
                  <a:lnTo>
                    <a:pt x="778857" y="538479"/>
                  </a:lnTo>
                  <a:close/>
                </a:path>
                <a:path w="1003935" h="556259">
                  <a:moveTo>
                    <a:pt x="679852" y="358139"/>
                  </a:moveTo>
                  <a:lnTo>
                    <a:pt x="671777" y="354329"/>
                  </a:lnTo>
                  <a:lnTo>
                    <a:pt x="658611" y="345439"/>
                  </a:lnTo>
                  <a:lnTo>
                    <a:pt x="650519" y="342899"/>
                  </a:lnTo>
                  <a:lnTo>
                    <a:pt x="714150" y="342899"/>
                  </a:lnTo>
                  <a:lnTo>
                    <a:pt x="710857" y="344169"/>
                  </a:lnTo>
                  <a:lnTo>
                    <a:pt x="700306" y="350519"/>
                  </a:lnTo>
                  <a:lnTo>
                    <a:pt x="689748" y="355599"/>
                  </a:lnTo>
                  <a:lnTo>
                    <a:pt x="679852" y="358139"/>
                  </a:lnTo>
                  <a:close/>
                </a:path>
                <a:path w="1003935" h="556259">
                  <a:moveTo>
                    <a:pt x="283498" y="552449"/>
                  </a:moveTo>
                  <a:lnTo>
                    <a:pt x="285283" y="547369"/>
                  </a:lnTo>
                  <a:lnTo>
                    <a:pt x="290491" y="541019"/>
                  </a:lnTo>
                  <a:lnTo>
                    <a:pt x="300278" y="530859"/>
                  </a:lnTo>
                  <a:lnTo>
                    <a:pt x="309900" y="520699"/>
                  </a:lnTo>
                  <a:lnTo>
                    <a:pt x="314615" y="511809"/>
                  </a:lnTo>
                  <a:lnTo>
                    <a:pt x="316526" y="505459"/>
                  </a:lnTo>
                  <a:lnTo>
                    <a:pt x="319941" y="495299"/>
                  </a:lnTo>
                  <a:lnTo>
                    <a:pt x="323363" y="482599"/>
                  </a:lnTo>
                  <a:lnTo>
                    <a:pt x="325290" y="469899"/>
                  </a:lnTo>
                  <a:lnTo>
                    <a:pt x="325293" y="454659"/>
                  </a:lnTo>
                  <a:lnTo>
                    <a:pt x="324807" y="444499"/>
                  </a:lnTo>
                  <a:lnTo>
                    <a:pt x="324686" y="441959"/>
                  </a:lnTo>
                  <a:lnTo>
                    <a:pt x="324625" y="440689"/>
                  </a:lnTo>
                  <a:lnTo>
                    <a:pt x="324504" y="438149"/>
                  </a:lnTo>
                  <a:lnTo>
                    <a:pt x="323348" y="422909"/>
                  </a:lnTo>
                  <a:lnTo>
                    <a:pt x="323252" y="421639"/>
                  </a:lnTo>
                  <a:lnTo>
                    <a:pt x="317844" y="382269"/>
                  </a:lnTo>
                  <a:lnTo>
                    <a:pt x="309294" y="373379"/>
                  </a:lnTo>
                  <a:lnTo>
                    <a:pt x="407134" y="373379"/>
                  </a:lnTo>
                  <a:lnTo>
                    <a:pt x="404112" y="384809"/>
                  </a:lnTo>
                  <a:lnTo>
                    <a:pt x="402583" y="397509"/>
                  </a:lnTo>
                  <a:lnTo>
                    <a:pt x="399370" y="410209"/>
                  </a:lnTo>
                  <a:lnTo>
                    <a:pt x="393481" y="421639"/>
                  </a:lnTo>
                  <a:lnTo>
                    <a:pt x="386594" y="433069"/>
                  </a:lnTo>
                  <a:lnTo>
                    <a:pt x="380387" y="444499"/>
                  </a:lnTo>
                  <a:lnTo>
                    <a:pt x="375817" y="459739"/>
                  </a:lnTo>
                  <a:lnTo>
                    <a:pt x="372588" y="480059"/>
                  </a:lnTo>
                  <a:lnTo>
                    <a:pt x="370363" y="499109"/>
                  </a:lnTo>
                  <a:lnTo>
                    <a:pt x="368804" y="513079"/>
                  </a:lnTo>
                  <a:lnTo>
                    <a:pt x="366483" y="523239"/>
                  </a:lnTo>
                  <a:lnTo>
                    <a:pt x="362817" y="530859"/>
                  </a:lnTo>
                  <a:lnTo>
                    <a:pt x="362150" y="532129"/>
                  </a:lnTo>
                  <a:lnTo>
                    <a:pt x="346609" y="532129"/>
                  </a:lnTo>
                  <a:lnTo>
                    <a:pt x="343040" y="544829"/>
                  </a:lnTo>
                  <a:lnTo>
                    <a:pt x="340379" y="549909"/>
                  </a:lnTo>
                  <a:lnTo>
                    <a:pt x="333160" y="551179"/>
                  </a:lnTo>
                  <a:lnTo>
                    <a:pt x="286159" y="551179"/>
                  </a:lnTo>
                  <a:lnTo>
                    <a:pt x="283498" y="552449"/>
                  </a:lnTo>
                  <a:close/>
                </a:path>
                <a:path w="1003935" h="556259">
                  <a:moveTo>
                    <a:pt x="143764" y="433069"/>
                  </a:moveTo>
                  <a:lnTo>
                    <a:pt x="123957" y="431799"/>
                  </a:lnTo>
                  <a:lnTo>
                    <a:pt x="111978" y="429259"/>
                  </a:lnTo>
                  <a:lnTo>
                    <a:pt x="182195" y="429259"/>
                  </a:lnTo>
                  <a:lnTo>
                    <a:pt x="165232" y="431799"/>
                  </a:lnTo>
                  <a:lnTo>
                    <a:pt x="143764" y="433069"/>
                  </a:lnTo>
                  <a:close/>
                </a:path>
                <a:path w="1003935" h="556259">
                  <a:moveTo>
                    <a:pt x="873599" y="556259"/>
                  </a:moveTo>
                  <a:lnTo>
                    <a:pt x="865585" y="556259"/>
                  </a:lnTo>
                  <a:lnTo>
                    <a:pt x="856203" y="554989"/>
                  </a:lnTo>
                  <a:lnTo>
                    <a:pt x="831088" y="554989"/>
                  </a:lnTo>
                  <a:lnTo>
                    <a:pt x="824700" y="552449"/>
                  </a:lnTo>
                  <a:lnTo>
                    <a:pt x="826800" y="548639"/>
                  </a:lnTo>
                  <a:lnTo>
                    <a:pt x="834146" y="542289"/>
                  </a:lnTo>
                  <a:lnTo>
                    <a:pt x="842327" y="535939"/>
                  </a:lnTo>
                  <a:lnTo>
                    <a:pt x="846927" y="530859"/>
                  </a:lnTo>
                  <a:lnTo>
                    <a:pt x="849220" y="524509"/>
                  </a:lnTo>
                  <a:lnTo>
                    <a:pt x="852593" y="516889"/>
                  </a:lnTo>
                  <a:lnTo>
                    <a:pt x="855802" y="507999"/>
                  </a:lnTo>
                  <a:lnTo>
                    <a:pt x="857602" y="500379"/>
                  </a:lnTo>
                  <a:lnTo>
                    <a:pt x="857710" y="487679"/>
                  </a:lnTo>
                  <a:lnTo>
                    <a:pt x="857253" y="474979"/>
                  </a:lnTo>
                  <a:lnTo>
                    <a:pt x="856367" y="461009"/>
                  </a:lnTo>
                  <a:lnTo>
                    <a:pt x="856287" y="459739"/>
                  </a:lnTo>
                  <a:lnTo>
                    <a:pt x="856206" y="458469"/>
                  </a:lnTo>
                  <a:lnTo>
                    <a:pt x="854909" y="448309"/>
                  </a:lnTo>
                  <a:lnTo>
                    <a:pt x="853156" y="440689"/>
                  </a:lnTo>
                  <a:lnTo>
                    <a:pt x="848711" y="435609"/>
                  </a:lnTo>
                  <a:lnTo>
                    <a:pt x="909769" y="435609"/>
                  </a:lnTo>
                  <a:lnTo>
                    <a:pt x="903201" y="480059"/>
                  </a:lnTo>
                  <a:lnTo>
                    <a:pt x="902743" y="500379"/>
                  </a:lnTo>
                  <a:lnTo>
                    <a:pt x="903012" y="505459"/>
                  </a:lnTo>
                  <a:lnTo>
                    <a:pt x="903079" y="506729"/>
                  </a:lnTo>
                  <a:lnTo>
                    <a:pt x="904685" y="514349"/>
                  </a:lnTo>
                  <a:lnTo>
                    <a:pt x="904655" y="520699"/>
                  </a:lnTo>
                  <a:lnTo>
                    <a:pt x="901797" y="527049"/>
                  </a:lnTo>
                  <a:lnTo>
                    <a:pt x="897940" y="533399"/>
                  </a:lnTo>
                  <a:lnTo>
                    <a:pt x="894917" y="538479"/>
                  </a:lnTo>
                  <a:lnTo>
                    <a:pt x="886027" y="538479"/>
                  </a:lnTo>
                  <a:lnTo>
                    <a:pt x="880705" y="552449"/>
                  </a:lnTo>
                  <a:lnTo>
                    <a:pt x="873599" y="556259"/>
                  </a:lnTo>
                  <a:close/>
                </a:path>
                <a:path w="1003935" h="556259">
                  <a:moveTo>
                    <a:pt x="1002655" y="473709"/>
                  </a:moveTo>
                  <a:lnTo>
                    <a:pt x="1001793" y="471169"/>
                  </a:lnTo>
                  <a:lnTo>
                    <a:pt x="1000602" y="469899"/>
                  </a:lnTo>
                  <a:lnTo>
                    <a:pt x="1003182" y="469899"/>
                  </a:lnTo>
                  <a:lnTo>
                    <a:pt x="1002655" y="473709"/>
                  </a:lnTo>
                  <a:close/>
                </a:path>
                <a:path w="1003935" h="556259">
                  <a:moveTo>
                    <a:pt x="996667" y="488949"/>
                  </a:moveTo>
                  <a:lnTo>
                    <a:pt x="994350" y="483869"/>
                  </a:lnTo>
                  <a:lnTo>
                    <a:pt x="992538" y="478789"/>
                  </a:lnTo>
                  <a:lnTo>
                    <a:pt x="999288" y="478789"/>
                  </a:lnTo>
                  <a:lnTo>
                    <a:pt x="998913" y="481329"/>
                  </a:lnTo>
                  <a:lnTo>
                    <a:pt x="996667" y="488949"/>
                  </a:lnTo>
                  <a:close/>
                </a:path>
                <a:path w="1003935" h="556259">
                  <a:moveTo>
                    <a:pt x="991066" y="499109"/>
                  </a:moveTo>
                  <a:lnTo>
                    <a:pt x="989240" y="496569"/>
                  </a:lnTo>
                  <a:lnTo>
                    <a:pt x="986920" y="490219"/>
                  </a:lnTo>
                  <a:lnTo>
                    <a:pt x="984700" y="487679"/>
                  </a:lnTo>
                  <a:lnTo>
                    <a:pt x="991807" y="487679"/>
                  </a:lnTo>
                  <a:lnTo>
                    <a:pt x="991395" y="494029"/>
                  </a:lnTo>
                  <a:lnTo>
                    <a:pt x="991313" y="495299"/>
                  </a:lnTo>
                  <a:lnTo>
                    <a:pt x="991231" y="496569"/>
                  </a:lnTo>
                  <a:lnTo>
                    <a:pt x="991148" y="497839"/>
                  </a:lnTo>
                  <a:lnTo>
                    <a:pt x="991066" y="499109"/>
                  </a:lnTo>
                  <a:close/>
                </a:path>
                <a:path w="1003935" h="556259">
                  <a:moveTo>
                    <a:pt x="821711" y="529589"/>
                  </a:moveTo>
                  <a:lnTo>
                    <a:pt x="818504" y="527049"/>
                  </a:lnTo>
                  <a:lnTo>
                    <a:pt x="816717" y="519429"/>
                  </a:lnTo>
                  <a:lnTo>
                    <a:pt x="815598" y="513079"/>
                  </a:lnTo>
                  <a:lnTo>
                    <a:pt x="827999" y="513079"/>
                  </a:lnTo>
                  <a:lnTo>
                    <a:pt x="828018" y="524509"/>
                  </a:lnTo>
                  <a:lnTo>
                    <a:pt x="827361" y="527049"/>
                  </a:lnTo>
                  <a:lnTo>
                    <a:pt x="825082" y="528319"/>
                  </a:lnTo>
                  <a:lnTo>
                    <a:pt x="821711" y="529589"/>
                  </a:lnTo>
                  <a:close/>
                </a:path>
                <a:path w="1003935" h="556259">
                  <a:moveTo>
                    <a:pt x="351931" y="554989"/>
                  </a:moveTo>
                  <a:lnTo>
                    <a:pt x="344825" y="552449"/>
                  </a:lnTo>
                  <a:lnTo>
                    <a:pt x="346052" y="538479"/>
                  </a:lnTo>
                  <a:lnTo>
                    <a:pt x="346163" y="537209"/>
                  </a:lnTo>
                  <a:lnTo>
                    <a:pt x="346275" y="535939"/>
                  </a:lnTo>
                  <a:lnTo>
                    <a:pt x="346386" y="534669"/>
                  </a:lnTo>
                  <a:lnTo>
                    <a:pt x="346498" y="533399"/>
                  </a:lnTo>
                  <a:lnTo>
                    <a:pt x="346609" y="532129"/>
                  </a:lnTo>
                  <a:lnTo>
                    <a:pt x="362150" y="532129"/>
                  </a:lnTo>
                  <a:lnTo>
                    <a:pt x="358811" y="538479"/>
                  </a:lnTo>
                  <a:lnTo>
                    <a:pt x="355469" y="543559"/>
                  </a:lnTo>
                  <a:lnTo>
                    <a:pt x="351931" y="552449"/>
                  </a:lnTo>
                  <a:lnTo>
                    <a:pt x="351931" y="554989"/>
                  </a:lnTo>
                  <a:close/>
                </a:path>
                <a:path w="1003935" h="556259">
                  <a:moveTo>
                    <a:pt x="892256" y="546099"/>
                  </a:moveTo>
                  <a:lnTo>
                    <a:pt x="886027" y="538479"/>
                  </a:lnTo>
                  <a:lnTo>
                    <a:pt x="894917" y="538479"/>
                  </a:lnTo>
                  <a:lnTo>
                    <a:pt x="892256" y="546099"/>
                  </a:lnTo>
                  <a:close/>
                </a:path>
                <a:path w="1003935" h="556259">
                  <a:moveTo>
                    <a:pt x="319272" y="552449"/>
                  </a:moveTo>
                  <a:lnTo>
                    <a:pt x="304386" y="551179"/>
                  </a:lnTo>
                  <a:lnTo>
                    <a:pt x="333160" y="551179"/>
                  </a:lnTo>
                  <a:lnTo>
                    <a:pt x="319272" y="552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869950" y="6790439"/>
            <a:ext cx="1752600" cy="3468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lang="sr-Cyrl-RS" sz="2150" b="1" spc="100" dirty="0">
                <a:solidFill>
                  <a:srgbClr val="002046"/>
                </a:solidFill>
                <a:latin typeface="Trebuchet MS"/>
                <a:cs typeface="Trebuchet MS"/>
              </a:rPr>
              <a:t>Сточарство</a:t>
            </a:r>
            <a:r>
              <a:rPr lang="sr-Cyrl-RS" sz="2150" b="1" spc="-270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endParaRPr sz="2150" dirty="0">
              <a:latin typeface="Trebuchet MS"/>
              <a:cs typeface="Trebuchet MS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419224" y="5898048"/>
            <a:ext cx="9075420" cy="1150620"/>
            <a:chOff x="1419224" y="5898048"/>
            <a:chExt cx="9075420" cy="1150620"/>
          </a:xfrm>
        </p:grpSpPr>
        <p:sp>
          <p:nvSpPr>
            <p:cNvPr id="21" name="object 21"/>
            <p:cNvSpPr/>
            <p:nvPr/>
          </p:nvSpPr>
          <p:spPr>
            <a:xfrm>
              <a:off x="1419224" y="6160930"/>
              <a:ext cx="903605" cy="600710"/>
            </a:xfrm>
            <a:custGeom>
              <a:avLst/>
              <a:gdLst/>
              <a:ahLst/>
              <a:cxnLst/>
              <a:rect l="l" t="t" r="r" b="b"/>
              <a:pathLst>
                <a:path w="903605" h="600709">
                  <a:moveTo>
                    <a:pt x="243751" y="380658"/>
                  </a:moveTo>
                  <a:lnTo>
                    <a:pt x="84650" y="380658"/>
                  </a:lnTo>
                  <a:lnTo>
                    <a:pt x="264168" y="0"/>
                  </a:lnTo>
                  <a:lnTo>
                    <a:pt x="823075" y="0"/>
                  </a:lnTo>
                  <a:lnTo>
                    <a:pt x="902983" y="68504"/>
                  </a:lnTo>
                  <a:lnTo>
                    <a:pt x="902870" y="68730"/>
                  </a:lnTo>
                  <a:lnTo>
                    <a:pt x="903237" y="68730"/>
                  </a:lnTo>
                  <a:lnTo>
                    <a:pt x="903237" y="137715"/>
                  </a:lnTo>
                  <a:lnTo>
                    <a:pt x="869564" y="137715"/>
                  </a:lnTo>
                  <a:lnTo>
                    <a:pt x="807833" y="319746"/>
                  </a:lnTo>
                  <a:lnTo>
                    <a:pt x="813346" y="341339"/>
                  </a:lnTo>
                  <a:lnTo>
                    <a:pt x="701702" y="341339"/>
                  </a:lnTo>
                  <a:lnTo>
                    <a:pt x="651443" y="377130"/>
                  </a:lnTo>
                  <a:lnTo>
                    <a:pt x="247656" y="377130"/>
                  </a:lnTo>
                  <a:lnTo>
                    <a:pt x="243751" y="380658"/>
                  </a:lnTo>
                  <a:close/>
                </a:path>
                <a:path w="903605" h="600709">
                  <a:moveTo>
                    <a:pt x="903237" y="533136"/>
                  </a:moveTo>
                  <a:lnTo>
                    <a:pt x="869564" y="533136"/>
                  </a:lnTo>
                  <a:lnTo>
                    <a:pt x="869564" y="137715"/>
                  </a:lnTo>
                  <a:lnTo>
                    <a:pt x="903237" y="137715"/>
                  </a:lnTo>
                  <a:lnTo>
                    <a:pt x="903237" y="533136"/>
                  </a:lnTo>
                  <a:close/>
                </a:path>
                <a:path w="903605" h="600709">
                  <a:moveTo>
                    <a:pt x="667210" y="600681"/>
                  </a:moveTo>
                  <a:lnTo>
                    <a:pt x="621879" y="600681"/>
                  </a:lnTo>
                  <a:lnTo>
                    <a:pt x="701702" y="341339"/>
                  </a:lnTo>
                  <a:lnTo>
                    <a:pt x="813346" y="341339"/>
                  </a:lnTo>
                  <a:lnTo>
                    <a:pt x="828240" y="399682"/>
                  </a:lnTo>
                  <a:lnTo>
                    <a:pt x="826856" y="410126"/>
                  </a:lnTo>
                  <a:lnTo>
                    <a:pt x="756743" y="410126"/>
                  </a:lnTo>
                  <a:lnTo>
                    <a:pt x="667210" y="600681"/>
                  </a:lnTo>
                  <a:close/>
                </a:path>
                <a:path w="903605" h="600709">
                  <a:moveTo>
                    <a:pt x="66472" y="600681"/>
                  </a:moveTo>
                  <a:lnTo>
                    <a:pt x="0" y="600681"/>
                  </a:lnTo>
                  <a:lnTo>
                    <a:pt x="42790" y="422517"/>
                  </a:lnTo>
                  <a:lnTo>
                    <a:pt x="19927" y="376819"/>
                  </a:lnTo>
                  <a:lnTo>
                    <a:pt x="84650" y="380658"/>
                  </a:lnTo>
                  <a:lnTo>
                    <a:pt x="243751" y="380658"/>
                  </a:lnTo>
                  <a:lnTo>
                    <a:pt x="172179" y="445324"/>
                  </a:lnTo>
                  <a:lnTo>
                    <a:pt x="175990" y="510047"/>
                  </a:lnTo>
                  <a:lnTo>
                    <a:pt x="66472" y="600681"/>
                  </a:lnTo>
                  <a:close/>
                </a:path>
                <a:path w="903605" h="600709">
                  <a:moveTo>
                    <a:pt x="247656" y="600681"/>
                  </a:moveTo>
                  <a:lnTo>
                    <a:pt x="206389" y="600681"/>
                  </a:lnTo>
                  <a:lnTo>
                    <a:pt x="247656" y="377130"/>
                  </a:lnTo>
                  <a:lnTo>
                    <a:pt x="651443" y="377130"/>
                  </a:lnTo>
                  <a:lnTo>
                    <a:pt x="625125" y="395872"/>
                  </a:lnTo>
                  <a:lnTo>
                    <a:pt x="442445" y="395872"/>
                  </a:lnTo>
                  <a:lnTo>
                    <a:pt x="442445" y="401884"/>
                  </a:lnTo>
                  <a:lnTo>
                    <a:pt x="319181" y="401884"/>
                  </a:lnTo>
                  <a:lnTo>
                    <a:pt x="247656" y="600681"/>
                  </a:lnTo>
                  <a:close/>
                </a:path>
                <a:path w="903605" h="600709">
                  <a:moveTo>
                    <a:pt x="442445" y="600681"/>
                  </a:moveTo>
                  <a:lnTo>
                    <a:pt x="393529" y="600681"/>
                  </a:lnTo>
                  <a:lnTo>
                    <a:pt x="374250" y="401884"/>
                  </a:lnTo>
                  <a:lnTo>
                    <a:pt x="442445" y="401884"/>
                  </a:lnTo>
                  <a:lnTo>
                    <a:pt x="442445" y="600681"/>
                  </a:lnTo>
                  <a:close/>
                </a:path>
                <a:path w="903605" h="600709">
                  <a:moveTo>
                    <a:pt x="801595" y="600681"/>
                  </a:moveTo>
                  <a:lnTo>
                    <a:pt x="754006" y="600681"/>
                  </a:lnTo>
                  <a:lnTo>
                    <a:pt x="756743" y="410126"/>
                  </a:lnTo>
                  <a:lnTo>
                    <a:pt x="826856" y="410126"/>
                  </a:lnTo>
                  <a:lnTo>
                    <a:pt x="801595" y="600681"/>
                  </a:lnTo>
                  <a:close/>
                </a:path>
              </a:pathLst>
            </a:custGeom>
            <a:solidFill>
              <a:srgbClr val="4B62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0372250" y="5907573"/>
              <a:ext cx="103505" cy="102870"/>
            </a:xfrm>
            <a:custGeom>
              <a:avLst/>
              <a:gdLst/>
              <a:ahLst/>
              <a:cxnLst/>
              <a:rect l="l" t="t" r="r" b="b"/>
              <a:pathLst>
                <a:path w="103504" h="102870">
                  <a:moveTo>
                    <a:pt x="0" y="0"/>
                  </a:moveTo>
                  <a:lnTo>
                    <a:pt x="102978" y="50348"/>
                  </a:lnTo>
                  <a:lnTo>
                    <a:pt x="912" y="102522"/>
                  </a:lnTo>
                </a:path>
              </a:pathLst>
            </a:custGeom>
            <a:ln w="19049">
              <a:solidFill>
                <a:srgbClr val="BA12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391587" y="5948377"/>
              <a:ext cx="1086485" cy="29209"/>
            </a:xfrm>
            <a:custGeom>
              <a:avLst/>
              <a:gdLst/>
              <a:ahLst/>
              <a:cxnLst/>
              <a:rect l="l" t="t" r="r" b="b"/>
              <a:pathLst>
                <a:path w="1086484" h="29210">
                  <a:moveTo>
                    <a:pt x="1085976" y="19049"/>
                  </a:moveTo>
                  <a:lnTo>
                    <a:pt x="169" y="28714"/>
                  </a:lnTo>
                  <a:lnTo>
                    <a:pt x="0" y="9665"/>
                  </a:lnTo>
                  <a:lnTo>
                    <a:pt x="1085806" y="0"/>
                  </a:lnTo>
                  <a:lnTo>
                    <a:pt x="1085976" y="19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0381777" y="6936273"/>
              <a:ext cx="103505" cy="102870"/>
            </a:xfrm>
            <a:custGeom>
              <a:avLst/>
              <a:gdLst/>
              <a:ahLst/>
              <a:cxnLst/>
              <a:rect l="l" t="t" r="r" b="b"/>
              <a:pathLst>
                <a:path w="103504" h="102870">
                  <a:moveTo>
                    <a:pt x="0" y="0"/>
                  </a:moveTo>
                  <a:lnTo>
                    <a:pt x="102978" y="50348"/>
                  </a:lnTo>
                  <a:lnTo>
                    <a:pt x="912" y="102522"/>
                  </a:lnTo>
                </a:path>
              </a:pathLst>
            </a:custGeom>
            <a:ln w="19049">
              <a:solidFill>
                <a:srgbClr val="BA12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401112" y="6977077"/>
              <a:ext cx="1086485" cy="29209"/>
            </a:xfrm>
            <a:custGeom>
              <a:avLst/>
              <a:gdLst/>
              <a:ahLst/>
              <a:cxnLst/>
              <a:rect l="l" t="t" r="r" b="b"/>
              <a:pathLst>
                <a:path w="1086484" h="29209">
                  <a:moveTo>
                    <a:pt x="1085976" y="19049"/>
                  </a:moveTo>
                  <a:lnTo>
                    <a:pt x="169" y="28714"/>
                  </a:lnTo>
                  <a:lnTo>
                    <a:pt x="0" y="9665"/>
                  </a:lnTo>
                  <a:lnTo>
                    <a:pt x="1085806" y="0"/>
                  </a:lnTo>
                  <a:lnTo>
                    <a:pt x="1085976" y="19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3089274" y="5738495"/>
            <a:ext cx="3356610" cy="10124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30480">
              <a:lnSpc>
                <a:spcPct val="125000"/>
              </a:lnSpc>
              <a:spcBef>
                <a:spcPts val="100"/>
              </a:spcBef>
            </a:pPr>
            <a:r>
              <a:rPr sz="975" spc="-15" baseline="-34188" dirty="0">
                <a:latin typeface="Times New Roman"/>
                <a:cs typeface="Times New Roman"/>
              </a:rPr>
              <a:t></a:t>
            </a:r>
            <a:r>
              <a:rPr lang="sr-Cyrl-RS" sz="1800" b="1" spc="-10" dirty="0">
                <a:latin typeface="Tahoma"/>
                <a:cs typeface="Tahoma"/>
              </a:rPr>
              <a:t>Узгој за повећање приноса млека</a:t>
            </a:r>
            <a:r>
              <a:rPr sz="1800" spc="-125" dirty="0">
                <a:latin typeface="Tahoma"/>
                <a:cs typeface="Tahoma"/>
              </a:rPr>
              <a:t>. </a:t>
            </a:r>
            <a:r>
              <a:rPr lang="sr-Cyrl-RS" sz="1800" spc="-40" dirty="0">
                <a:latin typeface="Tahoma"/>
                <a:cs typeface="Tahoma"/>
              </a:rPr>
              <a:t>Имплементација</a:t>
            </a:r>
            <a:r>
              <a:rPr sz="1800" spc="-40" dirty="0">
                <a:latin typeface="Tahoma"/>
                <a:cs typeface="Tahoma"/>
              </a:rPr>
              <a:t>:</a:t>
            </a:r>
            <a:r>
              <a:rPr sz="1800" spc="-5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2021-</a:t>
            </a:r>
            <a:r>
              <a:rPr sz="1800" spc="-20" dirty="0">
                <a:latin typeface="Tahoma"/>
                <a:cs typeface="Tahoma"/>
              </a:rPr>
              <a:t>2030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089274" y="6835775"/>
            <a:ext cx="32150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975" spc="157" baseline="-34188" dirty="0">
                <a:latin typeface="Times New Roman"/>
                <a:cs typeface="Times New Roman"/>
              </a:rPr>
              <a:t></a:t>
            </a:r>
            <a:r>
              <a:rPr lang="sr-Cyrl-RS" sz="1800" spc="105" dirty="0">
                <a:latin typeface="Tahoma"/>
                <a:cs typeface="Tahoma"/>
              </a:rPr>
              <a:t>Очекује се</a:t>
            </a:r>
            <a:r>
              <a:rPr sz="1800" spc="-45" dirty="0">
                <a:latin typeface="Tahoma"/>
                <a:cs typeface="Tahoma"/>
              </a:rPr>
              <a:t> </a:t>
            </a:r>
            <a:r>
              <a:rPr lang="sr-Cyrl-RS" sz="1800" b="1" spc="100" dirty="0">
                <a:latin typeface="Tahoma"/>
                <a:cs typeface="Tahoma"/>
              </a:rPr>
              <a:t>смањење броја животиња</a:t>
            </a:r>
            <a:r>
              <a:rPr sz="1800" spc="100" dirty="0">
                <a:latin typeface="Tahoma"/>
                <a:cs typeface="Tahoma"/>
              </a:rPr>
              <a:t>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0496550" y="1871662"/>
            <a:ext cx="3162300" cy="2211503"/>
          </a:xfrm>
          <a:prstGeom prst="rect">
            <a:avLst/>
          </a:prstGeom>
          <a:solidFill>
            <a:srgbClr val="E4E4E4">
              <a:alpha val="54899"/>
            </a:srgbClr>
          </a:solidFill>
        </p:spPr>
        <p:txBody>
          <a:bodyPr vert="horz" wrap="square" lIns="0" tIns="175895" rIns="0" bIns="0" rtlCol="0">
            <a:spAutoFit/>
          </a:bodyPr>
          <a:lstStyle/>
          <a:p>
            <a:pPr marR="78740" algn="ctr">
              <a:lnSpc>
                <a:spcPct val="100000"/>
              </a:lnSpc>
              <a:spcBef>
                <a:spcPts val="1385"/>
              </a:spcBef>
            </a:pPr>
            <a:r>
              <a:rPr lang="sr-Cyrl-RS" sz="1800" b="1" spc="-160" dirty="0">
                <a:latin typeface="Tahoma"/>
                <a:cs typeface="Tahoma"/>
              </a:rPr>
              <a:t>Већа секвестрација</a:t>
            </a:r>
          </a:p>
          <a:p>
            <a:pPr marR="78740" algn="ctr">
              <a:lnSpc>
                <a:spcPct val="100000"/>
              </a:lnSpc>
              <a:spcBef>
                <a:spcPts val="1385"/>
              </a:spcBef>
            </a:pPr>
            <a:r>
              <a:rPr sz="1800" spc="-10" dirty="0">
                <a:latin typeface="Tahoma"/>
                <a:cs typeface="Tahoma"/>
              </a:rPr>
              <a:t>(LULUCF)</a:t>
            </a:r>
            <a:endParaRPr sz="1800" dirty="0">
              <a:latin typeface="Tahoma"/>
              <a:cs typeface="Tahoma"/>
            </a:endParaRPr>
          </a:p>
          <a:p>
            <a:pPr marR="20955" algn="ctr">
              <a:lnSpc>
                <a:spcPct val="100000"/>
              </a:lnSpc>
              <a:spcBef>
                <a:spcPts val="540"/>
              </a:spcBef>
            </a:pPr>
            <a:r>
              <a:rPr sz="1800" spc="-459" dirty="0">
                <a:latin typeface="Tahoma"/>
                <a:cs typeface="Tahoma"/>
              </a:rPr>
              <a:t>+</a:t>
            </a:r>
            <a:endParaRPr sz="1800" dirty="0">
              <a:latin typeface="Tahoma"/>
              <a:cs typeface="Tahoma"/>
            </a:endParaRPr>
          </a:p>
          <a:p>
            <a:pPr marR="78740" algn="ctr">
              <a:lnSpc>
                <a:spcPct val="100000"/>
              </a:lnSpc>
              <a:spcBef>
                <a:spcPts val="540"/>
              </a:spcBef>
            </a:pPr>
            <a:r>
              <a:rPr lang="sr-Cyrl-RS" sz="1800" b="1" spc="-190" dirty="0">
                <a:latin typeface="Tahoma"/>
                <a:cs typeface="Tahoma"/>
              </a:rPr>
              <a:t>Смањити употребу азотних ђубрива</a:t>
            </a:r>
          </a:p>
          <a:p>
            <a:pPr marR="78740" algn="ctr">
              <a:lnSpc>
                <a:spcPct val="100000"/>
              </a:lnSpc>
              <a:spcBef>
                <a:spcPts val="540"/>
              </a:spcBef>
            </a:pPr>
            <a:r>
              <a:rPr sz="1800" spc="-10" dirty="0">
                <a:latin typeface="Tahoma"/>
                <a:cs typeface="Tahoma"/>
              </a:rPr>
              <a:t>(</a:t>
            </a:r>
            <a:r>
              <a:rPr lang="sr-Cyrl-RS" sz="1800" spc="-10" dirty="0">
                <a:latin typeface="Tahoma"/>
                <a:cs typeface="Tahoma"/>
              </a:rPr>
              <a:t>Пољопривреда</a:t>
            </a:r>
            <a:r>
              <a:rPr sz="1800" spc="-10" dirty="0">
                <a:latin typeface="Tahoma"/>
                <a:cs typeface="Tahoma"/>
              </a:rPr>
              <a:t>)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067049" y="4424044"/>
            <a:ext cx="5788660" cy="10124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065" marR="30480" indent="-228600">
              <a:lnSpc>
                <a:spcPct val="125000"/>
              </a:lnSpc>
              <a:spcBef>
                <a:spcPts val="100"/>
              </a:spcBef>
            </a:pPr>
            <a:r>
              <a:rPr sz="975" spc="-37" baseline="-34188" dirty="0">
                <a:latin typeface="Times New Roman"/>
                <a:cs typeface="Times New Roman"/>
              </a:rPr>
              <a:t></a:t>
            </a:r>
            <a:r>
              <a:rPr lang="ru-RU" sz="1800" b="1" spc="-25" dirty="0">
                <a:latin typeface="Tahoma"/>
                <a:cs typeface="Tahoma"/>
              </a:rPr>
              <a:t>Смањење употребе, </a:t>
            </a:r>
            <a:r>
              <a:rPr lang="ru-RU" sz="1800" spc="-25" dirty="0">
                <a:latin typeface="Tahoma"/>
                <a:cs typeface="Tahoma"/>
              </a:rPr>
              <a:t>резултат зимских покривних усева и повећаног удела крмних биљака на травнатим површинама | нема специфичног циља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487025" y="5657849"/>
            <a:ext cx="3162300" cy="1224053"/>
          </a:xfrm>
          <a:prstGeom prst="rect">
            <a:avLst/>
          </a:prstGeom>
          <a:solidFill>
            <a:srgbClr val="E4E4E4">
              <a:alpha val="54899"/>
            </a:srgbClr>
          </a:solidFill>
        </p:spPr>
        <p:txBody>
          <a:bodyPr vert="horz" wrap="square" lIns="0" tIns="514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R="116839" algn="ctr">
              <a:lnSpc>
                <a:spcPct val="100000"/>
              </a:lnSpc>
            </a:pPr>
            <a:r>
              <a:rPr lang="sr-Cyrl-RS" sz="1800" b="1" spc="-200" dirty="0">
                <a:latin typeface="Tahoma"/>
                <a:cs typeface="Tahoma"/>
              </a:rPr>
              <a:t>Повећање емисија/по грлу</a:t>
            </a:r>
          </a:p>
          <a:p>
            <a:pPr marR="116839" algn="ctr">
              <a:lnSpc>
                <a:spcPct val="100000"/>
              </a:lnSpc>
            </a:pPr>
            <a:r>
              <a:rPr sz="1800" spc="-459" dirty="0">
                <a:latin typeface="Tahoma"/>
                <a:cs typeface="Tahoma"/>
              </a:rPr>
              <a:t>+</a:t>
            </a:r>
            <a:endParaRPr sz="1800" dirty="0">
              <a:latin typeface="Tahoma"/>
              <a:cs typeface="Tahoma"/>
            </a:endParaRPr>
          </a:p>
          <a:p>
            <a:pPr marR="116839" algn="ctr">
              <a:lnSpc>
                <a:spcPct val="100000"/>
              </a:lnSpc>
              <a:spcBef>
                <a:spcPts val="540"/>
              </a:spcBef>
            </a:pPr>
            <a:r>
              <a:rPr lang="sr-Cyrl-RS" sz="1800" b="1" spc="-170" dirty="0">
                <a:latin typeface="Tahoma"/>
                <a:cs typeface="Tahoma"/>
              </a:rPr>
              <a:t>Смањене укупне емисије</a:t>
            </a:r>
            <a:endParaRPr sz="1800" dirty="0">
              <a:latin typeface="Tahoma"/>
              <a:cs typeface="Tahoma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9382062" y="4783623"/>
            <a:ext cx="1093470" cy="121920"/>
            <a:chOff x="9382062" y="4783623"/>
            <a:chExt cx="1093470" cy="121920"/>
          </a:xfrm>
        </p:grpSpPr>
        <p:sp>
          <p:nvSpPr>
            <p:cNvPr id="32" name="object 32"/>
            <p:cNvSpPr/>
            <p:nvPr/>
          </p:nvSpPr>
          <p:spPr>
            <a:xfrm>
              <a:off x="10362725" y="4793148"/>
              <a:ext cx="103505" cy="102870"/>
            </a:xfrm>
            <a:custGeom>
              <a:avLst/>
              <a:gdLst/>
              <a:ahLst/>
              <a:cxnLst/>
              <a:rect l="l" t="t" r="r" b="b"/>
              <a:pathLst>
                <a:path w="103504" h="102870">
                  <a:moveTo>
                    <a:pt x="0" y="0"/>
                  </a:moveTo>
                  <a:lnTo>
                    <a:pt x="102978" y="50348"/>
                  </a:lnTo>
                  <a:lnTo>
                    <a:pt x="912" y="102522"/>
                  </a:lnTo>
                </a:path>
              </a:pathLst>
            </a:custGeom>
            <a:ln w="19049">
              <a:solidFill>
                <a:srgbClr val="BA12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9382062" y="4833951"/>
              <a:ext cx="1086485" cy="29209"/>
            </a:xfrm>
            <a:custGeom>
              <a:avLst/>
              <a:gdLst/>
              <a:ahLst/>
              <a:cxnLst/>
              <a:rect l="l" t="t" r="r" b="b"/>
              <a:pathLst>
                <a:path w="1086484" h="29210">
                  <a:moveTo>
                    <a:pt x="1085976" y="19049"/>
                  </a:moveTo>
                  <a:lnTo>
                    <a:pt x="169" y="28714"/>
                  </a:lnTo>
                  <a:lnTo>
                    <a:pt x="0" y="9665"/>
                  </a:lnTo>
                  <a:lnTo>
                    <a:pt x="1085806" y="0"/>
                  </a:lnTo>
                  <a:lnTo>
                    <a:pt x="1085976" y="19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10760371" y="4635500"/>
            <a:ext cx="26638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1800" b="1" spc="-170" dirty="0">
                <a:latin typeface="Tahoma"/>
                <a:cs typeface="Tahoma"/>
              </a:rPr>
              <a:t>Смањење емисије </a:t>
            </a:r>
            <a:r>
              <a:rPr lang="en-GB" sz="1800" b="1" spc="-170" dirty="0">
                <a:latin typeface="Tahoma"/>
                <a:cs typeface="Tahoma"/>
              </a:rPr>
              <a:t>N2O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61329" y="1432814"/>
            <a:ext cx="13081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000" b="1" spc="-375" dirty="0">
                <a:solidFill>
                  <a:srgbClr val="4B627D"/>
                </a:solidFill>
                <a:latin typeface="Trebuchet MS"/>
                <a:cs typeface="Trebuchet MS"/>
              </a:rPr>
              <a:t>Мере </a:t>
            </a:r>
            <a:endParaRPr sz="3000" dirty="0">
              <a:latin typeface="Trebuchet MS"/>
              <a:cs typeface="Trebuchet M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0503200" y="1300214"/>
            <a:ext cx="3129949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000" b="1" spc="-420" dirty="0">
                <a:solidFill>
                  <a:srgbClr val="4B627D"/>
                </a:solidFill>
                <a:latin typeface="Trebuchet MS"/>
                <a:cs typeface="Trebuchet MS"/>
              </a:rPr>
              <a:t>Очекивани резултати</a:t>
            </a:r>
            <a:endParaRPr sz="3000" dirty="0">
              <a:latin typeface="Trebuchet MS"/>
              <a:cs typeface="Trebuchet MS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290578" y="4067174"/>
            <a:ext cx="715010" cy="952500"/>
          </a:xfrm>
          <a:custGeom>
            <a:avLst/>
            <a:gdLst/>
            <a:ahLst/>
            <a:cxnLst/>
            <a:rect l="l" t="t" r="r" b="b"/>
            <a:pathLst>
              <a:path w="715010" h="952500">
                <a:moveTo>
                  <a:pt x="7678" y="952500"/>
                </a:moveTo>
                <a:lnTo>
                  <a:pt x="0" y="944602"/>
                </a:lnTo>
                <a:lnTo>
                  <a:pt x="773" y="935265"/>
                </a:lnTo>
                <a:lnTo>
                  <a:pt x="3018" y="917257"/>
                </a:lnTo>
                <a:lnTo>
                  <a:pt x="6767" y="899587"/>
                </a:lnTo>
                <a:lnTo>
                  <a:pt x="11961" y="882336"/>
                </a:lnTo>
                <a:lnTo>
                  <a:pt x="18543" y="865584"/>
                </a:lnTo>
                <a:lnTo>
                  <a:pt x="13947" y="815883"/>
                </a:lnTo>
                <a:lnTo>
                  <a:pt x="10005" y="765236"/>
                </a:lnTo>
                <a:lnTo>
                  <a:pt x="6754" y="714345"/>
                </a:lnTo>
                <a:lnTo>
                  <a:pt x="4089" y="661685"/>
                </a:lnTo>
                <a:lnTo>
                  <a:pt x="2156" y="610195"/>
                </a:lnTo>
                <a:lnTo>
                  <a:pt x="847" y="558073"/>
                </a:lnTo>
                <a:lnTo>
                  <a:pt x="142" y="503094"/>
                </a:lnTo>
                <a:lnTo>
                  <a:pt x="170" y="447347"/>
                </a:lnTo>
                <a:lnTo>
                  <a:pt x="793" y="396683"/>
                </a:lnTo>
                <a:lnTo>
                  <a:pt x="2105" y="343715"/>
                </a:lnTo>
                <a:lnTo>
                  <a:pt x="4076" y="291096"/>
                </a:lnTo>
                <a:lnTo>
                  <a:pt x="6704" y="238967"/>
                </a:lnTo>
                <a:lnTo>
                  <a:pt x="9991" y="187470"/>
                </a:lnTo>
                <a:lnTo>
                  <a:pt x="13947" y="136645"/>
                </a:lnTo>
                <a:lnTo>
                  <a:pt x="18543" y="86945"/>
                </a:lnTo>
                <a:lnTo>
                  <a:pt x="11961" y="70193"/>
                </a:lnTo>
                <a:lnTo>
                  <a:pt x="6767" y="52941"/>
                </a:lnTo>
                <a:lnTo>
                  <a:pt x="3018" y="35271"/>
                </a:lnTo>
                <a:lnTo>
                  <a:pt x="773" y="17264"/>
                </a:lnTo>
                <a:lnTo>
                  <a:pt x="6" y="7880"/>
                </a:lnTo>
                <a:lnTo>
                  <a:pt x="7648" y="0"/>
                </a:lnTo>
                <a:lnTo>
                  <a:pt x="53901" y="7054"/>
                </a:lnTo>
                <a:lnTo>
                  <a:pt x="88938" y="19496"/>
                </a:lnTo>
                <a:lnTo>
                  <a:pt x="713379" y="19496"/>
                </a:lnTo>
                <a:lnTo>
                  <a:pt x="711401" y="35271"/>
                </a:lnTo>
                <a:lnTo>
                  <a:pt x="707650" y="52941"/>
                </a:lnTo>
                <a:lnTo>
                  <a:pt x="702454" y="70193"/>
                </a:lnTo>
                <a:lnTo>
                  <a:pt x="695859" y="86945"/>
                </a:lnTo>
                <a:lnTo>
                  <a:pt x="700466" y="136645"/>
                </a:lnTo>
                <a:lnTo>
                  <a:pt x="704414" y="187293"/>
                </a:lnTo>
                <a:lnTo>
                  <a:pt x="707666" y="238154"/>
                </a:lnTo>
                <a:lnTo>
                  <a:pt x="357216" y="238154"/>
                </a:lnTo>
                <a:lnTo>
                  <a:pt x="309229" y="242991"/>
                </a:lnTo>
                <a:lnTo>
                  <a:pt x="264535" y="256864"/>
                </a:lnTo>
                <a:lnTo>
                  <a:pt x="224091" y="278815"/>
                </a:lnTo>
                <a:lnTo>
                  <a:pt x="188854" y="307888"/>
                </a:lnTo>
                <a:lnTo>
                  <a:pt x="159782" y="343125"/>
                </a:lnTo>
                <a:lnTo>
                  <a:pt x="137830" y="383569"/>
                </a:lnTo>
                <a:lnTo>
                  <a:pt x="123958" y="428263"/>
                </a:lnTo>
                <a:lnTo>
                  <a:pt x="119121" y="476250"/>
                </a:lnTo>
                <a:lnTo>
                  <a:pt x="123958" y="524236"/>
                </a:lnTo>
                <a:lnTo>
                  <a:pt x="137830" y="568930"/>
                </a:lnTo>
                <a:lnTo>
                  <a:pt x="159782" y="609374"/>
                </a:lnTo>
                <a:lnTo>
                  <a:pt x="188854" y="644611"/>
                </a:lnTo>
                <a:lnTo>
                  <a:pt x="224091" y="673684"/>
                </a:lnTo>
                <a:lnTo>
                  <a:pt x="264535" y="695635"/>
                </a:lnTo>
                <a:lnTo>
                  <a:pt x="309229" y="709508"/>
                </a:lnTo>
                <a:lnTo>
                  <a:pt x="357216" y="714345"/>
                </a:lnTo>
                <a:lnTo>
                  <a:pt x="707668" y="714345"/>
                </a:lnTo>
                <a:lnTo>
                  <a:pt x="704414" y="765236"/>
                </a:lnTo>
                <a:lnTo>
                  <a:pt x="700466" y="815883"/>
                </a:lnTo>
                <a:lnTo>
                  <a:pt x="695859" y="865584"/>
                </a:lnTo>
                <a:lnTo>
                  <a:pt x="702458" y="882336"/>
                </a:lnTo>
                <a:lnTo>
                  <a:pt x="707662" y="899587"/>
                </a:lnTo>
                <a:lnTo>
                  <a:pt x="711414" y="917257"/>
                </a:lnTo>
                <a:lnTo>
                  <a:pt x="713377" y="933003"/>
                </a:lnTo>
                <a:lnTo>
                  <a:pt x="88938" y="933003"/>
                </a:lnTo>
                <a:lnTo>
                  <a:pt x="71692" y="939964"/>
                </a:lnTo>
                <a:lnTo>
                  <a:pt x="53901" y="945449"/>
                </a:lnTo>
                <a:lnTo>
                  <a:pt x="35657" y="949399"/>
                </a:lnTo>
                <a:lnTo>
                  <a:pt x="17054" y="951755"/>
                </a:lnTo>
                <a:lnTo>
                  <a:pt x="7678" y="952500"/>
                </a:lnTo>
                <a:close/>
              </a:path>
              <a:path w="715010" h="952500">
                <a:moveTo>
                  <a:pt x="713379" y="19496"/>
                </a:moveTo>
                <a:lnTo>
                  <a:pt x="625464" y="19496"/>
                </a:lnTo>
                <a:lnTo>
                  <a:pt x="642724" y="12535"/>
                </a:lnTo>
                <a:lnTo>
                  <a:pt x="660517" y="7054"/>
                </a:lnTo>
                <a:lnTo>
                  <a:pt x="678761" y="3113"/>
                </a:lnTo>
                <a:lnTo>
                  <a:pt x="697378" y="773"/>
                </a:lnTo>
                <a:lnTo>
                  <a:pt x="706724" y="0"/>
                </a:lnTo>
                <a:lnTo>
                  <a:pt x="714396" y="7880"/>
                </a:lnTo>
                <a:lnTo>
                  <a:pt x="713659" y="17264"/>
                </a:lnTo>
                <a:lnTo>
                  <a:pt x="713379" y="19496"/>
                </a:lnTo>
                <a:close/>
              </a:path>
              <a:path w="715010" h="952500">
                <a:moveTo>
                  <a:pt x="625464" y="19496"/>
                </a:moveTo>
                <a:lnTo>
                  <a:pt x="88938" y="19496"/>
                </a:lnTo>
                <a:lnTo>
                  <a:pt x="135626" y="13041"/>
                </a:lnTo>
                <a:lnTo>
                  <a:pt x="183602" y="7880"/>
                </a:lnTo>
                <a:lnTo>
                  <a:pt x="232575" y="4013"/>
                </a:lnTo>
                <a:lnTo>
                  <a:pt x="282256" y="1438"/>
                </a:lnTo>
                <a:lnTo>
                  <a:pt x="332354" y="154"/>
                </a:lnTo>
                <a:lnTo>
                  <a:pt x="382346" y="154"/>
                </a:lnTo>
                <a:lnTo>
                  <a:pt x="431989" y="1438"/>
                </a:lnTo>
                <a:lnTo>
                  <a:pt x="432317" y="1438"/>
                </a:lnTo>
                <a:lnTo>
                  <a:pt x="481788" y="4013"/>
                </a:lnTo>
                <a:lnTo>
                  <a:pt x="530799" y="7880"/>
                </a:lnTo>
                <a:lnTo>
                  <a:pt x="578785" y="13041"/>
                </a:lnTo>
                <a:lnTo>
                  <a:pt x="625464" y="19496"/>
                </a:lnTo>
                <a:close/>
              </a:path>
              <a:path w="715010" h="952500">
                <a:moveTo>
                  <a:pt x="707668" y="714345"/>
                </a:moveTo>
                <a:lnTo>
                  <a:pt x="357216" y="714345"/>
                </a:lnTo>
                <a:lnTo>
                  <a:pt x="405203" y="709508"/>
                </a:lnTo>
                <a:lnTo>
                  <a:pt x="449897" y="695635"/>
                </a:lnTo>
                <a:lnTo>
                  <a:pt x="490341" y="673684"/>
                </a:lnTo>
                <a:lnTo>
                  <a:pt x="525578" y="644611"/>
                </a:lnTo>
                <a:lnTo>
                  <a:pt x="554650" y="609374"/>
                </a:lnTo>
                <a:lnTo>
                  <a:pt x="576602" y="568930"/>
                </a:lnTo>
                <a:lnTo>
                  <a:pt x="590474" y="524236"/>
                </a:lnTo>
                <a:lnTo>
                  <a:pt x="595311" y="476250"/>
                </a:lnTo>
                <a:lnTo>
                  <a:pt x="590474" y="428263"/>
                </a:lnTo>
                <a:lnTo>
                  <a:pt x="576602" y="383569"/>
                </a:lnTo>
                <a:lnTo>
                  <a:pt x="554650" y="343125"/>
                </a:lnTo>
                <a:lnTo>
                  <a:pt x="525578" y="307888"/>
                </a:lnTo>
                <a:lnTo>
                  <a:pt x="490341" y="278815"/>
                </a:lnTo>
                <a:lnTo>
                  <a:pt x="449897" y="256864"/>
                </a:lnTo>
                <a:lnTo>
                  <a:pt x="405203" y="242991"/>
                </a:lnTo>
                <a:lnTo>
                  <a:pt x="357216" y="238154"/>
                </a:lnTo>
                <a:lnTo>
                  <a:pt x="707666" y="238154"/>
                </a:lnTo>
                <a:lnTo>
                  <a:pt x="710336" y="290844"/>
                </a:lnTo>
                <a:lnTo>
                  <a:pt x="712268" y="342334"/>
                </a:lnTo>
                <a:lnTo>
                  <a:pt x="713626" y="396435"/>
                </a:lnTo>
                <a:lnTo>
                  <a:pt x="714256" y="447347"/>
                </a:lnTo>
                <a:lnTo>
                  <a:pt x="714282" y="503094"/>
                </a:lnTo>
                <a:lnTo>
                  <a:pt x="713685" y="551348"/>
                </a:lnTo>
                <a:lnTo>
                  <a:pt x="713577" y="558073"/>
                </a:lnTo>
                <a:lnTo>
                  <a:pt x="712310" y="609071"/>
                </a:lnTo>
                <a:lnTo>
                  <a:pt x="710336" y="661685"/>
                </a:lnTo>
                <a:lnTo>
                  <a:pt x="707704" y="713788"/>
                </a:lnTo>
                <a:lnTo>
                  <a:pt x="707668" y="714345"/>
                </a:lnTo>
                <a:close/>
              </a:path>
              <a:path w="715010" h="952500">
                <a:moveTo>
                  <a:pt x="461366" y="610195"/>
                </a:moveTo>
                <a:lnTo>
                  <a:pt x="253036" y="610195"/>
                </a:lnTo>
                <a:lnTo>
                  <a:pt x="259894" y="588937"/>
                </a:lnTo>
                <a:lnTo>
                  <a:pt x="278765" y="571083"/>
                </a:lnTo>
                <a:lnTo>
                  <a:pt x="307096" y="558073"/>
                </a:lnTo>
                <a:lnTo>
                  <a:pt x="342333" y="551348"/>
                </a:lnTo>
                <a:lnTo>
                  <a:pt x="342333" y="460355"/>
                </a:lnTo>
                <a:lnTo>
                  <a:pt x="301292" y="447347"/>
                </a:lnTo>
                <a:lnTo>
                  <a:pt x="268232" y="421347"/>
                </a:lnTo>
                <a:lnTo>
                  <a:pt x="246177" y="385345"/>
                </a:lnTo>
                <a:lnTo>
                  <a:pt x="238153" y="342334"/>
                </a:lnTo>
                <a:lnTo>
                  <a:pt x="284156" y="351554"/>
                </a:lnTo>
                <a:lnTo>
                  <a:pt x="321806" y="376717"/>
                </a:lnTo>
                <a:lnTo>
                  <a:pt x="347373" y="414074"/>
                </a:lnTo>
                <a:lnTo>
                  <a:pt x="357127" y="459878"/>
                </a:lnTo>
                <a:lnTo>
                  <a:pt x="373601" y="459878"/>
                </a:lnTo>
                <a:lnTo>
                  <a:pt x="372099" y="460355"/>
                </a:lnTo>
                <a:lnTo>
                  <a:pt x="372099" y="551348"/>
                </a:lnTo>
                <a:lnTo>
                  <a:pt x="407332" y="558073"/>
                </a:lnTo>
                <a:lnTo>
                  <a:pt x="435652" y="571083"/>
                </a:lnTo>
                <a:lnTo>
                  <a:pt x="454513" y="588937"/>
                </a:lnTo>
                <a:lnTo>
                  <a:pt x="461366" y="610195"/>
                </a:lnTo>
                <a:close/>
              </a:path>
              <a:path w="715010" h="952500">
                <a:moveTo>
                  <a:pt x="373601" y="459878"/>
                </a:moveTo>
                <a:lnTo>
                  <a:pt x="357276" y="459878"/>
                </a:lnTo>
                <a:lnTo>
                  <a:pt x="367033" y="414074"/>
                </a:lnTo>
                <a:lnTo>
                  <a:pt x="392607" y="376717"/>
                </a:lnTo>
                <a:lnTo>
                  <a:pt x="430259" y="351554"/>
                </a:lnTo>
                <a:lnTo>
                  <a:pt x="476249" y="342334"/>
                </a:lnTo>
                <a:lnTo>
                  <a:pt x="468230" y="385345"/>
                </a:lnTo>
                <a:lnTo>
                  <a:pt x="446185" y="421347"/>
                </a:lnTo>
                <a:lnTo>
                  <a:pt x="413135" y="447347"/>
                </a:lnTo>
                <a:lnTo>
                  <a:pt x="373601" y="459878"/>
                </a:lnTo>
                <a:close/>
              </a:path>
              <a:path w="715010" h="952500">
                <a:moveTo>
                  <a:pt x="382360" y="952341"/>
                </a:moveTo>
                <a:lnTo>
                  <a:pt x="332052" y="952341"/>
                </a:lnTo>
                <a:lnTo>
                  <a:pt x="281935" y="951050"/>
                </a:lnTo>
                <a:lnTo>
                  <a:pt x="232288" y="948470"/>
                </a:lnTo>
                <a:lnTo>
                  <a:pt x="183382" y="944602"/>
                </a:lnTo>
                <a:lnTo>
                  <a:pt x="135503" y="939446"/>
                </a:lnTo>
                <a:lnTo>
                  <a:pt x="88938" y="933003"/>
                </a:lnTo>
                <a:lnTo>
                  <a:pt x="625464" y="933003"/>
                </a:lnTo>
                <a:lnTo>
                  <a:pt x="578885" y="939446"/>
                </a:lnTo>
                <a:lnTo>
                  <a:pt x="530995" y="944602"/>
                </a:lnTo>
                <a:lnTo>
                  <a:pt x="482083" y="948470"/>
                </a:lnTo>
                <a:lnTo>
                  <a:pt x="432441" y="951050"/>
                </a:lnTo>
                <a:lnTo>
                  <a:pt x="382360" y="952341"/>
                </a:lnTo>
                <a:close/>
              </a:path>
              <a:path w="715010" h="952500">
                <a:moveTo>
                  <a:pt x="706783" y="952500"/>
                </a:moveTo>
                <a:lnTo>
                  <a:pt x="706393" y="952500"/>
                </a:lnTo>
                <a:lnTo>
                  <a:pt x="697378" y="951755"/>
                </a:lnTo>
                <a:lnTo>
                  <a:pt x="678761" y="949399"/>
                </a:lnTo>
                <a:lnTo>
                  <a:pt x="660517" y="945449"/>
                </a:lnTo>
                <a:lnTo>
                  <a:pt x="642724" y="939964"/>
                </a:lnTo>
                <a:lnTo>
                  <a:pt x="625464" y="933003"/>
                </a:lnTo>
                <a:lnTo>
                  <a:pt x="713377" y="933003"/>
                </a:lnTo>
                <a:lnTo>
                  <a:pt x="713659" y="935265"/>
                </a:lnTo>
                <a:lnTo>
                  <a:pt x="714430" y="944602"/>
                </a:lnTo>
                <a:lnTo>
                  <a:pt x="713647" y="945449"/>
                </a:lnTo>
                <a:lnTo>
                  <a:pt x="706783" y="952500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998310" y="5085772"/>
            <a:ext cx="1471840" cy="57002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r-Cyrl-RS" b="1" spc="100" dirty="0">
                <a:solidFill>
                  <a:srgbClr val="002046"/>
                </a:solidFill>
                <a:latin typeface="Trebuchet MS"/>
                <a:cs typeface="Trebuchet MS"/>
              </a:rPr>
              <a:t>Азотно ђубриво</a:t>
            </a:r>
            <a:endParaRPr spc="1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2175" y="202472"/>
            <a:ext cx="2982595" cy="581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650" spc="-290" dirty="0">
                <a:solidFill>
                  <a:srgbClr val="000000"/>
                </a:solidFill>
                <a:latin typeface="Trebuchet MS"/>
                <a:cs typeface="Trebuchet MS"/>
              </a:rPr>
              <a:t>Садржај</a:t>
            </a:r>
            <a:endParaRPr sz="365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72133" y="1335087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/>
                <a:cs typeface="Tahoma"/>
              </a:rPr>
              <a:t>01</a:t>
            </a:r>
            <a:endParaRPr sz="210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0142" y="1000125"/>
            <a:ext cx="1004855" cy="216693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272133" y="2497137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/>
                <a:cs typeface="Tahoma"/>
              </a:rPr>
              <a:t>02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72133" y="5964237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/>
                <a:cs typeface="Tahoma"/>
              </a:rPr>
              <a:t>05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66925" y="5638799"/>
            <a:ext cx="11315700" cy="680314"/>
          </a:xfrm>
          <a:prstGeom prst="rect">
            <a:avLst/>
          </a:prstGeom>
          <a:solidFill>
            <a:srgbClr val="4B627D">
              <a:alpha val="34118"/>
            </a:srgbClr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8415">
              <a:lnSpc>
                <a:spcPct val="100000"/>
              </a:lnSpc>
            </a:pPr>
            <a:r>
              <a:rPr lang="ru-RU" sz="2200" b="1" spc="-160" dirty="0">
                <a:latin typeface="Trebuchet MS"/>
                <a:cs typeface="Trebuchet MS"/>
              </a:rPr>
              <a:t>Модул 5 - Алати за обрачун угљеника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073275" y="1309471"/>
            <a:ext cx="8910955" cy="35394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ru-RU" sz="2200" b="1" spc="-160" dirty="0">
                <a:latin typeface="Trebuchet MS"/>
                <a:cs typeface="Trebuchet MS"/>
              </a:rPr>
              <a:t>Модул 1 - Значај обрачуна угљеника за ублажавање климатских промена</a:t>
            </a:r>
            <a:endParaRPr lang="ru-RU" sz="2200" dirty="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73275" y="2490571"/>
            <a:ext cx="9109710" cy="69249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ru-RU" sz="2200" b="1" spc="-160" dirty="0">
                <a:latin typeface="Trebuchet MS"/>
                <a:cs typeface="Trebuchet MS"/>
              </a:rPr>
              <a:t>Модул 3 - Сектори емисије према Међународном панелу о климатским променама</a:t>
            </a:r>
            <a:endParaRPr lang="ru-RU" sz="2200" dirty="0">
              <a:latin typeface="Trebuchet MS"/>
              <a:cs typeface="Trebuchet M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900116" y="3167056"/>
            <a:ext cx="1028065" cy="3624579"/>
            <a:chOff x="900116" y="3167056"/>
            <a:chExt cx="1028065" cy="3624579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0116" y="3328987"/>
              <a:ext cx="1028025" cy="346222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408975" y="3176581"/>
              <a:ext cx="0" cy="147955"/>
            </a:xfrm>
            <a:custGeom>
              <a:avLst/>
              <a:gdLst/>
              <a:ahLst/>
              <a:cxnLst/>
              <a:rect l="l" t="t" r="r" b="b"/>
              <a:pathLst>
                <a:path h="147954">
                  <a:moveTo>
                    <a:pt x="0" y="0"/>
                  </a:moveTo>
                  <a:lnTo>
                    <a:pt x="0" y="147530"/>
                  </a:lnTo>
                </a:path>
              </a:pathLst>
            </a:custGeom>
            <a:ln w="19049">
              <a:solidFill>
                <a:srgbClr val="6565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272133" y="3653161"/>
            <a:ext cx="8090534" cy="152349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813435" indent="-800735">
              <a:spcBef>
                <a:spcPts val="120"/>
              </a:spcBef>
              <a:buSzPct val="95454"/>
              <a:buFont typeface="Tahoma"/>
              <a:buAutoNum type="arabicPeriod" startAt="3"/>
              <a:tabLst>
                <a:tab pos="813435" algn="l"/>
              </a:tabLst>
            </a:pPr>
            <a:r>
              <a:rPr lang="ru-RU" sz="2200" b="1" spc="-160" dirty="0">
                <a:latin typeface="Trebuchet MS"/>
                <a:cs typeface="Trebuchet MS"/>
              </a:rPr>
              <a:t>Модул 2 - Кључни кораци у обрачуну и извештавању о угљенику</a:t>
            </a:r>
            <a:endParaRPr lang="en-GB" sz="22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175"/>
              </a:spcBef>
              <a:buFont typeface="Tahoma"/>
              <a:buAutoNum type="arabicPeriod" startAt="3"/>
            </a:pPr>
            <a:endParaRPr sz="2200" dirty="0">
              <a:latin typeface="Trebuchet MS"/>
              <a:cs typeface="Trebuchet MS"/>
            </a:endParaRPr>
          </a:p>
          <a:p>
            <a:pPr marL="813435" indent="-800735">
              <a:lnSpc>
                <a:spcPct val="100000"/>
              </a:lnSpc>
              <a:buSzPct val="95454"/>
              <a:buFont typeface="Tahoma"/>
              <a:buAutoNum type="arabicPeriod" startAt="4"/>
              <a:tabLst>
                <a:tab pos="813435" algn="l"/>
              </a:tabLst>
            </a:pPr>
            <a:r>
              <a:rPr lang="ru-RU" sz="2200" b="1" spc="-160" dirty="0">
                <a:latin typeface="Trebuchet MS"/>
                <a:cs typeface="Trebuchet MS"/>
              </a:rPr>
              <a:t>Модул 4 – Обрачун угљеника и извештавање у пракси</a:t>
            </a:r>
            <a:endParaRPr lang="ru-RU" sz="2200" dirty="0">
              <a:latin typeface="Trebuchet MS"/>
              <a:cs typeface="Trebuchet MS"/>
            </a:endParaRPr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5025" y="6800850"/>
            <a:ext cx="999823" cy="999490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272132" y="7120261"/>
            <a:ext cx="9427617" cy="70532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  <a:tabLst>
                <a:tab pos="813435" algn="l"/>
              </a:tabLst>
            </a:pPr>
            <a:r>
              <a:rPr sz="2100" spc="-25" dirty="0">
                <a:latin typeface="Tahoma"/>
                <a:cs typeface="Tahoma"/>
              </a:rPr>
              <a:t>06</a:t>
            </a:r>
            <a:r>
              <a:rPr sz="2100" dirty="0">
                <a:latin typeface="Tahoma"/>
                <a:cs typeface="Tahoma"/>
              </a:rPr>
              <a:t>	</a:t>
            </a:r>
            <a:r>
              <a:rPr lang="ru-RU" sz="2200" b="1" spc="-160" dirty="0">
                <a:latin typeface="Trebuchet MS"/>
                <a:cs typeface="Trebuchet MS"/>
              </a:rPr>
              <a:t>Модул 6 - Примена обрачуна угљеника у пословном окружењу</a:t>
            </a:r>
            <a:endParaRPr lang="ru-RU" sz="22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813435" algn="l"/>
              </a:tabLst>
            </a:pPr>
            <a:endParaRPr sz="22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2909350" y="6838956"/>
            <a:ext cx="827405" cy="961390"/>
          </a:xfrm>
          <a:custGeom>
            <a:avLst/>
            <a:gdLst/>
            <a:ahLst/>
            <a:cxnLst/>
            <a:rect l="l" t="t" r="r" b="b"/>
            <a:pathLst>
              <a:path w="827405" h="961390">
                <a:moveTo>
                  <a:pt x="440284" y="136029"/>
                </a:moveTo>
                <a:lnTo>
                  <a:pt x="439734" y="136029"/>
                </a:lnTo>
                <a:lnTo>
                  <a:pt x="412145" y="126920"/>
                </a:lnTo>
                <a:lnTo>
                  <a:pt x="391483" y="103013"/>
                </a:lnTo>
                <a:lnTo>
                  <a:pt x="383397" y="68056"/>
                </a:lnTo>
                <a:lnTo>
                  <a:pt x="385389" y="50319"/>
                </a:lnTo>
                <a:lnTo>
                  <a:pt x="391108" y="34070"/>
                </a:lnTo>
                <a:lnTo>
                  <a:pt x="400163" y="20098"/>
                </a:lnTo>
                <a:lnTo>
                  <a:pt x="412167" y="9192"/>
                </a:lnTo>
                <a:lnTo>
                  <a:pt x="441810" y="0"/>
                </a:lnTo>
                <a:lnTo>
                  <a:pt x="469629" y="9192"/>
                </a:lnTo>
                <a:lnTo>
                  <a:pt x="490307" y="33112"/>
                </a:lnTo>
                <a:lnTo>
                  <a:pt x="498389" y="68056"/>
                </a:lnTo>
                <a:lnTo>
                  <a:pt x="496455" y="85313"/>
                </a:lnTo>
                <a:lnTo>
                  <a:pt x="469648" y="126920"/>
                </a:lnTo>
                <a:lnTo>
                  <a:pt x="440284" y="136029"/>
                </a:lnTo>
                <a:close/>
              </a:path>
              <a:path w="827405" h="961390">
                <a:moveTo>
                  <a:pt x="564743" y="91585"/>
                </a:moveTo>
                <a:lnTo>
                  <a:pt x="546776" y="85643"/>
                </a:lnTo>
                <a:lnTo>
                  <a:pt x="533456" y="70212"/>
                </a:lnTo>
                <a:lnTo>
                  <a:pt x="528241" y="47643"/>
                </a:lnTo>
                <a:lnTo>
                  <a:pt x="529525" y="36189"/>
                </a:lnTo>
                <a:lnTo>
                  <a:pt x="533209" y="25701"/>
                </a:lnTo>
                <a:lnTo>
                  <a:pt x="539047" y="16684"/>
                </a:lnTo>
                <a:lnTo>
                  <a:pt x="546815" y="9636"/>
                </a:lnTo>
                <a:lnTo>
                  <a:pt x="565906" y="3701"/>
                </a:lnTo>
                <a:lnTo>
                  <a:pt x="583866" y="9636"/>
                </a:lnTo>
                <a:lnTo>
                  <a:pt x="597193" y="25074"/>
                </a:lnTo>
                <a:lnTo>
                  <a:pt x="602408" y="47643"/>
                </a:lnTo>
                <a:lnTo>
                  <a:pt x="601124" y="59085"/>
                </a:lnTo>
                <a:lnTo>
                  <a:pt x="597440" y="69574"/>
                </a:lnTo>
                <a:lnTo>
                  <a:pt x="591602" y="78598"/>
                </a:lnTo>
                <a:lnTo>
                  <a:pt x="583859" y="85643"/>
                </a:lnTo>
                <a:lnTo>
                  <a:pt x="564743" y="91585"/>
                </a:lnTo>
                <a:close/>
              </a:path>
              <a:path w="827405" h="961390">
                <a:moveTo>
                  <a:pt x="664169" y="89679"/>
                </a:moveTo>
                <a:lnTo>
                  <a:pt x="650934" y="85313"/>
                </a:lnTo>
                <a:lnTo>
                  <a:pt x="641122" y="73970"/>
                </a:lnTo>
                <a:lnTo>
                  <a:pt x="637281" y="57384"/>
                </a:lnTo>
                <a:lnTo>
                  <a:pt x="638226" y="48970"/>
                </a:lnTo>
                <a:lnTo>
                  <a:pt x="640937" y="41255"/>
                </a:lnTo>
                <a:lnTo>
                  <a:pt x="645233" y="34622"/>
                </a:lnTo>
                <a:lnTo>
                  <a:pt x="650942" y="29451"/>
                </a:lnTo>
                <a:lnTo>
                  <a:pt x="665070" y="25074"/>
                </a:lnTo>
                <a:lnTo>
                  <a:pt x="666881" y="25701"/>
                </a:lnTo>
                <a:lnTo>
                  <a:pt x="678265" y="29451"/>
                </a:lnTo>
                <a:lnTo>
                  <a:pt x="688091" y="40798"/>
                </a:lnTo>
                <a:lnTo>
                  <a:pt x="691936" y="57384"/>
                </a:lnTo>
                <a:lnTo>
                  <a:pt x="690991" y="65793"/>
                </a:lnTo>
                <a:lnTo>
                  <a:pt x="688276" y="73501"/>
                </a:lnTo>
                <a:lnTo>
                  <a:pt x="683971" y="80133"/>
                </a:lnTo>
                <a:lnTo>
                  <a:pt x="678257" y="85313"/>
                </a:lnTo>
                <a:lnTo>
                  <a:pt x="664169" y="89679"/>
                </a:lnTo>
                <a:close/>
              </a:path>
              <a:path w="827405" h="961390">
                <a:moveTo>
                  <a:pt x="743891" y="114482"/>
                </a:moveTo>
                <a:lnTo>
                  <a:pt x="734191" y="111287"/>
                </a:lnTo>
                <a:lnTo>
                  <a:pt x="727009" y="103013"/>
                </a:lnTo>
                <a:lnTo>
                  <a:pt x="724194" y="90904"/>
                </a:lnTo>
                <a:lnTo>
                  <a:pt x="724194" y="82487"/>
                </a:lnTo>
                <a:lnTo>
                  <a:pt x="728012" y="74700"/>
                </a:lnTo>
                <a:lnTo>
                  <a:pt x="734229" y="70484"/>
                </a:lnTo>
                <a:lnTo>
                  <a:pt x="744512" y="67297"/>
                </a:lnTo>
                <a:lnTo>
                  <a:pt x="754201" y="70484"/>
                </a:lnTo>
                <a:lnTo>
                  <a:pt x="761393" y="78778"/>
                </a:lnTo>
                <a:lnTo>
                  <a:pt x="764208" y="90904"/>
                </a:lnTo>
                <a:lnTo>
                  <a:pt x="764208" y="99322"/>
                </a:lnTo>
                <a:lnTo>
                  <a:pt x="760390" y="107078"/>
                </a:lnTo>
                <a:lnTo>
                  <a:pt x="754197" y="111287"/>
                </a:lnTo>
                <a:lnTo>
                  <a:pt x="743891" y="114482"/>
                </a:lnTo>
                <a:close/>
              </a:path>
              <a:path w="827405" h="961390">
                <a:moveTo>
                  <a:pt x="588340" y="632158"/>
                </a:moveTo>
                <a:lnTo>
                  <a:pt x="542984" y="624892"/>
                </a:lnTo>
                <a:lnTo>
                  <a:pt x="506731" y="596685"/>
                </a:lnTo>
                <a:lnTo>
                  <a:pt x="488648" y="551474"/>
                </a:lnTo>
                <a:lnTo>
                  <a:pt x="488083" y="535765"/>
                </a:lnTo>
                <a:lnTo>
                  <a:pt x="490215" y="520298"/>
                </a:lnTo>
                <a:lnTo>
                  <a:pt x="494968" y="505418"/>
                </a:lnTo>
                <a:lnTo>
                  <a:pt x="502267" y="491467"/>
                </a:lnTo>
                <a:lnTo>
                  <a:pt x="505921" y="484006"/>
                </a:lnTo>
                <a:lnTo>
                  <a:pt x="508659" y="476195"/>
                </a:lnTo>
                <a:lnTo>
                  <a:pt x="510456" y="468114"/>
                </a:lnTo>
                <a:lnTo>
                  <a:pt x="511286" y="459841"/>
                </a:lnTo>
                <a:lnTo>
                  <a:pt x="511192" y="445809"/>
                </a:lnTo>
                <a:lnTo>
                  <a:pt x="511118" y="436993"/>
                </a:lnTo>
                <a:lnTo>
                  <a:pt x="511005" y="429206"/>
                </a:lnTo>
                <a:lnTo>
                  <a:pt x="510891" y="421375"/>
                </a:lnTo>
                <a:lnTo>
                  <a:pt x="510807" y="415588"/>
                </a:lnTo>
                <a:lnTo>
                  <a:pt x="509932" y="371150"/>
                </a:lnTo>
                <a:lnTo>
                  <a:pt x="509103" y="364519"/>
                </a:lnTo>
                <a:lnTo>
                  <a:pt x="509021" y="363864"/>
                </a:lnTo>
                <a:lnTo>
                  <a:pt x="508901" y="362907"/>
                </a:lnTo>
                <a:lnTo>
                  <a:pt x="483523" y="323117"/>
                </a:lnTo>
                <a:lnTo>
                  <a:pt x="473744" y="304489"/>
                </a:lnTo>
                <a:lnTo>
                  <a:pt x="467607" y="284373"/>
                </a:lnTo>
                <a:lnTo>
                  <a:pt x="465319" y="263287"/>
                </a:lnTo>
                <a:lnTo>
                  <a:pt x="473234" y="223108"/>
                </a:lnTo>
                <a:lnTo>
                  <a:pt x="495264" y="188180"/>
                </a:lnTo>
                <a:lnTo>
                  <a:pt x="528834" y="160616"/>
                </a:lnTo>
                <a:lnTo>
                  <a:pt x="571369" y="142528"/>
                </a:lnTo>
                <a:lnTo>
                  <a:pt x="620295" y="136029"/>
                </a:lnTo>
                <a:lnTo>
                  <a:pt x="669236" y="142528"/>
                </a:lnTo>
                <a:lnTo>
                  <a:pt x="711780" y="160616"/>
                </a:lnTo>
                <a:lnTo>
                  <a:pt x="745355" y="188180"/>
                </a:lnTo>
                <a:lnTo>
                  <a:pt x="767386" y="223108"/>
                </a:lnTo>
                <a:lnTo>
                  <a:pt x="775301" y="263287"/>
                </a:lnTo>
                <a:lnTo>
                  <a:pt x="775241" y="269751"/>
                </a:lnTo>
                <a:lnTo>
                  <a:pt x="774580" y="276184"/>
                </a:lnTo>
                <a:lnTo>
                  <a:pt x="773317" y="282558"/>
                </a:lnTo>
                <a:lnTo>
                  <a:pt x="769650" y="301618"/>
                </a:lnTo>
                <a:lnTo>
                  <a:pt x="758972" y="349258"/>
                </a:lnTo>
                <a:lnTo>
                  <a:pt x="745639" y="395695"/>
                </a:lnTo>
                <a:lnTo>
                  <a:pt x="745521" y="396107"/>
                </a:lnTo>
                <a:lnTo>
                  <a:pt x="729342" y="442043"/>
                </a:lnTo>
                <a:lnTo>
                  <a:pt x="710483" y="486948"/>
                </a:lnTo>
                <a:lnTo>
                  <a:pt x="688990" y="530700"/>
                </a:lnTo>
                <a:lnTo>
                  <a:pt x="664909" y="573179"/>
                </a:lnTo>
                <a:lnTo>
                  <a:pt x="659429" y="585131"/>
                </a:lnTo>
                <a:lnTo>
                  <a:pt x="652320" y="596118"/>
                </a:lnTo>
                <a:lnTo>
                  <a:pt x="643712" y="605978"/>
                </a:lnTo>
                <a:lnTo>
                  <a:pt x="633733" y="614547"/>
                </a:lnTo>
                <a:lnTo>
                  <a:pt x="588340" y="632158"/>
                </a:lnTo>
                <a:close/>
              </a:path>
              <a:path w="827405" h="961390">
                <a:moveTo>
                  <a:pt x="385615" y="465823"/>
                </a:moveTo>
                <a:lnTo>
                  <a:pt x="385092" y="465823"/>
                </a:lnTo>
                <a:lnTo>
                  <a:pt x="357493" y="456707"/>
                </a:lnTo>
                <a:lnTo>
                  <a:pt x="336828" y="432794"/>
                </a:lnTo>
                <a:lnTo>
                  <a:pt x="328742" y="397850"/>
                </a:lnTo>
                <a:lnTo>
                  <a:pt x="330734" y="380113"/>
                </a:lnTo>
                <a:lnTo>
                  <a:pt x="336449" y="363864"/>
                </a:lnTo>
                <a:lnTo>
                  <a:pt x="345496" y="349892"/>
                </a:lnTo>
                <a:lnTo>
                  <a:pt x="357482" y="338986"/>
                </a:lnTo>
                <a:lnTo>
                  <a:pt x="387130" y="329794"/>
                </a:lnTo>
                <a:lnTo>
                  <a:pt x="414959" y="338986"/>
                </a:lnTo>
                <a:lnTo>
                  <a:pt x="435647" y="362907"/>
                </a:lnTo>
                <a:lnTo>
                  <a:pt x="443734" y="397850"/>
                </a:lnTo>
                <a:lnTo>
                  <a:pt x="441791" y="415148"/>
                </a:lnTo>
                <a:lnTo>
                  <a:pt x="415001" y="456707"/>
                </a:lnTo>
                <a:lnTo>
                  <a:pt x="385615" y="465823"/>
                </a:lnTo>
                <a:close/>
              </a:path>
              <a:path w="827405" h="961390">
                <a:moveTo>
                  <a:pt x="261241" y="421375"/>
                </a:moveTo>
                <a:lnTo>
                  <a:pt x="243283" y="415434"/>
                </a:lnTo>
                <a:lnTo>
                  <a:pt x="229963" y="399994"/>
                </a:lnTo>
                <a:lnTo>
                  <a:pt x="224753" y="377437"/>
                </a:lnTo>
                <a:lnTo>
                  <a:pt x="226035" y="365979"/>
                </a:lnTo>
                <a:lnTo>
                  <a:pt x="229717" y="355484"/>
                </a:lnTo>
                <a:lnTo>
                  <a:pt x="235546" y="346466"/>
                </a:lnTo>
                <a:lnTo>
                  <a:pt x="243296" y="339430"/>
                </a:lnTo>
                <a:lnTo>
                  <a:pt x="262400" y="333495"/>
                </a:lnTo>
                <a:lnTo>
                  <a:pt x="280358" y="339430"/>
                </a:lnTo>
                <a:lnTo>
                  <a:pt x="293678" y="354868"/>
                </a:lnTo>
                <a:lnTo>
                  <a:pt x="298889" y="377437"/>
                </a:lnTo>
                <a:lnTo>
                  <a:pt x="297606" y="388879"/>
                </a:lnTo>
                <a:lnTo>
                  <a:pt x="293924" y="399369"/>
                </a:lnTo>
                <a:lnTo>
                  <a:pt x="288095" y="408392"/>
                </a:lnTo>
                <a:lnTo>
                  <a:pt x="280374" y="415434"/>
                </a:lnTo>
                <a:lnTo>
                  <a:pt x="261241" y="421375"/>
                </a:lnTo>
                <a:close/>
              </a:path>
              <a:path w="827405" h="961390">
                <a:moveTo>
                  <a:pt x="162107" y="419563"/>
                </a:moveTo>
                <a:lnTo>
                  <a:pt x="149573" y="415434"/>
                </a:lnTo>
                <a:lnTo>
                  <a:pt x="148820" y="415148"/>
                </a:lnTo>
                <a:lnTo>
                  <a:pt x="139039" y="403854"/>
                </a:lnTo>
                <a:lnTo>
                  <a:pt x="135194" y="387268"/>
                </a:lnTo>
                <a:lnTo>
                  <a:pt x="136143" y="378858"/>
                </a:lnTo>
                <a:lnTo>
                  <a:pt x="138866" y="371150"/>
                </a:lnTo>
                <a:lnTo>
                  <a:pt x="143172" y="364519"/>
                </a:lnTo>
                <a:lnTo>
                  <a:pt x="148885" y="359336"/>
                </a:lnTo>
                <a:lnTo>
                  <a:pt x="163304" y="354868"/>
                </a:lnTo>
                <a:lnTo>
                  <a:pt x="162648" y="354868"/>
                </a:lnTo>
                <a:lnTo>
                  <a:pt x="176208" y="359336"/>
                </a:lnTo>
                <a:lnTo>
                  <a:pt x="186034" y="370682"/>
                </a:lnTo>
                <a:lnTo>
                  <a:pt x="189879" y="387268"/>
                </a:lnTo>
                <a:lnTo>
                  <a:pt x="188930" y="395695"/>
                </a:lnTo>
                <a:lnTo>
                  <a:pt x="186208" y="403408"/>
                </a:lnTo>
                <a:lnTo>
                  <a:pt x="181902" y="410034"/>
                </a:lnTo>
                <a:lnTo>
                  <a:pt x="176254" y="415148"/>
                </a:lnTo>
                <a:lnTo>
                  <a:pt x="175436" y="415434"/>
                </a:lnTo>
                <a:lnTo>
                  <a:pt x="162107" y="419563"/>
                </a:lnTo>
                <a:close/>
              </a:path>
              <a:path w="827405" h="961390">
                <a:moveTo>
                  <a:pt x="82636" y="444379"/>
                </a:moveTo>
                <a:lnTo>
                  <a:pt x="72948" y="441187"/>
                </a:lnTo>
                <a:lnTo>
                  <a:pt x="69312" y="436993"/>
                </a:lnTo>
                <a:lnTo>
                  <a:pt x="65739" y="432794"/>
                </a:lnTo>
                <a:lnTo>
                  <a:pt x="62952" y="420789"/>
                </a:lnTo>
                <a:lnTo>
                  <a:pt x="62952" y="412371"/>
                </a:lnTo>
                <a:lnTo>
                  <a:pt x="66740" y="404585"/>
                </a:lnTo>
                <a:lnTo>
                  <a:pt x="72933" y="400376"/>
                </a:lnTo>
                <a:lnTo>
                  <a:pt x="83252" y="397186"/>
                </a:lnTo>
                <a:lnTo>
                  <a:pt x="92929" y="400376"/>
                </a:lnTo>
                <a:lnTo>
                  <a:pt x="100125" y="408675"/>
                </a:lnTo>
                <a:lnTo>
                  <a:pt x="102936" y="420789"/>
                </a:lnTo>
                <a:lnTo>
                  <a:pt x="102936" y="429206"/>
                </a:lnTo>
                <a:lnTo>
                  <a:pt x="99148" y="436993"/>
                </a:lnTo>
                <a:lnTo>
                  <a:pt x="92977" y="441187"/>
                </a:lnTo>
                <a:lnTo>
                  <a:pt x="82636" y="444379"/>
                </a:lnTo>
                <a:close/>
              </a:path>
              <a:path w="827405" h="961390">
                <a:moveTo>
                  <a:pt x="232892" y="960793"/>
                </a:moveTo>
                <a:lnTo>
                  <a:pt x="190837" y="942339"/>
                </a:lnTo>
                <a:lnTo>
                  <a:pt x="162221" y="902944"/>
                </a:lnTo>
                <a:lnTo>
                  <a:pt x="138143" y="860466"/>
                </a:lnTo>
                <a:lnTo>
                  <a:pt x="116654" y="816719"/>
                </a:lnTo>
                <a:lnTo>
                  <a:pt x="97799" y="771819"/>
                </a:lnTo>
                <a:lnTo>
                  <a:pt x="81622" y="725884"/>
                </a:lnTo>
                <a:lnTo>
                  <a:pt x="68168" y="679033"/>
                </a:lnTo>
                <a:lnTo>
                  <a:pt x="57480" y="631382"/>
                </a:lnTo>
                <a:lnTo>
                  <a:pt x="54053" y="612322"/>
                </a:lnTo>
                <a:lnTo>
                  <a:pt x="52791" y="605978"/>
                </a:lnTo>
                <a:lnTo>
                  <a:pt x="52129" y="599545"/>
                </a:lnTo>
                <a:lnTo>
                  <a:pt x="52039" y="593051"/>
                </a:lnTo>
                <a:lnTo>
                  <a:pt x="59967" y="552875"/>
                </a:lnTo>
                <a:lnTo>
                  <a:pt x="82028" y="517955"/>
                </a:lnTo>
                <a:lnTo>
                  <a:pt x="115638" y="490399"/>
                </a:lnTo>
                <a:lnTo>
                  <a:pt x="158212" y="472319"/>
                </a:lnTo>
                <a:lnTo>
                  <a:pt x="207166" y="465823"/>
                </a:lnTo>
                <a:lnTo>
                  <a:pt x="256092" y="472319"/>
                </a:lnTo>
                <a:lnTo>
                  <a:pt x="298627" y="490399"/>
                </a:lnTo>
                <a:lnTo>
                  <a:pt x="332197" y="517955"/>
                </a:lnTo>
                <a:lnTo>
                  <a:pt x="354226" y="552875"/>
                </a:lnTo>
                <a:lnTo>
                  <a:pt x="362142" y="593051"/>
                </a:lnTo>
                <a:lnTo>
                  <a:pt x="359850" y="614154"/>
                </a:lnTo>
                <a:lnTo>
                  <a:pt x="353705" y="634276"/>
                </a:lnTo>
                <a:lnTo>
                  <a:pt x="343925" y="652898"/>
                </a:lnTo>
                <a:lnTo>
                  <a:pt x="330726" y="669502"/>
                </a:lnTo>
                <a:lnTo>
                  <a:pt x="325265" y="676289"/>
                </a:lnTo>
                <a:lnTo>
                  <a:pt x="321158" y="683891"/>
                </a:lnTo>
                <a:lnTo>
                  <a:pt x="316449" y="744732"/>
                </a:lnTo>
                <a:lnTo>
                  <a:pt x="316082" y="771819"/>
                </a:lnTo>
                <a:lnTo>
                  <a:pt x="315965" y="789425"/>
                </a:lnTo>
                <a:lnTo>
                  <a:pt x="316671" y="797820"/>
                </a:lnTo>
                <a:lnTo>
                  <a:pt x="318370" y="806038"/>
                </a:lnTo>
                <a:lnTo>
                  <a:pt x="321038" y="813992"/>
                </a:lnTo>
                <a:lnTo>
                  <a:pt x="324653" y="821592"/>
                </a:lnTo>
                <a:lnTo>
                  <a:pt x="336133" y="848033"/>
                </a:lnTo>
                <a:lnTo>
                  <a:pt x="338820" y="876071"/>
                </a:lnTo>
                <a:lnTo>
                  <a:pt x="332838" y="903596"/>
                </a:lnTo>
                <a:lnTo>
                  <a:pt x="318310" y="928497"/>
                </a:lnTo>
                <a:lnTo>
                  <a:pt x="278634" y="956711"/>
                </a:lnTo>
                <a:lnTo>
                  <a:pt x="232892" y="960793"/>
                </a:lnTo>
                <a:close/>
              </a:path>
              <a:path w="827405" h="961390">
                <a:moveTo>
                  <a:pt x="806830" y="164760"/>
                </a:moveTo>
                <a:lnTo>
                  <a:pt x="797142" y="161568"/>
                </a:lnTo>
                <a:lnTo>
                  <a:pt x="789957" y="153280"/>
                </a:lnTo>
                <a:lnTo>
                  <a:pt x="787146" y="141170"/>
                </a:lnTo>
                <a:lnTo>
                  <a:pt x="787146" y="132752"/>
                </a:lnTo>
                <a:lnTo>
                  <a:pt x="790934" y="124966"/>
                </a:lnTo>
                <a:lnTo>
                  <a:pt x="797152" y="120750"/>
                </a:lnTo>
                <a:lnTo>
                  <a:pt x="807447" y="117563"/>
                </a:lnTo>
                <a:lnTo>
                  <a:pt x="817135" y="120750"/>
                </a:lnTo>
                <a:lnTo>
                  <a:pt x="824320" y="129043"/>
                </a:lnTo>
                <a:lnTo>
                  <a:pt x="827131" y="141170"/>
                </a:lnTo>
                <a:lnTo>
                  <a:pt x="827131" y="149588"/>
                </a:lnTo>
                <a:lnTo>
                  <a:pt x="823343" y="157374"/>
                </a:lnTo>
                <a:lnTo>
                  <a:pt x="817172" y="161568"/>
                </a:lnTo>
                <a:lnTo>
                  <a:pt x="806830" y="164760"/>
                </a:lnTo>
                <a:close/>
              </a:path>
              <a:path w="827405" h="961390">
                <a:moveTo>
                  <a:pt x="19683" y="494657"/>
                </a:moveTo>
                <a:lnTo>
                  <a:pt x="9996" y="491464"/>
                </a:lnTo>
                <a:lnTo>
                  <a:pt x="2810" y="483169"/>
                </a:lnTo>
                <a:lnTo>
                  <a:pt x="0" y="471054"/>
                </a:lnTo>
                <a:lnTo>
                  <a:pt x="0" y="462637"/>
                </a:lnTo>
                <a:lnTo>
                  <a:pt x="3818" y="454850"/>
                </a:lnTo>
                <a:lnTo>
                  <a:pt x="10011" y="450642"/>
                </a:lnTo>
                <a:lnTo>
                  <a:pt x="20317" y="447464"/>
                </a:lnTo>
                <a:lnTo>
                  <a:pt x="29961" y="450642"/>
                </a:lnTo>
                <a:lnTo>
                  <a:pt x="37199" y="458945"/>
                </a:lnTo>
                <a:lnTo>
                  <a:pt x="40014" y="471054"/>
                </a:lnTo>
                <a:lnTo>
                  <a:pt x="40014" y="479472"/>
                </a:lnTo>
                <a:lnTo>
                  <a:pt x="36196" y="487259"/>
                </a:lnTo>
                <a:lnTo>
                  <a:pt x="30008" y="491464"/>
                </a:lnTo>
                <a:lnTo>
                  <a:pt x="19683" y="494657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615487" y="1995487"/>
            <a:ext cx="3171825" cy="2057400"/>
          </a:xfrm>
          <a:custGeom>
            <a:avLst/>
            <a:gdLst/>
            <a:ahLst/>
            <a:cxnLst/>
            <a:rect l="l" t="t" r="r" b="b"/>
            <a:pathLst>
              <a:path w="3171825" h="2057400">
                <a:moveTo>
                  <a:pt x="0" y="2057399"/>
                </a:moveTo>
                <a:lnTo>
                  <a:pt x="0" y="0"/>
                </a:lnTo>
                <a:lnTo>
                  <a:pt x="3171824" y="0"/>
                </a:lnTo>
                <a:lnTo>
                  <a:pt x="3171824" y="2057399"/>
                </a:lnTo>
                <a:lnTo>
                  <a:pt x="0" y="2057399"/>
                </a:lnTo>
                <a:close/>
              </a:path>
            </a:pathLst>
          </a:custGeom>
          <a:solidFill>
            <a:srgbClr val="E4E4E4">
              <a:alpha val="548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00675" y="1990724"/>
            <a:ext cx="3295650" cy="2057400"/>
          </a:xfrm>
          <a:custGeom>
            <a:avLst/>
            <a:gdLst/>
            <a:ahLst/>
            <a:cxnLst/>
            <a:rect l="l" t="t" r="r" b="b"/>
            <a:pathLst>
              <a:path w="3295650" h="2057400">
                <a:moveTo>
                  <a:pt x="0" y="2057399"/>
                </a:moveTo>
                <a:lnTo>
                  <a:pt x="0" y="0"/>
                </a:lnTo>
                <a:lnTo>
                  <a:pt x="3295649" y="0"/>
                </a:lnTo>
                <a:lnTo>
                  <a:pt x="3295649" y="2057399"/>
                </a:lnTo>
                <a:lnTo>
                  <a:pt x="0" y="2057399"/>
                </a:lnTo>
                <a:close/>
              </a:path>
            </a:pathLst>
          </a:custGeom>
          <a:solidFill>
            <a:srgbClr val="E4E4E4">
              <a:alpha val="548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614487" y="2024062"/>
            <a:ext cx="3171825" cy="2057400"/>
            <a:chOff x="1614487" y="2024062"/>
            <a:chExt cx="3171825" cy="2057400"/>
          </a:xfrm>
        </p:grpSpPr>
        <p:sp>
          <p:nvSpPr>
            <p:cNvPr id="5" name="object 5"/>
            <p:cNvSpPr/>
            <p:nvPr/>
          </p:nvSpPr>
          <p:spPr>
            <a:xfrm>
              <a:off x="1614487" y="2024062"/>
              <a:ext cx="3171825" cy="2057400"/>
            </a:xfrm>
            <a:custGeom>
              <a:avLst/>
              <a:gdLst/>
              <a:ahLst/>
              <a:cxnLst/>
              <a:rect l="l" t="t" r="r" b="b"/>
              <a:pathLst>
                <a:path w="3171825" h="2057400">
                  <a:moveTo>
                    <a:pt x="0" y="2057399"/>
                  </a:moveTo>
                  <a:lnTo>
                    <a:pt x="0" y="0"/>
                  </a:lnTo>
                  <a:lnTo>
                    <a:pt x="3171824" y="0"/>
                  </a:lnTo>
                  <a:lnTo>
                    <a:pt x="3171824" y="2057399"/>
                  </a:lnTo>
                  <a:lnTo>
                    <a:pt x="0" y="2057399"/>
                  </a:lnTo>
                  <a:close/>
                </a:path>
              </a:pathLst>
            </a:custGeom>
            <a:solidFill>
              <a:srgbClr val="E4E4E4">
                <a:alpha val="548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09910" y="2181224"/>
              <a:ext cx="842010" cy="859155"/>
            </a:xfrm>
            <a:custGeom>
              <a:avLst/>
              <a:gdLst/>
              <a:ahLst/>
              <a:cxnLst/>
              <a:rect l="l" t="t" r="r" b="b"/>
              <a:pathLst>
                <a:path w="842010" h="859155">
                  <a:moveTo>
                    <a:pt x="151369" y="846838"/>
                  </a:moveTo>
                  <a:lnTo>
                    <a:pt x="137324" y="842535"/>
                  </a:lnTo>
                  <a:lnTo>
                    <a:pt x="130940" y="834446"/>
                  </a:lnTo>
                  <a:lnTo>
                    <a:pt x="119289" y="717053"/>
                  </a:lnTo>
                  <a:lnTo>
                    <a:pt x="121712" y="712307"/>
                  </a:lnTo>
                  <a:lnTo>
                    <a:pt x="127963" y="712307"/>
                  </a:lnTo>
                  <a:lnTo>
                    <a:pt x="138236" y="714493"/>
                  </a:lnTo>
                  <a:lnTo>
                    <a:pt x="150429" y="715818"/>
                  </a:lnTo>
                  <a:lnTo>
                    <a:pt x="180933" y="715818"/>
                  </a:lnTo>
                  <a:lnTo>
                    <a:pt x="181569" y="717053"/>
                  </a:lnTo>
                  <a:lnTo>
                    <a:pt x="171797" y="831546"/>
                  </a:lnTo>
                  <a:lnTo>
                    <a:pt x="165413" y="844219"/>
                  </a:lnTo>
                  <a:lnTo>
                    <a:pt x="151369" y="846838"/>
                  </a:lnTo>
                  <a:close/>
                </a:path>
                <a:path w="842010" h="859155">
                  <a:moveTo>
                    <a:pt x="180933" y="715818"/>
                  </a:moveTo>
                  <a:lnTo>
                    <a:pt x="150429" y="715818"/>
                  </a:lnTo>
                  <a:lnTo>
                    <a:pt x="162554" y="714493"/>
                  </a:lnTo>
                  <a:lnTo>
                    <a:pt x="172835" y="712307"/>
                  </a:lnTo>
                  <a:lnTo>
                    <a:pt x="179123" y="712307"/>
                  </a:lnTo>
                  <a:lnTo>
                    <a:pt x="180933" y="715818"/>
                  </a:lnTo>
                  <a:close/>
                </a:path>
                <a:path w="842010" h="859155">
                  <a:moveTo>
                    <a:pt x="157811" y="201551"/>
                  </a:moveTo>
                  <a:lnTo>
                    <a:pt x="123782" y="187937"/>
                  </a:lnTo>
                  <a:lnTo>
                    <a:pt x="111798" y="153508"/>
                  </a:lnTo>
                  <a:lnTo>
                    <a:pt x="115276" y="107882"/>
                  </a:lnTo>
                  <a:lnTo>
                    <a:pt x="127630" y="60677"/>
                  </a:lnTo>
                  <a:lnTo>
                    <a:pt x="142276" y="21510"/>
                  </a:lnTo>
                  <a:lnTo>
                    <a:pt x="152630" y="0"/>
                  </a:lnTo>
                  <a:lnTo>
                    <a:pt x="166736" y="31492"/>
                  </a:lnTo>
                  <a:lnTo>
                    <a:pt x="190676" y="100775"/>
                  </a:lnTo>
                  <a:lnTo>
                    <a:pt x="196889" y="170058"/>
                  </a:lnTo>
                  <a:lnTo>
                    <a:pt x="157811" y="201551"/>
                  </a:lnTo>
                  <a:close/>
                </a:path>
                <a:path w="842010" h="859155">
                  <a:moveTo>
                    <a:pt x="103719" y="300931"/>
                  </a:moveTo>
                  <a:lnTo>
                    <a:pt x="64521" y="286961"/>
                  </a:lnTo>
                  <a:lnTo>
                    <a:pt x="35450" y="251591"/>
                  </a:lnTo>
                  <a:lnTo>
                    <a:pt x="15607" y="204625"/>
                  </a:lnTo>
                  <a:lnTo>
                    <a:pt x="4091" y="155869"/>
                  </a:lnTo>
                  <a:lnTo>
                    <a:pt x="0" y="115129"/>
                  </a:lnTo>
                  <a:lnTo>
                    <a:pt x="2433" y="92212"/>
                  </a:lnTo>
                  <a:lnTo>
                    <a:pt x="2644" y="100775"/>
                  </a:lnTo>
                  <a:lnTo>
                    <a:pt x="2683" y="102337"/>
                  </a:lnTo>
                  <a:lnTo>
                    <a:pt x="9644" y="127489"/>
                  </a:lnTo>
                  <a:lnTo>
                    <a:pt x="32637" y="159834"/>
                  </a:lnTo>
                  <a:lnTo>
                    <a:pt x="80981" y="191538"/>
                  </a:lnTo>
                  <a:lnTo>
                    <a:pt x="130684" y="226943"/>
                  </a:lnTo>
                  <a:lnTo>
                    <a:pt x="143339" y="262512"/>
                  </a:lnTo>
                  <a:lnTo>
                    <a:pt x="130499" y="289942"/>
                  </a:lnTo>
                  <a:lnTo>
                    <a:pt x="103719" y="300931"/>
                  </a:lnTo>
                  <a:close/>
                </a:path>
                <a:path w="842010" h="859155">
                  <a:moveTo>
                    <a:pt x="199555" y="300931"/>
                  </a:moveTo>
                  <a:lnTo>
                    <a:pt x="172713" y="289942"/>
                  </a:lnTo>
                  <a:lnTo>
                    <a:pt x="159862" y="262512"/>
                  </a:lnTo>
                  <a:lnTo>
                    <a:pt x="172514" y="226943"/>
                  </a:lnTo>
                  <a:lnTo>
                    <a:pt x="222185" y="191538"/>
                  </a:lnTo>
                  <a:lnTo>
                    <a:pt x="270564" y="159834"/>
                  </a:lnTo>
                  <a:lnTo>
                    <a:pt x="293583" y="127489"/>
                  </a:lnTo>
                  <a:lnTo>
                    <a:pt x="300559" y="102337"/>
                  </a:lnTo>
                  <a:lnTo>
                    <a:pt x="300814" y="92212"/>
                  </a:lnTo>
                  <a:lnTo>
                    <a:pt x="303210" y="115129"/>
                  </a:lnTo>
                  <a:lnTo>
                    <a:pt x="299110" y="155869"/>
                  </a:lnTo>
                  <a:lnTo>
                    <a:pt x="287603" y="204625"/>
                  </a:lnTo>
                  <a:lnTo>
                    <a:pt x="267781" y="251591"/>
                  </a:lnTo>
                  <a:lnTo>
                    <a:pt x="238735" y="286961"/>
                  </a:lnTo>
                  <a:lnTo>
                    <a:pt x="199555" y="300931"/>
                  </a:lnTo>
                  <a:close/>
                </a:path>
                <a:path w="842010" h="859155">
                  <a:moveTo>
                    <a:pt x="103719" y="429383"/>
                  </a:moveTo>
                  <a:lnTo>
                    <a:pt x="64521" y="415402"/>
                  </a:lnTo>
                  <a:lnTo>
                    <a:pt x="35450" y="380004"/>
                  </a:lnTo>
                  <a:lnTo>
                    <a:pt x="15607" y="333003"/>
                  </a:lnTo>
                  <a:lnTo>
                    <a:pt x="4091" y="284218"/>
                  </a:lnTo>
                  <a:lnTo>
                    <a:pt x="0" y="243464"/>
                  </a:lnTo>
                  <a:lnTo>
                    <a:pt x="2433" y="220557"/>
                  </a:lnTo>
                  <a:lnTo>
                    <a:pt x="2591" y="226943"/>
                  </a:lnTo>
                  <a:lnTo>
                    <a:pt x="2683" y="230668"/>
                  </a:lnTo>
                  <a:lnTo>
                    <a:pt x="9644" y="255801"/>
                  </a:lnTo>
                  <a:lnTo>
                    <a:pt x="32637" y="288157"/>
                  </a:lnTo>
                  <a:lnTo>
                    <a:pt x="80981" y="319937"/>
                  </a:lnTo>
                  <a:lnTo>
                    <a:pt x="130684" y="355305"/>
                  </a:lnTo>
                  <a:lnTo>
                    <a:pt x="143339" y="390898"/>
                  </a:lnTo>
                  <a:lnTo>
                    <a:pt x="130499" y="418371"/>
                  </a:lnTo>
                  <a:lnTo>
                    <a:pt x="103719" y="429383"/>
                  </a:lnTo>
                  <a:close/>
                </a:path>
                <a:path w="842010" h="859155">
                  <a:moveTo>
                    <a:pt x="199555" y="429383"/>
                  </a:moveTo>
                  <a:lnTo>
                    <a:pt x="172713" y="418371"/>
                  </a:lnTo>
                  <a:lnTo>
                    <a:pt x="159862" y="390898"/>
                  </a:lnTo>
                  <a:lnTo>
                    <a:pt x="172514" y="355305"/>
                  </a:lnTo>
                  <a:lnTo>
                    <a:pt x="222185" y="319937"/>
                  </a:lnTo>
                  <a:lnTo>
                    <a:pt x="270564" y="288157"/>
                  </a:lnTo>
                  <a:lnTo>
                    <a:pt x="293583" y="255801"/>
                  </a:lnTo>
                  <a:lnTo>
                    <a:pt x="300559" y="230668"/>
                  </a:lnTo>
                  <a:lnTo>
                    <a:pt x="300814" y="220557"/>
                  </a:lnTo>
                  <a:lnTo>
                    <a:pt x="303210" y="243464"/>
                  </a:lnTo>
                  <a:lnTo>
                    <a:pt x="299110" y="284218"/>
                  </a:lnTo>
                  <a:lnTo>
                    <a:pt x="287603" y="333003"/>
                  </a:lnTo>
                  <a:lnTo>
                    <a:pt x="267781" y="380004"/>
                  </a:lnTo>
                  <a:lnTo>
                    <a:pt x="238735" y="415402"/>
                  </a:lnTo>
                  <a:lnTo>
                    <a:pt x="199555" y="429383"/>
                  </a:lnTo>
                  <a:close/>
                </a:path>
                <a:path w="842010" h="859155">
                  <a:moveTo>
                    <a:pt x="103719" y="561648"/>
                  </a:moveTo>
                  <a:lnTo>
                    <a:pt x="64521" y="547671"/>
                  </a:lnTo>
                  <a:lnTo>
                    <a:pt x="35450" y="512280"/>
                  </a:lnTo>
                  <a:lnTo>
                    <a:pt x="15607" y="465288"/>
                  </a:lnTo>
                  <a:lnTo>
                    <a:pt x="4091" y="416507"/>
                  </a:lnTo>
                  <a:lnTo>
                    <a:pt x="0" y="375747"/>
                  </a:lnTo>
                  <a:lnTo>
                    <a:pt x="2433" y="352822"/>
                  </a:lnTo>
                  <a:lnTo>
                    <a:pt x="2683" y="362934"/>
                  </a:lnTo>
                  <a:lnTo>
                    <a:pt x="9644" y="388079"/>
                  </a:lnTo>
                  <a:lnTo>
                    <a:pt x="32637" y="420467"/>
                  </a:lnTo>
                  <a:lnTo>
                    <a:pt x="80981" y="452309"/>
                  </a:lnTo>
                  <a:lnTo>
                    <a:pt x="130684" y="487604"/>
                  </a:lnTo>
                  <a:lnTo>
                    <a:pt x="143339" y="523166"/>
                  </a:lnTo>
                  <a:lnTo>
                    <a:pt x="130499" y="550634"/>
                  </a:lnTo>
                  <a:lnTo>
                    <a:pt x="103719" y="561648"/>
                  </a:lnTo>
                  <a:close/>
                </a:path>
                <a:path w="842010" h="859155">
                  <a:moveTo>
                    <a:pt x="199555" y="561648"/>
                  </a:moveTo>
                  <a:lnTo>
                    <a:pt x="172713" y="550634"/>
                  </a:lnTo>
                  <a:lnTo>
                    <a:pt x="159862" y="523166"/>
                  </a:lnTo>
                  <a:lnTo>
                    <a:pt x="172514" y="487604"/>
                  </a:lnTo>
                  <a:lnTo>
                    <a:pt x="222185" y="452309"/>
                  </a:lnTo>
                  <a:lnTo>
                    <a:pt x="270564" y="420467"/>
                  </a:lnTo>
                  <a:lnTo>
                    <a:pt x="293583" y="388079"/>
                  </a:lnTo>
                  <a:lnTo>
                    <a:pt x="300559" y="362934"/>
                  </a:lnTo>
                  <a:lnTo>
                    <a:pt x="300751" y="355305"/>
                  </a:lnTo>
                  <a:lnTo>
                    <a:pt x="300814" y="352822"/>
                  </a:lnTo>
                  <a:lnTo>
                    <a:pt x="303210" y="375747"/>
                  </a:lnTo>
                  <a:lnTo>
                    <a:pt x="299221" y="415402"/>
                  </a:lnTo>
                  <a:lnTo>
                    <a:pt x="299110" y="416507"/>
                  </a:lnTo>
                  <a:lnTo>
                    <a:pt x="287603" y="465288"/>
                  </a:lnTo>
                  <a:lnTo>
                    <a:pt x="267781" y="512280"/>
                  </a:lnTo>
                  <a:lnTo>
                    <a:pt x="238735" y="547671"/>
                  </a:lnTo>
                  <a:lnTo>
                    <a:pt x="199555" y="561648"/>
                  </a:lnTo>
                  <a:close/>
                </a:path>
                <a:path w="842010" h="859155">
                  <a:moveTo>
                    <a:pt x="103719" y="697215"/>
                  </a:moveTo>
                  <a:lnTo>
                    <a:pt x="64521" y="683237"/>
                  </a:lnTo>
                  <a:lnTo>
                    <a:pt x="35450" y="647847"/>
                  </a:lnTo>
                  <a:lnTo>
                    <a:pt x="15607" y="600855"/>
                  </a:lnTo>
                  <a:lnTo>
                    <a:pt x="4091" y="552073"/>
                  </a:lnTo>
                  <a:lnTo>
                    <a:pt x="97" y="512280"/>
                  </a:lnTo>
                  <a:lnTo>
                    <a:pt x="0" y="511314"/>
                  </a:lnTo>
                  <a:lnTo>
                    <a:pt x="2433" y="488388"/>
                  </a:lnTo>
                  <a:lnTo>
                    <a:pt x="2683" y="498501"/>
                  </a:lnTo>
                  <a:lnTo>
                    <a:pt x="9644" y="523646"/>
                  </a:lnTo>
                  <a:lnTo>
                    <a:pt x="32637" y="556034"/>
                  </a:lnTo>
                  <a:lnTo>
                    <a:pt x="80981" y="587875"/>
                  </a:lnTo>
                  <a:lnTo>
                    <a:pt x="130684" y="623171"/>
                  </a:lnTo>
                  <a:lnTo>
                    <a:pt x="143339" y="658732"/>
                  </a:lnTo>
                  <a:lnTo>
                    <a:pt x="130499" y="686201"/>
                  </a:lnTo>
                  <a:lnTo>
                    <a:pt x="103719" y="697215"/>
                  </a:lnTo>
                  <a:close/>
                </a:path>
                <a:path w="842010" h="859155">
                  <a:moveTo>
                    <a:pt x="199555" y="697215"/>
                  </a:moveTo>
                  <a:lnTo>
                    <a:pt x="172713" y="686201"/>
                  </a:lnTo>
                  <a:lnTo>
                    <a:pt x="159862" y="658732"/>
                  </a:lnTo>
                  <a:lnTo>
                    <a:pt x="172514" y="623171"/>
                  </a:lnTo>
                  <a:lnTo>
                    <a:pt x="222185" y="587875"/>
                  </a:lnTo>
                  <a:lnTo>
                    <a:pt x="270564" y="556034"/>
                  </a:lnTo>
                  <a:lnTo>
                    <a:pt x="293583" y="523646"/>
                  </a:lnTo>
                  <a:lnTo>
                    <a:pt x="300559" y="498501"/>
                  </a:lnTo>
                  <a:lnTo>
                    <a:pt x="300814" y="488388"/>
                  </a:lnTo>
                  <a:lnTo>
                    <a:pt x="303210" y="511314"/>
                  </a:lnTo>
                  <a:lnTo>
                    <a:pt x="299110" y="552073"/>
                  </a:lnTo>
                  <a:lnTo>
                    <a:pt x="287603" y="600855"/>
                  </a:lnTo>
                  <a:lnTo>
                    <a:pt x="267781" y="647847"/>
                  </a:lnTo>
                  <a:lnTo>
                    <a:pt x="238735" y="683237"/>
                  </a:lnTo>
                  <a:lnTo>
                    <a:pt x="199555" y="697215"/>
                  </a:lnTo>
                  <a:close/>
                </a:path>
                <a:path w="842010" h="859155">
                  <a:moveTo>
                    <a:pt x="402271" y="858935"/>
                  </a:moveTo>
                  <a:lnTo>
                    <a:pt x="388439" y="855374"/>
                  </a:lnTo>
                  <a:lnTo>
                    <a:pt x="377531" y="845537"/>
                  </a:lnTo>
                  <a:lnTo>
                    <a:pt x="375147" y="835466"/>
                  </a:lnTo>
                  <a:lnTo>
                    <a:pt x="414046" y="724167"/>
                  </a:lnTo>
                  <a:lnTo>
                    <a:pt x="418217" y="720893"/>
                  </a:lnTo>
                  <a:lnTo>
                    <a:pt x="424186" y="723767"/>
                  </a:lnTo>
                  <a:lnTo>
                    <a:pt x="432279" y="729848"/>
                  </a:lnTo>
                  <a:lnTo>
                    <a:pt x="442823" y="736193"/>
                  </a:lnTo>
                  <a:lnTo>
                    <a:pt x="454350" y="740076"/>
                  </a:lnTo>
                  <a:lnTo>
                    <a:pt x="464188" y="742351"/>
                  </a:lnTo>
                  <a:lnTo>
                    <a:pt x="470257" y="745084"/>
                  </a:lnTo>
                  <a:lnTo>
                    <a:pt x="470474" y="750341"/>
                  </a:lnTo>
                  <a:lnTo>
                    <a:pt x="413428" y="850177"/>
                  </a:lnTo>
                  <a:lnTo>
                    <a:pt x="402271" y="858935"/>
                  </a:lnTo>
                  <a:close/>
                </a:path>
                <a:path w="842010" h="859155">
                  <a:moveTo>
                    <a:pt x="666146" y="272851"/>
                  </a:moveTo>
                  <a:lnTo>
                    <a:pt x="641022" y="246179"/>
                  </a:lnTo>
                  <a:lnTo>
                    <a:pt x="644658" y="209929"/>
                  </a:lnTo>
                  <a:lnTo>
                    <a:pt x="667032" y="170038"/>
                  </a:lnTo>
                  <a:lnTo>
                    <a:pt x="698121" y="132440"/>
                  </a:lnTo>
                  <a:lnTo>
                    <a:pt x="727904" y="103070"/>
                  </a:lnTo>
                  <a:lnTo>
                    <a:pt x="746358" y="87863"/>
                  </a:lnTo>
                  <a:lnTo>
                    <a:pt x="745943" y="117513"/>
                  </a:lnTo>
                  <a:lnTo>
                    <a:pt x="745875" y="122366"/>
                  </a:lnTo>
                  <a:lnTo>
                    <a:pt x="738385" y="195286"/>
                  </a:lnTo>
                  <a:lnTo>
                    <a:pt x="714829" y="260742"/>
                  </a:lnTo>
                  <a:lnTo>
                    <a:pt x="666146" y="272851"/>
                  </a:lnTo>
                  <a:close/>
                </a:path>
                <a:path w="842010" h="859155">
                  <a:moveTo>
                    <a:pt x="604159" y="341590"/>
                  </a:moveTo>
                  <a:lnTo>
                    <a:pt x="575222" y="340312"/>
                  </a:lnTo>
                  <a:lnTo>
                    <a:pt x="545570" y="311088"/>
                  </a:lnTo>
                  <a:lnTo>
                    <a:pt x="534118" y="266727"/>
                  </a:lnTo>
                  <a:lnTo>
                    <a:pt x="535915" y="215745"/>
                  </a:lnTo>
                  <a:lnTo>
                    <a:pt x="546011" y="166655"/>
                  </a:lnTo>
                  <a:lnTo>
                    <a:pt x="559457" y="127973"/>
                  </a:lnTo>
                  <a:lnTo>
                    <a:pt x="571303" y="108211"/>
                  </a:lnTo>
                  <a:lnTo>
                    <a:pt x="567262" y="117513"/>
                  </a:lnTo>
                  <a:lnTo>
                    <a:pt x="562974" y="143287"/>
                  </a:lnTo>
                  <a:lnTo>
                    <a:pt x="570193" y="182334"/>
                  </a:lnTo>
                  <a:lnTo>
                    <a:pt x="600671" y="231456"/>
                  </a:lnTo>
                  <a:lnTo>
                    <a:pt x="630867" y="284509"/>
                  </a:lnTo>
                  <a:lnTo>
                    <a:pt x="627368" y="322104"/>
                  </a:lnTo>
                  <a:lnTo>
                    <a:pt x="604159" y="341590"/>
                  </a:lnTo>
                  <a:close/>
                </a:path>
                <a:path w="842010" h="859155">
                  <a:moveTo>
                    <a:pt x="550018" y="458041"/>
                  </a:moveTo>
                  <a:lnTo>
                    <a:pt x="521022" y="456738"/>
                  </a:lnTo>
                  <a:lnTo>
                    <a:pt x="491386" y="427512"/>
                  </a:lnTo>
                  <a:lnTo>
                    <a:pt x="479953" y="383147"/>
                  </a:lnTo>
                  <a:lnTo>
                    <a:pt x="481772" y="332161"/>
                  </a:lnTo>
                  <a:lnTo>
                    <a:pt x="491893" y="283070"/>
                  </a:lnTo>
                  <a:lnTo>
                    <a:pt x="505365" y="244390"/>
                  </a:lnTo>
                  <a:lnTo>
                    <a:pt x="517237" y="224637"/>
                  </a:lnTo>
                  <a:lnTo>
                    <a:pt x="513219" y="233908"/>
                  </a:lnTo>
                  <a:lnTo>
                    <a:pt x="508966" y="259623"/>
                  </a:lnTo>
                  <a:lnTo>
                    <a:pt x="516184" y="298636"/>
                  </a:lnTo>
                  <a:lnTo>
                    <a:pt x="546579" y="347802"/>
                  </a:lnTo>
                  <a:lnTo>
                    <a:pt x="576761" y="400920"/>
                  </a:lnTo>
                  <a:lnTo>
                    <a:pt x="573253" y="438551"/>
                  </a:lnTo>
                  <a:lnTo>
                    <a:pt x="550018" y="458041"/>
                  </a:lnTo>
                  <a:close/>
                </a:path>
                <a:path w="842010" h="859155">
                  <a:moveTo>
                    <a:pt x="703596" y="384430"/>
                  </a:moveTo>
                  <a:lnTo>
                    <a:pt x="662173" y="380552"/>
                  </a:lnTo>
                  <a:lnTo>
                    <a:pt x="642495" y="359353"/>
                  </a:lnTo>
                  <a:lnTo>
                    <a:pt x="642385" y="329077"/>
                  </a:lnTo>
                  <a:lnTo>
                    <a:pt x="668806" y="302144"/>
                  </a:lnTo>
                  <a:lnTo>
                    <a:pt x="728721" y="290971"/>
                  </a:lnTo>
                  <a:lnTo>
                    <a:pt x="785949" y="282579"/>
                  </a:lnTo>
                  <a:lnTo>
                    <a:pt x="820450" y="262911"/>
                  </a:lnTo>
                  <a:lnTo>
                    <a:pt x="837375" y="243013"/>
                  </a:lnTo>
                  <a:lnTo>
                    <a:pt x="841881" y="233908"/>
                  </a:lnTo>
                  <a:lnTo>
                    <a:pt x="834407" y="255752"/>
                  </a:lnTo>
                  <a:lnTo>
                    <a:pt x="813558" y="290971"/>
                  </a:lnTo>
                  <a:lnTo>
                    <a:pt x="782585" y="330373"/>
                  </a:lnTo>
                  <a:lnTo>
                    <a:pt x="744835" y="364611"/>
                  </a:lnTo>
                  <a:lnTo>
                    <a:pt x="703596" y="384430"/>
                  </a:lnTo>
                  <a:close/>
                </a:path>
                <a:path w="842010" h="859155">
                  <a:moveTo>
                    <a:pt x="494268" y="578001"/>
                  </a:moveTo>
                  <a:lnTo>
                    <a:pt x="465319" y="576681"/>
                  </a:lnTo>
                  <a:lnTo>
                    <a:pt x="435699" y="547505"/>
                  </a:lnTo>
                  <a:lnTo>
                    <a:pt x="424266" y="503163"/>
                  </a:lnTo>
                  <a:lnTo>
                    <a:pt x="426072" y="452178"/>
                  </a:lnTo>
                  <a:lnTo>
                    <a:pt x="436174" y="403074"/>
                  </a:lnTo>
                  <a:lnTo>
                    <a:pt x="449543" y="364611"/>
                  </a:lnTo>
                  <a:lnTo>
                    <a:pt x="449625" y="364376"/>
                  </a:lnTo>
                  <a:lnTo>
                    <a:pt x="461480" y="344607"/>
                  </a:lnTo>
                  <a:lnTo>
                    <a:pt x="457457" y="353880"/>
                  </a:lnTo>
                  <a:lnTo>
                    <a:pt x="453248" y="379274"/>
                  </a:lnTo>
                  <a:lnTo>
                    <a:pt x="453192" y="379609"/>
                  </a:lnTo>
                  <a:lnTo>
                    <a:pt x="460384" y="418610"/>
                  </a:lnTo>
                  <a:lnTo>
                    <a:pt x="490768" y="467906"/>
                  </a:lnTo>
                  <a:lnTo>
                    <a:pt x="520998" y="520916"/>
                  </a:lnTo>
                  <a:lnTo>
                    <a:pt x="517496" y="558514"/>
                  </a:lnTo>
                  <a:lnTo>
                    <a:pt x="494268" y="578001"/>
                  </a:lnTo>
                  <a:close/>
                </a:path>
                <a:path w="842010" h="859155">
                  <a:moveTo>
                    <a:pt x="649505" y="500936"/>
                  </a:moveTo>
                  <a:lnTo>
                    <a:pt x="608107" y="497113"/>
                  </a:lnTo>
                  <a:lnTo>
                    <a:pt x="588399" y="475885"/>
                  </a:lnTo>
                  <a:lnTo>
                    <a:pt x="588279" y="445574"/>
                  </a:lnTo>
                  <a:lnTo>
                    <a:pt x="614710" y="418610"/>
                  </a:lnTo>
                  <a:lnTo>
                    <a:pt x="674877" y="407391"/>
                  </a:lnTo>
                  <a:lnTo>
                    <a:pt x="731933" y="398930"/>
                  </a:lnTo>
                  <a:lnTo>
                    <a:pt x="766438" y="379274"/>
                  </a:lnTo>
                  <a:lnTo>
                    <a:pt x="783386" y="359353"/>
                  </a:lnTo>
                  <a:lnTo>
                    <a:pt x="787834" y="350379"/>
                  </a:lnTo>
                  <a:lnTo>
                    <a:pt x="780361" y="372159"/>
                  </a:lnTo>
                  <a:lnTo>
                    <a:pt x="759481" y="407391"/>
                  </a:lnTo>
                  <a:lnTo>
                    <a:pt x="728503" y="446789"/>
                  </a:lnTo>
                  <a:lnTo>
                    <a:pt x="690741" y="481066"/>
                  </a:lnTo>
                  <a:lnTo>
                    <a:pt x="649505" y="500936"/>
                  </a:lnTo>
                  <a:close/>
                </a:path>
                <a:path w="842010" h="859155">
                  <a:moveTo>
                    <a:pt x="437207" y="700834"/>
                  </a:moveTo>
                  <a:lnTo>
                    <a:pt x="408220" y="699496"/>
                  </a:lnTo>
                  <a:lnTo>
                    <a:pt x="378578" y="670370"/>
                  </a:lnTo>
                  <a:lnTo>
                    <a:pt x="367129" y="626070"/>
                  </a:lnTo>
                  <a:lnTo>
                    <a:pt x="368824" y="578001"/>
                  </a:lnTo>
                  <a:lnTo>
                    <a:pt x="368926" y="575121"/>
                  </a:lnTo>
                  <a:lnTo>
                    <a:pt x="379023" y="526049"/>
                  </a:lnTo>
                  <a:lnTo>
                    <a:pt x="392473" y="487379"/>
                  </a:lnTo>
                  <a:lnTo>
                    <a:pt x="404167" y="467906"/>
                  </a:lnTo>
                  <a:lnTo>
                    <a:pt x="403139" y="470375"/>
                  </a:lnTo>
                  <a:lnTo>
                    <a:pt x="400306" y="476901"/>
                  </a:lnTo>
                  <a:lnTo>
                    <a:pt x="396053" y="502609"/>
                  </a:lnTo>
                  <a:lnTo>
                    <a:pt x="403286" y="541636"/>
                  </a:lnTo>
                  <a:lnTo>
                    <a:pt x="433723" y="590855"/>
                  </a:lnTo>
                  <a:lnTo>
                    <a:pt x="463914" y="643833"/>
                  </a:lnTo>
                  <a:lnTo>
                    <a:pt x="460423" y="681386"/>
                  </a:lnTo>
                  <a:lnTo>
                    <a:pt x="437207" y="700834"/>
                  </a:lnTo>
                  <a:close/>
                </a:path>
                <a:path w="842010" h="859155">
                  <a:moveTo>
                    <a:pt x="593722" y="620958"/>
                  </a:moveTo>
                  <a:lnTo>
                    <a:pt x="552297" y="617163"/>
                  </a:lnTo>
                  <a:lnTo>
                    <a:pt x="532604" y="595847"/>
                  </a:lnTo>
                  <a:lnTo>
                    <a:pt x="532509" y="565527"/>
                  </a:lnTo>
                  <a:lnTo>
                    <a:pt x="558945" y="538589"/>
                  </a:lnTo>
                  <a:lnTo>
                    <a:pt x="618845" y="527421"/>
                  </a:lnTo>
                  <a:lnTo>
                    <a:pt x="676145" y="518960"/>
                  </a:lnTo>
                  <a:lnTo>
                    <a:pt x="710648" y="499301"/>
                  </a:lnTo>
                  <a:lnTo>
                    <a:pt x="727544" y="479440"/>
                  </a:lnTo>
                  <a:lnTo>
                    <a:pt x="732023" y="470375"/>
                  </a:lnTo>
                  <a:lnTo>
                    <a:pt x="724601" y="492218"/>
                  </a:lnTo>
                  <a:lnTo>
                    <a:pt x="703766" y="527421"/>
                  </a:lnTo>
                  <a:lnTo>
                    <a:pt x="672763" y="566842"/>
                  </a:lnTo>
                  <a:lnTo>
                    <a:pt x="634984" y="601096"/>
                  </a:lnTo>
                  <a:lnTo>
                    <a:pt x="593722" y="620958"/>
                  </a:lnTo>
                  <a:close/>
                </a:path>
                <a:path w="842010" h="859155">
                  <a:moveTo>
                    <a:pt x="536599" y="743854"/>
                  </a:moveTo>
                  <a:lnTo>
                    <a:pt x="495198" y="740005"/>
                  </a:lnTo>
                  <a:lnTo>
                    <a:pt x="475528" y="718759"/>
                  </a:lnTo>
                  <a:lnTo>
                    <a:pt x="475437" y="688460"/>
                  </a:lnTo>
                  <a:lnTo>
                    <a:pt x="501876" y="661518"/>
                  </a:lnTo>
                  <a:lnTo>
                    <a:pt x="561800" y="650343"/>
                  </a:lnTo>
                  <a:lnTo>
                    <a:pt x="619065" y="641883"/>
                  </a:lnTo>
                  <a:lnTo>
                    <a:pt x="653572" y="622223"/>
                  </a:lnTo>
                  <a:lnTo>
                    <a:pt x="670488" y="602362"/>
                  </a:lnTo>
                  <a:lnTo>
                    <a:pt x="674978" y="593298"/>
                  </a:lnTo>
                  <a:lnTo>
                    <a:pt x="667501" y="615108"/>
                  </a:lnTo>
                  <a:lnTo>
                    <a:pt x="646615" y="650343"/>
                  </a:lnTo>
                  <a:lnTo>
                    <a:pt x="615620" y="689745"/>
                  </a:lnTo>
                  <a:lnTo>
                    <a:pt x="577845" y="724007"/>
                  </a:lnTo>
                  <a:lnTo>
                    <a:pt x="536599" y="74385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82624" y="434975"/>
            <a:ext cx="12877800" cy="1245854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2618740">
              <a:lnSpc>
                <a:spcPct val="100000"/>
              </a:lnSpc>
              <a:spcBef>
                <a:spcPts val="100"/>
              </a:spcBef>
            </a:pPr>
            <a:r>
              <a:rPr lang="sr-Cyrl-RS" sz="3450" dirty="0"/>
              <a:t>Анализа </a:t>
            </a:r>
            <a:r>
              <a:rPr lang="sr-Cyrl-RS" sz="3600" dirty="0"/>
              <a:t>национално утврђеног доприноса (</a:t>
            </a:r>
            <a:r>
              <a:rPr lang="en-GB" sz="3600" dirty="0"/>
              <a:t>NDC) </a:t>
            </a:r>
            <a:r>
              <a:rPr sz="3450" dirty="0"/>
              <a:t>|</a:t>
            </a:r>
            <a:r>
              <a:rPr sz="3450" spc="-105" dirty="0"/>
              <a:t> </a:t>
            </a:r>
            <a:r>
              <a:rPr lang="sr-Cyrl-RS" sz="3450" spc="-70" dirty="0"/>
              <a:t>Хипотезе и резултати</a:t>
            </a:r>
            <a:endParaRPr sz="3450" dirty="0"/>
          </a:p>
        </p:txBody>
      </p:sp>
      <p:sp>
        <p:nvSpPr>
          <p:cNvPr id="8" name="object 8"/>
          <p:cNvSpPr/>
          <p:nvPr/>
        </p:nvSpPr>
        <p:spPr>
          <a:xfrm>
            <a:off x="10888207" y="2219321"/>
            <a:ext cx="693420" cy="923925"/>
          </a:xfrm>
          <a:custGeom>
            <a:avLst/>
            <a:gdLst/>
            <a:ahLst/>
            <a:cxnLst/>
            <a:rect l="l" t="t" r="r" b="b"/>
            <a:pathLst>
              <a:path w="693420" h="923925">
                <a:moveTo>
                  <a:pt x="7449" y="923928"/>
                </a:moveTo>
                <a:lnTo>
                  <a:pt x="0" y="916277"/>
                </a:lnTo>
                <a:lnTo>
                  <a:pt x="750" y="907211"/>
                </a:lnTo>
                <a:lnTo>
                  <a:pt x="2928" y="889743"/>
                </a:lnTo>
                <a:lnTo>
                  <a:pt x="6564" y="872603"/>
                </a:lnTo>
                <a:lnTo>
                  <a:pt x="11603" y="855869"/>
                </a:lnTo>
                <a:lnTo>
                  <a:pt x="17987" y="839620"/>
                </a:lnTo>
                <a:lnTo>
                  <a:pt x="13529" y="791410"/>
                </a:lnTo>
                <a:lnTo>
                  <a:pt x="9706" y="742283"/>
                </a:lnTo>
                <a:lnTo>
                  <a:pt x="6552" y="692918"/>
                </a:lnTo>
                <a:lnTo>
                  <a:pt x="3967" y="641838"/>
                </a:lnTo>
                <a:lnTo>
                  <a:pt x="2092" y="591893"/>
                </a:lnTo>
                <a:lnTo>
                  <a:pt x="823" y="541335"/>
                </a:lnTo>
                <a:lnTo>
                  <a:pt x="138" y="488005"/>
                </a:lnTo>
                <a:lnTo>
                  <a:pt x="165" y="433930"/>
                </a:lnTo>
                <a:lnTo>
                  <a:pt x="770" y="384786"/>
                </a:lnTo>
                <a:lnTo>
                  <a:pt x="2043" y="333407"/>
                </a:lnTo>
                <a:lnTo>
                  <a:pt x="3954" y="282366"/>
                </a:lnTo>
                <a:lnTo>
                  <a:pt x="6504" y="231801"/>
                </a:lnTo>
                <a:lnTo>
                  <a:pt x="9692" y="181850"/>
                </a:lnTo>
                <a:lnTo>
                  <a:pt x="13529" y="132550"/>
                </a:lnTo>
                <a:lnTo>
                  <a:pt x="17987" y="84340"/>
                </a:lnTo>
                <a:lnTo>
                  <a:pt x="11603" y="68091"/>
                </a:lnTo>
                <a:lnTo>
                  <a:pt x="6564" y="51357"/>
                </a:lnTo>
                <a:lnTo>
                  <a:pt x="2928" y="34217"/>
                </a:lnTo>
                <a:lnTo>
                  <a:pt x="750" y="16749"/>
                </a:lnTo>
                <a:lnTo>
                  <a:pt x="0" y="7654"/>
                </a:lnTo>
                <a:lnTo>
                  <a:pt x="7423" y="0"/>
                </a:lnTo>
                <a:lnTo>
                  <a:pt x="52055" y="6796"/>
                </a:lnTo>
                <a:lnTo>
                  <a:pt x="86271" y="18915"/>
                </a:lnTo>
                <a:lnTo>
                  <a:pt x="691979" y="18915"/>
                </a:lnTo>
                <a:lnTo>
                  <a:pt x="690060" y="34217"/>
                </a:lnTo>
                <a:lnTo>
                  <a:pt x="686422" y="51357"/>
                </a:lnTo>
                <a:lnTo>
                  <a:pt x="681381" y="68091"/>
                </a:lnTo>
                <a:lnTo>
                  <a:pt x="674984" y="84340"/>
                </a:lnTo>
                <a:lnTo>
                  <a:pt x="679452" y="132550"/>
                </a:lnTo>
                <a:lnTo>
                  <a:pt x="683282" y="181677"/>
                </a:lnTo>
                <a:lnTo>
                  <a:pt x="686437" y="231013"/>
                </a:lnTo>
                <a:lnTo>
                  <a:pt x="346500" y="231013"/>
                </a:lnTo>
                <a:lnTo>
                  <a:pt x="299953" y="235705"/>
                </a:lnTo>
                <a:lnTo>
                  <a:pt x="256600" y="249162"/>
                </a:lnTo>
                <a:lnTo>
                  <a:pt x="217369" y="270454"/>
                </a:lnTo>
                <a:lnTo>
                  <a:pt x="183189" y="298655"/>
                </a:lnTo>
                <a:lnTo>
                  <a:pt x="154989" y="332834"/>
                </a:lnTo>
                <a:lnTo>
                  <a:pt x="133696" y="372065"/>
                </a:lnTo>
                <a:lnTo>
                  <a:pt x="120240" y="415418"/>
                </a:lnTo>
                <a:lnTo>
                  <a:pt x="115548" y="461966"/>
                </a:lnTo>
                <a:lnTo>
                  <a:pt x="120240" y="508513"/>
                </a:lnTo>
                <a:lnTo>
                  <a:pt x="133696" y="551866"/>
                </a:lnTo>
                <a:lnTo>
                  <a:pt x="154989" y="591097"/>
                </a:lnTo>
                <a:lnTo>
                  <a:pt x="183189" y="625277"/>
                </a:lnTo>
                <a:lnTo>
                  <a:pt x="217369" y="653477"/>
                </a:lnTo>
                <a:lnTo>
                  <a:pt x="256600" y="674770"/>
                </a:lnTo>
                <a:lnTo>
                  <a:pt x="299953" y="688226"/>
                </a:lnTo>
                <a:lnTo>
                  <a:pt x="346500" y="692918"/>
                </a:lnTo>
                <a:lnTo>
                  <a:pt x="686439" y="692918"/>
                </a:lnTo>
                <a:lnTo>
                  <a:pt x="683282" y="742283"/>
                </a:lnTo>
                <a:lnTo>
                  <a:pt x="679452" y="791410"/>
                </a:lnTo>
                <a:lnTo>
                  <a:pt x="674984" y="839620"/>
                </a:lnTo>
                <a:lnTo>
                  <a:pt x="681385" y="855869"/>
                </a:lnTo>
                <a:lnTo>
                  <a:pt x="686432" y="872603"/>
                </a:lnTo>
                <a:lnTo>
                  <a:pt x="690072" y="889743"/>
                </a:lnTo>
                <a:lnTo>
                  <a:pt x="691977" y="905017"/>
                </a:lnTo>
                <a:lnTo>
                  <a:pt x="86271" y="905017"/>
                </a:lnTo>
                <a:lnTo>
                  <a:pt x="69542" y="911769"/>
                </a:lnTo>
                <a:lnTo>
                  <a:pt x="52284" y="917089"/>
                </a:lnTo>
                <a:lnTo>
                  <a:pt x="34675" y="920902"/>
                </a:lnTo>
                <a:lnTo>
                  <a:pt x="16806" y="923173"/>
                </a:lnTo>
                <a:lnTo>
                  <a:pt x="16963" y="923173"/>
                </a:lnTo>
                <a:lnTo>
                  <a:pt x="7449" y="923928"/>
                </a:lnTo>
                <a:close/>
              </a:path>
              <a:path w="693420" h="923925">
                <a:moveTo>
                  <a:pt x="606701" y="18915"/>
                </a:moveTo>
                <a:lnTo>
                  <a:pt x="86271" y="18915"/>
                </a:lnTo>
                <a:lnTo>
                  <a:pt x="136160" y="12096"/>
                </a:lnTo>
                <a:lnTo>
                  <a:pt x="187527" y="6796"/>
                </a:lnTo>
                <a:lnTo>
                  <a:pt x="239996" y="3015"/>
                </a:lnTo>
                <a:lnTo>
                  <a:pt x="293194" y="750"/>
                </a:lnTo>
                <a:lnTo>
                  <a:pt x="346746" y="0"/>
                </a:lnTo>
                <a:lnTo>
                  <a:pt x="399401" y="750"/>
                </a:lnTo>
                <a:lnTo>
                  <a:pt x="399985" y="750"/>
                </a:lnTo>
                <a:lnTo>
                  <a:pt x="452902" y="3015"/>
                </a:lnTo>
                <a:lnTo>
                  <a:pt x="453110" y="3015"/>
                </a:lnTo>
                <a:lnTo>
                  <a:pt x="505432" y="6796"/>
                </a:lnTo>
                <a:lnTo>
                  <a:pt x="556817" y="12096"/>
                </a:lnTo>
                <a:lnTo>
                  <a:pt x="606701" y="18915"/>
                </a:lnTo>
                <a:close/>
              </a:path>
              <a:path w="693420" h="923925">
                <a:moveTo>
                  <a:pt x="691979" y="18915"/>
                </a:moveTo>
                <a:lnTo>
                  <a:pt x="606701" y="18915"/>
                </a:lnTo>
                <a:lnTo>
                  <a:pt x="623661" y="12096"/>
                </a:lnTo>
                <a:lnTo>
                  <a:pt x="640931" y="6796"/>
                </a:lnTo>
                <a:lnTo>
                  <a:pt x="658463" y="3015"/>
                </a:lnTo>
                <a:lnTo>
                  <a:pt x="676504" y="750"/>
                </a:lnTo>
                <a:lnTo>
                  <a:pt x="685567" y="0"/>
                </a:lnTo>
                <a:lnTo>
                  <a:pt x="686250" y="750"/>
                </a:lnTo>
                <a:lnTo>
                  <a:pt x="692972" y="7654"/>
                </a:lnTo>
                <a:lnTo>
                  <a:pt x="692250" y="16749"/>
                </a:lnTo>
                <a:lnTo>
                  <a:pt x="691979" y="18915"/>
                </a:lnTo>
                <a:close/>
              </a:path>
              <a:path w="693420" h="923925">
                <a:moveTo>
                  <a:pt x="686439" y="692918"/>
                </a:moveTo>
                <a:lnTo>
                  <a:pt x="346500" y="692918"/>
                </a:lnTo>
                <a:lnTo>
                  <a:pt x="393047" y="688226"/>
                </a:lnTo>
                <a:lnTo>
                  <a:pt x="436401" y="674770"/>
                </a:lnTo>
                <a:lnTo>
                  <a:pt x="475631" y="653477"/>
                </a:lnTo>
                <a:lnTo>
                  <a:pt x="509811" y="625277"/>
                </a:lnTo>
                <a:lnTo>
                  <a:pt x="538012" y="591097"/>
                </a:lnTo>
                <a:lnTo>
                  <a:pt x="559304" y="551866"/>
                </a:lnTo>
                <a:lnTo>
                  <a:pt x="572761" y="508513"/>
                </a:lnTo>
                <a:lnTo>
                  <a:pt x="577453" y="461966"/>
                </a:lnTo>
                <a:lnTo>
                  <a:pt x="572761" y="415418"/>
                </a:lnTo>
                <a:lnTo>
                  <a:pt x="559304" y="372065"/>
                </a:lnTo>
                <a:lnTo>
                  <a:pt x="538012" y="332834"/>
                </a:lnTo>
                <a:lnTo>
                  <a:pt x="509811" y="298655"/>
                </a:lnTo>
                <a:lnTo>
                  <a:pt x="475631" y="270454"/>
                </a:lnTo>
                <a:lnTo>
                  <a:pt x="436401" y="249162"/>
                </a:lnTo>
                <a:lnTo>
                  <a:pt x="393047" y="235705"/>
                </a:lnTo>
                <a:lnTo>
                  <a:pt x="346500" y="231013"/>
                </a:lnTo>
                <a:lnTo>
                  <a:pt x="686437" y="231013"/>
                </a:lnTo>
                <a:lnTo>
                  <a:pt x="689027" y="282122"/>
                </a:lnTo>
                <a:lnTo>
                  <a:pt x="690901" y="332068"/>
                </a:lnTo>
                <a:lnTo>
                  <a:pt x="692218" y="384545"/>
                </a:lnTo>
                <a:lnTo>
                  <a:pt x="692829" y="433930"/>
                </a:lnTo>
                <a:lnTo>
                  <a:pt x="692854" y="488005"/>
                </a:lnTo>
                <a:lnTo>
                  <a:pt x="692275" y="534811"/>
                </a:lnTo>
                <a:lnTo>
                  <a:pt x="692170" y="541335"/>
                </a:lnTo>
                <a:lnTo>
                  <a:pt x="690941" y="590803"/>
                </a:lnTo>
                <a:lnTo>
                  <a:pt x="689027" y="641838"/>
                </a:lnTo>
                <a:lnTo>
                  <a:pt x="686473" y="692378"/>
                </a:lnTo>
                <a:lnTo>
                  <a:pt x="686439" y="692918"/>
                </a:lnTo>
                <a:close/>
              </a:path>
              <a:path w="693420" h="923925">
                <a:moveTo>
                  <a:pt x="447526" y="591893"/>
                </a:moveTo>
                <a:lnTo>
                  <a:pt x="245446" y="591893"/>
                </a:lnTo>
                <a:lnTo>
                  <a:pt x="252098" y="571272"/>
                </a:lnTo>
                <a:lnTo>
                  <a:pt x="270403" y="553954"/>
                </a:lnTo>
                <a:lnTo>
                  <a:pt x="297884" y="541335"/>
                </a:lnTo>
                <a:lnTo>
                  <a:pt x="332064" y="534811"/>
                </a:lnTo>
                <a:lnTo>
                  <a:pt x="332064" y="446548"/>
                </a:lnTo>
                <a:lnTo>
                  <a:pt x="292254" y="433930"/>
                </a:lnTo>
                <a:lnTo>
                  <a:pt x="260185" y="408710"/>
                </a:lnTo>
                <a:lnTo>
                  <a:pt x="238793" y="373789"/>
                </a:lnTo>
                <a:lnTo>
                  <a:pt x="231010" y="332068"/>
                </a:lnTo>
                <a:lnTo>
                  <a:pt x="275632" y="341011"/>
                </a:lnTo>
                <a:lnTo>
                  <a:pt x="312153" y="365419"/>
                </a:lnTo>
                <a:lnTo>
                  <a:pt x="336953" y="401656"/>
                </a:lnTo>
                <a:lnTo>
                  <a:pt x="346414" y="446086"/>
                </a:lnTo>
                <a:lnTo>
                  <a:pt x="362394" y="446086"/>
                </a:lnTo>
                <a:lnTo>
                  <a:pt x="360937" y="446548"/>
                </a:lnTo>
                <a:lnTo>
                  <a:pt x="360937" y="534811"/>
                </a:lnTo>
                <a:lnTo>
                  <a:pt x="395112" y="541335"/>
                </a:lnTo>
                <a:lnTo>
                  <a:pt x="422583" y="553954"/>
                </a:lnTo>
                <a:lnTo>
                  <a:pt x="440878" y="571272"/>
                </a:lnTo>
                <a:lnTo>
                  <a:pt x="447526" y="591893"/>
                </a:lnTo>
                <a:close/>
              </a:path>
              <a:path w="693420" h="923925">
                <a:moveTo>
                  <a:pt x="362394" y="446086"/>
                </a:moveTo>
                <a:lnTo>
                  <a:pt x="346558" y="446086"/>
                </a:lnTo>
                <a:lnTo>
                  <a:pt x="356023" y="401656"/>
                </a:lnTo>
                <a:lnTo>
                  <a:pt x="380830" y="365419"/>
                </a:lnTo>
                <a:lnTo>
                  <a:pt x="417352" y="341011"/>
                </a:lnTo>
                <a:lnTo>
                  <a:pt x="461962" y="332068"/>
                </a:lnTo>
                <a:lnTo>
                  <a:pt x="454184" y="373789"/>
                </a:lnTo>
                <a:lnTo>
                  <a:pt x="432801" y="408710"/>
                </a:lnTo>
                <a:lnTo>
                  <a:pt x="400742" y="433930"/>
                </a:lnTo>
                <a:lnTo>
                  <a:pt x="362394" y="446086"/>
                </a:lnTo>
                <a:close/>
              </a:path>
              <a:path w="693420" h="923925">
                <a:moveTo>
                  <a:pt x="557323" y="911769"/>
                </a:moveTo>
                <a:lnTo>
                  <a:pt x="135634" y="911769"/>
                </a:lnTo>
                <a:lnTo>
                  <a:pt x="86271" y="905017"/>
                </a:lnTo>
                <a:lnTo>
                  <a:pt x="606701" y="905017"/>
                </a:lnTo>
                <a:lnTo>
                  <a:pt x="557323" y="911769"/>
                </a:lnTo>
                <a:close/>
              </a:path>
              <a:path w="693420" h="923925">
                <a:moveTo>
                  <a:pt x="685580" y="923928"/>
                </a:moveTo>
                <a:lnTo>
                  <a:pt x="685202" y="923928"/>
                </a:lnTo>
                <a:lnTo>
                  <a:pt x="676054" y="923173"/>
                </a:lnTo>
                <a:lnTo>
                  <a:pt x="676194" y="923173"/>
                </a:lnTo>
                <a:lnTo>
                  <a:pt x="658313" y="920902"/>
                </a:lnTo>
                <a:lnTo>
                  <a:pt x="640702" y="917089"/>
                </a:lnTo>
                <a:lnTo>
                  <a:pt x="623443" y="911769"/>
                </a:lnTo>
                <a:lnTo>
                  <a:pt x="606701" y="905017"/>
                </a:lnTo>
                <a:lnTo>
                  <a:pt x="691977" y="905017"/>
                </a:lnTo>
                <a:lnTo>
                  <a:pt x="692250" y="907211"/>
                </a:lnTo>
                <a:lnTo>
                  <a:pt x="692999" y="916277"/>
                </a:lnTo>
                <a:lnTo>
                  <a:pt x="692239" y="917089"/>
                </a:lnTo>
                <a:lnTo>
                  <a:pt x="685580" y="923928"/>
                </a:lnTo>
                <a:close/>
              </a:path>
              <a:path w="693420" h="923925">
                <a:moveTo>
                  <a:pt x="346784" y="923928"/>
                </a:moveTo>
                <a:lnTo>
                  <a:pt x="292686" y="923173"/>
                </a:lnTo>
                <a:lnTo>
                  <a:pt x="292884" y="923173"/>
                </a:lnTo>
                <a:lnTo>
                  <a:pt x="239706" y="920902"/>
                </a:lnTo>
                <a:lnTo>
                  <a:pt x="186860" y="917089"/>
                </a:lnTo>
                <a:lnTo>
                  <a:pt x="187017" y="917089"/>
                </a:lnTo>
                <a:lnTo>
                  <a:pt x="135491" y="911769"/>
                </a:lnTo>
                <a:lnTo>
                  <a:pt x="557452" y="911769"/>
                </a:lnTo>
                <a:lnTo>
                  <a:pt x="505930" y="917089"/>
                </a:lnTo>
                <a:lnTo>
                  <a:pt x="453237" y="920902"/>
                </a:lnTo>
                <a:lnTo>
                  <a:pt x="400073" y="923173"/>
                </a:lnTo>
                <a:lnTo>
                  <a:pt x="346784" y="923928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491314" y="3080746"/>
            <a:ext cx="3228896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9070" marR="5080" indent="-167005" algn="ctr"/>
            <a:r>
              <a:rPr lang="ru-RU" sz="2000" b="1" spc="100" dirty="0">
                <a:solidFill>
                  <a:srgbClr val="002046"/>
                </a:solidFill>
                <a:latin typeface="Trebuchet MS"/>
                <a:cs typeface="Trebuchet MS"/>
              </a:rPr>
              <a:t>Смањење броја грла стоке до 2030. године, пратећи прошле трендове.</a:t>
            </a:r>
            <a:endParaRPr sz="2000" spc="100" dirty="0">
              <a:latin typeface="Trebuchet MS"/>
              <a:cs typeface="Trebuchet M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275159" y="2247983"/>
            <a:ext cx="1324610" cy="761365"/>
            <a:chOff x="6275159" y="2247983"/>
            <a:chExt cx="1324610" cy="761365"/>
          </a:xfrm>
        </p:grpSpPr>
        <p:sp>
          <p:nvSpPr>
            <p:cNvPr id="11" name="object 11"/>
            <p:cNvSpPr/>
            <p:nvPr/>
          </p:nvSpPr>
          <p:spPr>
            <a:xfrm>
              <a:off x="6275159" y="2247983"/>
              <a:ext cx="1003935" cy="556260"/>
            </a:xfrm>
            <a:custGeom>
              <a:avLst/>
              <a:gdLst/>
              <a:ahLst/>
              <a:cxnLst/>
              <a:rect l="l" t="t" r="r" b="b"/>
              <a:pathLst>
                <a:path w="1003934" h="556260">
                  <a:moveTo>
                    <a:pt x="980919" y="180339"/>
                  </a:moveTo>
                  <a:lnTo>
                    <a:pt x="103118" y="180339"/>
                  </a:lnTo>
                  <a:lnTo>
                    <a:pt x="107532" y="176529"/>
                  </a:lnTo>
                  <a:lnTo>
                    <a:pt x="111769" y="172719"/>
                  </a:lnTo>
                  <a:lnTo>
                    <a:pt x="169536" y="126999"/>
                  </a:lnTo>
                  <a:lnTo>
                    <a:pt x="184640" y="111759"/>
                  </a:lnTo>
                  <a:lnTo>
                    <a:pt x="196407" y="100329"/>
                  </a:lnTo>
                  <a:lnTo>
                    <a:pt x="246153" y="64769"/>
                  </a:lnTo>
                  <a:lnTo>
                    <a:pt x="298791" y="39369"/>
                  </a:lnTo>
                  <a:lnTo>
                    <a:pt x="370129" y="20319"/>
                  </a:lnTo>
                  <a:lnTo>
                    <a:pt x="426493" y="12699"/>
                  </a:lnTo>
                  <a:lnTo>
                    <a:pt x="462344" y="8889"/>
                  </a:lnTo>
                  <a:lnTo>
                    <a:pt x="497866" y="6349"/>
                  </a:lnTo>
                  <a:lnTo>
                    <a:pt x="525236" y="2539"/>
                  </a:lnTo>
                  <a:lnTo>
                    <a:pt x="553648" y="0"/>
                  </a:lnTo>
                  <a:lnTo>
                    <a:pt x="595226" y="0"/>
                  </a:lnTo>
                  <a:lnTo>
                    <a:pt x="646466" y="1269"/>
                  </a:lnTo>
                  <a:lnTo>
                    <a:pt x="703863" y="3809"/>
                  </a:lnTo>
                  <a:lnTo>
                    <a:pt x="760270" y="11429"/>
                  </a:lnTo>
                  <a:lnTo>
                    <a:pt x="808601" y="25399"/>
                  </a:lnTo>
                  <a:lnTo>
                    <a:pt x="845440" y="39369"/>
                  </a:lnTo>
                  <a:lnTo>
                    <a:pt x="885037" y="62229"/>
                  </a:lnTo>
                  <a:lnTo>
                    <a:pt x="931360" y="95249"/>
                  </a:lnTo>
                  <a:lnTo>
                    <a:pt x="963105" y="128269"/>
                  </a:lnTo>
                  <a:lnTo>
                    <a:pt x="973360" y="153669"/>
                  </a:lnTo>
                  <a:lnTo>
                    <a:pt x="980919" y="180339"/>
                  </a:lnTo>
                  <a:close/>
                </a:path>
                <a:path w="1003934" h="556260">
                  <a:moveTo>
                    <a:pt x="67556" y="436879"/>
                  </a:moveTo>
                  <a:lnTo>
                    <a:pt x="55505" y="435609"/>
                  </a:lnTo>
                  <a:lnTo>
                    <a:pt x="49778" y="431799"/>
                  </a:lnTo>
                  <a:lnTo>
                    <a:pt x="48049" y="427989"/>
                  </a:lnTo>
                  <a:lnTo>
                    <a:pt x="47990" y="426719"/>
                  </a:lnTo>
                  <a:lnTo>
                    <a:pt x="31743" y="417829"/>
                  </a:lnTo>
                  <a:lnTo>
                    <a:pt x="21905" y="407669"/>
                  </a:lnTo>
                  <a:lnTo>
                    <a:pt x="16892" y="397509"/>
                  </a:lnTo>
                  <a:lnTo>
                    <a:pt x="15120" y="389889"/>
                  </a:lnTo>
                  <a:lnTo>
                    <a:pt x="16069" y="384809"/>
                  </a:lnTo>
                  <a:lnTo>
                    <a:pt x="20011" y="379729"/>
                  </a:lnTo>
                  <a:lnTo>
                    <a:pt x="26619" y="375919"/>
                  </a:lnTo>
                  <a:lnTo>
                    <a:pt x="35562" y="369569"/>
                  </a:lnTo>
                  <a:lnTo>
                    <a:pt x="45630" y="358139"/>
                  </a:lnTo>
                  <a:lnTo>
                    <a:pt x="54776" y="339089"/>
                  </a:lnTo>
                  <a:lnTo>
                    <a:pt x="61421" y="320039"/>
                  </a:lnTo>
                  <a:lnTo>
                    <a:pt x="63987" y="307339"/>
                  </a:lnTo>
                  <a:lnTo>
                    <a:pt x="63987" y="298449"/>
                  </a:lnTo>
                  <a:lnTo>
                    <a:pt x="57789" y="290829"/>
                  </a:lnTo>
                  <a:lnTo>
                    <a:pt x="61357" y="285749"/>
                  </a:lnTo>
                  <a:lnTo>
                    <a:pt x="64895" y="280669"/>
                  </a:lnTo>
                  <a:lnTo>
                    <a:pt x="63987" y="269239"/>
                  </a:lnTo>
                  <a:lnTo>
                    <a:pt x="58665" y="262889"/>
                  </a:lnTo>
                  <a:lnTo>
                    <a:pt x="55867" y="255269"/>
                  </a:lnTo>
                  <a:lnTo>
                    <a:pt x="54901" y="243839"/>
                  </a:lnTo>
                  <a:lnTo>
                    <a:pt x="54932" y="234949"/>
                  </a:lnTo>
                  <a:lnTo>
                    <a:pt x="55128" y="229869"/>
                  </a:lnTo>
                  <a:lnTo>
                    <a:pt x="40007" y="229869"/>
                  </a:lnTo>
                  <a:lnTo>
                    <a:pt x="34686" y="224789"/>
                  </a:lnTo>
                  <a:lnTo>
                    <a:pt x="29788" y="219709"/>
                  </a:lnTo>
                  <a:lnTo>
                    <a:pt x="23470" y="213359"/>
                  </a:lnTo>
                  <a:lnTo>
                    <a:pt x="16319" y="207009"/>
                  </a:lnTo>
                  <a:lnTo>
                    <a:pt x="8921" y="200659"/>
                  </a:lnTo>
                  <a:lnTo>
                    <a:pt x="3955" y="191769"/>
                  </a:lnTo>
                  <a:lnTo>
                    <a:pt x="2648" y="181609"/>
                  </a:lnTo>
                  <a:lnTo>
                    <a:pt x="2692" y="163829"/>
                  </a:lnTo>
                  <a:lnTo>
                    <a:pt x="0" y="148589"/>
                  </a:lnTo>
                  <a:lnTo>
                    <a:pt x="33809" y="180339"/>
                  </a:lnTo>
                  <a:lnTo>
                    <a:pt x="40280" y="189229"/>
                  </a:lnTo>
                  <a:lnTo>
                    <a:pt x="47587" y="193039"/>
                  </a:lnTo>
                  <a:lnTo>
                    <a:pt x="984016" y="193039"/>
                  </a:lnTo>
                  <a:lnTo>
                    <a:pt x="987361" y="207009"/>
                  </a:lnTo>
                  <a:lnTo>
                    <a:pt x="989048" y="215899"/>
                  </a:lnTo>
                  <a:lnTo>
                    <a:pt x="979801" y="215899"/>
                  </a:lnTo>
                  <a:lnTo>
                    <a:pt x="978777" y="217169"/>
                  </a:lnTo>
                  <a:lnTo>
                    <a:pt x="969783" y="255269"/>
                  </a:lnTo>
                  <a:lnTo>
                    <a:pt x="953239" y="290829"/>
                  </a:lnTo>
                  <a:lnTo>
                    <a:pt x="934205" y="326389"/>
                  </a:lnTo>
                  <a:lnTo>
                    <a:pt x="928095" y="336549"/>
                  </a:lnTo>
                  <a:lnTo>
                    <a:pt x="744387" y="336549"/>
                  </a:lnTo>
                  <a:lnTo>
                    <a:pt x="731684" y="337819"/>
                  </a:lnTo>
                  <a:lnTo>
                    <a:pt x="720736" y="340359"/>
                  </a:lnTo>
                  <a:lnTo>
                    <a:pt x="714150" y="342899"/>
                  </a:lnTo>
                  <a:lnTo>
                    <a:pt x="499441" y="342899"/>
                  </a:lnTo>
                  <a:lnTo>
                    <a:pt x="458235" y="345439"/>
                  </a:lnTo>
                  <a:lnTo>
                    <a:pt x="414825" y="360679"/>
                  </a:lnTo>
                  <a:lnTo>
                    <a:pt x="407134" y="373379"/>
                  </a:lnTo>
                  <a:lnTo>
                    <a:pt x="302382" y="373379"/>
                  </a:lnTo>
                  <a:lnTo>
                    <a:pt x="294060" y="374649"/>
                  </a:lnTo>
                  <a:lnTo>
                    <a:pt x="284909" y="378459"/>
                  </a:lnTo>
                  <a:lnTo>
                    <a:pt x="275515" y="383539"/>
                  </a:lnTo>
                  <a:lnTo>
                    <a:pt x="264091" y="391159"/>
                  </a:lnTo>
                  <a:lnTo>
                    <a:pt x="250076" y="400049"/>
                  </a:lnTo>
                  <a:lnTo>
                    <a:pt x="235891" y="407669"/>
                  </a:lnTo>
                  <a:lnTo>
                    <a:pt x="223956" y="411479"/>
                  </a:lnTo>
                  <a:lnTo>
                    <a:pt x="214195" y="414019"/>
                  </a:lnTo>
                  <a:lnTo>
                    <a:pt x="204425" y="417829"/>
                  </a:lnTo>
                  <a:lnTo>
                    <a:pt x="193981" y="422909"/>
                  </a:lnTo>
                  <a:lnTo>
                    <a:pt x="182195" y="429259"/>
                  </a:lnTo>
                  <a:lnTo>
                    <a:pt x="104667" y="429259"/>
                  </a:lnTo>
                  <a:lnTo>
                    <a:pt x="94768" y="431799"/>
                  </a:lnTo>
                  <a:lnTo>
                    <a:pt x="82368" y="434339"/>
                  </a:lnTo>
                  <a:lnTo>
                    <a:pt x="67556" y="436879"/>
                  </a:lnTo>
                  <a:close/>
                </a:path>
                <a:path w="1003934" h="556260">
                  <a:moveTo>
                    <a:pt x="984016" y="193039"/>
                  </a:moveTo>
                  <a:lnTo>
                    <a:pt x="56036" y="193039"/>
                  </a:lnTo>
                  <a:lnTo>
                    <a:pt x="57836" y="176529"/>
                  </a:lnTo>
                  <a:lnTo>
                    <a:pt x="61796" y="162559"/>
                  </a:lnTo>
                  <a:lnTo>
                    <a:pt x="65756" y="153669"/>
                  </a:lnTo>
                  <a:lnTo>
                    <a:pt x="67556" y="149859"/>
                  </a:lnTo>
                  <a:lnTo>
                    <a:pt x="70668" y="151129"/>
                  </a:lnTo>
                  <a:lnTo>
                    <a:pt x="77781" y="157479"/>
                  </a:lnTo>
                  <a:lnTo>
                    <a:pt x="85557" y="165099"/>
                  </a:lnTo>
                  <a:lnTo>
                    <a:pt x="90659" y="171449"/>
                  </a:lnTo>
                  <a:lnTo>
                    <a:pt x="94228" y="176529"/>
                  </a:lnTo>
                  <a:lnTo>
                    <a:pt x="103118" y="180339"/>
                  </a:lnTo>
                  <a:lnTo>
                    <a:pt x="980919" y="180339"/>
                  </a:lnTo>
                  <a:lnTo>
                    <a:pt x="981279" y="181609"/>
                  </a:lnTo>
                  <a:lnTo>
                    <a:pt x="984016" y="193039"/>
                  </a:lnTo>
                  <a:close/>
                </a:path>
                <a:path w="1003934" h="556260">
                  <a:moveTo>
                    <a:pt x="982916" y="497839"/>
                  </a:moveTo>
                  <a:lnTo>
                    <a:pt x="982438" y="497839"/>
                  </a:lnTo>
                  <a:lnTo>
                    <a:pt x="981132" y="487679"/>
                  </a:lnTo>
                  <a:lnTo>
                    <a:pt x="981036" y="481329"/>
                  </a:lnTo>
                  <a:lnTo>
                    <a:pt x="980922" y="473709"/>
                  </a:lnTo>
                  <a:lnTo>
                    <a:pt x="980863" y="458469"/>
                  </a:lnTo>
                  <a:lnTo>
                    <a:pt x="982381" y="429259"/>
                  </a:lnTo>
                  <a:lnTo>
                    <a:pt x="982447" y="427989"/>
                  </a:lnTo>
                  <a:lnTo>
                    <a:pt x="982513" y="426719"/>
                  </a:lnTo>
                  <a:lnTo>
                    <a:pt x="982579" y="425449"/>
                  </a:lnTo>
                  <a:lnTo>
                    <a:pt x="985261" y="391159"/>
                  </a:lnTo>
                  <a:lnTo>
                    <a:pt x="988550" y="355599"/>
                  </a:lnTo>
                  <a:lnTo>
                    <a:pt x="988668" y="354329"/>
                  </a:lnTo>
                  <a:lnTo>
                    <a:pt x="989798" y="340359"/>
                  </a:lnTo>
                  <a:lnTo>
                    <a:pt x="990976" y="323849"/>
                  </a:lnTo>
                  <a:lnTo>
                    <a:pt x="991580" y="313689"/>
                  </a:lnTo>
                  <a:lnTo>
                    <a:pt x="991693" y="307339"/>
                  </a:lnTo>
                  <a:lnTo>
                    <a:pt x="990953" y="290829"/>
                  </a:lnTo>
                  <a:lnTo>
                    <a:pt x="990896" y="289559"/>
                  </a:lnTo>
                  <a:lnTo>
                    <a:pt x="987905" y="264159"/>
                  </a:lnTo>
                  <a:lnTo>
                    <a:pt x="984415" y="241299"/>
                  </a:lnTo>
                  <a:lnTo>
                    <a:pt x="980825" y="219709"/>
                  </a:lnTo>
                  <a:lnTo>
                    <a:pt x="979801" y="215899"/>
                  </a:lnTo>
                  <a:lnTo>
                    <a:pt x="989048" y="215899"/>
                  </a:lnTo>
                  <a:lnTo>
                    <a:pt x="992903" y="236219"/>
                  </a:lnTo>
                  <a:lnTo>
                    <a:pt x="997696" y="273049"/>
                  </a:lnTo>
                  <a:lnTo>
                    <a:pt x="999983" y="313689"/>
                  </a:lnTo>
                  <a:lnTo>
                    <a:pt x="998071" y="350519"/>
                  </a:lnTo>
                  <a:lnTo>
                    <a:pt x="998005" y="351789"/>
                  </a:lnTo>
                  <a:lnTo>
                    <a:pt x="995030" y="378459"/>
                  </a:lnTo>
                  <a:lnTo>
                    <a:pt x="994940" y="384809"/>
                  </a:lnTo>
                  <a:lnTo>
                    <a:pt x="994850" y="391159"/>
                  </a:lnTo>
                  <a:lnTo>
                    <a:pt x="994796" y="394969"/>
                  </a:lnTo>
                  <a:lnTo>
                    <a:pt x="996394" y="403859"/>
                  </a:lnTo>
                  <a:lnTo>
                    <a:pt x="998913" y="414019"/>
                  </a:lnTo>
                  <a:lnTo>
                    <a:pt x="1001223" y="425449"/>
                  </a:lnTo>
                  <a:lnTo>
                    <a:pt x="1002791" y="440689"/>
                  </a:lnTo>
                  <a:lnTo>
                    <a:pt x="1003531" y="454659"/>
                  </a:lnTo>
                  <a:lnTo>
                    <a:pt x="1003452" y="461009"/>
                  </a:lnTo>
                  <a:lnTo>
                    <a:pt x="1003358" y="468629"/>
                  </a:lnTo>
                  <a:lnTo>
                    <a:pt x="1003182" y="469899"/>
                  </a:lnTo>
                  <a:lnTo>
                    <a:pt x="1000602" y="469899"/>
                  </a:lnTo>
                  <a:lnTo>
                    <a:pt x="999288" y="478789"/>
                  </a:lnTo>
                  <a:lnTo>
                    <a:pt x="992538" y="478789"/>
                  </a:lnTo>
                  <a:lnTo>
                    <a:pt x="991807" y="487679"/>
                  </a:lnTo>
                  <a:lnTo>
                    <a:pt x="984700" y="487679"/>
                  </a:lnTo>
                  <a:lnTo>
                    <a:pt x="983394" y="494029"/>
                  </a:lnTo>
                  <a:lnTo>
                    <a:pt x="982916" y="497839"/>
                  </a:lnTo>
                  <a:close/>
                </a:path>
                <a:path w="1003934" h="556260">
                  <a:moveTo>
                    <a:pt x="778857" y="538479"/>
                  </a:moveTo>
                  <a:lnTo>
                    <a:pt x="763405" y="538479"/>
                  </a:lnTo>
                  <a:lnTo>
                    <a:pt x="754444" y="537209"/>
                  </a:lnTo>
                  <a:lnTo>
                    <a:pt x="755160" y="534669"/>
                  </a:lnTo>
                  <a:lnTo>
                    <a:pt x="760882" y="529589"/>
                  </a:lnTo>
                  <a:lnTo>
                    <a:pt x="766942" y="525779"/>
                  </a:lnTo>
                  <a:lnTo>
                    <a:pt x="772639" y="521969"/>
                  </a:lnTo>
                  <a:lnTo>
                    <a:pt x="795399" y="490219"/>
                  </a:lnTo>
                  <a:lnTo>
                    <a:pt x="802830" y="449579"/>
                  </a:lnTo>
                  <a:lnTo>
                    <a:pt x="802801" y="440689"/>
                  </a:lnTo>
                  <a:lnTo>
                    <a:pt x="796666" y="389889"/>
                  </a:lnTo>
                  <a:lnTo>
                    <a:pt x="775487" y="354329"/>
                  </a:lnTo>
                  <a:lnTo>
                    <a:pt x="756597" y="336549"/>
                  </a:lnTo>
                  <a:lnTo>
                    <a:pt x="928095" y="336549"/>
                  </a:lnTo>
                  <a:lnTo>
                    <a:pt x="918928" y="351789"/>
                  </a:lnTo>
                  <a:lnTo>
                    <a:pt x="910951" y="364489"/>
                  </a:lnTo>
                  <a:lnTo>
                    <a:pt x="908476" y="375919"/>
                  </a:lnTo>
                  <a:lnTo>
                    <a:pt x="909670" y="383539"/>
                  </a:lnTo>
                  <a:lnTo>
                    <a:pt x="912699" y="389889"/>
                  </a:lnTo>
                  <a:lnTo>
                    <a:pt x="917144" y="396239"/>
                  </a:lnTo>
                  <a:lnTo>
                    <a:pt x="921558" y="403859"/>
                  </a:lnTo>
                  <a:lnTo>
                    <a:pt x="917144" y="410209"/>
                  </a:lnTo>
                  <a:lnTo>
                    <a:pt x="914084" y="416559"/>
                  </a:lnTo>
                  <a:lnTo>
                    <a:pt x="911356" y="426719"/>
                  </a:lnTo>
                  <a:lnTo>
                    <a:pt x="909769" y="435609"/>
                  </a:lnTo>
                  <a:lnTo>
                    <a:pt x="848711" y="435609"/>
                  </a:lnTo>
                  <a:lnTo>
                    <a:pt x="838365" y="473709"/>
                  </a:lnTo>
                  <a:lnTo>
                    <a:pt x="829145" y="502919"/>
                  </a:lnTo>
                  <a:lnTo>
                    <a:pt x="827995" y="510539"/>
                  </a:lnTo>
                  <a:lnTo>
                    <a:pt x="827999" y="513079"/>
                  </a:lnTo>
                  <a:lnTo>
                    <a:pt x="815598" y="513079"/>
                  </a:lnTo>
                  <a:lnTo>
                    <a:pt x="813822" y="514349"/>
                  </a:lnTo>
                  <a:lnTo>
                    <a:pt x="811716" y="520699"/>
                  </a:lnTo>
                  <a:lnTo>
                    <a:pt x="809611" y="528319"/>
                  </a:lnTo>
                  <a:lnTo>
                    <a:pt x="804126" y="533399"/>
                  </a:lnTo>
                  <a:lnTo>
                    <a:pt x="793152" y="535939"/>
                  </a:lnTo>
                  <a:lnTo>
                    <a:pt x="778857" y="538479"/>
                  </a:lnTo>
                  <a:close/>
                </a:path>
                <a:path w="1003934" h="556260">
                  <a:moveTo>
                    <a:pt x="679852" y="358139"/>
                  </a:moveTo>
                  <a:lnTo>
                    <a:pt x="671777" y="354329"/>
                  </a:lnTo>
                  <a:lnTo>
                    <a:pt x="658611" y="345439"/>
                  </a:lnTo>
                  <a:lnTo>
                    <a:pt x="650519" y="342899"/>
                  </a:lnTo>
                  <a:lnTo>
                    <a:pt x="714150" y="342899"/>
                  </a:lnTo>
                  <a:lnTo>
                    <a:pt x="710857" y="344169"/>
                  </a:lnTo>
                  <a:lnTo>
                    <a:pt x="700306" y="350519"/>
                  </a:lnTo>
                  <a:lnTo>
                    <a:pt x="689748" y="355599"/>
                  </a:lnTo>
                  <a:lnTo>
                    <a:pt x="679852" y="358139"/>
                  </a:lnTo>
                  <a:close/>
                </a:path>
                <a:path w="1003934" h="556260">
                  <a:moveTo>
                    <a:pt x="283498" y="552449"/>
                  </a:moveTo>
                  <a:lnTo>
                    <a:pt x="285283" y="547369"/>
                  </a:lnTo>
                  <a:lnTo>
                    <a:pt x="290491" y="541019"/>
                  </a:lnTo>
                  <a:lnTo>
                    <a:pt x="300278" y="530859"/>
                  </a:lnTo>
                  <a:lnTo>
                    <a:pt x="309900" y="520699"/>
                  </a:lnTo>
                  <a:lnTo>
                    <a:pt x="314615" y="511809"/>
                  </a:lnTo>
                  <a:lnTo>
                    <a:pt x="316526" y="505459"/>
                  </a:lnTo>
                  <a:lnTo>
                    <a:pt x="319941" y="495299"/>
                  </a:lnTo>
                  <a:lnTo>
                    <a:pt x="323363" y="482599"/>
                  </a:lnTo>
                  <a:lnTo>
                    <a:pt x="325290" y="469899"/>
                  </a:lnTo>
                  <a:lnTo>
                    <a:pt x="325293" y="454659"/>
                  </a:lnTo>
                  <a:lnTo>
                    <a:pt x="324807" y="444499"/>
                  </a:lnTo>
                  <a:lnTo>
                    <a:pt x="324686" y="441959"/>
                  </a:lnTo>
                  <a:lnTo>
                    <a:pt x="324625" y="440689"/>
                  </a:lnTo>
                  <a:lnTo>
                    <a:pt x="324504" y="438149"/>
                  </a:lnTo>
                  <a:lnTo>
                    <a:pt x="323348" y="422909"/>
                  </a:lnTo>
                  <a:lnTo>
                    <a:pt x="323252" y="421639"/>
                  </a:lnTo>
                  <a:lnTo>
                    <a:pt x="317844" y="382269"/>
                  </a:lnTo>
                  <a:lnTo>
                    <a:pt x="309294" y="373379"/>
                  </a:lnTo>
                  <a:lnTo>
                    <a:pt x="407134" y="373379"/>
                  </a:lnTo>
                  <a:lnTo>
                    <a:pt x="404112" y="384809"/>
                  </a:lnTo>
                  <a:lnTo>
                    <a:pt x="402583" y="397509"/>
                  </a:lnTo>
                  <a:lnTo>
                    <a:pt x="399370" y="410209"/>
                  </a:lnTo>
                  <a:lnTo>
                    <a:pt x="393481" y="421639"/>
                  </a:lnTo>
                  <a:lnTo>
                    <a:pt x="386594" y="433069"/>
                  </a:lnTo>
                  <a:lnTo>
                    <a:pt x="380387" y="444499"/>
                  </a:lnTo>
                  <a:lnTo>
                    <a:pt x="375817" y="459739"/>
                  </a:lnTo>
                  <a:lnTo>
                    <a:pt x="372588" y="480059"/>
                  </a:lnTo>
                  <a:lnTo>
                    <a:pt x="370363" y="499109"/>
                  </a:lnTo>
                  <a:lnTo>
                    <a:pt x="368804" y="513079"/>
                  </a:lnTo>
                  <a:lnTo>
                    <a:pt x="366483" y="523239"/>
                  </a:lnTo>
                  <a:lnTo>
                    <a:pt x="362817" y="530859"/>
                  </a:lnTo>
                  <a:lnTo>
                    <a:pt x="362150" y="532129"/>
                  </a:lnTo>
                  <a:lnTo>
                    <a:pt x="346609" y="532129"/>
                  </a:lnTo>
                  <a:lnTo>
                    <a:pt x="343040" y="544829"/>
                  </a:lnTo>
                  <a:lnTo>
                    <a:pt x="340379" y="549909"/>
                  </a:lnTo>
                  <a:lnTo>
                    <a:pt x="333160" y="551179"/>
                  </a:lnTo>
                  <a:lnTo>
                    <a:pt x="286159" y="551179"/>
                  </a:lnTo>
                  <a:lnTo>
                    <a:pt x="283498" y="552449"/>
                  </a:lnTo>
                  <a:close/>
                </a:path>
                <a:path w="1003934" h="556260">
                  <a:moveTo>
                    <a:pt x="143764" y="433069"/>
                  </a:moveTo>
                  <a:lnTo>
                    <a:pt x="123957" y="431799"/>
                  </a:lnTo>
                  <a:lnTo>
                    <a:pt x="111978" y="429259"/>
                  </a:lnTo>
                  <a:lnTo>
                    <a:pt x="182195" y="429259"/>
                  </a:lnTo>
                  <a:lnTo>
                    <a:pt x="165232" y="431799"/>
                  </a:lnTo>
                  <a:lnTo>
                    <a:pt x="143764" y="433069"/>
                  </a:lnTo>
                  <a:close/>
                </a:path>
                <a:path w="1003934" h="556260">
                  <a:moveTo>
                    <a:pt x="873599" y="556259"/>
                  </a:moveTo>
                  <a:lnTo>
                    <a:pt x="865585" y="556259"/>
                  </a:lnTo>
                  <a:lnTo>
                    <a:pt x="856203" y="554989"/>
                  </a:lnTo>
                  <a:lnTo>
                    <a:pt x="831088" y="554989"/>
                  </a:lnTo>
                  <a:lnTo>
                    <a:pt x="824700" y="552449"/>
                  </a:lnTo>
                  <a:lnTo>
                    <a:pt x="826800" y="548639"/>
                  </a:lnTo>
                  <a:lnTo>
                    <a:pt x="834146" y="542289"/>
                  </a:lnTo>
                  <a:lnTo>
                    <a:pt x="842327" y="535939"/>
                  </a:lnTo>
                  <a:lnTo>
                    <a:pt x="846927" y="530859"/>
                  </a:lnTo>
                  <a:lnTo>
                    <a:pt x="849220" y="524509"/>
                  </a:lnTo>
                  <a:lnTo>
                    <a:pt x="852593" y="516889"/>
                  </a:lnTo>
                  <a:lnTo>
                    <a:pt x="855802" y="507999"/>
                  </a:lnTo>
                  <a:lnTo>
                    <a:pt x="857602" y="500379"/>
                  </a:lnTo>
                  <a:lnTo>
                    <a:pt x="857710" y="487679"/>
                  </a:lnTo>
                  <a:lnTo>
                    <a:pt x="857253" y="474979"/>
                  </a:lnTo>
                  <a:lnTo>
                    <a:pt x="856367" y="461009"/>
                  </a:lnTo>
                  <a:lnTo>
                    <a:pt x="856287" y="459739"/>
                  </a:lnTo>
                  <a:lnTo>
                    <a:pt x="856206" y="458469"/>
                  </a:lnTo>
                  <a:lnTo>
                    <a:pt x="854909" y="448309"/>
                  </a:lnTo>
                  <a:lnTo>
                    <a:pt x="853156" y="440689"/>
                  </a:lnTo>
                  <a:lnTo>
                    <a:pt x="848711" y="435609"/>
                  </a:lnTo>
                  <a:lnTo>
                    <a:pt x="909769" y="435609"/>
                  </a:lnTo>
                  <a:lnTo>
                    <a:pt x="903201" y="480059"/>
                  </a:lnTo>
                  <a:lnTo>
                    <a:pt x="902743" y="500379"/>
                  </a:lnTo>
                  <a:lnTo>
                    <a:pt x="903012" y="505459"/>
                  </a:lnTo>
                  <a:lnTo>
                    <a:pt x="903079" y="506729"/>
                  </a:lnTo>
                  <a:lnTo>
                    <a:pt x="904685" y="514349"/>
                  </a:lnTo>
                  <a:lnTo>
                    <a:pt x="904655" y="520699"/>
                  </a:lnTo>
                  <a:lnTo>
                    <a:pt x="901797" y="527049"/>
                  </a:lnTo>
                  <a:lnTo>
                    <a:pt x="897940" y="533399"/>
                  </a:lnTo>
                  <a:lnTo>
                    <a:pt x="894917" y="538479"/>
                  </a:lnTo>
                  <a:lnTo>
                    <a:pt x="886027" y="538479"/>
                  </a:lnTo>
                  <a:lnTo>
                    <a:pt x="880705" y="552449"/>
                  </a:lnTo>
                  <a:lnTo>
                    <a:pt x="873599" y="556259"/>
                  </a:lnTo>
                  <a:close/>
                </a:path>
                <a:path w="1003934" h="556260">
                  <a:moveTo>
                    <a:pt x="1002655" y="473709"/>
                  </a:moveTo>
                  <a:lnTo>
                    <a:pt x="1001793" y="471169"/>
                  </a:lnTo>
                  <a:lnTo>
                    <a:pt x="1000602" y="469899"/>
                  </a:lnTo>
                  <a:lnTo>
                    <a:pt x="1003182" y="469899"/>
                  </a:lnTo>
                  <a:lnTo>
                    <a:pt x="1002655" y="473709"/>
                  </a:lnTo>
                  <a:close/>
                </a:path>
                <a:path w="1003934" h="556260">
                  <a:moveTo>
                    <a:pt x="996667" y="488949"/>
                  </a:moveTo>
                  <a:lnTo>
                    <a:pt x="994350" y="483869"/>
                  </a:lnTo>
                  <a:lnTo>
                    <a:pt x="992538" y="478789"/>
                  </a:lnTo>
                  <a:lnTo>
                    <a:pt x="999288" y="478789"/>
                  </a:lnTo>
                  <a:lnTo>
                    <a:pt x="998913" y="481329"/>
                  </a:lnTo>
                  <a:lnTo>
                    <a:pt x="996667" y="488949"/>
                  </a:lnTo>
                  <a:close/>
                </a:path>
                <a:path w="1003934" h="556260">
                  <a:moveTo>
                    <a:pt x="991066" y="499109"/>
                  </a:moveTo>
                  <a:lnTo>
                    <a:pt x="989240" y="496569"/>
                  </a:lnTo>
                  <a:lnTo>
                    <a:pt x="986920" y="490219"/>
                  </a:lnTo>
                  <a:lnTo>
                    <a:pt x="984700" y="487679"/>
                  </a:lnTo>
                  <a:lnTo>
                    <a:pt x="991807" y="487679"/>
                  </a:lnTo>
                  <a:lnTo>
                    <a:pt x="991395" y="494029"/>
                  </a:lnTo>
                  <a:lnTo>
                    <a:pt x="991313" y="495299"/>
                  </a:lnTo>
                  <a:lnTo>
                    <a:pt x="991231" y="496569"/>
                  </a:lnTo>
                  <a:lnTo>
                    <a:pt x="991148" y="497839"/>
                  </a:lnTo>
                  <a:lnTo>
                    <a:pt x="991066" y="499109"/>
                  </a:lnTo>
                  <a:close/>
                </a:path>
                <a:path w="1003934" h="556260">
                  <a:moveTo>
                    <a:pt x="821711" y="529589"/>
                  </a:moveTo>
                  <a:lnTo>
                    <a:pt x="818504" y="527049"/>
                  </a:lnTo>
                  <a:lnTo>
                    <a:pt x="816717" y="519429"/>
                  </a:lnTo>
                  <a:lnTo>
                    <a:pt x="815598" y="513079"/>
                  </a:lnTo>
                  <a:lnTo>
                    <a:pt x="827999" y="513079"/>
                  </a:lnTo>
                  <a:lnTo>
                    <a:pt x="828018" y="524509"/>
                  </a:lnTo>
                  <a:lnTo>
                    <a:pt x="827361" y="527049"/>
                  </a:lnTo>
                  <a:lnTo>
                    <a:pt x="825082" y="528319"/>
                  </a:lnTo>
                  <a:lnTo>
                    <a:pt x="821711" y="529589"/>
                  </a:lnTo>
                  <a:close/>
                </a:path>
                <a:path w="1003934" h="556260">
                  <a:moveTo>
                    <a:pt x="351931" y="554989"/>
                  </a:moveTo>
                  <a:lnTo>
                    <a:pt x="344825" y="552449"/>
                  </a:lnTo>
                  <a:lnTo>
                    <a:pt x="346052" y="538479"/>
                  </a:lnTo>
                  <a:lnTo>
                    <a:pt x="346163" y="537209"/>
                  </a:lnTo>
                  <a:lnTo>
                    <a:pt x="346275" y="535939"/>
                  </a:lnTo>
                  <a:lnTo>
                    <a:pt x="346386" y="534669"/>
                  </a:lnTo>
                  <a:lnTo>
                    <a:pt x="346498" y="533399"/>
                  </a:lnTo>
                  <a:lnTo>
                    <a:pt x="346609" y="532129"/>
                  </a:lnTo>
                  <a:lnTo>
                    <a:pt x="362150" y="532129"/>
                  </a:lnTo>
                  <a:lnTo>
                    <a:pt x="358811" y="538479"/>
                  </a:lnTo>
                  <a:lnTo>
                    <a:pt x="355469" y="543559"/>
                  </a:lnTo>
                  <a:lnTo>
                    <a:pt x="351931" y="552449"/>
                  </a:lnTo>
                  <a:lnTo>
                    <a:pt x="351931" y="554989"/>
                  </a:lnTo>
                  <a:close/>
                </a:path>
                <a:path w="1003934" h="556260">
                  <a:moveTo>
                    <a:pt x="892256" y="546099"/>
                  </a:moveTo>
                  <a:lnTo>
                    <a:pt x="886027" y="538479"/>
                  </a:lnTo>
                  <a:lnTo>
                    <a:pt x="894917" y="538479"/>
                  </a:lnTo>
                  <a:lnTo>
                    <a:pt x="892256" y="546099"/>
                  </a:lnTo>
                  <a:close/>
                </a:path>
                <a:path w="1003934" h="556260">
                  <a:moveTo>
                    <a:pt x="319272" y="552449"/>
                  </a:moveTo>
                  <a:lnTo>
                    <a:pt x="304386" y="551179"/>
                  </a:lnTo>
                  <a:lnTo>
                    <a:pt x="333160" y="551179"/>
                  </a:lnTo>
                  <a:lnTo>
                    <a:pt x="319272" y="552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696074" y="2408080"/>
              <a:ext cx="903605" cy="600710"/>
            </a:xfrm>
            <a:custGeom>
              <a:avLst/>
              <a:gdLst/>
              <a:ahLst/>
              <a:cxnLst/>
              <a:rect l="l" t="t" r="r" b="b"/>
              <a:pathLst>
                <a:path w="903604" h="600710">
                  <a:moveTo>
                    <a:pt x="243751" y="380658"/>
                  </a:moveTo>
                  <a:lnTo>
                    <a:pt x="84650" y="380658"/>
                  </a:lnTo>
                  <a:lnTo>
                    <a:pt x="264168" y="0"/>
                  </a:lnTo>
                  <a:lnTo>
                    <a:pt x="823075" y="0"/>
                  </a:lnTo>
                  <a:lnTo>
                    <a:pt x="902983" y="68504"/>
                  </a:lnTo>
                  <a:lnTo>
                    <a:pt x="902870" y="68730"/>
                  </a:lnTo>
                  <a:lnTo>
                    <a:pt x="903237" y="68730"/>
                  </a:lnTo>
                  <a:lnTo>
                    <a:pt x="903237" y="137715"/>
                  </a:lnTo>
                  <a:lnTo>
                    <a:pt x="869564" y="137715"/>
                  </a:lnTo>
                  <a:lnTo>
                    <a:pt x="807833" y="319746"/>
                  </a:lnTo>
                  <a:lnTo>
                    <a:pt x="813346" y="341339"/>
                  </a:lnTo>
                  <a:lnTo>
                    <a:pt x="701702" y="341339"/>
                  </a:lnTo>
                  <a:lnTo>
                    <a:pt x="651443" y="377130"/>
                  </a:lnTo>
                  <a:lnTo>
                    <a:pt x="247656" y="377130"/>
                  </a:lnTo>
                  <a:lnTo>
                    <a:pt x="243751" y="380658"/>
                  </a:lnTo>
                  <a:close/>
                </a:path>
                <a:path w="903604" h="600710">
                  <a:moveTo>
                    <a:pt x="903237" y="533136"/>
                  </a:moveTo>
                  <a:lnTo>
                    <a:pt x="869564" y="533136"/>
                  </a:lnTo>
                  <a:lnTo>
                    <a:pt x="869564" y="137715"/>
                  </a:lnTo>
                  <a:lnTo>
                    <a:pt x="903237" y="137715"/>
                  </a:lnTo>
                  <a:lnTo>
                    <a:pt x="903237" y="533136"/>
                  </a:lnTo>
                  <a:close/>
                </a:path>
                <a:path w="903604" h="600710">
                  <a:moveTo>
                    <a:pt x="667210" y="600681"/>
                  </a:moveTo>
                  <a:lnTo>
                    <a:pt x="621879" y="600681"/>
                  </a:lnTo>
                  <a:lnTo>
                    <a:pt x="701702" y="341339"/>
                  </a:lnTo>
                  <a:lnTo>
                    <a:pt x="813346" y="341339"/>
                  </a:lnTo>
                  <a:lnTo>
                    <a:pt x="828240" y="399682"/>
                  </a:lnTo>
                  <a:lnTo>
                    <a:pt x="826856" y="410126"/>
                  </a:lnTo>
                  <a:lnTo>
                    <a:pt x="756743" y="410126"/>
                  </a:lnTo>
                  <a:lnTo>
                    <a:pt x="667210" y="600681"/>
                  </a:lnTo>
                  <a:close/>
                </a:path>
                <a:path w="903604" h="600710">
                  <a:moveTo>
                    <a:pt x="66472" y="600681"/>
                  </a:moveTo>
                  <a:lnTo>
                    <a:pt x="0" y="600681"/>
                  </a:lnTo>
                  <a:lnTo>
                    <a:pt x="42790" y="422517"/>
                  </a:lnTo>
                  <a:lnTo>
                    <a:pt x="19927" y="376819"/>
                  </a:lnTo>
                  <a:lnTo>
                    <a:pt x="84650" y="380658"/>
                  </a:lnTo>
                  <a:lnTo>
                    <a:pt x="243751" y="380658"/>
                  </a:lnTo>
                  <a:lnTo>
                    <a:pt x="172179" y="445324"/>
                  </a:lnTo>
                  <a:lnTo>
                    <a:pt x="175990" y="510047"/>
                  </a:lnTo>
                  <a:lnTo>
                    <a:pt x="66472" y="600681"/>
                  </a:lnTo>
                  <a:close/>
                </a:path>
                <a:path w="903604" h="600710">
                  <a:moveTo>
                    <a:pt x="247656" y="600681"/>
                  </a:moveTo>
                  <a:lnTo>
                    <a:pt x="206389" y="600681"/>
                  </a:lnTo>
                  <a:lnTo>
                    <a:pt x="247656" y="377130"/>
                  </a:lnTo>
                  <a:lnTo>
                    <a:pt x="651443" y="377130"/>
                  </a:lnTo>
                  <a:lnTo>
                    <a:pt x="625125" y="395872"/>
                  </a:lnTo>
                  <a:lnTo>
                    <a:pt x="442445" y="395872"/>
                  </a:lnTo>
                  <a:lnTo>
                    <a:pt x="442445" y="401884"/>
                  </a:lnTo>
                  <a:lnTo>
                    <a:pt x="319181" y="401884"/>
                  </a:lnTo>
                  <a:lnTo>
                    <a:pt x="247656" y="600681"/>
                  </a:lnTo>
                  <a:close/>
                </a:path>
                <a:path w="903604" h="600710">
                  <a:moveTo>
                    <a:pt x="442445" y="600681"/>
                  </a:moveTo>
                  <a:lnTo>
                    <a:pt x="393529" y="600681"/>
                  </a:lnTo>
                  <a:lnTo>
                    <a:pt x="374250" y="401884"/>
                  </a:lnTo>
                  <a:lnTo>
                    <a:pt x="442445" y="401884"/>
                  </a:lnTo>
                  <a:lnTo>
                    <a:pt x="442445" y="600681"/>
                  </a:lnTo>
                  <a:close/>
                </a:path>
                <a:path w="903604" h="600710">
                  <a:moveTo>
                    <a:pt x="801595" y="600681"/>
                  </a:moveTo>
                  <a:lnTo>
                    <a:pt x="754006" y="600681"/>
                  </a:lnTo>
                  <a:lnTo>
                    <a:pt x="756743" y="410126"/>
                  </a:lnTo>
                  <a:lnTo>
                    <a:pt x="826856" y="410126"/>
                  </a:lnTo>
                  <a:lnTo>
                    <a:pt x="801595" y="600681"/>
                  </a:lnTo>
                  <a:close/>
                </a:path>
              </a:pathLst>
            </a:custGeom>
            <a:solidFill>
              <a:srgbClr val="4B62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725564" y="3374741"/>
            <a:ext cx="2718481" cy="678391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sr-Cyrl-RS" sz="2150" b="1" spc="100" dirty="0">
                <a:solidFill>
                  <a:srgbClr val="002046"/>
                </a:solidFill>
                <a:latin typeface="Trebuchet MS"/>
                <a:cs typeface="Trebuchet MS"/>
              </a:rPr>
              <a:t>Смањена</a:t>
            </a:r>
            <a:r>
              <a:rPr lang="en-US" sz="2150" b="1" spc="100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lang="sr-Cyrl-RS" sz="2150" b="1" spc="100" dirty="0">
                <a:solidFill>
                  <a:srgbClr val="002046"/>
                </a:solidFill>
                <a:latin typeface="Trebuchet MS"/>
                <a:cs typeface="Trebuchet MS"/>
              </a:rPr>
              <a:t>употреба ђубрива</a:t>
            </a:r>
            <a:endParaRPr sz="2150" spc="100" dirty="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14487" y="2024062"/>
            <a:ext cx="3171825" cy="2364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5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12700" marR="5080" indent="421005" algn="ctr"/>
            <a:r>
              <a:rPr lang="ru-RU" sz="2000" b="1" spc="100" dirty="0">
                <a:solidFill>
                  <a:srgbClr val="002046"/>
                </a:solidFill>
                <a:latin typeface="Trebuchet MS"/>
                <a:cs typeface="Trebuchet MS"/>
              </a:rPr>
              <a:t>Покровни усеви, крмне  биљке  на травнатим површинама</a:t>
            </a:r>
            <a:endParaRPr lang="ru-RU" sz="2000" spc="10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24012" y="4576762"/>
            <a:ext cx="3162300" cy="2593018"/>
          </a:xfrm>
          <a:prstGeom prst="rect">
            <a:avLst/>
          </a:prstGeom>
          <a:solidFill>
            <a:srgbClr val="E4E4E4">
              <a:alpha val="54899"/>
            </a:srgbClr>
          </a:solidFill>
        </p:spPr>
        <p:txBody>
          <a:bodyPr vert="horz" wrap="square" lIns="0" tIns="233045" rIns="0" bIns="0" rtlCol="0">
            <a:spAutoFit/>
          </a:bodyPr>
          <a:lstStyle/>
          <a:p>
            <a:pPr marR="69215" algn="ctr">
              <a:lnSpc>
                <a:spcPct val="100000"/>
              </a:lnSpc>
              <a:spcBef>
                <a:spcPts val="1835"/>
              </a:spcBef>
            </a:pPr>
            <a:r>
              <a:rPr sz="1800" b="1" spc="100" dirty="0">
                <a:latin typeface="Tahoma"/>
                <a:cs typeface="Tahoma"/>
              </a:rPr>
              <a:t>-400 000 tCO2-eq</a:t>
            </a:r>
            <a:endParaRPr sz="1800" spc="100" dirty="0">
              <a:latin typeface="Tahoma"/>
              <a:cs typeface="Tahoma"/>
            </a:endParaRPr>
          </a:p>
          <a:p>
            <a:pPr marL="774700" marR="832485" algn="ctr">
              <a:lnSpc>
                <a:spcPct val="125000"/>
              </a:lnSpc>
              <a:spcBef>
                <a:spcPts val="135"/>
              </a:spcBef>
            </a:pPr>
            <a:r>
              <a:rPr lang="ru-RU" sz="1350" spc="100" dirty="0">
                <a:latin typeface="Tahoma"/>
                <a:cs typeface="Tahoma"/>
              </a:rPr>
              <a:t>секвестрирано 2030. у поређењу са BaU.</a:t>
            </a:r>
          </a:p>
          <a:p>
            <a:pPr marL="774700" marR="832485" algn="ctr">
              <a:lnSpc>
                <a:spcPct val="125000"/>
              </a:lnSpc>
              <a:spcBef>
                <a:spcPts val="135"/>
              </a:spcBef>
            </a:pPr>
            <a:endParaRPr sz="1350" spc="100" dirty="0">
              <a:latin typeface="Tahoma"/>
              <a:cs typeface="Tahoma"/>
            </a:endParaRPr>
          </a:p>
          <a:p>
            <a:pPr marR="72390" algn="ctr">
              <a:lnSpc>
                <a:spcPct val="100000"/>
              </a:lnSpc>
            </a:pPr>
            <a:r>
              <a:rPr sz="1800" b="1" spc="100" dirty="0">
                <a:latin typeface="Tahoma"/>
                <a:cs typeface="Tahoma"/>
              </a:rPr>
              <a:t>45% </a:t>
            </a:r>
            <a:r>
              <a:rPr lang="sr-Cyrl-RS" sz="1800" b="1" spc="100" dirty="0">
                <a:latin typeface="Tahoma"/>
                <a:cs typeface="Tahoma"/>
              </a:rPr>
              <a:t>циља</a:t>
            </a:r>
            <a:endParaRPr sz="1800" spc="100" dirty="0">
              <a:latin typeface="Tahoma"/>
              <a:cs typeface="Tahoma"/>
            </a:endParaRPr>
          </a:p>
          <a:p>
            <a:pPr marR="11430" algn="ctr">
              <a:lnSpc>
                <a:spcPct val="100000"/>
              </a:lnSpc>
              <a:spcBef>
                <a:spcPts val="540"/>
              </a:spcBef>
            </a:pPr>
            <a:r>
              <a:rPr lang="sr-Cyrl-RS" sz="1350" u="sng" spc="10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за годишњи понор угљеника</a:t>
            </a:r>
            <a:r>
              <a:rPr sz="1350" spc="100" dirty="0">
                <a:latin typeface="Tahoma"/>
                <a:cs typeface="Tahoma"/>
              </a:rPr>
              <a:t>(LULUCF)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443537" y="4576762"/>
            <a:ext cx="3257550" cy="1754326"/>
          </a:xfrm>
          <a:prstGeom prst="rect">
            <a:avLst/>
          </a:prstGeom>
          <a:solidFill>
            <a:srgbClr val="E4E4E4">
              <a:alpha val="54899"/>
            </a:srgbClr>
          </a:solidFill>
        </p:spPr>
        <p:txBody>
          <a:bodyPr vert="horz" wrap="square" lIns="0" tIns="939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40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R="11430" algn="ctr">
              <a:lnSpc>
                <a:spcPct val="100000"/>
              </a:lnSpc>
            </a:pPr>
            <a:r>
              <a:rPr sz="1800" b="1" spc="100" dirty="0">
                <a:latin typeface="Tahoma"/>
                <a:cs typeface="Tahoma"/>
              </a:rPr>
              <a:t>-500 000 tCO2-eq</a:t>
            </a:r>
            <a:endParaRPr sz="1800" spc="100" dirty="0">
              <a:latin typeface="Tahoma"/>
              <a:cs typeface="Tahoma"/>
            </a:endParaRPr>
          </a:p>
          <a:p>
            <a:pPr marR="57150" algn="ctr">
              <a:lnSpc>
                <a:spcPct val="100000"/>
              </a:lnSpc>
              <a:spcBef>
                <a:spcPts val="540"/>
              </a:spcBef>
            </a:pPr>
            <a:r>
              <a:rPr lang="sr-Cyrl-RS" sz="1350" spc="100" dirty="0">
                <a:latin typeface="Tahoma"/>
                <a:cs typeface="Tahoma"/>
              </a:rPr>
              <a:t>до</a:t>
            </a:r>
            <a:r>
              <a:rPr sz="1350" spc="100" dirty="0">
                <a:latin typeface="Tahoma"/>
                <a:cs typeface="Tahoma"/>
              </a:rPr>
              <a:t>2030</a:t>
            </a:r>
          </a:p>
          <a:p>
            <a:pPr>
              <a:lnSpc>
                <a:spcPct val="100000"/>
              </a:lnSpc>
              <a:spcBef>
                <a:spcPts val="575"/>
              </a:spcBef>
            </a:pPr>
            <a:endParaRPr sz="1350" spc="100" dirty="0">
              <a:latin typeface="Tahoma"/>
              <a:cs typeface="Tahoma"/>
            </a:endParaRPr>
          </a:p>
          <a:p>
            <a:pPr marR="72390" algn="ctr">
              <a:lnSpc>
                <a:spcPct val="100000"/>
              </a:lnSpc>
            </a:pPr>
            <a:r>
              <a:rPr sz="1800" b="1" spc="100" dirty="0">
                <a:latin typeface="Tahoma"/>
                <a:cs typeface="Tahoma"/>
              </a:rPr>
              <a:t>70% </a:t>
            </a:r>
            <a:r>
              <a:rPr lang="sr-Cyrl-RS" sz="1800" b="1" spc="100" dirty="0">
                <a:latin typeface="Tahoma"/>
                <a:cs typeface="Tahoma"/>
              </a:rPr>
              <a:t>циља</a:t>
            </a:r>
            <a:endParaRPr sz="1800" spc="100" dirty="0">
              <a:latin typeface="Tahoma"/>
              <a:cs typeface="Tahoma"/>
            </a:endParaRPr>
          </a:p>
          <a:p>
            <a:pPr marR="11430" algn="ctr">
              <a:lnSpc>
                <a:spcPct val="100000"/>
              </a:lnSpc>
              <a:spcBef>
                <a:spcPts val="540"/>
              </a:spcBef>
            </a:pPr>
            <a:r>
              <a:rPr lang="sr-Cyrl-RS" sz="1350" spc="100" dirty="0">
                <a:latin typeface="Tahoma"/>
                <a:cs typeface="Tahoma"/>
              </a:rPr>
              <a:t>у пољопривреди</a:t>
            </a:r>
            <a:endParaRPr sz="1350" spc="100" dirty="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605962" y="4576762"/>
            <a:ext cx="3162300" cy="1933222"/>
          </a:xfrm>
          <a:prstGeom prst="rect">
            <a:avLst/>
          </a:prstGeom>
          <a:solidFill>
            <a:srgbClr val="E4E4E4">
              <a:alpha val="54899"/>
            </a:srgbClr>
          </a:solidFill>
        </p:spPr>
        <p:txBody>
          <a:bodyPr vert="horz" wrap="square" lIns="0" tIns="1797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41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R="38100" algn="ctr">
              <a:lnSpc>
                <a:spcPct val="100000"/>
              </a:lnSpc>
            </a:pPr>
            <a:r>
              <a:rPr sz="1800" b="1" spc="100" dirty="0">
                <a:latin typeface="Tahoma"/>
                <a:cs typeface="Tahoma"/>
              </a:rPr>
              <a:t>-55 000 </a:t>
            </a:r>
            <a:r>
              <a:rPr sz="1800" b="1" spc="100" dirty="0" err="1">
                <a:latin typeface="Tahoma"/>
                <a:cs typeface="Tahoma"/>
              </a:rPr>
              <a:t>tN</a:t>
            </a:r>
            <a:r>
              <a:rPr sz="1800" b="1" spc="100" dirty="0">
                <a:latin typeface="Tahoma"/>
                <a:cs typeface="Tahoma"/>
              </a:rPr>
              <a:t>/</a:t>
            </a:r>
            <a:r>
              <a:rPr lang="sr-Cyrl-RS" sz="1800" b="1" spc="100" dirty="0">
                <a:latin typeface="Tahoma"/>
                <a:cs typeface="Tahoma"/>
              </a:rPr>
              <a:t>год.</a:t>
            </a:r>
            <a:r>
              <a:rPr sz="1800" b="1" spc="100" dirty="0">
                <a:latin typeface="Tahoma"/>
                <a:cs typeface="Tahoma"/>
              </a:rPr>
              <a:t> </a:t>
            </a:r>
            <a:r>
              <a:rPr lang="sr-Cyrl-RS" sz="1800" spc="100" dirty="0">
                <a:latin typeface="Tahoma"/>
                <a:cs typeface="Tahoma"/>
              </a:rPr>
              <a:t>до</a:t>
            </a:r>
            <a:r>
              <a:rPr sz="1800" spc="100" dirty="0">
                <a:latin typeface="Tahoma"/>
                <a:cs typeface="Tahoma"/>
              </a:rPr>
              <a:t> 2030</a:t>
            </a:r>
          </a:p>
          <a:p>
            <a:pPr>
              <a:lnSpc>
                <a:spcPct val="100000"/>
              </a:lnSpc>
              <a:spcBef>
                <a:spcPts val="170"/>
              </a:spcBef>
            </a:pPr>
            <a:endParaRPr sz="1800" spc="100" dirty="0">
              <a:latin typeface="Tahoma"/>
              <a:cs typeface="Tahoma"/>
            </a:endParaRPr>
          </a:p>
          <a:p>
            <a:pPr marR="50165" algn="ctr">
              <a:lnSpc>
                <a:spcPct val="100000"/>
              </a:lnSpc>
            </a:pPr>
            <a:r>
              <a:rPr sz="1800" b="1" spc="100" dirty="0">
                <a:latin typeface="Tahoma"/>
                <a:cs typeface="Tahoma"/>
              </a:rPr>
              <a:t>-20% </a:t>
            </a:r>
            <a:r>
              <a:rPr lang="sr-Cyrl-RS" sz="1800" b="1" spc="100" dirty="0">
                <a:latin typeface="Tahoma"/>
                <a:cs typeface="Tahoma"/>
              </a:rPr>
              <a:t>до</a:t>
            </a:r>
            <a:r>
              <a:rPr sz="1800" b="1" spc="100" dirty="0">
                <a:latin typeface="Tahoma"/>
                <a:cs typeface="Tahoma"/>
              </a:rPr>
              <a:t> 2030</a:t>
            </a:r>
            <a:endParaRPr sz="1800" spc="1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540"/>
              </a:spcBef>
            </a:pPr>
            <a:r>
              <a:rPr lang="sr-Cyrl-RS" sz="1800" b="1" spc="100" dirty="0">
                <a:latin typeface="Tahoma"/>
                <a:cs typeface="Tahoma"/>
              </a:rPr>
              <a:t>у поређењу са нивоима из</a:t>
            </a:r>
            <a:r>
              <a:rPr sz="1800" b="1" spc="100" dirty="0">
                <a:latin typeface="Tahoma"/>
                <a:cs typeface="Tahoma"/>
              </a:rPr>
              <a:t> 2020 </a:t>
            </a:r>
            <a:r>
              <a:rPr sz="1800" spc="100" dirty="0">
                <a:latin typeface="Tahoma"/>
                <a:cs typeface="Tahoma"/>
              </a:rPr>
              <a:t>*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216402" y="6723379"/>
            <a:ext cx="6207760" cy="95885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R="685165" algn="r">
              <a:lnSpc>
                <a:spcPct val="100000"/>
              </a:lnSpc>
              <a:spcBef>
                <a:spcPts val="459"/>
              </a:spcBef>
            </a:pPr>
            <a:r>
              <a:rPr sz="1200" spc="-65" dirty="0">
                <a:solidFill>
                  <a:srgbClr val="424242"/>
                </a:solidFill>
                <a:latin typeface="Tahoma"/>
                <a:cs typeface="Tahoma"/>
              </a:rPr>
              <a:t>*190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000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 err="1">
                <a:solidFill>
                  <a:srgbClr val="424242"/>
                </a:solidFill>
                <a:latin typeface="Tahoma"/>
                <a:cs typeface="Tahoma"/>
              </a:rPr>
              <a:t>tN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lang="sr-Cyrl-RS" sz="1200" dirty="0">
                <a:solidFill>
                  <a:srgbClr val="424242"/>
                </a:solidFill>
                <a:latin typeface="Tahoma"/>
                <a:cs typeface="Tahoma"/>
              </a:rPr>
              <a:t>у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2030</a:t>
            </a:r>
            <a:r>
              <a:rPr lang="sr-Cyrl-RS" sz="1200" dirty="0">
                <a:solidFill>
                  <a:srgbClr val="424242"/>
                </a:solidFill>
                <a:latin typeface="Tahoma"/>
                <a:cs typeface="Tahoma"/>
              </a:rPr>
              <a:t>. год.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5" dirty="0">
                <a:solidFill>
                  <a:srgbClr val="424242"/>
                </a:solidFill>
                <a:latin typeface="Tahoma"/>
                <a:cs typeface="Tahoma"/>
              </a:rPr>
              <a:t>vs</a:t>
            </a:r>
            <a:endParaRPr sz="1200" dirty="0">
              <a:latin typeface="Tahoma"/>
              <a:cs typeface="Tahoma"/>
            </a:endParaRPr>
          </a:p>
          <a:p>
            <a:pPr marR="644525" algn="r">
              <a:lnSpc>
                <a:spcPct val="100000"/>
              </a:lnSpc>
              <a:spcBef>
                <a:spcPts val="360"/>
              </a:spcBef>
            </a:pP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245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000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 err="1">
                <a:solidFill>
                  <a:srgbClr val="424242"/>
                </a:solidFill>
                <a:latin typeface="Tahoma"/>
                <a:cs typeface="Tahoma"/>
              </a:rPr>
              <a:t>tN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lang="sr-Cyrl-RS" sz="1200" dirty="0">
                <a:solidFill>
                  <a:srgbClr val="424242"/>
                </a:solidFill>
                <a:latin typeface="Tahoma"/>
                <a:cs typeface="Tahoma"/>
              </a:rPr>
              <a:t>у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2020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10" dirty="0">
                <a:solidFill>
                  <a:srgbClr val="424242"/>
                </a:solidFill>
                <a:latin typeface="Tahoma"/>
                <a:cs typeface="Tahoma"/>
              </a:rPr>
              <a:t>(FAOstat)</a:t>
            </a:r>
            <a:endParaRPr sz="12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60"/>
              </a:spcBef>
            </a:pPr>
            <a:endParaRPr sz="12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lang="sr-Cyrl-RS" sz="1200" spc="-45" dirty="0">
                <a:solidFill>
                  <a:srgbClr val="424242"/>
                </a:solidFill>
                <a:latin typeface="Tahoma"/>
                <a:cs typeface="Tahoma"/>
              </a:rPr>
              <a:t>Извор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: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FAOstat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NDC,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30" dirty="0">
                <a:solidFill>
                  <a:srgbClr val="424242"/>
                </a:solidFill>
                <a:latin typeface="Tahoma"/>
                <a:cs typeface="Tahoma"/>
              </a:rPr>
              <a:t>BUR2,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2023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and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LCDS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5" dirty="0">
                <a:solidFill>
                  <a:srgbClr val="424242"/>
                </a:solidFill>
                <a:latin typeface="Tahoma"/>
                <a:cs typeface="Tahoma"/>
              </a:rPr>
              <a:t>Computed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with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NEXT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model,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IPCC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2006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9138936" y="2495531"/>
            <a:ext cx="29209" cy="3867785"/>
          </a:xfrm>
          <a:custGeom>
            <a:avLst/>
            <a:gdLst/>
            <a:ahLst/>
            <a:cxnLst/>
            <a:rect l="l" t="t" r="r" b="b"/>
            <a:pathLst>
              <a:path w="29209" h="3867785">
                <a:moveTo>
                  <a:pt x="0" y="3867136"/>
                </a:moveTo>
                <a:lnTo>
                  <a:pt x="10124" y="0"/>
                </a:lnTo>
                <a:lnTo>
                  <a:pt x="29174" y="49"/>
                </a:lnTo>
                <a:lnTo>
                  <a:pt x="19049" y="3867186"/>
                </a:lnTo>
                <a:lnTo>
                  <a:pt x="0" y="3867136"/>
                </a:lnTo>
                <a:close/>
              </a:path>
            </a:pathLst>
          </a:custGeom>
          <a:solidFill>
            <a:srgbClr val="BA123D">
              <a:alpha val="588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2869355" y="1990724"/>
            <a:ext cx="553998" cy="4506913"/>
          </a:xfrm>
          <a:prstGeom prst="rect">
            <a:avLst/>
          </a:prstGeom>
        </p:spPr>
        <p:txBody>
          <a:bodyPr vert="vert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sr-Cyrl-RS" sz="1800" b="1" spc="100" dirty="0">
                <a:solidFill>
                  <a:srgbClr val="BA123D"/>
                </a:solidFill>
                <a:latin typeface="Tahoma"/>
                <a:cs typeface="Tahoma"/>
              </a:rPr>
              <a:t>Смањење употребе ђубрива како би се  достигао циљ из </a:t>
            </a:r>
            <a:r>
              <a:rPr sz="1800" b="1" spc="100" dirty="0">
                <a:solidFill>
                  <a:srgbClr val="BA123D"/>
                </a:solidFill>
                <a:latin typeface="Tahoma"/>
                <a:cs typeface="Tahoma"/>
              </a:rPr>
              <a:t>LC</a:t>
            </a:r>
            <a:r>
              <a:rPr sz="1800" b="1" spc="-185" dirty="0">
                <a:solidFill>
                  <a:srgbClr val="BA123D"/>
                </a:solidFill>
                <a:latin typeface="Tahoma"/>
                <a:cs typeface="Tahoma"/>
              </a:rPr>
              <a:t>DS</a:t>
            </a:r>
            <a:r>
              <a:rPr sz="1800" b="1" spc="-50" dirty="0">
                <a:solidFill>
                  <a:srgbClr val="BA123D"/>
                </a:solidFill>
                <a:latin typeface="Tahoma"/>
                <a:cs typeface="Tahoma"/>
              </a:rPr>
              <a:t> 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590819" y="1871176"/>
            <a:ext cx="1134745" cy="455930"/>
          </a:xfrm>
          <a:custGeom>
            <a:avLst/>
            <a:gdLst/>
            <a:ahLst/>
            <a:cxnLst/>
            <a:rect l="l" t="t" r="r" b="b"/>
            <a:pathLst>
              <a:path w="1134745" h="455930">
                <a:moveTo>
                  <a:pt x="1080381" y="0"/>
                </a:moveTo>
                <a:lnTo>
                  <a:pt x="1134483" y="387468"/>
                </a:lnTo>
                <a:lnTo>
                  <a:pt x="749260" y="455749"/>
                </a:lnTo>
                <a:lnTo>
                  <a:pt x="835006" y="337729"/>
                </a:lnTo>
                <a:lnTo>
                  <a:pt x="790659" y="308268"/>
                </a:lnTo>
                <a:lnTo>
                  <a:pt x="744930" y="282684"/>
                </a:lnTo>
                <a:lnTo>
                  <a:pt x="698071" y="260902"/>
                </a:lnTo>
                <a:lnTo>
                  <a:pt x="650335" y="242846"/>
                </a:lnTo>
                <a:lnTo>
                  <a:pt x="601972" y="228443"/>
                </a:lnTo>
                <a:lnTo>
                  <a:pt x="553235" y="217617"/>
                </a:lnTo>
                <a:lnTo>
                  <a:pt x="504374" y="210292"/>
                </a:lnTo>
                <a:lnTo>
                  <a:pt x="455642" y="206394"/>
                </a:lnTo>
                <a:lnTo>
                  <a:pt x="407289" y="205847"/>
                </a:lnTo>
                <a:lnTo>
                  <a:pt x="359568" y="208578"/>
                </a:lnTo>
                <a:lnTo>
                  <a:pt x="312730" y="214509"/>
                </a:lnTo>
                <a:lnTo>
                  <a:pt x="267026" y="223568"/>
                </a:lnTo>
                <a:lnTo>
                  <a:pt x="222709" y="235678"/>
                </a:lnTo>
                <a:lnTo>
                  <a:pt x="180029" y="250764"/>
                </a:lnTo>
                <a:lnTo>
                  <a:pt x="139238" y="268751"/>
                </a:lnTo>
                <a:lnTo>
                  <a:pt x="100589" y="289565"/>
                </a:lnTo>
                <a:lnTo>
                  <a:pt x="64331" y="313131"/>
                </a:lnTo>
                <a:lnTo>
                  <a:pt x="30718" y="339372"/>
                </a:lnTo>
                <a:lnTo>
                  <a:pt x="0" y="368215"/>
                </a:lnTo>
                <a:lnTo>
                  <a:pt x="19455" y="335959"/>
                </a:lnTo>
                <a:lnTo>
                  <a:pt x="70270" y="266977"/>
                </a:lnTo>
                <a:lnTo>
                  <a:pt x="101976" y="231687"/>
                </a:lnTo>
                <a:lnTo>
                  <a:pt x="135885" y="198700"/>
                </a:lnTo>
                <a:lnTo>
                  <a:pt x="171813" y="168078"/>
                </a:lnTo>
                <a:lnTo>
                  <a:pt x="209577" y="139883"/>
                </a:lnTo>
                <a:lnTo>
                  <a:pt x="248994" y="114177"/>
                </a:lnTo>
                <a:lnTo>
                  <a:pt x="289882" y="91022"/>
                </a:lnTo>
                <a:lnTo>
                  <a:pt x="332056" y="70480"/>
                </a:lnTo>
                <a:lnTo>
                  <a:pt x="375334" y="52613"/>
                </a:lnTo>
                <a:lnTo>
                  <a:pt x="419533" y="37482"/>
                </a:lnTo>
                <a:lnTo>
                  <a:pt x="464470" y="25151"/>
                </a:lnTo>
                <a:lnTo>
                  <a:pt x="509961" y="15681"/>
                </a:lnTo>
                <a:lnTo>
                  <a:pt x="555823" y="9134"/>
                </a:lnTo>
                <a:lnTo>
                  <a:pt x="601874" y="5572"/>
                </a:lnTo>
                <a:lnTo>
                  <a:pt x="647931" y="5057"/>
                </a:lnTo>
                <a:lnTo>
                  <a:pt x="693809" y="7651"/>
                </a:lnTo>
                <a:lnTo>
                  <a:pt x="739327" y="13416"/>
                </a:lnTo>
                <a:lnTo>
                  <a:pt x="784300" y="22414"/>
                </a:lnTo>
                <a:lnTo>
                  <a:pt x="828547" y="34706"/>
                </a:lnTo>
                <a:lnTo>
                  <a:pt x="871883" y="50356"/>
                </a:lnTo>
                <a:lnTo>
                  <a:pt x="914126" y="69425"/>
                </a:lnTo>
                <a:lnTo>
                  <a:pt x="955093" y="91974"/>
                </a:lnTo>
                <a:lnTo>
                  <a:pt x="994600" y="118067"/>
                </a:lnTo>
                <a:lnTo>
                  <a:pt x="1080381" y="0"/>
                </a:lnTo>
                <a:close/>
              </a:path>
            </a:pathLst>
          </a:custGeom>
          <a:solidFill>
            <a:srgbClr val="BA123D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808592" y="7483475"/>
            <a:ext cx="28155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1200" spc="-45" dirty="0">
                <a:solidFill>
                  <a:srgbClr val="424242"/>
                </a:solidFill>
                <a:latin typeface="Tahoma"/>
                <a:cs typeface="Tahoma"/>
              </a:rPr>
              <a:t>Извор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: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NDC,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2022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30" dirty="0">
                <a:solidFill>
                  <a:srgbClr val="424242"/>
                </a:solidFill>
                <a:latin typeface="Tahoma"/>
                <a:cs typeface="Tahoma"/>
              </a:rPr>
              <a:t>BUR2,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2023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and</a:t>
            </a:r>
            <a:r>
              <a:rPr sz="1200" spc="-5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LCDS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2350" y="549275"/>
            <a:ext cx="10660727" cy="10746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200" dirty="0"/>
              <a:t>Анализа национално утврђеног доприноса (</a:t>
            </a:r>
            <a:r>
              <a:rPr lang="en-GB" sz="3200" dirty="0"/>
              <a:t>NDC) </a:t>
            </a:r>
            <a:r>
              <a:rPr sz="3450" dirty="0"/>
              <a:t>|</a:t>
            </a:r>
            <a:r>
              <a:rPr sz="3450" spc="-95" dirty="0"/>
              <a:t> </a:t>
            </a:r>
            <a:r>
              <a:rPr lang="sr-Cyrl-RS" sz="3450" spc="-65" dirty="0"/>
              <a:t>Побољшања и неизвесности</a:t>
            </a:r>
            <a:endParaRPr sz="3450" dirty="0"/>
          </a:p>
        </p:txBody>
      </p:sp>
      <p:sp>
        <p:nvSpPr>
          <p:cNvPr id="4" name="object 4"/>
          <p:cNvSpPr/>
          <p:nvPr/>
        </p:nvSpPr>
        <p:spPr>
          <a:xfrm>
            <a:off x="800100" y="2295524"/>
            <a:ext cx="3295650" cy="2057400"/>
          </a:xfrm>
          <a:custGeom>
            <a:avLst/>
            <a:gdLst/>
            <a:ahLst/>
            <a:cxnLst/>
            <a:rect l="l" t="t" r="r" b="b"/>
            <a:pathLst>
              <a:path w="3295650" h="2057400">
                <a:moveTo>
                  <a:pt x="0" y="2057399"/>
                </a:moveTo>
                <a:lnTo>
                  <a:pt x="0" y="0"/>
                </a:lnTo>
                <a:lnTo>
                  <a:pt x="3295649" y="0"/>
                </a:lnTo>
                <a:lnTo>
                  <a:pt x="3295649" y="2057399"/>
                </a:lnTo>
                <a:lnTo>
                  <a:pt x="0" y="2057399"/>
                </a:lnTo>
                <a:close/>
              </a:path>
            </a:pathLst>
          </a:custGeom>
          <a:solidFill>
            <a:srgbClr val="E4E4E4">
              <a:alpha val="548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65150" y="2295524"/>
            <a:ext cx="3733800" cy="1779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6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1170940" marR="363220" indent="-786130" algn="ctr">
              <a:lnSpc>
                <a:spcPct val="125800"/>
              </a:lnSpc>
            </a:pPr>
            <a:r>
              <a:rPr lang="sr-Cyrl-RS" sz="1600" b="1" dirty="0">
                <a:solidFill>
                  <a:srgbClr val="002046"/>
                </a:solidFill>
                <a:latin typeface="Trebuchet MS"/>
                <a:cs typeface="Trebuchet MS"/>
              </a:rPr>
              <a:t>Број грла стоке се  смањује  и даље</a:t>
            </a:r>
            <a:r>
              <a:rPr sz="1600" b="1" dirty="0">
                <a:solidFill>
                  <a:srgbClr val="002046"/>
                </a:solidFill>
                <a:latin typeface="Trebuchet MS"/>
                <a:cs typeface="Trebuchet MS"/>
              </a:rPr>
              <a:t>?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674584" y="2552783"/>
            <a:ext cx="1324610" cy="761365"/>
            <a:chOff x="1674584" y="2552783"/>
            <a:chExt cx="1324610" cy="761365"/>
          </a:xfrm>
        </p:grpSpPr>
        <p:sp>
          <p:nvSpPr>
            <p:cNvPr id="7" name="object 7"/>
            <p:cNvSpPr/>
            <p:nvPr/>
          </p:nvSpPr>
          <p:spPr>
            <a:xfrm>
              <a:off x="1674584" y="2552783"/>
              <a:ext cx="1003935" cy="556260"/>
            </a:xfrm>
            <a:custGeom>
              <a:avLst/>
              <a:gdLst/>
              <a:ahLst/>
              <a:cxnLst/>
              <a:rect l="l" t="t" r="r" b="b"/>
              <a:pathLst>
                <a:path w="1003935" h="556260">
                  <a:moveTo>
                    <a:pt x="980919" y="180339"/>
                  </a:moveTo>
                  <a:lnTo>
                    <a:pt x="103118" y="180339"/>
                  </a:lnTo>
                  <a:lnTo>
                    <a:pt x="107532" y="176529"/>
                  </a:lnTo>
                  <a:lnTo>
                    <a:pt x="111769" y="172719"/>
                  </a:lnTo>
                  <a:lnTo>
                    <a:pt x="169536" y="126999"/>
                  </a:lnTo>
                  <a:lnTo>
                    <a:pt x="184640" y="111759"/>
                  </a:lnTo>
                  <a:lnTo>
                    <a:pt x="196407" y="100329"/>
                  </a:lnTo>
                  <a:lnTo>
                    <a:pt x="246153" y="64769"/>
                  </a:lnTo>
                  <a:lnTo>
                    <a:pt x="298791" y="39369"/>
                  </a:lnTo>
                  <a:lnTo>
                    <a:pt x="370129" y="20319"/>
                  </a:lnTo>
                  <a:lnTo>
                    <a:pt x="426493" y="12699"/>
                  </a:lnTo>
                  <a:lnTo>
                    <a:pt x="462344" y="8889"/>
                  </a:lnTo>
                  <a:lnTo>
                    <a:pt x="497866" y="6349"/>
                  </a:lnTo>
                  <a:lnTo>
                    <a:pt x="525236" y="2539"/>
                  </a:lnTo>
                  <a:lnTo>
                    <a:pt x="553648" y="0"/>
                  </a:lnTo>
                  <a:lnTo>
                    <a:pt x="595226" y="0"/>
                  </a:lnTo>
                  <a:lnTo>
                    <a:pt x="646466" y="1269"/>
                  </a:lnTo>
                  <a:lnTo>
                    <a:pt x="703863" y="3809"/>
                  </a:lnTo>
                  <a:lnTo>
                    <a:pt x="760270" y="11429"/>
                  </a:lnTo>
                  <a:lnTo>
                    <a:pt x="808601" y="25399"/>
                  </a:lnTo>
                  <a:lnTo>
                    <a:pt x="845440" y="39369"/>
                  </a:lnTo>
                  <a:lnTo>
                    <a:pt x="885037" y="62229"/>
                  </a:lnTo>
                  <a:lnTo>
                    <a:pt x="931360" y="95249"/>
                  </a:lnTo>
                  <a:lnTo>
                    <a:pt x="963105" y="128269"/>
                  </a:lnTo>
                  <a:lnTo>
                    <a:pt x="973360" y="153669"/>
                  </a:lnTo>
                  <a:lnTo>
                    <a:pt x="980919" y="180339"/>
                  </a:lnTo>
                  <a:close/>
                </a:path>
                <a:path w="1003935" h="556260">
                  <a:moveTo>
                    <a:pt x="67556" y="436879"/>
                  </a:moveTo>
                  <a:lnTo>
                    <a:pt x="55505" y="435609"/>
                  </a:lnTo>
                  <a:lnTo>
                    <a:pt x="49778" y="431799"/>
                  </a:lnTo>
                  <a:lnTo>
                    <a:pt x="48049" y="427989"/>
                  </a:lnTo>
                  <a:lnTo>
                    <a:pt x="47990" y="426719"/>
                  </a:lnTo>
                  <a:lnTo>
                    <a:pt x="31743" y="417829"/>
                  </a:lnTo>
                  <a:lnTo>
                    <a:pt x="21905" y="407669"/>
                  </a:lnTo>
                  <a:lnTo>
                    <a:pt x="16892" y="397509"/>
                  </a:lnTo>
                  <a:lnTo>
                    <a:pt x="15120" y="389889"/>
                  </a:lnTo>
                  <a:lnTo>
                    <a:pt x="16069" y="384809"/>
                  </a:lnTo>
                  <a:lnTo>
                    <a:pt x="20011" y="379729"/>
                  </a:lnTo>
                  <a:lnTo>
                    <a:pt x="26619" y="375919"/>
                  </a:lnTo>
                  <a:lnTo>
                    <a:pt x="35562" y="369569"/>
                  </a:lnTo>
                  <a:lnTo>
                    <a:pt x="45630" y="358139"/>
                  </a:lnTo>
                  <a:lnTo>
                    <a:pt x="54776" y="339089"/>
                  </a:lnTo>
                  <a:lnTo>
                    <a:pt x="61421" y="320039"/>
                  </a:lnTo>
                  <a:lnTo>
                    <a:pt x="63987" y="307339"/>
                  </a:lnTo>
                  <a:lnTo>
                    <a:pt x="63987" y="298449"/>
                  </a:lnTo>
                  <a:lnTo>
                    <a:pt x="57789" y="290829"/>
                  </a:lnTo>
                  <a:lnTo>
                    <a:pt x="61357" y="285749"/>
                  </a:lnTo>
                  <a:lnTo>
                    <a:pt x="64895" y="280669"/>
                  </a:lnTo>
                  <a:lnTo>
                    <a:pt x="63987" y="269239"/>
                  </a:lnTo>
                  <a:lnTo>
                    <a:pt x="58665" y="262889"/>
                  </a:lnTo>
                  <a:lnTo>
                    <a:pt x="55867" y="255269"/>
                  </a:lnTo>
                  <a:lnTo>
                    <a:pt x="54901" y="243839"/>
                  </a:lnTo>
                  <a:lnTo>
                    <a:pt x="54932" y="234949"/>
                  </a:lnTo>
                  <a:lnTo>
                    <a:pt x="55128" y="229869"/>
                  </a:lnTo>
                  <a:lnTo>
                    <a:pt x="40007" y="229869"/>
                  </a:lnTo>
                  <a:lnTo>
                    <a:pt x="34686" y="224789"/>
                  </a:lnTo>
                  <a:lnTo>
                    <a:pt x="29788" y="219709"/>
                  </a:lnTo>
                  <a:lnTo>
                    <a:pt x="23470" y="213359"/>
                  </a:lnTo>
                  <a:lnTo>
                    <a:pt x="16319" y="207009"/>
                  </a:lnTo>
                  <a:lnTo>
                    <a:pt x="8921" y="200659"/>
                  </a:lnTo>
                  <a:lnTo>
                    <a:pt x="3955" y="191769"/>
                  </a:lnTo>
                  <a:lnTo>
                    <a:pt x="2648" y="181609"/>
                  </a:lnTo>
                  <a:lnTo>
                    <a:pt x="2692" y="163829"/>
                  </a:lnTo>
                  <a:lnTo>
                    <a:pt x="0" y="148589"/>
                  </a:lnTo>
                  <a:lnTo>
                    <a:pt x="33809" y="180339"/>
                  </a:lnTo>
                  <a:lnTo>
                    <a:pt x="40280" y="189229"/>
                  </a:lnTo>
                  <a:lnTo>
                    <a:pt x="47587" y="193039"/>
                  </a:lnTo>
                  <a:lnTo>
                    <a:pt x="984016" y="193039"/>
                  </a:lnTo>
                  <a:lnTo>
                    <a:pt x="987361" y="207009"/>
                  </a:lnTo>
                  <a:lnTo>
                    <a:pt x="989048" y="215899"/>
                  </a:lnTo>
                  <a:lnTo>
                    <a:pt x="979801" y="215899"/>
                  </a:lnTo>
                  <a:lnTo>
                    <a:pt x="978777" y="217169"/>
                  </a:lnTo>
                  <a:lnTo>
                    <a:pt x="969783" y="255269"/>
                  </a:lnTo>
                  <a:lnTo>
                    <a:pt x="953239" y="290829"/>
                  </a:lnTo>
                  <a:lnTo>
                    <a:pt x="934205" y="326389"/>
                  </a:lnTo>
                  <a:lnTo>
                    <a:pt x="928095" y="336549"/>
                  </a:lnTo>
                  <a:lnTo>
                    <a:pt x="744387" y="336549"/>
                  </a:lnTo>
                  <a:lnTo>
                    <a:pt x="731684" y="337819"/>
                  </a:lnTo>
                  <a:lnTo>
                    <a:pt x="720736" y="340359"/>
                  </a:lnTo>
                  <a:lnTo>
                    <a:pt x="714150" y="342899"/>
                  </a:lnTo>
                  <a:lnTo>
                    <a:pt x="499441" y="342899"/>
                  </a:lnTo>
                  <a:lnTo>
                    <a:pt x="458235" y="345439"/>
                  </a:lnTo>
                  <a:lnTo>
                    <a:pt x="414825" y="360679"/>
                  </a:lnTo>
                  <a:lnTo>
                    <a:pt x="407134" y="373379"/>
                  </a:lnTo>
                  <a:lnTo>
                    <a:pt x="302382" y="373379"/>
                  </a:lnTo>
                  <a:lnTo>
                    <a:pt x="294060" y="374649"/>
                  </a:lnTo>
                  <a:lnTo>
                    <a:pt x="284909" y="378459"/>
                  </a:lnTo>
                  <a:lnTo>
                    <a:pt x="275515" y="383539"/>
                  </a:lnTo>
                  <a:lnTo>
                    <a:pt x="264091" y="391159"/>
                  </a:lnTo>
                  <a:lnTo>
                    <a:pt x="250076" y="400049"/>
                  </a:lnTo>
                  <a:lnTo>
                    <a:pt x="235891" y="407669"/>
                  </a:lnTo>
                  <a:lnTo>
                    <a:pt x="223956" y="411479"/>
                  </a:lnTo>
                  <a:lnTo>
                    <a:pt x="214195" y="414019"/>
                  </a:lnTo>
                  <a:lnTo>
                    <a:pt x="204425" y="417829"/>
                  </a:lnTo>
                  <a:lnTo>
                    <a:pt x="193981" y="422909"/>
                  </a:lnTo>
                  <a:lnTo>
                    <a:pt x="182195" y="429259"/>
                  </a:lnTo>
                  <a:lnTo>
                    <a:pt x="104667" y="429259"/>
                  </a:lnTo>
                  <a:lnTo>
                    <a:pt x="94768" y="431799"/>
                  </a:lnTo>
                  <a:lnTo>
                    <a:pt x="82368" y="434339"/>
                  </a:lnTo>
                  <a:lnTo>
                    <a:pt x="67556" y="436879"/>
                  </a:lnTo>
                  <a:close/>
                </a:path>
                <a:path w="1003935" h="556260">
                  <a:moveTo>
                    <a:pt x="984016" y="193039"/>
                  </a:moveTo>
                  <a:lnTo>
                    <a:pt x="56036" y="193039"/>
                  </a:lnTo>
                  <a:lnTo>
                    <a:pt x="57836" y="176529"/>
                  </a:lnTo>
                  <a:lnTo>
                    <a:pt x="61796" y="162559"/>
                  </a:lnTo>
                  <a:lnTo>
                    <a:pt x="65756" y="153669"/>
                  </a:lnTo>
                  <a:lnTo>
                    <a:pt x="67556" y="149859"/>
                  </a:lnTo>
                  <a:lnTo>
                    <a:pt x="70668" y="151129"/>
                  </a:lnTo>
                  <a:lnTo>
                    <a:pt x="77781" y="157479"/>
                  </a:lnTo>
                  <a:lnTo>
                    <a:pt x="85557" y="165099"/>
                  </a:lnTo>
                  <a:lnTo>
                    <a:pt x="90659" y="171449"/>
                  </a:lnTo>
                  <a:lnTo>
                    <a:pt x="94228" y="176529"/>
                  </a:lnTo>
                  <a:lnTo>
                    <a:pt x="103118" y="180339"/>
                  </a:lnTo>
                  <a:lnTo>
                    <a:pt x="980919" y="180339"/>
                  </a:lnTo>
                  <a:lnTo>
                    <a:pt x="981279" y="181609"/>
                  </a:lnTo>
                  <a:lnTo>
                    <a:pt x="984016" y="193039"/>
                  </a:lnTo>
                  <a:close/>
                </a:path>
                <a:path w="1003935" h="556260">
                  <a:moveTo>
                    <a:pt x="982916" y="497839"/>
                  </a:moveTo>
                  <a:lnTo>
                    <a:pt x="982438" y="497839"/>
                  </a:lnTo>
                  <a:lnTo>
                    <a:pt x="981132" y="487679"/>
                  </a:lnTo>
                  <a:lnTo>
                    <a:pt x="981036" y="481329"/>
                  </a:lnTo>
                  <a:lnTo>
                    <a:pt x="980922" y="473709"/>
                  </a:lnTo>
                  <a:lnTo>
                    <a:pt x="980863" y="458469"/>
                  </a:lnTo>
                  <a:lnTo>
                    <a:pt x="982381" y="429259"/>
                  </a:lnTo>
                  <a:lnTo>
                    <a:pt x="982447" y="427989"/>
                  </a:lnTo>
                  <a:lnTo>
                    <a:pt x="982513" y="426719"/>
                  </a:lnTo>
                  <a:lnTo>
                    <a:pt x="982579" y="425449"/>
                  </a:lnTo>
                  <a:lnTo>
                    <a:pt x="985261" y="391159"/>
                  </a:lnTo>
                  <a:lnTo>
                    <a:pt x="988550" y="355599"/>
                  </a:lnTo>
                  <a:lnTo>
                    <a:pt x="988668" y="354329"/>
                  </a:lnTo>
                  <a:lnTo>
                    <a:pt x="989798" y="340359"/>
                  </a:lnTo>
                  <a:lnTo>
                    <a:pt x="990976" y="323849"/>
                  </a:lnTo>
                  <a:lnTo>
                    <a:pt x="991580" y="313689"/>
                  </a:lnTo>
                  <a:lnTo>
                    <a:pt x="991693" y="307339"/>
                  </a:lnTo>
                  <a:lnTo>
                    <a:pt x="990953" y="290829"/>
                  </a:lnTo>
                  <a:lnTo>
                    <a:pt x="990896" y="289559"/>
                  </a:lnTo>
                  <a:lnTo>
                    <a:pt x="987905" y="264159"/>
                  </a:lnTo>
                  <a:lnTo>
                    <a:pt x="984415" y="241299"/>
                  </a:lnTo>
                  <a:lnTo>
                    <a:pt x="980825" y="219709"/>
                  </a:lnTo>
                  <a:lnTo>
                    <a:pt x="979801" y="215899"/>
                  </a:lnTo>
                  <a:lnTo>
                    <a:pt x="989048" y="215899"/>
                  </a:lnTo>
                  <a:lnTo>
                    <a:pt x="992903" y="236219"/>
                  </a:lnTo>
                  <a:lnTo>
                    <a:pt x="997696" y="273049"/>
                  </a:lnTo>
                  <a:lnTo>
                    <a:pt x="999983" y="313689"/>
                  </a:lnTo>
                  <a:lnTo>
                    <a:pt x="998071" y="350519"/>
                  </a:lnTo>
                  <a:lnTo>
                    <a:pt x="998005" y="351789"/>
                  </a:lnTo>
                  <a:lnTo>
                    <a:pt x="995030" y="378459"/>
                  </a:lnTo>
                  <a:lnTo>
                    <a:pt x="994940" y="384809"/>
                  </a:lnTo>
                  <a:lnTo>
                    <a:pt x="994850" y="391159"/>
                  </a:lnTo>
                  <a:lnTo>
                    <a:pt x="994796" y="394969"/>
                  </a:lnTo>
                  <a:lnTo>
                    <a:pt x="996394" y="403859"/>
                  </a:lnTo>
                  <a:lnTo>
                    <a:pt x="998913" y="414019"/>
                  </a:lnTo>
                  <a:lnTo>
                    <a:pt x="1001223" y="425449"/>
                  </a:lnTo>
                  <a:lnTo>
                    <a:pt x="1002791" y="440689"/>
                  </a:lnTo>
                  <a:lnTo>
                    <a:pt x="1003531" y="454659"/>
                  </a:lnTo>
                  <a:lnTo>
                    <a:pt x="1003452" y="461009"/>
                  </a:lnTo>
                  <a:lnTo>
                    <a:pt x="1003358" y="468629"/>
                  </a:lnTo>
                  <a:lnTo>
                    <a:pt x="1003182" y="469899"/>
                  </a:lnTo>
                  <a:lnTo>
                    <a:pt x="1000602" y="469899"/>
                  </a:lnTo>
                  <a:lnTo>
                    <a:pt x="999288" y="478789"/>
                  </a:lnTo>
                  <a:lnTo>
                    <a:pt x="992538" y="478789"/>
                  </a:lnTo>
                  <a:lnTo>
                    <a:pt x="991807" y="487679"/>
                  </a:lnTo>
                  <a:lnTo>
                    <a:pt x="984700" y="487679"/>
                  </a:lnTo>
                  <a:lnTo>
                    <a:pt x="983394" y="494029"/>
                  </a:lnTo>
                  <a:lnTo>
                    <a:pt x="982916" y="497839"/>
                  </a:lnTo>
                  <a:close/>
                </a:path>
                <a:path w="1003935" h="556260">
                  <a:moveTo>
                    <a:pt x="778857" y="538479"/>
                  </a:moveTo>
                  <a:lnTo>
                    <a:pt x="763405" y="538479"/>
                  </a:lnTo>
                  <a:lnTo>
                    <a:pt x="754444" y="537209"/>
                  </a:lnTo>
                  <a:lnTo>
                    <a:pt x="755160" y="534669"/>
                  </a:lnTo>
                  <a:lnTo>
                    <a:pt x="760882" y="529589"/>
                  </a:lnTo>
                  <a:lnTo>
                    <a:pt x="766942" y="525779"/>
                  </a:lnTo>
                  <a:lnTo>
                    <a:pt x="772639" y="521969"/>
                  </a:lnTo>
                  <a:lnTo>
                    <a:pt x="795399" y="490219"/>
                  </a:lnTo>
                  <a:lnTo>
                    <a:pt x="802830" y="449579"/>
                  </a:lnTo>
                  <a:lnTo>
                    <a:pt x="802801" y="440689"/>
                  </a:lnTo>
                  <a:lnTo>
                    <a:pt x="796666" y="389889"/>
                  </a:lnTo>
                  <a:lnTo>
                    <a:pt x="775487" y="354329"/>
                  </a:lnTo>
                  <a:lnTo>
                    <a:pt x="756597" y="336549"/>
                  </a:lnTo>
                  <a:lnTo>
                    <a:pt x="928095" y="336549"/>
                  </a:lnTo>
                  <a:lnTo>
                    <a:pt x="918928" y="351789"/>
                  </a:lnTo>
                  <a:lnTo>
                    <a:pt x="910951" y="364489"/>
                  </a:lnTo>
                  <a:lnTo>
                    <a:pt x="908476" y="375919"/>
                  </a:lnTo>
                  <a:lnTo>
                    <a:pt x="909670" y="383539"/>
                  </a:lnTo>
                  <a:lnTo>
                    <a:pt x="912699" y="389889"/>
                  </a:lnTo>
                  <a:lnTo>
                    <a:pt x="917144" y="396239"/>
                  </a:lnTo>
                  <a:lnTo>
                    <a:pt x="921558" y="403859"/>
                  </a:lnTo>
                  <a:lnTo>
                    <a:pt x="917144" y="410209"/>
                  </a:lnTo>
                  <a:lnTo>
                    <a:pt x="914084" y="416559"/>
                  </a:lnTo>
                  <a:lnTo>
                    <a:pt x="911356" y="426719"/>
                  </a:lnTo>
                  <a:lnTo>
                    <a:pt x="909769" y="435609"/>
                  </a:lnTo>
                  <a:lnTo>
                    <a:pt x="848711" y="435609"/>
                  </a:lnTo>
                  <a:lnTo>
                    <a:pt x="838365" y="473709"/>
                  </a:lnTo>
                  <a:lnTo>
                    <a:pt x="829145" y="502919"/>
                  </a:lnTo>
                  <a:lnTo>
                    <a:pt x="827995" y="510539"/>
                  </a:lnTo>
                  <a:lnTo>
                    <a:pt x="827999" y="513079"/>
                  </a:lnTo>
                  <a:lnTo>
                    <a:pt x="815598" y="513079"/>
                  </a:lnTo>
                  <a:lnTo>
                    <a:pt x="813822" y="514349"/>
                  </a:lnTo>
                  <a:lnTo>
                    <a:pt x="811716" y="520699"/>
                  </a:lnTo>
                  <a:lnTo>
                    <a:pt x="809611" y="528319"/>
                  </a:lnTo>
                  <a:lnTo>
                    <a:pt x="804126" y="533399"/>
                  </a:lnTo>
                  <a:lnTo>
                    <a:pt x="793152" y="535939"/>
                  </a:lnTo>
                  <a:lnTo>
                    <a:pt x="778857" y="538479"/>
                  </a:lnTo>
                  <a:close/>
                </a:path>
                <a:path w="1003935" h="556260">
                  <a:moveTo>
                    <a:pt x="679852" y="358139"/>
                  </a:moveTo>
                  <a:lnTo>
                    <a:pt x="671777" y="354329"/>
                  </a:lnTo>
                  <a:lnTo>
                    <a:pt x="658611" y="345439"/>
                  </a:lnTo>
                  <a:lnTo>
                    <a:pt x="650519" y="342899"/>
                  </a:lnTo>
                  <a:lnTo>
                    <a:pt x="714150" y="342899"/>
                  </a:lnTo>
                  <a:lnTo>
                    <a:pt x="710857" y="344169"/>
                  </a:lnTo>
                  <a:lnTo>
                    <a:pt x="700306" y="350519"/>
                  </a:lnTo>
                  <a:lnTo>
                    <a:pt x="689748" y="355599"/>
                  </a:lnTo>
                  <a:lnTo>
                    <a:pt x="679852" y="358139"/>
                  </a:lnTo>
                  <a:close/>
                </a:path>
                <a:path w="1003935" h="556260">
                  <a:moveTo>
                    <a:pt x="283498" y="552449"/>
                  </a:moveTo>
                  <a:lnTo>
                    <a:pt x="285283" y="547369"/>
                  </a:lnTo>
                  <a:lnTo>
                    <a:pt x="290491" y="541019"/>
                  </a:lnTo>
                  <a:lnTo>
                    <a:pt x="300278" y="530859"/>
                  </a:lnTo>
                  <a:lnTo>
                    <a:pt x="309900" y="520699"/>
                  </a:lnTo>
                  <a:lnTo>
                    <a:pt x="314615" y="511809"/>
                  </a:lnTo>
                  <a:lnTo>
                    <a:pt x="316526" y="505459"/>
                  </a:lnTo>
                  <a:lnTo>
                    <a:pt x="319941" y="495299"/>
                  </a:lnTo>
                  <a:lnTo>
                    <a:pt x="323363" y="482599"/>
                  </a:lnTo>
                  <a:lnTo>
                    <a:pt x="325290" y="469899"/>
                  </a:lnTo>
                  <a:lnTo>
                    <a:pt x="325293" y="454659"/>
                  </a:lnTo>
                  <a:lnTo>
                    <a:pt x="324807" y="444499"/>
                  </a:lnTo>
                  <a:lnTo>
                    <a:pt x="324686" y="441959"/>
                  </a:lnTo>
                  <a:lnTo>
                    <a:pt x="324625" y="440689"/>
                  </a:lnTo>
                  <a:lnTo>
                    <a:pt x="324504" y="438149"/>
                  </a:lnTo>
                  <a:lnTo>
                    <a:pt x="323348" y="422909"/>
                  </a:lnTo>
                  <a:lnTo>
                    <a:pt x="323252" y="421639"/>
                  </a:lnTo>
                  <a:lnTo>
                    <a:pt x="317844" y="382269"/>
                  </a:lnTo>
                  <a:lnTo>
                    <a:pt x="309294" y="373379"/>
                  </a:lnTo>
                  <a:lnTo>
                    <a:pt x="407134" y="373379"/>
                  </a:lnTo>
                  <a:lnTo>
                    <a:pt x="404112" y="384809"/>
                  </a:lnTo>
                  <a:lnTo>
                    <a:pt x="402583" y="397509"/>
                  </a:lnTo>
                  <a:lnTo>
                    <a:pt x="399370" y="410209"/>
                  </a:lnTo>
                  <a:lnTo>
                    <a:pt x="393481" y="421639"/>
                  </a:lnTo>
                  <a:lnTo>
                    <a:pt x="386594" y="433069"/>
                  </a:lnTo>
                  <a:lnTo>
                    <a:pt x="380387" y="444499"/>
                  </a:lnTo>
                  <a:lnTo>
                    <a:pt x="375817" y="459739"/>
                  </a:lnTo>
                  <a:lnTo>
                    <a:pt x="372588" y="480059"/>
                  </a:lnTo>
                  <a:lnTo>
                    <a:pt x="370363" y="499109"/>
                  </a:lnTo>
                  <a:lnTo>
                    <a:pt x="368804" y="513079"/>
                  </a:lnTo>
                  <a:lnTo>
                    <a:pt x="366483" y="523239"/>
                  </a:lnTo>
                  <a:lnTo>
                    <a:pt x="362817" y="530859"/>
                  </a:lnTo>
                  <a:lnTo>
                    <a:pt x="362150" y="532129"/>
                  </a:lnTo>
                  <a:lnTo>
                    <a:pt x="346609" y="532129"/>
                  </a:lnTo>
                  <a:lnTo>
                    <a:pt x="343040" y="544829"/>
                  </a:lnTo>
                  <a:lnTo>
                    <a:pt x="340379" y="549909"/>
                  </a:lnTo>
                  <a:lnTo>
                    <a:pt x="333160" y="551179"/>
                  </a:lnTo>
                  <a:lnTo>
                    <a:pt x="286159" y="551179"/>
                  </a:lnTo>
                  <a:lnTo>
                    <a:pt x="283498" y="552449"/>
                  </a:lnTo>
                  <a:close/>
                </a:path>
                <a:path w="1003935" h="556260">
                  <a:moveTo>
                    <a:pt x="143764" y="433069"/>
                  </a:moveTo>
                  <a:lnTo>
                    <a:pt x="123957" y="431799"/>
                  </a:lnTo>
                  <a:lnTo>
                    <a:pt x="111978" y="429259"/>
                  </a:lnTo>
                  <a:lnTo>
                    <a:pt x="182195" y="429259"/>
                  </a:lnTo>
                  <a:lnTo>
                    <a:pt x="165232" y="431799"/>
                  </a:lnTo>
                  <a:lnTo>
                    <a:pt x="143764" y="433069"/>
                  </a:lnTo>
                  <a:close/>
                </a:path>
                <a:path w="1003935" h="556260">
                  <a:moveTo>
                    <a:pt x="873599" y="556259"/>
                  </a:moveTo>
                  <a:lnTo>
                    <a:pt x="865585" y="556259"/>
                  </a:lnTo>
                  <a:lnTo>
                    <a:pt x="856203" y="554989"/>
                  </a:lnTo>
                  <a:lnTo>
                    <a:pt x="831088" y="554989"/>
                  </a:lnTo>
                  <a:lnTo>
                    <a:pt x="824700" y="552449"/>
                  </a:lnTo>
                  <a:lnTo>
                    <a:pt x="826800" y="548639"/>
                  </a:lnTo>
                  <a:lnTo>
                    <a:pt x="834146" y="542289"/>
                  </a:lnTo>
                  <a:lnTo>
                    <a:pt x="842327" y="535939"/>
                  </a:lnTo>
                  <a:lnTo>
                    <a:pt x="846927" y="530859"/>
                  </a:lnTo>
                  <a:lnTo>
                    <a:pt x="849220" y="524509"/>
                  </a:lnTo>
                  <a:lnTo>
                    <a:pt x="852593" y="516889"/>
                  </a:lnTo>
                  <a:lnTo>
                    <a:pt x="855802" y="507999"/>
                  </a:lnTo>
                  <a:lnTo>
                    <a:pt x="857602" y="500379"/>
                  </a:lnTo>
                  <a:lnTo>
                    <a:pt x="857710" y="487679"/>
                  </a:lnTo>
                  <a:lnTo>
                    <a:pt x="857253" y="474979"/>
                  </a:lnTo>
                  <a:lnTo>
                    <a:pt x="856367" y="461009"/>
                  </a:lnTo>
                  <a:lnTo>
                    <a:pt x="856287" y="459739"/>
                  </a:lnTo>
                  <a:lnTo>
                    <a:pt x="856206" y="458469"/>
                  </a:lnTo>
                  <a:lnTo>
                    <a:pt x="854909" y="448309"/>
                  </a:lnTo>
                  <a:lnTo>
                    <a:pt x="853156" y="440689"/>
                  </a:lnTo>
                  <a:lnTo>
                    <a:pt x="848711" y="435609"/>
                  </a:lnTo>
                  <a:lnTo>
                    <a:pt x="909769" y="435609"/>
                  </a:lnTo>
                  <a:lnTo>
                    <a:pt x="903201" y="480059"/>
                  </a:lnTo>
                  <a:lnTo>
                    <a:pt x="902743" y="500379"/>
                  </a:lnTo>
                  <a:lnTo>
                    <a:pt x="903012" y="505459"/>
                  </a:lnTo>
                  <a:lnTo>
                    <a:pt x="903079" y="506729"/>
                  </a:lnTo>
                  <a:lnTo>
                    <a:pt x="904685" y="514349"/>
                  </a:lnTo>
                  <a:lnTo>
                    <a:pt x="904655" y="520699"/>
                  </a:lnTo>
                  <a:lnTo>
                    <a:pt x="901797" y="527049"/>
                  </a:lnTo>
                  <a:lnTo>
                    <a:pt x="897940" y="533399"/>
                  </a:lnTo>
                  <a:lnTo>
                    <a:pt x="894917" y="538479"/>
                  </a:lnTo>
                  <a:lnTo>
                    <a:pt x="886027" y="538479"/>
                  </a:lnTo>
                  <a:lnTo>
                    <a:pt x="880705" y="552449"/>
                  </a:lnTo>
                  <a:lnTo>
                    <a:pt x="873599" y="556259"/>
                  </a:lnTo>
                  <a:close/>
                </a:path>
                <a:path w="1003935" h="556260">
                  <a:moveTo>
                    <a:pt x="1002655" y="473709"/>
                  </a:moveTo>
                  <a:lnTo>
                    <a:pt x="1001793" y="471169"/>
                  </a:lnTo>
                  <a:lnTo>
                    <a:pt x="1000602" y="469899"/>
                  </a:lnTo>
                  <a:lnTo>
                    <a:pt x="1003182" y="469899"/>
                  </a:lnTo>
                  <a:lnTo>
                    <a:pt x="1002655" y="473709"/>
                  </a:lnTo>
                  <a:close/>
                </a:path>
                <a:path w="1003935" h="556260">
                  <a:moveTo>
                    <a:pt x="996667" y="488949"/>
                  </a:moveTo>
                  <a:lnTo>
                    <a:pt x="994350" y="483869"/>
                  </a:lnTo>
                  <a:lnTo>
                    <a:pt x="992538" y="478789"/>
                  </a:lnTo>
                  <a:lnTo>
                    <a:pt x="999288" y="478789"/>
                  </a:lnTo>
                  <a:lnTo>
                    <a:pt x="998913" y="481329"/>
                  </a:lnTo>
                  <a:lnTo>
                    <a:pt x="996667" y="488949"/>
                  </a:lnTo>
                  <a:close/>
                </a:path>
                <a:path w="1003935" h="556260">
                  <a:moveTo>
                    <a:pt x="991066" y="499109"/>
                  </a:moveTo>
                  <a:lnTo>
                    <a:pt x="989240" y="496569"/>
                  </a:lnTo>
                  <a:lnTo>
                    <a:pt x="986920" y="490219"/>
                  </a:lnTo>
                  <a:lnTo>
                    <a:pt x="984700" y="487679"/>
                  </a:lnTo>
                  <a:lnTo>
                    <a:pt x="991807" y="487679"/>
                  </a:lnTo>
                  <a:lnTo>
                    <a:pt x="991395" y="494029"/>
                  </a:lnTo>
                  <a:lnTo>
                    <a:pt x="991313" y="495299"/>
                  </a:lnTo>
                  <a:lnTo>
                    <a:pt x="991231" y="496569"/>
                  </a:lnTo>
                  <a:lnTo>
                    <a:pt x="991148" y="497839"/>
                  </a:lnTo>
                  <a:lnTo>
                    <a:pt x="991066" y="499109"/>
                  </a:lnTo>
                  <a:close/>
                </a:path>
                <a:path w="1003935" h="556260">
                  <a:moveTo>
                    <a:pt x="821711" y="529589"/>
                  </a:moveTo>
                  <a:lnTo>
                    <a:pt x="818504" y="527049"/>
                  </a:lnTo>
                  <a:lnTo>
                    <a:pt x="816717" y="519429"/>
                  </a:lnTo>
                  <a:lnTo>
                    <a:pt x="815598" y="513079"/>
                  </a:lnTo>
                  <a:lnTo>
                    <a:pt x="827999" y="513079"/>
                  </a:lnTo>
                  <a:lnTo>
                    <a:pt x="828018" y="524509"/>
                  </a:lnTo>
                  <a:lnTo>
                    <a:pt x="827361" y="527049"/>
                  </a:lnTo>
                  <a:lnTo>
                    <a:pt x="825082" y="528319"/>
                  </a:lnTo>
                  <a:lnTo>
                    <a:pt x="821711" y="529589"/>
                  </a:lnTo>
                  <a:close/>
                </a:path>
                <a:path w="1003935" h="556260">
                  <a:moveTo>
                    <a:pt x="351931" y="554989"/>
                  </a:moveTo>
                  <a:lnTo>
                    <a:pt x="344825" y="552449"/>
                  </a:lnTo>
                  <a:lnTo>
                    <a:pt x="346052" y="538479"/>
                  </a:lnTo>
                  <a:lnTo>
                    <a:pt x="346163" y="537209"/>
                  </a:lnTo>
                  <a:lnTo>
                    <a:pt x="346275" y="535939"/>
                  </a:lnTo>
                  <a:lnTo>
                    <a:pt x="346386" y="534669"/>
                  </a:lnTo>
                  <a:lnTo>
                    <a:pt x="346498" y="533399"/>
                  </a:lnTo>
                  <a:lnTo>
                    <a:pt x="346609" y="532129"/>
                  </a:lnTo>
                  <a:lnTo>
                    <a:pt x="362150" y="532129"/>
                  </a:lnTo>
                  <a:lnTo>
                    <a:pt x="358811" y="538479"/>
                  </a:lnTo>
                  <a:lnTo>
                    <a:pt x="355469" y="543559"/>
                  </a:lnTo>
                  <a:lnTo>
                    <a:pt x="351931" y="552449"/>
                  </a:lnTo>
                  <a:lnTo>
                    <a:pt x="351931" y="554989"/>
                  </a:lnTo>
                  <a:close/>
                </a:path>
                <a:path w="1003935" h="556260">
                  <a:moveTo>
                    <a:pt x="892256" y="546099"/>
                  </a:moveTo>
                  <a:lnTo>
                    <a:pt x="886027" y="538479"/>
                  </a:lnTo>
                  <a:lnTo>
                    <a:pt x="894917" y="538479"/>
                  </a:lnTo>
                  <a:lnTo>
                    <a:pt x="892256" y="546099"/>
                  </a:lnTo>
                  <a:close/>
                </a:path>
                <a:path w="1003935" h="556260">
                  <a:moveTo>
                    <a:pt x="319272" y="552449"/>
                  </a:moveTo>
                  <a:lnTo>
                    <a:pt x="304386" y="551179"/>
                  </a:lnTo>
                  <a:lnTo>
                    <a:pt x="333160" y="551179"/>
                  </a:lnTo>
                  <a:lnTo>
                    <a:pt x="319272" y="552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095499" y="2712880"/>
              <a:ext cx="903605" cy="600710"/>
            </a:xfrm>
            <a:custGeom>
              <a:avLst/>
              <a:gdLst/>
              <a:ahLst/>
              <a:cxnLst/>
              <a:rect l="l" t="t" r="r" b="b"/>
              <a:pathLst>
                <a:path w="903605" h="600710">
                  <a:moveTo>
                    <a:pt x="243751" y="380658"/>
                  </a:moveTo>
                  <a:lnTo>
                    <a:pt x="84650" y="380658"/>
                  </a:lnTo>
                  <a:lnTo>
                    <a:pt x="264168" y="0"/>
                  </a:lnTo>
                  <a:lnTo>
                    <a:pt x="823075" y="0"/>
                  </a:lnTo>
                  <a:lnTo>
                    <a:pt x="902983" y="68504"/>
                  </a:lnTo>
                  <a:lnTo>
                    <a:pt x="902870" y="68730"/>
                  </a:lnTo>
                  <a:lnTo>
                    <a:pt x="903237" y="68730"/>
                  </a:lnTo>
                  <a:lnTo>
                    <a:pt x="903237" y="137715"/>
                  </a:lnTo>
                  <a:lnTo>
                    <a:pt x="869564" y="137715"/>
                  </a:lnTo>
                  <a:lnTo>
                    <a:pt x="807833" y="319746"/>
                  </a:lnTo>
                  <a:lnTo>
                    <a:pt x="813346" y="341339"/>
                  </a:lnTo>
                  <a:lnTo>
                    <a:pt x="701702" y="341339"/>
                  </a:lnTo>
                  <a:lnTo>
                    <a:pt x="651443" y="377130"/>
                  </a:lnTo>
                  <a:lnTo>
                    <a:pt x="247656" y="377130"/>
                  </a:lnTo>
                  <a:lnTo>
                    <a:pt x="243751" y="380658"/>
                  </a:lnTo>
                  <a:close/>
                </a:path>
                <a:path w="903605" h="600710">
                  <a:moveTo>
                    <a:pt x="903237" y="533136"/>
                  </a:moveTo>
                  <a:lnTo>
                    <a:pt x="869564" y="533136"/>
                  </a:lnTo>
                  <a:lnTo>
                    <a:pt x="869564" y="137715"/>
                  </a:lnTo>
                  <a:lnTo>
                    <a:pt x="903237" y="137715"/>
                  </a:lnTo>
                  <a:lnTo>
                    <a:pt x="903237" y="533136"/>
                  </a:lnTo>
                  <a:close/>
                </a:path>
                <a:path w="903605" h="600710">
                  <a:moveTo>
                    <a:pt x="667210" y="600681"/>
                  </a:moveTo>
                  <a:lnTo>
                    <a:pt x="621879" y="600681"/>
                  </a:lnTo>
                  <a:lnTo>
                    <a:pt x="701702" y="341339"/>
                  </a:lnTo>
                  <a:lnTo>
                    <a:pt x="813346" y="341339"/>
                  </a:lnTo>
                  <a:lnTo>
                    <a:pt x="828240" y="399682"/>
                  </a:lnTo>
                  <a:lnTo>
                    <a:pt x="826856" y="410126"/>
                  </a:lnTo>
                  <a:lnTo>
                    <a:pt x="756743" y="410126"/>
                  </a:lnTo>
                  <a:lnTo>
                    <a:pt x="667210" y="600681"/>
                  </a:lnTo>
                  <a:close/>
                </a:path>
                <a:path w="903605" h="600710">
                  <a:moveTo>
                    <a:pt x="66472" y="600681"/>
                  </a:moveTo>
                  <a:lnTo>
                    <a:pt x="0" y="600681"/>
                  </a:lnTo>
                  <a:lnTo>
                    <a:pt x="42790" y="422517"/>
                  </a:lnTo>
                  <a:lnTo>
                    <a:pt x="19927" y="376819"/>
                  </a:lnTo>
                  <a:lnTo>
                    <a:pt x="84650" y="380658"/>
                  </a:lnTo>
                  <a:lnTo>
                    <a:pt x="243751" y="380658"/>
                  </a:lnTo>
                  <a:lnTo>
                    <a:pt x="172179" y="445324"/>
                  </a:lnTo>
                  <a:lnTo>
                    <a:pt x="175990" y="510047"/>
                  </a:lnTo>
                  <a:lnTo>
                    <a:pt x="66472" y="600681"/>
                  </a:lnTo>
                  <a:close/>
                </a:path>
                <a:path w="903605" h="600710">
                  <a:moveTo>
                    <a:pt x="247656" y="600681"/>
                  </a:moveTo>
                  <a:lnTo>
                    <a:pt x="206389" y="600681"/>
                  </a:lnTo>
                  <a:lnTo>
                    <a:pt x="247656" y="377130"/>
                  </a:lnTo>
                  <a:lnTo>
                    <a:pt x="651443" y="377130"/>
                  </a:lnTo>
                  <a:lnTo>
                    <a:pt x="625125" y="395872"/>
                  </a:lnTo>
                  <a:lnTo>
                    <a:pt x="442445" y="395872"/>
                  </a:lnTo>
                  <a:lnTo>
                    <a:pt x="442445" y="401884"/>
                  </a:lnTo>
                  <a:lnTo>
                    <a:pt x="319181" y="401884"/>
                  </a:lnTo>
                  <a:lnTo>
                    <a:pt x="247656" y="600681"/>
                  </a:lnTo>
                  <a:close/>
                </a:path>
                <a:path w="903605" h="600710">
                  <a:moveTo>
                    <a:pt x="442445" y="600681"/>
                  </a:moveTo>
                  <a:lnTo>
                    <a:pt x="393529" y="600681"/>
                  </a:lnTo>
                  <a:lnTo>
                    <a:pt x="374250" y="401884"/>
                  </a:lnTo>
                  <a:lnTo>
                    <a:pt x="442445" y="401884"/>
                  </a:lnTo>
                  <a:lnTo>
                    <a:pt x="442445" y="600681"/>
                  </a:lnTo>
                  <a:close/>
                </a:path>
                <a:path w="903605" h="600710">
                  <a:moveTo>
                    <a:pt x="801595" y="600681"/>
                  </a:moveTo>
                  <a:lnTo>
                    <a:pt x="754006" y="600681"/>
                  </a:lnTo>
                  <a:lnTo>
                    <a:pt x="756743" y="410126"/>
                  </a:lnTo>
                  <a:lnTo>
                    <a:pt x="826856" y="410126"/>
                  </a:lnTo>
                  <a:lnTo>
                    <a:pt x="801595" y="600681"/>
                  </a:lnTo>
                  <a:close/>
                </a:path>
              </a:pathLst>
            </a:custGeom>
            <a:solidFill>
              <a:srgbClr val="4B62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95337" y="4662487"/>
            <a:ext cx="3305175" cy="1898790"/>
          </a:xfrm>
          <a:prstGeom prst="rect">
            <a:avLst/>
          </a:prstGeom>
          <a:solidFill>
            <a:srgbClr val="E4E4E4">
              <a:alpha val="54899"/>
            </a:srgbClr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223520" marR="207010" algn="ctr">
              <a:lnSpc>
                <a:spcPct val="125000"/>
              </a:lnSpc>
            </a:pPr>
            <a:r>
              <a:rPr lang="ru-RU" sz="1800" spc="-40" dirty="0">
                <a:latin typeface="Tahoma"/>
                <a:cs typeface="Tahoma"/>
              </a:rPr>
              <a:t>"Пољопривреда: стабилизација до 2015. године и </a:t>
            </a:r>
            <a:r>
              <a:rPr lang="ru-RU" sz="1800" b="1" spc="-40" dirty="0">
                <a:latin typeface="Tahoma"/>
                <a:cs typeface="Tahoma"/>
              </a:rPr>
              <a:t>постепени опоравак броја стоке»</a:t>
            </a:r>
          </a:p>
          <a:p>
            <a:pPr marL="223520" marR="207010" algn="ctr">
              <a:lnSpc>
                <a:spcPct val="125000"/>
              </a:lnSpc>
            </a:pPr>
            <a:r>
              <a:rPr sz="1350" spc="-55" dirty="0">
                <a:latin typeface="Tahoma"/>
                <a:cs typeface="Tahoma"/>
              </a:rPr>
              <a:t>SNC,</a:t>
            </a:r>
            <a:r>
              <a:rPr sz="1350" spc="-45" dirty="0">
                <a:latin typeface="Tahoma"/>
                <a:cs typeface="Tahoma"/>
              </a:rPr>
              <a:t> </a:t>
            </a:r>
            <a:r>
              <a:rPr sz="1350" spc="-20" dirty="0">
                <a:latin typeface="Tahoma"/>
                <a:cs typeface="Tahoma"/>
              </a:rPr>
              <a:t>2017</a:t>
            </a:r>
            <a:endParaRPr sz="1350" dirty="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87351" y="1606550"/>
            <a:ext cx="10660727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03315" algn="l"/>
              </a:tabLst>
            </a:pPr>
            <a:r>
              <a:rPr lang="sr-Cyrl-RS" sz="3000" b="1" spc="-380" dirty="0">
                <a:solidFill>
                  <a:srgbClr val="002046"/>
                </a:solidFill>
                <a:latin typeface="Trebuchet MS"/>
                <a:cs typeface="Trebuchet MS"/>
              </a:rPr>
              <a:t>После </a:t>
            </a:r>
            <a:r>
              <a:rPr sz="3000" b="1" spc="-290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3000" b="1" spc="-335" dirty="0">
                <a:solidFill>
                  <a:srgbClr val="002046"/>
                </a:solidFill>
                <a:latin typeface="Trebuchet MS"/>
                <a:cs typeface="Trebuchet MS"/>
              </a:rPr>
              <a:t>2030</a:t>
            </a:r>
            <a:r>
              <a:rPr lang="sr-Cyrl-RS" sz="3000" b="1" spc="-335" dirty="0">
                <a:solidFill>
                  <a:srgbClr val="002046"/>
                </a:solidFill>
                <a:latin typeface="Trebuchet MS"/>
                <a:cs typeface="Trebuchet MS"/>
              </a:rPr>
              <a:t>.год.</a:t>
            </a:r>
            <a:r>
              <a:rPr sz="3000" b="1" spc="-285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3000" b="1" spc="-50" dirty="0">
                <a:solidFill>
                  <a:srgbClr val="002046"/>
                </a:solidFill>
                <a:latin typeface="Trebuchet MS"/>
                <a:cs typeface="Trebuchet MS"/>
              </a:rPr>
              <a:t>?</a:t>
            </a:r>
            <a:r>
              <a:rPr sz="3000" b="1" dirty="0">
                <a:solidFill>
                  <a:srgbClr val="002046"/>
                </a:solidFill>
                <a:latin typeface="Trebuchet MS"/>
                <a:cs typeface="Trebuchet MS"/>
              </a:rPr>
              <a:t>	</a:t>
            </a:r>
            <a:r>
              <a:rPr lang="sr-Cyrl-RS" sz="3000" b="1" spc="-350" dirty="0">
                <a:solidFill>
                  <a:srgbClr val="002046"/>
                </a:solidFill>
                <a:latin typeface="Trebuchet MS"/>
                <a:cs typeface="Trebuchet MS"/>
              </a:rPr>
              <a:t>Подаци и калкулације</a:t>
            </a:r>
            <a:endParaRPr sz="3000" dirty="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777537" y="2290762"/>
            <a:ext cx="2733675" cy="2051459"/>
          </a:xfrm>
          <a:prstGeom prst="rect">
            <a:avLst/>
          </a:prstGeom>
          <a:solidFill>
            <a:srgbClr val="254161">
              <a:alpha val="19999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94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438784" marR="406400" indent="585470" algn="ctr">
              <a:lnSpc>
                <a:spcPct val="125800"/>
              </a:lnSpc>
            </a:pPr>
            <a:r>
              <a:rPr lang="sr-Cyrl-RS" sz="1600" b="1" dirty="0">
                <a:solidFill>
                  <a:srgbClr val="002046"/>
                </a:solidFill>
                <a:latin typeface="Trebuchet MS"/>
                <a:cs typeface="Trebuchet MS"/>
              </a:rPr>
              <a:t>Већи интензитет емисије?</a:t>
            </a:r>
            <a:endParaRPr sz="1600" dirty="0">
              <a:latin typeface="Trebuchet MS"/>
              <a:cs typeface="Trebuchet MS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1485333" y="2514683"/>
            <a:ext cx="1324610" cy="761365"/>
            <a:chOff x="11485333" y="2514683"/>
            <a:chExt cx="1324610" cy="761365"/>
          </a:xfrm>
        </p:grpSpPr>
        <p:sp>
          <p:nvSpPr>
            <p:cNvPr id="13" name="object 13"/>
            <p:cNvSpPr/>
            <p:nvPr/>
          </p:nvSpPr>
          <p:spPr>
            <a:xfrm>
              <a:off x="11485333" y="2514683"/>
              <a:ext cx="1003935" cy="556260"/>
            </a:xfrm>
            <a:custGeom>
              <a:avLst/>
              <a:gdLst/>
              <a:ahLst/>
              <a:cxnLst/>
              <a:rect l="l" t="t" r="r" b="b"/>
              <a:pathLst>
                <a:path w="1003934" h="556260">
                  <a:moveTo>
                    <a:pt x="980919" y="180339"/>
                  </a:moveTo>
                  <a:lnTo>
                    <a:pt x="103118" y="180339"/>
                  </a:lnTo>
                  <a:lnTo>
                    <a:pt x="107532" y="176529"/>
                  </a:lnTo>
                  <a:lnTo>
                    <a:pt x="111769" y="172719"/>
                  </a:lnTo>
                  <a:lnTo>
                    <a:pt x="169536" y="126999"/>
                  </a:lnTo>
                  <a:lnTo>
                    <a:pt x="184640" y="111759"/>
                  </a:lnTo>
                  <a:lnTo>
                    <a:pt x="196407" y="100329"/>
                  </a:lnTo>
                  <a:lnTo>
                    <a:pt x="246153" y="64769"/>
                  </a:lnTo>
                  <a:lnTo>
                    <a:pt x="298791" y="39369"/>
                  </a:lnTo>
                  <a:lnTo>
                    <a:pt x="370129" y="20319"/>
                  </a:lnTo>
                  <a:lnTo>
                    <a:pt x="426493" y="12699"/>
                  </a:lnTo>
                  <a:lnTo>
                    <a:pt x="462344" y="8889"/>
                  </a:lnTo>
                  <a:lnTo>
                    <a:pt x="497866" y="6349"/>
                  </a:lnTo>
                  <a:lnTo>
                    <a:pt x="525236" y="2539"/>
                  </a:lnTo>
                  <a:lnTo>
                    <a:pt x="553648" y="0"/>
                  </a:lnTo>
                  <a:lnTo>
                    <a:pt x="595226" y="0"/>
                  </a:lnTo>
                  <a:lnTo>
                    <a:pt x="646466" y="1269"/>
                  </a:lnTo>
                  <a:lnTo>
                    <a:pt x="703863" y="3809"/>
                  </a:lnTo>
                  <a:lnTo>
                    <a:pt x="760270" y="11429"/>
                  </a:lnTo>
                  <a:lnTo>
                    <a:pt x="808601" y="25399"/>
                  </a:lnTo>
                  <a:lnTo>
                    <a:pt x="845440" y="39369"/>
                  </a:lnTo>
                  <a:lnTo>
                    <a:pt x="885037" y="62229"/>
                  </a:lnTo>
                  <a:lnTo>
                    <a:pt x="931360" y="95249"/>
                  </a:lnTo>
                  <a:lnTo>
                    <a:pt x="963105" y="128269"/>
                  </a:lnTo>
                  <a:lnTo>
                    <a:pt x="973360" y="153669"/>
                  </a:lnTo>
                  <a:lnTo>
                    <a:pt x="980919" y="180339"/>
                  </a:lnTo>
                  <a:close/>
                </a:path>
                <a:path w="1003934" h="556260">
                  <a:moveTo>
                    <a:pt x="67556" y="436879"/>
                  </a:moveTo>
                  <a:lnTo>
                    <a:pt x="55505" y="435609"/>
                  </a:lnTo>
                  <a:lnTo>
                    <a:pt x="49778" y="431799"/>
                  </a:lnTo>
                  <a:lnTo>
                    <a:pt x="48049" y="427989"/>
                  </a:lnTo>
                  <a:lnTo>
                    <a:pt x="47990" y="426719"/>
                  </a:lnTo>
                  <a:lnTo>
                    <a:pt x="31743" y="417829"/>
                  </a:lnTo>
                  <a:lnTo>
                    <a:pt x="21905" y="407669"/>
                  </a:lnTo>
                  <a:lnTo>
                    <a:pt x="16892" y="397509"/>
                  </a:lnTo>
                  <a:lnTo>
                    <a:pt x="15120" y="389889"/>
                  </a:lnTo>
                  <a:lnTo>
                    <a:pt x="16069" y="384809"/>
                  </a:lnTo>
                  <a:lnTo>
                    <a:pt x="20011" y="379729"/>
                  </a:lnTo>
                  <a:lnTo>
                    <a:pt x="26619" y="375919"/>
                  </a:lnTo>
                  <a:lnTo>
                    <a:pt x="35562" y="369569"/>
                  </a:lnTo>
                  <a:lnTo>
                    <a:pt x="45630" y="358139"/>
                  </a:lnTo>
                  <a:lnTo>
                    <a:pt x="54776" y="339089"/>
                  </a:lnTo>
                  <a:lnTo>
                    <a:pt x="61421" y="320039"/>
                  </a:lnTo>
                  <a:lnTo>
                    <a:pt x="63987" y="307339"/>
                  </a:lnTo>
                  <a:lnTo>
                    <a:pt x="63987" y="298449"/>
                  </a:lnTo>
                  <a:lnTo>
                    <a:pt x="57789" y="290829"/>
                  </a:lnTo>
                  <a:lnTo>
                    <a:pt x="61357" y="285749"/>
                  </a:lnTo>
                  <a:lnTo>
                    <a:pt x="64895" y="280669"/>
                  </a:lnTo>
                  <a:lnTo>
                    <a:pt x="63987" y="269239"/>
                  </a:lnTo>
                  <a:lnTo>
                    <a:pt x="58665" y="262889"/>
                  </a:lnTo>
                  <a:lnTo>
                    <a:pt x="55867" y="255269"/>
                  </a:lnTo>
                  <a:lnTo>
                    <a:pt x="54901" y="243839"/>
                  </a:lnTo>
                  <a:lnTo>
                    <a:pt x="54932" y="234949"/>
                  </a:lnTo>
                  <a:lnTo>
                    <a:pt x="55128" y="229869"/>
                  </a:lnTo>
                  <a:lnTo>
                    <a:pt x="40007" y="229869"/>
                  </a:lnTo>
                  <a:lnTo>
                    <a:pt x="34686" y="224789"/>
                  </a:lnTo>
                  <a:lnTo>
                    <a:pt x="29788" y="219709"/>
                  </a:lnTo>
                  <a:lnTo>
                    <a:pt x="23470" y="213359"/>
                  </a:lnTo>
                  <a:lnTo>
                    <a:pt x="16319" y="207009"/>
                  </a:lnTo>
                  <a:lnTo>
                    <a:pt x="8921" y="200659"/>
                  </a:lnTo>
                  <a:lnTo>
                    <a:pt x="3955" y="191769"/>
                  </a:lnTo>
                  <a:lnTo>
                    <a:pt x="2648" y="181609"/>
                  </a:lnTo>
                  <a:lnTo>
                    <a:pt x="2692" y="163829"/>
                  </a:lnTo>
                  <a:lnTo>
                    <a:pt x="0" y="148589"/>
                  </a:lnTo>
                  <a:lnTo>
                    <a:pt x="33809" y="180339"/>
                  </a:lnTo>
                  <a:lnTo>
                    <a:pt x="40280" y="189229"/>
                  </a:lnTo>
                  <a:lnTo>
                    <a:pt x="47587" y="193039"/>
                  </a:lnTo>
                  <a:lnTo>
                    <a:pt x="984016" y="193039"/>
                  </a:lnTo>
                  <a:lnTo>
                    <a:pt x="987361" y="207009"/>
                  </a:lnTo>
                  <a:lnTo>
                    <a:pt x="989048" y="215899"/>
                  </a:lnTo>
                  <a:lnTo>
                    <a:pt x="979801" y="215899"/>
                  </a:lnTo>
                  <a:lnTo>
                    <a:pt x="978777" y="217169"/>
                  </a:lnTo>
                  <a:lnTo>
                    <a:pt x="969783" y="255269"/>
                  </a:lnTo>
                  <a:lnTo>
                    <a:pt x="953239" y="290829"/>
                  </a:lnTo>
                  <a:lnTo>
                    <a:pt x="934205" y="326389"/>
                  </a:lnTo>
                  <a:lnTo>
                    <a:pt x="928095" y="336549"/>
                  </a:lnTo>
                  <a:lnTo>
                    <a:pt x="744387" y="336549"/>
                  </a:lnTo>
                  <a:lnTo>
                    <a:pt x="731684" y="337819"/>
                  </a:lnTo>
                  <a:lnTo>
                    <a:pt x="720736" y="340359"/>
                  </a:lnTo>
                  <a:lnTo>
                    <a:pt x="714150" y="342899"/>
                  </a:lnTo>
                  <a:lnTo>
                    <a:pt x="499441" y="342899"/>
                  </a:lnTo>
                  <a:lnTo>
                    <a:pt x="458235" y="345439"/>
                  </a:lnTo>
                  <a:lnTo>
                    <a:pt x="414825" y="360679"/>
                  </a:lnTo>
                  <a:lnTo>
                    <a:pt x="407134" y="373379"/>
                  </a:lnTo>
                  <a:lnTo>
                    <a:pt x="302382" y="373379"/>
                  </a:lnTo>
                  <a:lnTo>
                    <a:pt x="294060" y="374649"/>
                  </a:lnTo>
                  <a:lnTo>
                    <a:pt x="284909" y="378459"/>
                  </a:lnTo>
                  <a:lnTo>
                    <a:pt x="275515" y="383539"/>
                  </a:lnTo>
                  <a:lnTo>
                    <a:pt x="264091" y="391159"/>
                  </a:lnTo>
                  <a:lnTo>
                    <a:pt x="250076" y="400049"/>
                  </a:lnTo>
                  <a:lnTo>
                    <a:pt x="235891" y="407669"/>
                  </a:lnTo>
                  <a:lnTo>
                    <a:pt x="223956" y="411479"/>
                  </a:lnTo>
                  <a:lnTo>
                    <a:pt x="214195" y="414019"/>
                  </a:lnTo>
                  <a:lnTo>
                    <a:pt x="204425" y="417829"/>
                  </a:lnTo>
                  <a:lnTo>
                    <a:pt x="193981" y="422909"/>
                  </a:lnTo>
                  <a:lnTo>
                    <a:pt x="182195" y="429259"/>
                  </a:lnTo>
                  <a:lnTo>
                    <a:pt x="104667" y="429259"/>
                  </a:lnTo>
                  <a:lnTo>
                    <a:pt x="94768" y="431799"/>
                  </a:lnTo>
                  <a:lnTo>
                    <a:pt x="82368" y="434339"/>
                  </a:lnTo>
                  <a:lnTo>
                    <a:pt x="67556" y="436879"/>
                  </a:lnTo>
                  <a:close/>
                </a:path>
                <a:path w="1003934" h="556260">
                  <a:moveTo>
                    <a:pt x="984016" y="193039"/>
                  </a:moveTo>
                  <a:lnTo>
                    <a:pt x="56036" y="193039"/>
                  </a:lnTo>
                  <a:lnTo>
                    <a:pt x="57836" y="176529"/>
                  </a:lnTo>
                  <a:lnTo>
                    <a:pt x="61796" y="162559"/>
                  </a:lnTo>
                  <a:lnTo>
                    <a:pt x="65756" y="153669"/>
                  </a:lnTo>
                  <a:lnTo>
                    <a:pt x="67556" y="149859"/>
                  </a:lnTo>
                  <a:lnTo>
                    <a:pt x="70668" y="151129"/>
                  </a:lnTo>
                  <a:lnTo>
                    <a:pt x="77781" y="157479"/>
                  </a:lnTo>
                  <a:lnTo>
                    <a:pt x="85557" y="165099"/>
                  </a:lnTo>
                  <a:lnTo>
                    <a:pt x="90659" y="171449"/>
                  </a:lnTo>
                  <a:lnTo>
                    <a:pt x="94228" y="176529"/>
                  </a:lnTo>
                  <a:lnTo>
                    <a:pt x="103118" y="180339"/>
                  </a:lnTo>
                  <a:lnTo>
                    <a:pt x="980919" y="180339"/>
                  </a:lnTo>
                  <a:lnTo>
                    <a:pt x="981279" y="181609"/>
                  </a:lnTo>
                  <a:lnTo>
                    <a:pt x="984016" y="193039"/>
                  </a:lnTo>
                  <a:close/>
                </a:path>
                <a:path w="1003934" h="556260">
                  <a:moveTo>
                    <a:pt x="982916" y="497839"/>
                  </a:moveTo>
                  <a:lnTo>
                    <a:pt x="982438" y="497839"/>
                  </a:lnTo>
                  <a:lnTo>
                    <a:pt x="981132" y="487679"/>
                  </a:lnTo>
                  <a:lnTo>
                    <a:pt x="981036" y="481329"/>
                  </a:lnTo>
                  <a:lnTo>
                    <a:pt x="980922" y="473709"/>
                  </a:lnTo>
                  <a:lnTo>
                    <a:pt x="980863" y="458469"/>
                  </a:lnTo>
                  <a:lnTo>
                    <a:pt x="982381" y="429259"/>
                  </a:lnTo>
                  <a:lnTo>
                    <a:pt x="982447" y="427989"/>
                  </a:lnTo>
                  <a:lnTo>
                    <a:pt x="982513" y="426719"/>
                  </a:lnTo>
                  <a:lnTo>
                    <a:pt x="982579" y="425449"/>
                  </a:lnTo>
                  <a:lnTo>
                    <a:pt x="985261" y="391159"/>
                  </a:lnTo>
                  <a:lnTo>
                    <a:pt x="988550" y="355599"/>
                  </a:lnTo>
                  <a:lnTo>
                    <a:pt x="988668" y="354329"/>
                  </a:lnTo>
                  <a:lnTo>
                    <a:pt x="989798" y="340359"/>
                  </a:lnTo>
                  <a:lnTo>
                    <a:pt x="990976" y="323849"/>
                  </a:lnTo>
                  <a:lnTo>
                    <a:pt x="991580" y="313689"/>
                  </a:lnTo>
                  <a:lnTo>
                    <a:pt x="991693" y="307339"/>
                  </a:lnTo>
                  <a:lnTo>
                    <a:pt x="990953" y="290829"/>
                  </a:lnTo>
                  <a:lnTo>
                    <a:pt x="990896" y="289559"/>
                  </a:lnTo>
                  <a:lnTo>
                    <a:pt x="987905" y="264159"/>
                  </a:lnTo>
                  <a:lnTo>
                    <a:pt x="984415" y="241299"/>
                  </a:lnTo>
                  <a:lnTo>
                    <a:pt x="980825" y="219709"/>
                  </a:lnTo>
                  <a:lnTo>
                    <a:pt x="979801" y="215899"/>
                  </a:lnTo>
                  <a:lnTo>
                    <a:pt x="989048" y="215899"/>
                  </a:lnTo>
                  <a:lnTo>
                    <a:pt x="992903" y="236219"/>
                  </a:lnTo>
                  <a:lnTo>
                    <a:pt x="997696" y="273049"/>
                  </a:lnTo>
                  <a:lnTo>
                    <a:pt x="999983" y="313689"/>
                  </a:lnTo>
                  <a:lnTo>
                    <a:pt x="998071" y="350519"/>
                  </a:lnTo>
                  <a:lnTo>
                    <a:pt x="998005" y="351789"/>
                  </a:lnTo>
                  <a:lnTo>
                    <a:pt x="995030" y="378459"/>
                  </a:lnTo>
                  <a:lnTo>
                    <a:pt x="994940" y="384809"/>
                  </a:lnTo>
                  <a:lnTo>
                    <a:pt x="994850" y="391159"/>
                  </a:lnTo>
                  <a:lnTo>
                    <a:pt x="994796" y="394969"/>
                  </a:lnTo>
                  <a:lnTo>
                    <a:pt x="996394" y="403859"/>
                  </a:lnTo>
                  <a:lnTo>
                    <a:pt x="998913" y="414019"/>
                  </a:lnTo>
                  <a:lnTo>
                    <a:pt x="1001223" y="425449"/>
                  </a:lnTo>
                  <a:lnTo>
                    <a:pt x="1002791" y="440689"/>
                  </a:lnTo>
                  <a:lnTo>
                    <a:pt x="1003531" y="454659"/>
                  </a:lnTo>
                  <a:lnTo>
                    <a:pt x="1003452" y="461009"/>
                  </a:lnTo>
                  <a:lnTo>
                    <a:pt x="1003358" y="468629"/>
                  </a:lnTo>
                  <a:lnTo>
                    <a:pt x="1003182" y="469899"/>
                  </a:lnTo>
                  <a:lnTo>
                    <a:pt x="1000602" y="469899"/>
                  </a:lnTo>
                  <a:lnTo>
                    <a:pt x="999288" y="478789"/>
                  </a:lnTo>
                  <a:lnTo>
                    <a:pt x="992538" y="478789"/>
                  </a:lnTo>
                  <a:lnTo>
                    <a:pt x="991807" y="487679"/>
                  </a:lnTo>
                  <a:lnTo>
                    <a:pt x="984700" y="487679"/>
                  </a:lnTo>
                  <a:lnTo>
                    <a:pt x="983394" y="494029"/>
                  </a:lnTo>
                  <a:lnTo>
                    <a:pt x="982916" y="497839"/>
                  </a:lnTo>
                  <a:close/>
                </a:path>
                <a:path w="1003934" h="556260">
                  <a:moveTo>
                    <a:pt x="778857" y="538479"/>
                  </a:moveTo>
                  <a:lnTo>
                    <a:pt x="763405" y="538479"/>
                  </a:lnTo>
                  <a:lnTo>
                    <a:pt x="754444" y="537209"/>
                  </a:lnTo>
                  <a:lnTo>
                    <a:pt x="755160" y="534669"/>
                  </a:lnTo>
                  <a:lnTo>
                    <a:pt x="760882" y="529589"/>
                  </a:lnTo>
                  <a:lnTo>
                    <a:pt x="766942" y="525779"/>
                  </a:lnTo>
                  <a:lnTo>
                    <a:pt x="772639" y="521969"/>
                  </a:lnTo>
                  <a:lnTo>
                    <a:pt x="795399" y="490219"/>
                  </a:lnTo>
                  <a:lnTo>
                    <a:pt x="802830" y="449579"/>
                  </a:lnTo>
                  <a:lnTo>
                    <a:pt x="802801" y="440689"/>
                  </a:lnTo>
                  <a:lnTo>
                    <a:pt x="796666" y="389889"/>
                  </a:lnTo>
                  <a:lnTo>
                    <a:pt x="775487" y="354329"/>
                  </a:lnTo>
                  <a:lnTo>
                    <a:pt x="756597" y="336549"/>
                  </a:lnTo>
                  <a:lnTo>
                    <a:pt x="928095" y="336549"/>
                  </a:lnTo>
                  <a:lnTo>
                    <a:pt x="918928" y="351789"/>
                  </a:lnTo>
                  <a:lnTo>
                    <a:pt x="910951" y="364489"/>
                  </a:lnTo>
                  <a:lnTo>
                    <a:pt x="908476" y="375919"/>
                  </a:lnTo>
                  <a:lnTo>
                    <a:pt x="909670" y="383539"/>
                  </a:lnTo>
                  <a:lnTo>
                    <a:pt x="912699" y="389889"/>
                  </a:lnTo>
                  <a:lnTo>
                    <a:pt x="917144" y="396239"/>
                  </a:lnTo>
                  <a:lnTo>
                    <a:pt x="921558" y="403859"/>
                  </a:lnTo>
                  <a:lnTo>
                    <a:pt x="917144" y="410209"/>
                  </a:lnTo>
                  <a:lnTo>
                    <a:pt x="914084" y="416559"/>
                  </a:lnTo>
                  <a:lnTo>
                    <a:pt x="911356" y="426719"/>
                  </a:lnTo>
                  <a:lnTo>
                    <a:pt x="909769" y="435609"/>
                  </a:lnTo>
                  <a:lnTo>
                    <a:pt x="848711" y="435609"/>
                  </a:lnTo>
                  <a:lnTo>
                    <a:pt x="838365" y="473709"/>
                  </a:lnTo>
                  <a:lnTo>
                    <a:pt x="829145" y="502919"/>
                  </a:lnTo>
                  <a:lnTo>
                    <a:pt x="827995" y="510539"/>
                  </a:lnTo>
                  <a:lnTo>
                    <a:pt x="827999" y="513079"/>
                  </a:lnTo>
                  <a:lnTo>
                    <a:pt x="815598" y="513079"/>
                  </a:lnTo>
                  <a:lnTo>
                    <a:pt x="813822" y="514349"/>
                  </a:lnTo>
                  <a:lnTo>
                    <a:pt x="811716" y="520699"/>
                  </a:lnTo>
                  <a:lnTo>
                    <a:pt x="809611" y="528319"/>
                  </a:lnTo>
                  <a:lnTo>
                    <a:pt x="804126" y="533399"/>
                  </a:lnTo>
                  <a:lnTo>
                    <a:pt x="793152" y="535939"/>
                  </a:lnTo>
                  <a:lnTo>
                    <a:pt x="778857" y="538479"/>
                  </a:lnTo>
                  <a:close/>
                </a:path>
                <a:path w="1003934" h="556260">
                  <a:moveTo>
                    <a:pt x="679852" y="358139"/>
                  </a:moveTo>
                  <a:lnTo>
                    <a:pt x="671777" y="354329"/>
                  </a:lnTo>
                  <a:lnTo>
                    <a:pt x="658611" y="345439"/>
                  </a:lnTo>
                  <a:lnTo>
                    <a:pt x="650519" y="342899"/>
                  </a:lnTo>
                  <a:lnTo>
                    <a:pt x="714150" y="342899"/>
                  </a:lnTo>
                  <a:lnTo>
                    <a:pt x="710857" y="344169"/>
                  </a:lnTo>
                  <a:lnTo>
                    <a:pt x="700306" y="350519"/>
                  </a:lnTo>
                  <a:lnTo>
                    <a:pt x="689748" y="355599"/>
                  </a:lnTo>
                  <a:lnTo>
                    <a:pt x="679852" y="358139"/>
                  </a:lnTo>
                  <a:close/>
                </a:path>
                <a:path w="1003934" h="556260">
                  <a:moveTo>
                    <a:pt x="283498" y="552449"/>
                  </a:moveTo>
                  <a:lnTo>
                    <a:pt x="285283" y="547369"/>
                  </a:lnTo>
                  <a:lnTo>
                    <a:pt x="290491" y="541019"/>
                  </a:lnTo>
                  <a:lnTo>
                    <a:pt x="300278" y="530859"/>
                  </a:lnTo>
                  <a:lnTo>
                    <a:pt x="309900" y="520699"/>
                  </a:lnTo>
                  <a:lnTo>
                    <a:pt x="314615" y="511809"/>
                  </a:lnTo>
                  <a:lnTo>
                    <a:pt x="316526" y="505459"/>
                  </a:lnTo>
                  <a:lnTo>
                    <a:pt x="319941" y="495299"/>
                  </a:lnTo>
                  <a:lnTo>
                    <a:pt x="323363" y="482599"/>
                  </a:lnTo>
                  <a:lnTo>
                    <a:pt x="325290" y="469899"/>
                  </a:lnTo>
                  <a:lnTo>
                    <a:pt x="325293" y="454659"/>
                  </a:lnTo>
                  <a:lnTo>
                    <a:pt x="324807" y="444499"/>
                  </a:lnTo>
                  <a:lnTo>
                    <a:pt x="324686" y="441959"/>
                  </a:lnTo>
                  <a:lnTo>
                    <a:pt x="324625" y="440689"/>
                  </a:lnTo>
                  <a:lnTo>
                    <a:pt x="324504" y="438149"/>
                  </a:lnTo>
                  <a:lnTo>
                    <a:pt x="323348" y="422909"/>
                  </a:lnTo>
                  <a:lnTo>
                    <a:pt x="323252" y="421639"/>
                  </a:lnTo>
                  <a:lnTo>
                    <a:pt x="317844" y="382269"/>
                  </a:lnTo>
                  <a:lnTo>
                    <a:pt x="309294" y="373379"/>
                  </a:lnTo>
                  <a:lnTo>
                    <a:pt x="407134" y="373379"/>
                  </a:lnTo>
                  <a:lnTo>
                    <a:pt x="404112" y="384809"/>
                  </a:lnTo>
                  <a:lnTo>
                    <a:pt x="402583" y="397509"/>
                  </a:lnTo>
                  <a:lnTo>
                    <a:pt x="399370" y="410209"/>
                  </a:lnTo>
                  <a:lnTo>
                    <a:pt x="393481" y="421639"/>
                  </a:lnTo>
                  <a:lnTo>
                    <a:pt x="386594" y="433069"/>
                  </a:lnTo>
                  <a:lnTo>
                    <a:pt x="380387" y="444499"/>
                  </a:lnTo>
                  <a:lnTo>
                    <a:pt x="375817" y="459739"/>
                  </a:lnTo>
                  <a:lnTo>
                    <a:pt x="372588" y="480059"/>
                  </a:lnTo>
                  <a:lnTo>
                    <a:pt x="370363" y="499109"/>
                  </a:lnTo>
                  <a:lnTo>
                    <a:pt x="368804" y="513079"/>
                  </a:lnTo>
                  <a:lnTo>
                    <a:pt x="366483" y="523239"/>
                  </a:lnTo>
                  <a:lnTo>
                    <a:pt x="362817" y="530859"/>
                  </a:lnTo>
                  <a:lnTo>
                    <a:pt x="362150" y="532129"/>
                  </a:lnTo>
                  <a:lnTo>
                    <a:pt x="346609" y="532129"/>
                  </a:lnTo>
                  <a:lnTo>
                    <a:pt x="343040" y="544829"/>
                  </a:lnTo>
                  <a:lnTo>
                    <a:pt x="340379" y="549909"/>
                  </a:lnTo>
                  <a:lnTo>
                    <a:pt x="333160" y="551179"/>
                  </a:lnTo>
                  <a:lnTo>
                    <a:pt x="286159" y="551179"/>
                  </a:lnTo>
                  <a:lnTo>
                    <a:pt x="283498" y="552449"/>
                  </a:lnTo>
                  <a:close/>
                </a:path>
                <a:path w="1003934" h="556260">
                  <a:moveTo>
                    <a:pt x="143764" y="433069"/>
                  </a:moveTo>
                  <a:lnTo>
                    <a:pt x="123957" y="431799"/>
                  </a:lnTo>
                  <a:lnTo>
                    <a:pt x="111978" y="429259"/>
                  </a:lnTo>
                  <a:lnTo>
                    <a:pt x="182195" y="429259"/>
                  </a:lnTo>
                  <a:lnTo>
                    <a:pt x="165232" y="431799"/>
                  </a:lnTo>
                  <a:lnTo>
                    <a:pt x="143764" y="433069"/>
                  </a:lnTo>
                  <a:close/>
                </a:path>
                <a:path w="1003934" h="556260">
                  <a:moveTo>
                    <a:pt x="873599" y="556259"/>
                  </a:moveTo>
                  <a:lnTo>
                    <a:pt x="865585" y="556259"/>
                  </a:lnTo>
                  <a:lnTo>
                    <a:pt x="856203" y="554989"/>
                  </a:lnTo>
                  <a:lnTo>
                    <a:pt x="831088" y="554989"/>
                  </a:lnTo>
                  <a:lnTo>
                    <a:pt x="824700" y="552449"/>
                  </a:lnTo>
                  <a:lnTo>
                    <a:pt x="826800" y="548639"/>
                  </a:lnTo>
                  <a:lnTo>
                    <a:pt x="834146" y="542289"/>
                  </a:lnTo>
                  <a:lnTo>
                    <a:pt x="842327" y="535939"/>
                  </a:lnTo>
                  <a:lnTo>
                    <a:pt x="846927" y="530859"/>
                  </a:lnTo>
                  <a:lnTo>
                    <a:pt x="849220" y="524509"/>
                  </a:lnTo>
                  <a:lnTo>
                    <a:pt x="852593" y="516889"/>
                  </a:lnTo>
                  <a:lnTo>
                    <a:pt x="855802" y="507999"/>
                  </a:lnTo>
                  <a:lnTo>
                    <a:pt x="857602" y="500379"/>
                  </a:lnTo>
                  <a:lnTo>
                    <a:pt x="857710" y="487679"/>
                  </a:lnTo>
                  <a:lnTo>
                    <a:pt x="857253" y="474979"/>
                  </a:lnTo>
                  <a:lnTo>
                    <a:pt x="856367" y="461009"/>
                  </a:lnTo>
                  <a:lnTo>
                    <a:pt x="856287" y="459739"/>
                  </a:lnTo>
                  <a:lnTo>
                    <a:pt x="856206" y="458469"/>
                  </a:lnTo>
                  <a:lnTo>
                    <a:pt x="854909" y="448309"/>
                  </a:lnTo>
                  <a:lnTo>
                    <a:pt x="853156" y="440689"/>
                  </a:lnTo>
                  <a:lnTo>
                    <a:pt x="848711" y="435609"/>
                  </a:lnTo>
                  <a:lnTo>
                    <a:pt x="909769" y="435609"/>
                  </a:lnTo>
                  <a:lnTo>
                    <a:pt x="903201" y="480059"/>
                  </a:lnTo>
                  <a:lnTo>
                    <a:pt x="902743" y="500379"/>
                  </a:lnTo>
                  <a:lnTo>
                    <a:pt x="903012" y="505459"/>
                  </a:lnTo>
                  <a:lnTo>
                    <a:pt x="903079" y="506729"/>
                  </a:lnTo>
                  <a:lnTo>
                    <a:pt x="904685" y="514349"/>
                  </a:lnTo>
                  <a:lnTo>
                    <a:pt x="904655" y="520699"/>
                  </a:lnTo>
                  <a:lnTo>
                    <a:pt x="901797" y="527049"/>
                  </a:lnTo>
                  <a:lnTo>
                    <a:pt x="897940" y="533399"/>
                  </a:lnTo>
                  <a:lnTo>
                    <a:pt x="894917" y="538479"/>
                  </a:lnTo>
                  <a:lnTo>
                    <a:pt x="886027" y="538479"/>
                  </a:lnTo>
                  <a:lnTo>
                    <a:pt x="880705" y="552449"/>
                  </a:lnTo>
                  <a:lnTo>
                    <a:pt x="873599" y="556259"/>
                  </a:lnTo>
                  <a:close/>
                </a:path>
                <a:path w="1003934" h="556260">
                  <a:moveTo>
                    <a:pt x="1002655" y="473709"/>
                  </a:moveTo>
                  <a:lnTo>
                    <a:pt x="1001793" y="471169"/>
                  </a:lnTo>
                  <a:lnTo>
                    <a:pt x="1000602" y="469899"/>
                  </a:lnTo>
                  <a:lnTo>
                    <a:pt x="1003182" y="469899"/>
                  </a:lnTo>
                  <a:lnTo>
                    <a:pt x="1002655" y="473709"/>
                  </a:lnTo>
                  <a:close/>
                </a:path>
                <a:path w="1003934" h="556260">
                  <a:moveTo>
                    <a:pt x="996667" y="488949"/>
                  </a:moveTo>
                  <a:lnTo>
                    <a:pt x="994350" y="483869"/>
                  </a:lnTo>
                  <a:lnTo>
                    <a:pt x="992538" y="478789"/>
                  </a:lnTo>
                  <a:lnTo>
                    <a:pt x="999288" y="478789"/>
                  </a:lnTo>
                  <a:lnTo>
                    <a:pt x="998913" y="481329"/>
                  </a:lnTo>
                  <a:lnTo>
                    <a:pt x="996667" y="488949"/>
                  </a:lnTo>
                  <a:close/>
                </a:path>
                <a:path w="1003934" h="556260">
                  <a:moveTo>
                    <a:pt x="991066" y="499109"/>
                  </a:moveTo>
                  <a:lnTo>
                    <a:pt x="989240" y="496569"/>
                  </a:lnTo>
                  <a:lnTo>
                    <a:pt x="986920" y="490219"/>
                  </a:lnTo>
                  <a:lnTo>
                    <a:pt x="984700" y="487679"/>
                  </a:lnTo>
                  <a:lnTo>
                    <a:pt x="991807" y="487679"/>
                  </a:lnTo>
                  <a:lnTo>
                    <a:pt x="991395" y="494029"/>
                  </a:lnTo>
                  <a:lnTo>
                    <a:pt x="991313" y="495299"/>
                  </a:lnTo>
                  <a:lnTo>
                    <a:pt x="991231" y="496569"/>
                  </a:lnTo>
                  <a:lnTo>
                    <a:pt x="991148" y="497839"/>
                  </a:lnTo>
                  <a:lnTo>
                    <a:pt x="991066" y="499109"/>
                  </a:lnTo>
                  <a:close/>
                </a:path>
                <a:path w="1003934" h="556260">
                  <a:moveTo>
                    <a:pt x="821711" y="529589"/>
                  </a:moveTo>
                  <a:lnTo>
                    <a:pt x="818504" y="527049"/>
                  </a:lnTo>
                  <a:lnTo>
                    <a:pt x="816717" y="519429"/>
                  </a:lnTo>
                  <a:lnTo>
                    <a:pt x="815598" y="513079"/>
                  </a:lnTo>
                  <a:lnTo>
                    <a:pt x="827999" y="513079"/>
                  </a:lnTo>
                  <a:lnTo>
                    <a:pt x="828018" y="524509"/>
                  </a:lnTo>
                  <a:lnTo>
                    <a:pt x="827361" y="527049"/>
                  </a:lnTo>
                  <a:lnTo>
                    <a:pt x="825082" y="528319"/>
                  </a:lnTo>
                  <a:lnTo>
                    <a:pt x="821711" y="529589"/>
                  </a:lnTo>
                  <a:close/>
                </a:path>
                <a:path w="1003934" h="556260">
                  <a:moveTo>
                    <a:pt x="351931" y="554989"/>
                  </a:moveTo>
                  <a:lnTo>
                    <a:pt x="344825" y="552449"/>
                  </a:lnTo>
                  <a:lnTo>
                    <a:pt x="346052" y="538479"/>
                  </a:lnTo>
                  <a:lnTo>
                    <a:pt x="346163" y="537209"/>
                  </a:lnTo>
                  <a:lnTo>
                    <a:pt x="346275" y="535939"/>
                  </a:lnTo>
                  <a:lnTo>
                    <a:pt x="346386" y="534669"/>
                  </a:lnTo>
                  <a:lnTo>
                    <a:pt x="346498" y="533399"/>
                  </a:lnTo>
                  <a:lnTo>
                    <a:pt x="346609" y="532129"/>
                  </a:lnTo>
                  <a:lnTo>
                    <a:pt x="362150" y="532129"/>
                  </a:lnTo>
                  <a:lnTo>
                    <a:pt x="358811" y="538479"/>
                  </a:lnTo>
                  <a:lnTo>
                    <a:pt x="355469" y="543559"/>
                  </a:lnTo>
                  <a:lnTo>
                    <a:pt x="351931" y="552449"/>
                  </a:lnTo>
                  <a:lnTo>
                    <a:pt x="351931" y="554989"/>
                  </a:lnTo>
                  <a:close/>
                </a:path>
                <a:path w="1003934" h="556260">
                  <a:moveTo>
                    <a:pt x="892256" y="546099"/>
                  </a:moveTo>
                  <a:lnTo>
                    <a:pt x="886027" y="538479"/>
                  </a:lnTo>
                  <a:lnTo>
                    <a:pt x="894917" y="538479"/>
                  </a:lnTo>
                  <a:lnTo>
                    <a:pt x="892256" y="546099"/>
                  </a:lnTo>
                  <a:close/>
                </a:path>
                <a:path w="1003934" h="556260">
                  <a:moveTo>
                    <a:pt x="319272" y="552449"/>
                  </a:moveTo>
                  <a:lnTo>
                    <a:pt x="304386" y="551179"/>
                  </a:lnTo>
                  <a:lnTo>
                    <a:pt x="333160" y="551179"/>
                  </a:lnTo>
                  <a:lnTo>
                    <a:pt x="319272" y="552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906249" y="2674780"/>
              <a:ext cx="903605" cy="600710"/>
            </a:xfrm>
            <a:custGeom>
              <a:avLst/>
              <a:gdLst/>
              <a:ahLst/>
              <a:cxnLst/>
              <a:rect l="l" t="t" r="r" b="b"/>
              <a:pathLst>
                <a:path w="903604" h="600710">
                  <a:moveTo>
                    <a:pt x="243751" y="380658"/>
                  </a:moveTo>
                  <a:lnTo>
                    <a:pt x="84650" y="380658"/>
                  </a:lnTo>
                  <a:lnTo>
                    <a:pt x="264168" y="0"/>
                  </a:lnTo>
                  <a:lnTo>
                    <a:pt x="823075" y="0"/>
                  </a:lnTo>
                  <a:lnTo>
                    <a:pt x="902983" y="68504"/>
                  </a:lnTo>
                  <a:lnTo>
                    <a:pt x="902870" y="68730"/>
                  </a:lnTo>
                  <a:lnTo>
                    <a:pt x="903237" y="68730"/>
                  </a:lnTo>
                  <a:lnTo>
                    <a:pt x="903237" y="137715"/>
                  </a:lnTo>
                  <a:lnTo>
                    <a:pt x="869564" y="137715"/>
                  </a:lnTo>
                  <a:lnTo>
                    <a:pt x="807833" y="319746"/>
                  </a:lnTo>
                  <a:lnTo>
                    <a:pt x="813346" y="341339"/>
                  </a:lnTo>
                  <a:lnTo>
                    <a:pt x="701702" y="341339"/>
                  </a:lnTo>
                  <a:lnTo>
                    <a:pt x="651443" y="377130"/>
                  </a:lnTo>
                  <a:lnTo>
                    <a:pt x="247656" y="377130"/>
                  </a:lnTo>
                  <a:lnTo>
                    <a:pt x="243751" y="380658"/>
                  </a:lnTo>
                  <a:close/>
                </a:path>
                <a:path w="903604" h="600710">
                  <a:moveTo>
                    <a:pt x="903237" y="533136"/>
                  </a:moveTo>
                  <a:lnTo>
                    <a:pt x="869564" y="533136"/>
                  </a:lnTo>
                  <a:lnTo>
                    <a:pt x="869564" y="137715"/>
                  </a:lnTo>
                  <a:lnTo>
                    <a:pt x="903237" y="137715"/>
                  </a:lnTo>
                  <a:lnTo>
                    <a:pt x="903237" y="533136"/>
                  </a:lnTo>
                  <a:close/>
                </a:path>
                <a:path w="903604" h="600710">
                  <a:moveTo>
                    <a:pt x="667210" y="600681"/>
                  </a:moveTo>
                  <a:lnTo>
                    <a:pt x="621879" y="600681"/>
                  </a:lnTo>
                  <a:lnTo>
                    <a:pt x="701702" y="341339"/>
                  </a:lnTo>
                  <a:lnTo>
                    <a:pt x="813346" y="341339"/>
                  </a:lnTo>
                  <a:lnTo>
                    <a:pt x="828240" y="399682"/>
                  </a:lnTo>
                  <a:lnTo>
                    <a:pt x="826856" y="410126"/>
                  </a:lnTo>
                  <a:lnTo>
                    <a:pt x="756743" y="410126"/>
                  </a:lnTo>
                  <a:lnTo>
                    <a:pt x="667210" y="600681"/>
                  </a:lnTo>
                  <a:close/>
                </a:path>
                <a:path w="903604" h="600710">
                  <a:moveTo>
                    <a:pt x="66472" y="600681"/>
                  </a:moveTo>
                  <a:lnTo>
                    <a:pt x="0" y="600681"/>
                  </a:lnTo>
                  <a:lnTo>
                    <a:pt x="42790" y="422517"/>
                  </a:lnTo>
                  <a:lnTo>
                    <a:pt x="19927" y="376819"/>
                  </a:lnTo>
                  <a:lnTo>
                    <a:pt x="84650" y="380658"/>
                  </a:lnTo>
                  <a:lnTo>
                    <a:pt x="243751" y="380658"/>
                  </a:lnTo>
                  <a:lnTo>
                    <a:pt x="172179" y="445324"/>
                  </a:lnTo>
                  <a:lnTo>
                    <a:pt x="175990" y="510047"/>
                  </a:lnTo>
                  <a:lnTo>
                    <a:pt x="66472" y="600681"/>
                  </a:lnTo>
                  <a:close/>
                </a:path>
                <a:path w="903604" h="600710">
                  <a:moveTo>
                    <a:pt x="247656" y="600681"/>
                  </a:moveTo>
                  <a:lnTo>
                    <a:pt x="206389" y="600681"/>
                  </a:lnTo>
                  <a:lnTo>
                    <a:pt x="247656" y="377130"/>
                  </a:lnTo>
                  <a:lnTo>
                    <a:pt x="651443" y="377130"/>
                  </a:lnTo>
                  <a:lnTo>
                    <a:pt x="625125" y="395872"/>
                  </a:lnTo>
                  <a:lnTo>
                    <a:pt x="442445" y="395872"/>
                  </a:lnTo>
                  <a:lnTo>
                    <a:pt x="442445" y="401884"/>
                  </a:lnTo>
                  <a:lnTo>
                    <a:pt x="319181" y="401884"/>
                  </a:lnTo>
                  <a:lnTo>
                    <a:pt x="247656" y="600681"/>
                  </a:lnTo>
                  <a:close/>
                </a:path>
                <a:path w="903604" h="600710">
                  <a:moveTo>
                    <a:pt x="442445" y="600681"/>
                  </a:moveTo>
                  <a:lnTo>
                    <a:pt x="393529" y="600681"/>
                  </a:lnTo>
                  <a:lnTo>
                    <a:pt x="374250" y="401884"/>
                  </a:lnTo>
                  <a:lnTo>
                    <a:pt x="442445" y="401884"/>
                  </a:lnTo>
                  <a:lnTo>
                    <a:pt x="442445" y="600681"/>
                  </a:lnTo>
                  <a:close/>
                </a:path>
                <a:path w="903604" h="600710">
                  <a:moveTo>
                    <a:pt x="801595" y="600681"/>
                  </a:moveTo>
                  <a:lnTo>
                    <a:pt x="754006" y="600681"/>
                  </a:lnTo>
                  <a:lnTo>
                    <a:pt x="756743" y="410126"/>
                  </a:lnTo>
                  <a:lnTo>
                    <a:pt x="826856" y="410126"/>
                  </a:lnTo>
                  <a:lnTo>
                    <a:pt x="801595" y="600681"/>
                  </a:lnTo>
                  <a:close/>
                </a:path>
              </a:pathLst>
            </a:custGeom>
            <a:solidFill>
              <a:srgbClr val="4B62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7767637" y="4672012"/>
            <a:ext cx="2771775" cy="1674817"/>
          </a:xfrm>
          <a:prstGeom prst="rect">
            <a:avLst/>
          </a:prstGeom>
          <a:solidFill>
            <a:srgbClr val="254161">
              <a:alpha val="19999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668020">
              <a:lnSpc>
                <a:spcPct val="100000"/>
              </a:lnSpc>
            </a:pPr>
            <a:r>
              <a:rPr lang="ru-RU" sz="1800" b="1" spc="100" dirty="0">
                <a:latin typeface="Tahoma"/>
                <a:cs typeface="Tahoma"/>
              </a:rPr>
              <a:t>1,9 милиона хектара </a:t>
            </a:r>
            <a:r>
              <a:rPr lang="ru-RU" sz="1800" spc="100" dirty="0">
                <a:latin typeface="Tahoma"/>
                <a:cs typeface="Tahoma"/>
              </a:rPr>
              <a:t>ће бити конвертовано за </a:t>
            </a:r>
            <a:r>
              <a:rPr lang="ru-RU" sz="1800" b="1" spc="100" dirty="0">
                <a:latin typeface="Tahoma"/>
                <a:cs typeface="Tahoma"/>
              </a:rPr>
              <a:t>5 година</a:t>
            </a:r>
            <a:r>
              <a:rPr sz="1800" spc="100" dirty="0">
                <a:latin typeface="Tahoma"/>
                <a:cs typeface="Tahoma"/>
              </a:rPr>
              <a:t>*.</a:t>
            </a:r>
          </a:p>
        </p:txBody>
      </p:sp>
      <p:grpSp>
        <p:nvGrpSpPr>
          <p:cNvPr id="16" name="object 16"/>
          <p:cNvGrpSpPr/>
          <p:nvPr/>
        </p:nvGrpSpPr>
        <p:grpSpPr>
          <a:xfrm>
            <a:off x="4738687" y="2300287"/>
            <a:ext cx="2752725" cy="2057400"/>
            <a:chOff x="4738687" y="2300287"/>
            <a:chExt cx="2752725" cy="2057400"/>
          </a:xfrm>
        </p:grpSpPr>
        <p:sp>
          <p:nvSpPr>
            <p:cNvPr id="17" name="object 17"/>
            <p:cNvSpPr/>
            <p:nvPr/>
          </p:nvSpPr>
          <p:spPr>
            <a:xfrm>
              <a:off x="4738687" y="2300287"/>
              <a:ext cx="2752725" cy="2057400"/>
            </a:xfrm>
            <a:custGeom>
              <a:avLst/>
              <a:gdLst/>
              <a:ahLst/>
              <a:cxnLst/>
              <a:rect l="l" t="t" r="r" b="b"/>
              <a:pathLst>
                <a:path w="2752725" h="2057400">
                  <a:moveTo>
                    <a:pt x="0" y="2057399"/>
                  </a:moveTo>
                  <a:lnTo>
                    <a:pt x="0" y="0"/>
                  </a:lnTo>
                  <a:lnTo>
                    <a:pt x="2752724" y="0"/>
                  </a:lnTo>
                  <a:lnTo>
                    <a:pt x="2752724" y="2057399"/>
                  </a:lnTo>
                  <a:lnTo>
                    <a:pt x="0" y="2057399"/>
                  </a:lnTo>
                  <a:close/>
                </a:path>
              </a:pathLst>
            </a:custGeom>
            <a:solidFill>
              <a:srgbClr val="25416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822107" y="2476499"/>
              <a:ext cx="586105" cy="781050"/>
            </a:xfrm>
            <a:custGeom>
              <a:avLst/>
              <a:gdLst/>
              <a:ahLst/>
              <a:cxnLst/>
              <a:rect l="l" t="t" r="r" b="b"/>
              <a:pathLst>
                <a:path w="586104" h="781050">
                  <a:moveTo>
                    <a:pt x="6297" y="781049"/>
                  </a:moveTo>
                  <a:lnTo>
                    <a:pt x="0" y="774581"/>
                  </a:lnTo>
                  <a:lnTo>
                    <a:pt x="634" y="766917"/>
                  </a:lnTo>
                  <a:lnTo>
                    <a:pt x="2475" y="752151"/>
                  </a:lnTo>
                  <a:lnTo>
                    <a:pt x="5549" y="737662"/>
                  </a:lnTo>
                  <a:lnTo>
                    <a:pt x="9809" y="723515"/>
                  </a:lnTo>
                  <a:lnTo>
                    <a:pt x="15206" y="709779"/>
                  </a:lnTo>
                  <a:lnTo>
                    <a:pt x="10905" y="662682"/>
                  </a:lnTo>
                  <a:lnTo>
                    <a:pt x="7318" y="614577"/>
                  </a:lnTo>
                  <a:lnTo>
                    <a:pt x="4463" y="565920"/>
                  </a:lnTo>
                  <a:lnTo>
                    <a:pt x="2294" y="516074"/>
                  </a:lnTo>
                  <a:lnTo>
                    <a:pt x="921" y="468288"/>
                  </a:lnTo>
                  <a:lnTo>
                    <a:pt x="139" y="415894"/>
                  </a:lnTo>
                  <a:lnTo>
                    <a:pt x="139" y="365338"/>
                  </a:lnTo>
                  <a:lnTo>
                    <a:pt x="841" y="315983"/>
                  </a:lnTo>
                  <a:lnTo>
                    <a:pt x="2193" y="268410"/>
                  </a:lnTo>
                  <a:lnTo>
                    <a:pt x="4436" y="215624"/>
                  </a:lnTo>
                  <a:lnTo>
                    <a:pt x="7306" y="166656"/>
                  </a:lnTo>
                  <a:lnTo>
                    <a:pt x="10905" y="118391"/>
                  </a:lnTo>
                  <a:lnTo>
                    <a:pt x="15206" y="71295"/>
                  </a:lnTo>
                  <a:lnTo>
                    <a:pt x="9809" y="57558"/>
                  </a:lnTo>
                  <a:lnTo>
                    <a:pt x="5549" y="43412"/>
                  </a:lnTo>
                  <a:lnTo>
                    <a:pt x="2475" y="28922"/>
                  </a:lnTo>
                  <a:lnTo>
                    <a:pt x="634" y="14156"/>
                  </a:lnTo>
                  <a:lnTo>
                    <a:pt x="0" y="6468"/>
                  </a:lnTo>
                  <a:lnTo>
                    <a:pt x="6272" y="0"/>
                  </a:lnTo>
                  <a:lnTo>
                    <a:pt x="44199" y="5784"/>
                  </a:lnTo>
                  <a:lnTo>
                    <a:pt x="72930" y="15987"/>
                  </a:lnTo>
                  <a:lnTo>
                    <a:pt x="584972" y="15987"/>
                  </a:lnTo>
                  <a:lnTo>
                    <a:pt x="583350" y="28922"/>
                  </a:lnTo>
                  <a:lnTo>
                    <a:pt x="580274" y="43412"/>
                  </a:lnTo>
                  <a:lnTo>
                    <a:pt x="576013" y="57558"/>
                  </a:lnTo>
                  <a:lnTo>
                    <a:pt x="570605" y="71295"/>
                  </a:lnTo>
                  <a:lnTo>
                    <a:pt x="574916" y="118391"/>
                  </a:lnTo>
                  <a:lnTo>
                    <a:pt x="578507" y="166496"/>
                  </a:lnTo>
                  <a:lnTo>
                    <a:pt x="580198" y="195286"/>
                  </a:lnTo>
                  <a:lnTo>
                    <a:pt x="292918" y="195286"/>
                  </a:lnTo>
                  <a:lnTo>
                    <a:pt x="248149" y="200442"/>
                  </a:lnTo>
                  <a:lnTo>
                    <a:pt x="207054" y="215129"/>
                  </a:lnTo>
                  <a:lnTo>
                    <a:pt x="170803" y="238176"/>
                  </a:lnTo>
                  <a:lnTo>
                    <a:pt x="140569" y="268410"/>
                  </a:lnTo>
                  <a:lnTo>
                    <a:pt x="117523" y="304661"/>
                  </a:lnTo>
                  <a:lnTo>
                    <a:pt x="102926" y="345504"/>
                  </a:lnTo>
                  <a:lnTo>
                    <a:pt x="102836" y="345756"/>
                  </a:lnTo>
                  <a:lnTo>
                    <a:pt x="97680" y="390524"/>
                  </a:lnTo>
                  <a:lnTo>
                    <a:pt x="102836" y="435293"/>
                  </a:lnTo>
                  <a:lnTo>
                    <a:pt x="117523" y="476388"/>
                  </a:lnTo>
                  <a:lnTo>
                    <a:pt x="140569" y="512639"/>
                  </a:lnTo>
                  <a:lnTo>
                    <a:pt x="170803" y="542873"/>
                  </a:lnTo>
                  <a:lnTo>
                    <a:pt x="207054" y="565920"/>
                  </a:lnTo>
                  <a:lnTo>
                    <a:pt x="248149" y="580607"/>
                  </a:lnTo>
                  <a:lnTo>
                    <a:pt x="292918" y="585763"/>
                  </a:lnTo>
                  <a:lnTo>
                    <a:pt x="580200" y="585763"/>
                  </a:lnTo>
                  <a:lnTo>
                    <a:pt x="578507" y="614577"/>
                  </a:lnTo>
                  <a:lnTo>
                    <a:pt x="574916" y="662682"/>
                  </a:lnTo>
                  <a:lnTo>
                    <a:pt x="570605" y="709779"/>
                  </a:lnTo>
                  <a:lnTo>
                    <a:pt x="576016" y="723515"/>
                  </a:lnTo>
                  <a:lnTo>
                    <a:pt x="580283" y="737662"/>
                  </a:lnTo>
                  <a:lnTo>
                    <a:pt x="583360" y="752151"/>
                  </a:lnTo>
                  <a:lnTo>
                    <a:pt x="584970" y="765062"/>
                  </a:lnTo>
                  <a:lnTo>
                    <a:pt x="72930" y="765062"/>
                  </a:lnTo>
                  <a:lnTo>
                    <a:pt x="58788" y="770770"/>
                  </a:lnTo>
                  <a:lnTo>
                    <a:pt x="44199" y="775268"/>
                  </a:lnTo>
                  <a:lnTo>
                    <a:pt x="29240" y="778507"/>
                  </a:lnTo>
                  <a:lnTo>
                    <a:pt x="13985" y="780439"/>
                  </a:lnTo>
                  <a:lnTo>
                    <a:pt x="6297" y="781049"/>
                  </a:lnTo>
                  <a:close/>
                </a:path>
                <a:path w="586104" h="781050">
                  <a:moveTo>
                    <a:pt x="584972" y="15987"/>
                  </a:moveTo>
                  <a:lnTo>
                    <a:pt x="512881" y="15987"/>
                  </a:lnTo>
                  <a:lnTo>
                    <a:pt x="527034" y="10279"/>
                  </a:lnTo>
                  <a:lnTo>
                    <a:pt x="541624" y="5784"/>
                  </a:lnTo>
                  <a:lnTo>
                    <a:pt x="556585" y="2552"/>
                  </a:lnTo>
                  <a:lnTo>
                    <a:pt x="571850" y="634"/>
                  </a:lnTo>
                  <a:lnTo>
                    <a:pt x="579514" y="0"/>
                  </a:lnTo>
                  <a:lnTo>
                    <a:pt x="585811" y="6468"/>
                  </a:lnTo>
                  <a:lnTo>
                    <a:pt x="585201" y="14156"/>
                  </a:lnTo>
                  <a:lnTo>
                    <a:pt x="584972" y="15987"/>
                  </a:lnTo>
                  <a:close/>
                </a:path>
                <a:path w="586104" h="781050">
                  <a:moveTo>
                    <a:pt x="512881" y="15987"/>
                  </a:moveTo>
                  <a:lnTo>
                    <a:pt x="72930" y="15987"/>
                  </a:lnTo>
                  <a:lnTo>
                    <a:pt x="119873" y="9661"/>
                  </a:lnTo>
                  <a:lnTo>
                    <a:pt x="168315" y="4921"/>
                  </a:lnTo>
                  <a:lnTo>
                    <a:pt x="217821" y="1765"/>
                  </a:lnTo>
                  <a:lnTo>
                    <a:pt x="267957" y="191"/>
                  </a:lnTo>
                  <a:lnTo>
                    <a:pt x="318097" y="191"/>
                  </a:lnTo>
                  <a:lnTo>
                    <a:pt x="367866" y="1765"/>
                  </a:lnTo>
                  <a:lnTo>
                    <a:pt x="368126" y="1765"/>
                  </a:lnTo>
                  <a:lnTo>
                    <a:pt x="417470" y="4921"/>
                  </a:lnTo>
                  <a:lnTo>
                    <a:pt x="465939" y="9661"/>
                  </a:lnTo>
                  <a:lnTo>
                    <a:pt x="512881" y="15987"/>
                  </a:lnTo>
                  <a:close/>
                </a:path>
                <a:path w="586104" h="781050">
                  <a:moveTo>
                    <a:pt x="580200" y="585763"/>
                  </a:moveTo>
                  <a:lnTo>
                    <a:pt x="292918" y="585763"/>
                  </a:lnTo>
                  <a:lnTo>
                    <a:pt x="337686" y="580607"/>
                  </a:lnTo>
                  <a:lnTo>
                    <a:pt x="378781" y="565920"/>
                  </a:lnTo>
                  <a:lnTo>
                    <a:pt x="415032" y="542873"/>
                  </a:lnTo>
                  <a:lnTo>
                    <a:pt x="445266" y="512639"/>
                  </a:lnTo>
                  <a:lnTo>
                    <a:pt x="468313" y="476388"/>
                  </a:lnTo>
                  <a:lnTo>
                    <a:pt x="483000" y="435293"/>
                  </a:lnTo>
                  <a:lnTo>
                    <a:pt x="488156" y="390524"/>
                  </a:lnTo>
                  <a:lnTo>
                    <a:pt x="483000" y="345756"/>
                  </a:lnTo>
                  <a:lnTo>
                    <a:pt x="468313" y="304661"/>
                  </a:lnTo>
                  <a:lnTo>
                    <a:pt x="445266" y="268410"/>
                  </a:lnTo>
                  <a:lnTo>
                    <a:pt x="415032" y="238176"/>
                  </a:lnTo>
                  <a:lnTo>
                    <a:pt x="378781" y="215129"/>
                  </a:lnTo>
                  <a:lnTo>
                    <a:pt x="337686" y="200442"/>
                  </a:lnTo>
                  <a:lnTo>
                    <a:pt x="292918" y="195286"/>
                  </a:lnTo>
                  <a:lnTo>
                    <a:pt x="580198" y="195286"/>
                  </a:lnTo>
                  <a:lnTo>
                    <a:pt x="581363" y="215129"/>
                  </a:lnTo>
                  <a:lnTo>
                    <a:pt x="583536" y="265000"/>
                  </a:lnTo>
                  <a:lnTo>
                    <a:pt x="584973" y="315031"/>
                  </a:lnTo>
                  <a:lnTo>
                    <a:pt x="585691" y="365338"/>
                  </a:lnTo>
                  <a:lnTo>
                    <a:pt x="585689" y="415894"/>
                  </a:lnTo>
                  <a:lnTo>
                    <a:pt x="585172" y="452105"/>
                  </a:lnTo>
                  <a:lnTo>
                    <a:pt x="585093" y="457620"/>
                  </a:lnTo>
                  <a:lnTo>
                    <a:pt x="584973" y="466042"/>
                  </a:lnTo>
                  <a:lnTo>
                    <a:pt x="583635" y="512639"/>
                  </a:lnTo>
                  <a:lnTo>
                    <a:pt x="583536" y="516074"/>
                  </a:lnTo>
                  <a:lnTo>
                    <a:pt x="581381" y="565646"/>
                  </a:lnTo>
                  <a:lnTo>
                    <a:pt x="580200" y="585763"/>
                  </a:lnTo>
                  <a:close/>
                </a:path>
                <a:path w="586104" h="781050">
                  <a:moveTo>
                    <a:pt x="378321" y="500360"/>
                  </a:moveTo>
                  <a:lnTo>
                    <a:pt x="207490" y="500360"/>
                  </a:lnTo>
                  <a:lnTo>
                    <a:pt x="213114" y="482928"/>
                  </a:lnTo>
                  <a:lnTo>
                    <a:pt x="228588" y="468288"/>
                  </a:lnTo>
                  <a:lnTo>
                    <a:pt x="251819" y="457620"/>
                  </a:lnTo>
                  <a:lnTo>
                    <a:pt x="280714" y="452105"/>
                  </a:lnTo>
                  <a:lnTo>
                    <a:pt x="280714" y="377491"/>
                  </a:lnTo>
                  <a:lnTo>
                    <a:pt x="247060" y="366824"/>
                  </a:lnTo>
                  <a:lnTo>
                    <a:pt x="219950" y="345504"/>
                  </a:lnTo>
                  <a:lnTo>
                    <a:pt x="201866" y="315983"/>
                  </a:lnTo>
                  <a:lnTo>
                    <a:pt x="195286" y="280714"/>
                  </a:lnTo>
                  <a:lnTo>
                    <a:pt x="233008" y="288274"/>
                  </a:lnTo>
                  <a:lnTo>
                    <a:pt x="263882" y="308908"/>
                  </a:lnTo>
                  <a:lnTo>
                    <a:pt x="284847" y="339541"/>
                  </a:lnTo>
                  <a:lnTo>
                    <a:pt x="292844" y="377100"/>
                  </a:lnTo>
                  <a:lnTo>
                    <a:pt x="306354" y="377100"/>
                  </a:lnTo>
                  <a:lnTo>
                    <a:pt x="305122" y="377491"/>
                  </a:lnTo>
                  <a:lnTo>
                    <a:pt x="305122" y="452105"/>
                  </a:lnTo>
                  <a:lnTo>
                    <a:pt x="334012" y="457620"/>
                  </a:lnTo>
                  <a:lnTo>
                    <a:pt x="357235" y="468288"/>
                  </a:lnTo>
                  <a:lnTo>
                    <a:pt x="372701" y="482928"/>
                  </a:lnTo>
                  <a:lnTo>
                    <a:pt x="378321" y="500360"/>
                  </a:lnTo>
                  <a:close/>
                </a:path>
                <a:path w="586104" h="781050">
                  <a:moveTo>
                    <a:pt x="306354" y="377100"/>
                  </a:moveTo>
                  <a:lnTo>
                    <a:pt x="292844" y="377100"/>
                  </a:lnTo>
                  <a:lnTo>
                    <a:pt x="300968" y="339541"/>
                  </a:lnTo>
                  <a:lnTo>
                    <a:pt x="321939" y="308908"/>
                  </a:lnTo>
                  <a:lnTo>
                    <a:pt x="352813" y="288274"/>
                  </a:lnTo>
                  <a:lnTo>
                    <a:pt x="390524" y="280714"/>
                  </a:lnTo>
                  <a:lnTo>
                    <a:pt x="383949" y="315983"/>
                  </a:lnTo>
                  <a:lnTo>
                    <a:pt x="365873" y="345504"/>
                  </a:lnTo>
                  <a:lnTo>
                    <a:pt x="338772" y="366824"/>
                  </a:lnTo>
                  <a:lnTo>
                    <a:pt x="306354" y="377100"/>
                  </a:lnTo>
                  <a:close/>
                </a:path>
                <a:path w="586104" h="781050">
                  <a:moveTo>
                    <a:pt x="318109" y="780854"/>
                  </a:moveTo>
                  <a:lnTo>
                    <a:pt x="267710" y="780854"/>
                  </a:lnTo>
                  <a:lnTo>
                    <a:pt x="217568" y="779273"/>
                  </a:lnTo>
                  <a:lnTo>
                    <a:pt x="168110" y="776114"/>
                  </a:lnTo>
                  <a:lnTo>
                    <a:pt x="119754" y="771377"/>
                  </a:lnTo>
                  <a:lnTo>
                    <a:pt x="72930" y="765062"/>
                  </a:lnTo>
                  <a:lnTo>
                    <a:pt x="512881" y="765062"/>
                  </a:lnTo>
                  <a:lnTo>
                    <a:pt x="466044" y="771377"/>
                  </a:lnTo>
                  <a:lnTo>
                    <a:pt x="417680" y="776114"/>
                  </a:lnTo>
                  <a:lnTo>
                    <a:pt x="368223" y="779273"/>
                  </a:lnTo>
                  <a:lnTo>
                    <a:pt x="318109" y="780854"/>
                  </a:lnTo>
                  <a:close/>
                </a:path>
                <a:path w="586104" h="781050">
                  <a:moveTo>
                    <a:pt x="579562" y="781049"/>
                  </a:moveTo>
                  <a:lnTo>
                    <a:pt x="579243" y="781049"/>
                  </a:lnTo>
                  <a:lnTo>
                    <a:pt x="571850" y="780439"/>
                  </a:lnTo>
                  <a:lnTo>
                    <a:pt x="556585" y="778507"/>
                  </a:lnTo>
                  <a:lnTo>
                    <a:pt x="541624" y="775268"/>
                  </a:lnTo>
                  <a:lnTo>
                    <a:pt x="527034" y="770770"/>
                  </a:lnTo>
                  <a:lnTo>
                    <a:pt x="512881" y="765062"/>
                  </a:lnTo>
                  <a:lnTo>
                    <a:pt x="584970" y="765062"/>
                  </a:lnTo>
                  <a:lnTo>
                    <a:pt x="585201" y="766917"/>
                  </a:lnTo>
                  <a:lnTo>
                    <a:pt x="585834" y="774581"/>
                  </a:lnTo>
                  <a:lnTo>
                    <a:pt x="585191" y="775268"/>
                  </a:lnTo>
                  <a:lnTo>
                    <a:pt x="579562" y="781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738687" y="2300287"/>
            <a:ext cx="2752725" cy="19774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760095" marR="742315" indent="26670"/>
            <a:r>
              <a:rPr lang="sr-Cyrl-RS" sz="1600" b="1" dirty="0">
                <a:solidFill>
                  <a:srgbClr val="002046"/>
                </a:solidFill>
                <a:latin typeface="Trebuchet MS"/>
                <a:cs typeface="Trebuchet MS"/>
              </a:rPr>
              <a:t>Смањена употреба</a:t>
            </a:r>
            <a:r>
              <a:rPr lang="en-US" sz="1600" b="1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lang="sr-Cyrl-RS" sz="1600" b="1" dirty="0">
                <a:solidFill>
                  <a:srgbClr val="002046"/>
                </a:solidFill>
                <a:latin typeface="Trebuchet MS"/>
                <a:cs typeface="Trebuchet MS"/>
              </a:rPr>
              <a:t> азотних </a:t>
            </a:r>
            <a:r>
              <a:rPr lang="sr-Cyrl-RS" sz="1600" b="1" spc="100" dirty="0">
                <a:solidFill>
                  <a:srgbClr val="002046"/>
                </a:solidFill>
                <a:latin typeface="Trebuchet MS"/>
                <a:cs typeface="Trebuchet MS"/>
              </a:rPr>
              <a:t>ђубрива</a:t>
            </a:r>
            <a:endParaRPr sz="1600" spc="1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38687" y="4662487"/>
            <a:ext cx="2790825" cy="1831271"/>
          </a:xfrm>
          <a:prstGeom prst="rect">
            <a:avLst/>
          </a:prstGeom>
          <a:solidFill>
            <a:srgbClr val="254161">
              <a:alpha val="19999"/>
            </a:srgbClr>
          </a:solidFill>
        </p:spPr>
        <p:txBody>
          <a:bodyPr vert="horz" wrap="square" lIns="0" tIns="2063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62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323215" marR="396240" algn="ctr">
              <a:lnSpc>
                <a:spcPct val="125000"/>
              </a:lnSpc>
            </a:pPr>
            <a:r>
              <a:rPr lang="ru-RU" sz="1800" spc="-25" dirty="0">
                <a:latin typeface="Tahoma"/>
                <a:cs typeface="Tahoma"/>
              </a:rPr>
              <a:t>Одузети смањење употребе азотног ђубрива због покровних усева.</a:t>
            </a:r>
            <a:endParaRPr sz="1800" dirty="0">
              <a:latin typeface="Tahoma"/>
              <a:cs typeface="Tahom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7796212" y="2290762"/>
            <a:ext cx="2733675" cy="2057400"/>
            <a:chOff x="7796212" y="2290762"/>
            <a:chExt cx="2733675" cy="2057400"/>
          </a:xfrm>
        </p:grpSpPr>
        <p:sp>
          <p:nvSpPr>
            <p:cNvPr id="22" name="object 22"/>
            <p:cNvSpPr/>
            <p:nvPr/>
          </p:nvSpPr>
          <p:spPr>
            <a:xfrm>
              <a:off x="7796212" y="2290762"/>
              <a:ext cx="2733675" cy="2057400"/>
            </a:xfrm>
            <a:custGeom>
              <a:avLst/>
              <a:gdLst/>
              <a:ahLst/>
              <a:cxnLst/>
              <a:rect l="l" t="t" r="r" b="b"/>
              <a:pathLst>
                <a:path w="2733675" h="2057400">
                  <a:moveTo>
                    <a:pt x="0" y="2057399"/>
                  </a:moveTo>
                  <a:lnTo>
                    <a:pt x="0" y="0"/>
                  </a:lnTo>
                  <a:lnTo>
                    <a:pt x="2733674" y="0"/>
                  </a:lnTo>
                  <a:lnTo>
                    <a:pt x="2733674" y="2057399"/>
                  </a:lnTo>
                  <a:lnTo>
                    <a:pt x="0" y="2057399"/>
                  </a:lnTo>
                  <a:close/>
                </a:path>
              </a:pathLst>
            </a:custGeom>
            <a:solidFill>
              <a:srgbClr val="25416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848760" y="2447924"/>
              <a:ext cx="842010" cy="859155"/>
            </a:xfrm>
            <a:custGeom>
              <a:avLst/>
              <a:gdLst/>
              <a:ahLst/>
              <a:cxnLst/>
              <a:rect l="l" t="t" r="r" b="b"/>
              <a:pathLst>
                <a:path w="842009" h="859154">
                  <a:moveTo>
                    <a:pt x="151369" y="846838"/>
                  </a:moveTo>
                  <a:lnTo>
                    <a:pt x="137324" y="842535"/>
                  </a:lnTo>
                  <a:lnTo>
                    <a:pt x="130940" y="834446"/>
                  </a:lnTo>
                  <a:lnTo>
                    <a:pt x="119289" y="717053"/>
                  </a:lnTo>
                  <a:lnTo>
                    <a:pt x="121712" y="712307"/>
                  </a:lnTo>
                  <a:lnTo>
                    <a:pt x="127963" y="712307"/>
                  </a:lnTo>
                  <a:lnTo>
                    <a:pt x="138236" y="714493"/>
                  </a:lnTo>
                  <a:lnTo>
                    <a:pt x="150429" y="715818"/>
                  </a:lnTo>
                  <a:lnTo>
                    <a:pt x="180933" y="715818"/>
                  </a:lnTo>
                  <a:lnTo>
                    <a:pt x="181569" y="717053"/>
                  </a:lnTo>
                  <a:lnTo>
                    <a:pt x="171797" y="831546"/>
                  </a:lnTo>
                  <a:lnTo>
                    <a:pt x="165413" y="844219"/>
                  </a:lnTo>
                  <a:lnTo>
                    <a:pt x="151369" y="846838"/>
                  </a:lnTo>
                  <a:close/>
                </a:path>
                <a:path w="842009" h="859154">
                  <a:moveTo>
                    <a:pt x="180933" y="715818"/>
                  </a:moveTo>
                  <a:lnTo>
                    <a:pt x="150429" y="715818"/>
                  </a:lnTo>
                  <a:lnTo>
                    <a:pt x="162554" y="714493"/>
                  </a:lnTo>
                  <a:lnTo>
                    <a:pt x="172835" y="712307"/>
                  </a:lnTo>
                  <a:lnTo>
                    <a:pt x="179123" y="712307"/>
                  </a:lnTo>
                  <a:lnTo>
                    <a:pt x="180933" y="715818"/>
                  </a:lnTo>
                  <a:close/>
                </a:path>
                <a:path w="842009" h="859154">
                  <a:moveTo>
                    <a:pt x="157811" y="201551"/>
                  </a:moveTo>
                  <a:lnTo>
                    <a:pt x="123782" y="187937"/>
                  </a:lnTo>
                  <a:lnTo>
                    <a:pt x="111798" y="153508"/>
                  </a:lnTo>
                  <a:lnTo>
                    <a:pt x="115276" y="107882"/>
                  </a:lnTo>
                  <a:lnTo>
                    <a:pt x="127630" y="60677"/>
                  </a:lnTo>
                  <a:lnTo>
                    <a:pt x="142276" y="21510"/>
                  </a:lnTo>
                  <a:lnTo>
                    <a:pt x="152630" y="0"/>
                  </a:lnTo>
                  <a:lnTo>
                    <a:pt x="166736" y="31492"/>
                  </a:lnTo>
                  <a:lnTo>
                    <a:pt x="190676" y="100775"/>
                  </a:lnTo>
                  <a:lnTo>
                    <a:pt x="196889" y="170058"/>
                  </a:lnTo>
                  <a:lnTo>
                    <a:pt x="157811" y="201551"/>
                  </a:lnTo>
                  <a:close/>
                </a:path>
                <a:path w="842009" h="859154">
                  <a:moveTo>
                    <a:pt x="103719" y="300931"/>
                  </a:moveTo>
                  <a:lnTo>
                    <a:pt x="64521" y="286961"/>
                  </a:lnTo>
                  <a:lnTo>
                    <a:pt x="35450" y="251591"/>
                  </a:lnTo>
                  <a:lnTo>
                    <a:pt x="15607" y="204625"/>
                  </a:lnTo>
                  <a:lnTo>
                    <a:pt x="4091" y="155869"/>
                  </a:lnTo>
                  <a:lnTo>
                    <a:pt x="0" y="115129"/>
                  </a:lnTo>
                  <a:lnTo>
                    <a:pt x="2433" y="92212"/>
                  </a:lnTo>
                  <a:lnTo>
                    <a:pt x="2644" y="100775"/>
                  </a:lnTo>
                  <a:lnTo>
                    <a:pt x="2683" y="102337"/>
                  </a:lnTo>
                  <a:lnTo>
                    <a:pt x="9644" y="127489"/>
                  </a:lnTo>
                  <a:lnTo>
                    <a:pt x="32637" y="159834"/>
                  </a:lnTo>
                  <a:lnTo>
                    <a:pt x="80981" y="191538"/>
                  </a:lnTo>
                  <a:lnTo>
                    <a:pt x="130684" y="226943"/>
                  </a:lnTo>
                  <a:lnTo>
                    <a:pt x="143339" y="262512"/>
                  </a:lnTo>
                  <a:lnTo>
                    <a:pt x="130499" y="289942"/>
                  </a:lnTo>
                  <a:lnTo>
                    <a:pt x="103719" y="300931"/>
                  </a:lnTo>
                  <a:close/>
                </a:path>
                <a:path w="842009" h="859154">
                  <a:moveTo>
                    <a:pt x="199555" y="300931"/>
                  </a:moveTo>
                  <a:lnTo>
                    <a:pt x="172713" y="289942"/>
                  </a:lnTo>
                  <a:lnTo>
                    <a:pt x="159862" y="262512"/>
                  </a:lnTo>
                  <a:lnTo>
                    <a:pt x="172514" y="226943"/>
                  </a:lnTo>
                  <a:lnTo>
                    <a:pt x="222185" y="191538"/>
                  </a:lnTo>
                  <a:lnTo>
                    <a:pt x="270564" y="159834"/>
                  </a:lnTo>
                  <a:lnTo>
                    <a:pt x="293583" y="127489"/>
                  </a:lnTo>
                  <a:lnTo>
                    <a:pt x="300559" y="102337"/>
                  </a:lnTo>
                  <a:lnTo>
                    <a:pt x="300814" y="92212"/>
                  </a:lnTo>
                  <a:lnTo>
                    <a:pt x="303210" y="115129"/>
                  </a:lnTo>
                  <a:lnTo>
                    <a:pt x="299110" y="155869"/>
                  </a:lnTo>
                  <a:lnTo>
                    <a:pt x="287603" y="204625"/>
                  </a:lnTo>
                  <a:lnTo>
                    <a:pt x="267781" y="251591"/>
                  </a:lnTo>
                  <a:lnTo>
                    <a:pt x="238735" y="286961"/>
                  </a:lnTo>
                  <a:lnTo>
                    <a:pt x="199555" y="300931"/>
                  </a:lnTo>
                  <a:close/>
                </a:path>
                <a:path w="842009" h="859154">
                  <a:moveTo>
                    <a:pt x="103719" y="429383"/>
                  </a:moveTo>
                  <a:lnTo>
                    <a:pt x="64521" y="415402"/>
                  </a:lnTo>
                  <a:lnTo>
                    <a:pt x="35450" y="380004"/>
                  </a:lnTo>
                  <a:lnTo>
                    <a:pt x="15607" y="333003"/>
                  </a:lnTo>
                  <a:lnTo>
                    <a:pt x="4091" y="284218"/>
                  </a:lnTo>
                  <a:lnTo>
                    <a:pt x="0" y="243464"/>
                  </a:lnTo>
                  <a:lnTo>
                    <a:pt x="2433" y="220557"/>
                  </a:lnTo>
                  <a:lnTo>
                    <a:pt x="2591" y="226943"/>
                  </a:lnTo>
                  <a:lnTo>
                    <a:pt x="2683" y="230668"/>
                  </a:lnTo>
                  <a:lnTo>
                    <a:pt x="9644" y="255801"/>
                  </a:lnTo>
                  <a:lnTo>
                    <a:pt x="32637" y="288157"/>
                  </a:lnTo>
                  <a:lnTo>
                    <a:pt x="80981" y="319937"/>
                  </a:lnTo>
                  <a:lnTo>
                    <a:pt x="130684" y="355305"/>
                  </a:lnTo>
                  <a:lnTo>
                    <a:pt x="143339" y="390898"/>
                  </a:lnTo>
                  <a:lnTo>
                    <a:pt x="130499" y="418371"/>
                  </a:lnTo>
                  <a:lnTo>
                    <a:pt x="103719" y="429383"/>
                  </a:lnTo>
                  <a:close/>
                </a:path>
                <a:path w="842009" h="859154">
                  <a:moveTo>
                    <a:pt x="199555" y="429383"/>
                  </a:moveTo>
                  <a:lnTo>
                    <a:pt x="172713" y="418371"/>
                  </a:lnTo>
                  <a:lnTo>
                    <a:pt x="159862" y="390898"/>
                  </a:lnTo>
                  <a:lnTo>
                    <a:pt x="172514" y="355305"/>
                  </a:lnTo>
                  <a:lnTo>
                    <a:pt x="222185" y="319937"/>
                  </a:lnTo>
                  <a:lnTo>
                    <a:pt x="270564" y="288157"/>
                  </a:lnTo>
                  <a:lnTo>
                    <a:pt x="293583" y="255801"/>
                  </a:lnTo>
                  <a:lnTo>
                    <a:pt x="300559" y="230668"/>
                  </a:lnTo>
                  <a:lnTo>
                    <a:pt x="300814" y="220557"/>
                  </a:lnTo>
                  <a:lnTo>
                    <a:pt x="303210" y="243464"/>
                  </a:lnTo>
                  <a:lnTo>
                    <a:pt x="299110" y="284218"/>
                  </a:lnTo>
                  <a:lnTo>
                    <a:pt x="287603" y="333003"/>
                  </a:lnTo>
                  <a:lnTo>
                    <a:pt x="267781" y="380004"/>
                  </a:lnTo>
                  <a:lnTo>
                    <a:pt x="238735" y="415402"/>
                  </a:lnTo>
                  <a:lnTo>
                    <a:pt x="199555" y="429383"/>
                  </a:lnTo>
                  <a:close/>
                </a:path>
                <a:path w="842009" h="859154">
                  <a:moveTo>
                    <a:pt x="103719" y="561648"/>
                  </a:moveTo>
                  <a:lnTo>
                    <a:pt x="64521" y="547671"/>
                  </a:lnTo>
                  <a:lnTo>
                    <a:pt x="35450" y="512280"/>
                  </a:lnTo>
                  <a:lnTo>
                    <a:pt x="15607" y="465288"/>
                  </a:lnTo>
                  <a:lnTo>
                    <a:pt x="4091" y="416507"/>
                  </a:lnTo>
                  <a:lnTo>
                    <a:pt x="0" y="375747"/>
                  </a:lnTo>
                  <a:lnTo>
                    <a:pt x="2433" y="352822"/>
                  </a:lnTo>
                  <a:lnTo>
                    <a:pt x="2683" y="362934"/>
                  </a:lnTo>
                  <a:lnTo>
                    <a:pt x="9644" y="388079"/>
                  </a:lnTo>
                  <a:lnTo>
                    <a:pt x="32637" y="420467"/>
                  </a:lnTo>
                  <a:lnTo>
                    <a:pt x="80981" y="452309"/>
                  </a:lnTo>
                  <a:lnTo>
                    <a:pt x="130684" y="487604"/>
                  </a:lnTo>
                  <a:lnTo>
                    <a:pt x="143339" y="523166"/>
                  </a:lnTo>
                  <a:lnTo>
                    <a:pt x="130499" y="550634"/>
                  </a:lnTo>
                  <a:lnTo>
                    <a:pt x="103719" y="561648"/>
                  </a:lnTo>
                  <a:close/>
                </a:path>
                <a:path w="842009" h="859154">
                  <a:moveTo>
                    <a:pt x="199555" y="561648"/>
                  </a:moveTo>
                  <a:lnTo>
                    <a:pt x="172713" y="550634"/>
                  </a:lnTo>
                  <a:lnTo>
                    <a:pt x="159862" y="523166"/>
                  </a:lnTo>
                  <a:lnTo>
                    <a:pt x="172514" y="487604"/>
                  </a:lnTo>
                  <a:lnTo>
                    <a:pt x="222185" y="452309"/>
                  </a:lnTo>
                  <a:lnTo>
                    <a:pt x="270564" y="420467"/>
                  </a:lnTo>
                  <a:lnTo>
                    <a:pt x="293583" y="388079"/>
                  </a:lnTo>
                  <a:lnTo>
                    <a:pt x="300559" y="362934"/>
                  </a:lnTo>
                  <a:lnTo>
                    <a:pt x="300751" y="355305"/>
                  </a:lnTo>
                  <a:lnTo>
                    <a:pt x="300814" y="352822"/>
                  </a:lnTo>
                  <a:lnTo>
                    <a:pt x="303210" y="375747"/>
                  </a:lnTo>
                  <a:lnTo>
                    <a:pt x="299221" y="415402"/>
                  </a:lnTo>
                  <a:lnTo>
                    <a:pt x="299110" y="416507"/>
                  </a:lnTo>
                  <a:lnTo>
                    <a:pt x="287603" y="465288"/>
                  </a:lnTo>
                  <a:lnTo>
                    <a:pt x="267781" y="512280"/>
                  </a:lnTo>
                  <a:lnTo>
                    <a:pt x="238735" y="547671"/>
                  </a:lnTo>
                  <a:lnTo>
                    <a:pt x="199555" y="561648"/>
                  </a:lnTo>
                  <a:close/>
                </a:path>
                <a:path w="842009" h="859154">
                  <a:moveTo>
                    <a:pt x="103719" y="697215"/>
                  </a:moveTo>
                  <a:lnTo>
                    <a:pt x="64521" y="683237"/>
                  </a:lnTo>
                  <a:lnTo>
                    <a:pt x="35450" y="647847"/>
                  </a:lnTo>
                  <a:lnTo>
                    <a:pt x="15607" y="600855"/>
                  </a:lnTo>
                  <a:lnTo>
                    <a:pt x="4091" y="552073"/>
                  </a:lnTo>
                  <a:lnTo>
                    <a:pt x="97" y="512280"/>
                  </a:lnTo>
                  <a:lnTo>
                    <a:pt x="0" y="511314"/>
                  </a:lnTo>
                  <a:lnTo>
                    <a:pt x="2433" y="488388"/>
                  </a:lnTo>
                  <a:lnTo>
                    <a:pt x="2683" y="498501"/>
                  </a:lnTo>
                  <a:lnTo>
                    <a:pt x="9644" y="523646"/>
                  </a:lnTo>
                  <a:lnTo>
                    <a:pt x="32637" y="556034"/>
                  </a:lnTo>
                  <a:lnTo>
                    <a:pt x="80981" y="587875"/>
                  </a:lnTo>
                  <a:lnTo>
                    <a:pt x="130684" y="623171"/>
                  </a:lnTo>
                  <a:lnTo>
                    <a:pt x="143339" y="658732"/>
                  </a:lnTo>
                  <a:lnTo>
                    <a:pt x="130499" y="686201"/>
                  </a:lnTo>
                  <a:lnTo>
                    <a:pt x="103719" y="697215"/>
                  </a:lnTo>
                  <a:close/>
                </a:path>
                <a:path w="842009" h="859154">
                  <a:moveTo>
                    <a:pt x="199555" y="697215"/>
                  </a:moveTo>
                  <a:lnTo>
                    <a:pt x="172713" y="686201"/>
                  </a:lnTo>
                  <a:lnTo>
                    <a:pt x="159862" y="658732"/>
                  </a:lnTo>
                  <a:lnTo>
                    <a:pt x="172514" y="623171"/>
                  </a:lnTo>
                  <a:lnTo>
                    <a:pt x="222185" y="587875"/>
                  </a:lnTo>
                  <a:lnTo>
                    <a:pt x="270564" y="556034"/>
                  </a:lnTo>
                  <a:lnTo>
                    <a:pt x="293583" y="523646"/>
                  </a:lnTo>
                  <a:lnTo>
                    <a:pt x="300559" y="498501"/>
                  </a:lnTo>
                  <a:lnTo>
                    <a:pt x="300814" y="488388"/>
                  </a:lnTo>
                  <a:lnTo>
                    <a:pt x="303210" y="511314"/>
                  </a:lnTo>
                  <a:lnTo>
                    <a:pt x="299110" y="552073"/>
                  </a:lnTo>
                  <a:lnTo>
                    <a:pt x="287603" y="600855"/>
                  </a:lnTo>
                  <a:lnTo>
                    <a:pt x="267781" y="647847"/>
                  </a:lnTo>
                  <a:lnTo>
                    <a:pt x="238735" y="683237"/>
                  </a:lnTo>
                  <a:lnTo>
                    <a:pt x="199555" y="697215"/>
                  </a:lnTo>
                  <a:close/>
                </a:path>
                <a:path w="842009" h="859154">
                  <a:moveTo>
                    <a:pt x="402271" y="858935"/>
                  </a:moveTo>
                  <a:lnTo>
                    <a:pt x="388439" y="855374"/>
                  </a:lnTo>
                  <a:lnTo>
                    <a:pt x="377531" y="845537"/>
                  </a:lnTo>
                  <a:lnTo>
                    <a:pt x="375147" y="835466"/>
                  </a:lnTo>
                  <a:lnTo>
                    <a:pt x="414046" y="724167"/>
                  </a:lnTo>
                  <a:lnTo>
                    <a:pt x="418217" y="720893"/>
                  </a:lnTo>
                  <a:lnTo>
                    <a:pt x="424186" y="723767"/>
                  </a:lnTo>
                  <a:lnTo>
                    <a:pt x="432279" y="729848"/>
                  </a:lnTo>
                  <a:lnTo>
                    <a:pt x="442823" y="736193"/>
                  </a:lnTo>
                  <a:lnTo>
                    <a:pt x="454350" y="740076"/>
                  </a:lnTo>
                  <a:lnTo>
                    <a:pt x="464188" y="742351"/>
                  </a:lnTo>
                  <a:lnTo>
                    <a:pt x="470257" y="745084"/>
                  </a:lnTo>
                  <a:lnTo>
                    <a:pt x="470474" y="750341"/>
                  </a:lnTo>
                  <a:lnTo>
                    <a:pt x="413428" y="850177"/>
                  </a:lnTo>
                  <a:lnTo>
                    <a:pt x="402271" y="858935"/>
                  </a:lnTo>
                  <a:close/>
                </a:path>
                <a:path w="842009" h="859154">
                  <a:moveTo>
                    <a:pt x="666146" y="272851"/>
                  </a:moveTo>
                  <a:lnTo>
                    <a:pt x="641022" y="246179"/>
                  </a:lnTo>
                  <a:lnTo>
                    <a:pt x="644658" y="209929"/>
                  </a:lnTo>
                  <a:lnTo>
                    <a:pt x="667032" y="170038"/>
                  </a:lnTo>
                  <a:lnTo>
                    <a:pt x="698121" y="132440"/>
                  </a:lnTo>
                  <a:lnTo>
                    <a:pt x="727904" y="103070"/>
                  </a:lnTo>
                  <a:lnTo>
                    <a:pt x="746358" y="87863"/>
                  </a:lnTo>
                  <a:lnTo>
                    <a:pt x="745943" y="117513"/>
                  </a:lnTo>
                  <a:lnTo>
                    <a:pt x="745875" y="122366"/>
                  </a:lnTo>
                  <a:lnTo>
                    <a:pt x="738385" y="195286"/>
                  </a:lnTo>
                  <a:lnTo>
                    <a:pt x="714829" y="260742"/>
                  </a:lnTo>
                  <a:lnTo>
                    <a:pt x="666146" y="272851"/>
                  </a:lnTo>
                  <a:close/>
                </a:path>
                <a:path w="842009" h="859154">
                  <a:moveTo>
                    <a:pt x="604159" y="341590"/>
                  </a:moveTo>
                  <a:lnTo>
                    <a:pt x="575222" y="340312"/>
                  </a:lnTo>
                  <a:lnTo>
                    <a:pt x="545570" y="311088"/>
                  </a:lnTo>
                  <a:lnTo>
                    <a:pt x="534118" y="266727"/>
                  </a:lnTo>
                  <a:lnTo>
                    <a:pt x="535915" y="215745"/>
                  </a:lnTo>
                  <a:lnTo>
                    <a:pt x="546011" y="166655"/>
                  </a:lnTo>
                  <a:lnTo>
                    <a:pt x="559457" y="127973"/>
                  </a:lnTo>
                  <a:lnTo>
                    <a:pt x="571303" y="108211"/>
                  </a:lnTo>
                  <a:lnTo>
                    <a:pt x="567262" y="117513"/>
                  </a:lnTo>
                  <a:lnTo>
                    <a:pt x="562974" y="143287"/>
                  </a:lnTo>
                  <a:lnTo>
                    <a:pt x="570193" y="182334"/>
                  </a:lnTo>
                  <a:lnTo>
                    <a:pt x="600671" y="231456"/>
                  </a:lnTo>
                  <a:lnTo>
                    <a:pt x="630867" y="284509"/>
                  </a:lnTo>
                  <a:lnTo>
                    <a:pt x="627368" y="322104"/>
                  </a:lnTo>
                  <a:lnTo>
                    <a:pt x="604159" y="341590"/>
                  </a:lnTo>
                  <a:close/>
                </a:path>
                <a:path w="842009" h="859154">
                  <a:moveTo>
                    <a:pt x="550018" y="458041"/>
                  </a:moveTo>
                  <a:lnTo>
                    <a:pt x="521022" y="456738"/>
                  </a:lnTo>
                  <a:lnTo>
                    <a:pt x="491386" y="427512"/>
                  </a:lnTo>
                  <a:lnTo>
                    <a:pt x="479953" y="383147"/>
                  </a:lnTo>
                  <a:lnTo>
                    <a:pt x="481772" y="332161"/>
                  </a:lnTo>
                  <a:lnTo>
                    <a:pt x="491893" y="283070"/>
                  </a:lnTo>
                  <a:lnTo>
                    <a:pt x="505365" y="244390"/>
                  </a:lnTo>
                  <a:lnTo>
                    <a:pt x="517237" y="224637"/>
                  </a:lnTo>
                  <a:lnTo>
                    <a:pt x="513219" y="233908"/>
                  </a:lnTo>
                  <a:lnTo>
                    <a:pt x="508966" y="259623"/>
                  </a:lnTo>
                  <a:lnTo>
                    <a:pt x="516184" y="298636"/>
                  </a:lnTo>
                  <a:lnTo>
                    <a:pt x="546579" y="347802"/>
                  </a:lnTo>
                  <a:lnTo>
                    <a:pt x="576761" y="400920"/>
                  </a:lnTo>
                  <a:lnTo>
                    <a:pt x="573253" y="438551"/>
                  </a:lnTo>
                  <a:lnTo>
                    <a:pt x="550018" y="458041"/>
                  </a:lnTo>
                  <a:close/>
                </a:path>
                <a:path w="842009" h="859154">
                  <a:moveTo>
                    <a:pt x="703596" y="384430"/>
                  </a:moveTo>
                  <a:lnTo>
                    <a:pt x="662173" y="380552"/>
                  </a:lnTo>
                  <a:lnTo>
                    <a:pt x="642495" y="359353"/>
                  </a:lnTo>
                  <a:lnTo>
                    <a:pt x="642385" y="329077"/>
                  </a:lnTo>
                  <a:lnTo>
                    <a:pt x="668806" y="302144"/>
                  </a:lnTo>
                  <a:lnTo>
                    <a:pt x="728721" y="290971"/>
                  </a:lnTo>
                  <a:lnTo>
                    <a:pt x="785949" y="282579"/>
                  </a:lnTo>
                  <a:lnTo>
                    <a:pt x="820450" y="262911"/>
                  </a:lnTo>
                  <a:lnTo>
                    <a:pt x="837375" y="243013"/>
                  </a:lnTo>
                  <a:lnTo>
                    <a:pt x="841881" y="233908"/>
                  </a:lnTo>
                  <a:lnTo>
                    <a:pt x="834407" y="255752"/>
                  </a:lnTo>
                  <a:lnTo>
                    <a:pt x="813558" y="290971"/>
                  </a:lnTo>
                  <a:lnTo>
                    <a:pt x="782585" y="330373"/>
                  </a:lnTo>
                  <a:lnTo>
                    <a:pt x="744835" y="364611"/>
                  </a:lnTo>
                  <a:lnTo>
                    <a:pt x="703596" y="384430"/>
                  </a:lnTo>
                  <a:close/>
                </a:path>
                <a:path w="842009" h="859154">
                  <a:moveTo>
                    <a:pt x="494268" y="578001"/>
                  </a:moveTo>
                  <a:lnTo>
                    <a:pt x="465319" y="576681"/>
                  </a:lnTo>
                  <a:lnTo>
                    <a:pt x="435699" y="547505"/>
                  </a:lnTo>
                  <a:lnTo>
                    <a:pt x="424266" y="503163"/>
                  </a:lnTo>
                  <a:lnTo>
                    <a:pt x="426072" y="452178"/>
                  </a:lnTo>
                  <a:lnTo>
                    <a:pt x="436174" y="403074"/>
                  </a:lnTo>
                  <a:lnTo>
                    <a:pt x="449543" y="364611"/>
                  </a:lnTo>
                  <a:lnTo>
                    <a:pt x="449625" y="364376"/>
                  </a:lnTo>
                  <a:lnTo>
                    <a:pt x="461480" y="344607"/>
                  </a:lnTo>
                  <a:lnTo>
                    <a:pt x="457457" y="353880"/>
                  </a:lnTo>
                  <a:lnTo>
                    <a:pt x="453248" y="379274"/>
                  </a:lnTo>
                  <a:lnTo>
                    <a:pt x="453192" y="379609"/>
                  </a:lnTo>
                  <a:lnTo>
                    <a:pt x="460384" y="418610"/>
                  </a:lnTo>
                  <a:lnTo>
                    <a:pt x="490768" y="467906"/>
                  </a:lnTo>
                  <a:lnTo>
                    <a:pt x="520998" y="520916"/>
                  </a:lnTo>
                  <a:lnTo>
                    <a:pt x="517496" y="558514"/>
                  </a:lnTo>
                  <a:lnTo>
                    <a:pt x="494268" y="578001"/>
                  </a:lnTo>
                  <a:close/>
                </a:path>
                <a:path w="842009" h="859154">
                  <a:moveTo>
                    <a:pt x="649505" y="500936"/>
                  </a:moveTo>
                  <a:lnTo>
                    <a:pt x="608107" y="497113"/>
                  </a:lnTo>
                  <a:lnTo>
                    <a:pt x="588399" y="475885"/>
                  </a:lnTo>
                  <a:lnTo>
                    <a:pt x="588279" y="445574"/>
                  </a:lnTo>
                  <a:lnTo>
                    <a:pt x="614710" y="418610"/>
                  </a:lnTo>
                  <a:lnTo>
                    <a:pt x="674877" y="407391"/>
                  </a:lnTo>
                  <a:lnTo>
                    <a:pt x="731933" y="398930"/>
                  </a:lnTo>
                  <a:lnTo>
                    <a:pt x="766438" y="379274"/>
                  </a:lnTo>
                  <a:lnTo>
                    <a:pt x="783386" y="359353"/>
                  </a:lnTo>
                  <a:lnTo>
                    <a:pt x="787834" y="350379"/>
                  </a:lnTo>
                  <a:lnTo>
                    <a:pt x="780361" y="372159"/>
                  </a:lnTo>
                  <a:lnTo>
                    <a:pt x="759481" y="407391"/>
                  </a:lnTo>
                  <a:lnTo>
                    <a:pt x="728503" y="446789"/>
                  </a:lnTo>
                  <a:lnTo>
                    <a:pt x="690741" y="481066"/>
                  </a:lnTo>
                  <a:lnTo>
                    <a:pt x="649505" y="500936"/>
                  </a:lnTo>
                  <a:close/>
                </a:path>
                <a:path w="842009" h="859154">
                  <a:moveTo>
                    <a:pt x="437207" y="700834"/>
                  </a:moveTo>
                  <a:lnTo>
                    <a:pt x="408220" y="699496"/>
                  </a:lnTo>
                  <a:lnTo>
                    <a:pt x="378578" y="670370"/>
                  </a:lnTo>
                  <a:lnTo>
                    <a:pt x="367129" y="626070"/>
                  </a:lnTo>
                  <a:lnTo>
                    <a:pt x="368824" y="578001"/>
                  </a:lnTo>
                  <a:lnTo>
                    <a:pt x="368926" y="575121"/>
                  </a:lnTo>
                  <a:lnTo>
                    <a:pt x="379023" y="526049"/>
                  </a:lnTo>
                  <a:lnTo>
                    <a:pt x="392473" y="487379"/>
                  </a:lnTo>
                  <a:lnTo>
                    <a:pt x="404167" y="467906"/>
                  </a:lnTo>
                  <a:lnTo>
                    <a:pt x="403139" y="470375"/>
                  </a:lnTo>
                  <a:lnTo>
                    <a:pt x="400306" y="476901"/>
                  </a:lnTo>
                  <a:lnTo>
                    <a:pt x="396053" y="502609"/>
                  </a:lnTo>
                  <a:lnTo>
                    <a:pt x="403286" y="541636"/>
                  </a:lnTo>
                  <a:lnTo>
                    <a:pt x="433723" y="590855"/>
                  </a:lnTo>
                  <a:lnTo>
                    <a:pt x="463914" y="643833"/>
                  </a:lnTo>
                  <a:lnTo>
                    <a:pt x="460423" y="681386"/>
                  </a:lnTo>
                  <a:lnTo>
                    <a:pt x="437207" y="700834"/>
                  </a:lnTo>
                  <a:close/>
                </a:path>
                <a:path w="842009" h="859154">
                  <a:moveTo>
                    <a:pt x="593722" y="620958"/>
                  </a:moveTo>
                  <a:lnTo>
                    <a:pt x="552297" y="617163"/>
                  </a:lnTo>
                  <a:lnTo>
                    <a:pt x="532604" y="595847"/>
                  </a:lnTo>
                  <a:lnTo>
                    <a:pt x="532509" y="565527"/>
                  </a:lnTo>
                  <a:lnTo>
                    <a:pt x="558945" y="538589"/>
                  </a:lnTo>
                  <a:lnTo>
                    <a:pt x="618845" y="527421"/>
                  </a:lnTo>
                  <a:lnTo>
                    <a:pt x="676145" y="518960"/>
                  </a:lnTo>
                  <a:lnTo>
                    <a:pt x="710648" y="499301"/>
                  </a:lnTo>
                  <a:lnTo>
                    <a:pt x="727544" y="479440"/>
                  </a:lnTo>
                  <a:lnTo>
                    <a:pt x="732023" y="470375"/>
                  </a:lnTo>
                  <a:lnTo>
                    <a:pt x="724601" y="492218"/>
                  </a:lnTo>
                  <a:lnTo>
                    <a:pt x="703766" y="527421"/>
                  </a:lnTo>
                  <a:lnTo>
                    <a:pt x="672763" y="566842"/>
                  </a:lnTo>
                  <a:lnTo>
                    <a:pt x="634984" y="601096"/>
                  </a:lnTo>
                  <a:lnTo>
                    <a:pt x="593722" y="620958"/>
                  </a:lnTo>
                  <a:close/>
                </a:path>
                <a:path w="842009" h="859154">
                  <a:moveTo>
                    <a:pt x="536599" y="743854"/>
                  </a:moveTo>
                  <a:lnTo>
                    <a:pt x="495198" y="740005"/>
                  </a:lnTo>
                  <a:lnTo>
                    <a:pt x="475528" y="718759"/>
                  </a:lnTo>
                  <a:lnTo>
                    <a:pt x="475437" y="688460"/>
                  </a:lnTo>
                  <a:lnTo>
                    <a:pt x="501876" y="661518"/>
                  </a:lnTo>
                  <a:lnTo>
                    <a:pt x="561800" y="650343"/>
                  </a:lnTo>
                  <a:lnTo>
                    <a:pt x="619065" y="641883"/>
                  </a:lnTo>
                  <a:lnTo>
                    <a:pt x="653572" y="622223"/>
                  </a:lnTo>
                  <a:lnTo>
                    <a:pt x="670488" y="602362"/>
                  </a:lnTo>
                  <a:lnTo>
                    <a:pt x="674978" y="593298"/>
                  </a:lnTo>
                  <a:lnTo>
                    <a:pt x="667501" y="615108"/>
                  </a:lnTo>
                  <a:lnTo>
                    <a:pt x="646615" y="650343"/>
                  </a:lnTo>
                  <a:lnTo>
                    <a:pt x="615620" y="689745"/>
                  </a:lnTo>
                  <a:lnTo>
                    <a:pt x="577845" y="724007"/>
                  </a:lnTo>
                  <a:lnTo>
                    <a:pt x="536599" y="74385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7796212" y="2290762"/>
            <a:ext cx="2733675" cy="1956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586740" marR="577850" indent="184785" algn="ctr">
              <a:lnSpc>
                <a:spcPct val="126899"/>
              </a:lnSpc>
            </a:pPr>
            <a:r>
              <a:rPr lang="sr-Cyrl-RS" sz="1600" b="1" dirty="0">
                <a:solidFill>
                  <a:srgbClr val="002046"/>
                </a:solidFill>
                <a:latin typeface="Trebuchet MS"/>
                <a:cs typeface="Trebuchet MS"/>
              </a:rPr>
              <a:t>Примена покровних усева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796587" y="4672012"/>
            <a:ext cx="2771775" cy="1604927"/>
          </a:xfrm>
          <a:prstGeom prst="rect">
            <a:avLst/>
          </a:prstGeom>
          <a:solidFill>
            <a:srgbClr val="254161">
              <a:alpha val="19999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80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627380" marR="222885" indent="-458470" algn="ctr">
              <a:lnSpc>
                <a:spcPct val="125000"/>
              </a:lnSpc>
            </a:pPr>
            <a:r>
              <a:rPr lang="ru-RU" sz="1800" dirty="0">
                <a:latin typeface="Tahoma"/>
                <a:cs typeface="Tahoma"/>
              </a:rPr>
              <a:t>Резултат селекције у сточарству </a:t>
            </a:r>
            <a:r>
              <a:rPr lang="ru-RU" dirty="0">
                <a:latin typeface="Tahoma"/>
                <a:cs typeface="Tahoma"/>
              </a:rPr>
              <a:t>н</a:t>
            </a:r>
            <a:r>
              <a:rPr lang="ru-RU" sz="1800" dirty="0">
                <a:latin typeface="Tahoma"/>
                <a:cs typeface="Tahoma"/>
              </a:rPr>
              <a:t>а већи принос</a:t>
            </a:r>
            <a:r>
              <a:rPr sz="1800" spc="-10" dirty="0">
                <a:latin typeface="Tahoma"/>
                <a:cs typeface="Tahoma"/>
              </a:rPr>
              <a:t>.</a:t>
            </a:r>
            <a:endParaRPr sz="1800" dirty="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538604" y="6740525"/>
            <a:ext cx="963294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70" dirty="0">
                <a:solidFill>
                  <a:srgbClr val="424242"/>
                </a:solidFill>
                <a:latin typeface="Tahoma"/>
                <a:cs typeface="Tahoma"/>
              </a:rPr>
              <a:t>*BUR2,</a:t>
            </a:r>
            <a:r>
              <a:rPr sz="1350" spc="-6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350" spc="-20" dirty="0">
                <a:solidFill>
                  <a:srgbClr val="424242"/>
                </a:solidFill>
                <a:latin typeface="Tahoma"/>
                <a:cs typeface="Tahoma"/>
              </a:rPr>
              <a:t>2023</a:t>
            </a:r>
            <a:endParaRPr sz="13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872196" y="7502525"/>
            <a:ext cx="274256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1200" spc="-45" dirty="0">
                <a:solidFill>
                  <a:srgbClr val="424242"/>
                </a:solidFill>
                <a:latin typeface="Tahoma"/>
                <a:cs typeface="Tahoma"/>
              </a:rPr>
              <a:t>Извор</a:t>
            </a:r>
            <a:r>
              <a:rPr sz="1200" spc="-45" dirty="0">
                <a:solidFill>
                  <a:srgbClr val="424242"/>
                </a:solidFill>
                <a:latin typeface="Tahoma"/>
                <a:cs typeface="Tahoma"/>
              </a:rPr>
              <a:t>: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40" dirty="0">
                <a:solidFill>
                  <a:srgbClr val="424242"/>
                </a:solidFill>
                <a:latin typeface="Tahoma"/>
                <a:cs typeface="Tahoma"/>
              </a:rPr>
              <a:t>IPARD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110" dirty="0">
                <a:solidFill>
                  <a:srgbClr val="424242"/>
                </a:solidFill>
                <a:latin typeface="Tahoma"/>
                <a:cs typeface="Tahoma"/>
              </a:rPr>
              <a:t>III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-</a:t>
            </a:r>
            <a:r>
              <a:rPr sz="1200" spc="270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30" dirty="0">
                <a:solidFill>
                  <a:srgbClr val="424242"/>
                </a:solidFill>
                <a:latin typeface="Tahoma"/>
                <a:cs typeface="Tahoma"/>
              </a:rPr>
              <a:t>BUR2,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424242"/>
                </a:solidFill>
                <a:latin typeface="Tahoma"/>
                <a:cs typeface="Tahoma"/>
              </a:rPr>
              <a:t>2023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and</a:t>
            </a:r>
            <a:r>
              <a:rPr sz="1200" spc="-55" dirty="0">
                <a:solidFill>
                  <a:srgbClr val="424242"/>
                </a:solidFill>
                <a:latin typeface="Tahoma"/>
                <a:cs typeface="Tahoma"/>
              </a:rPr>
              <a:t> </a:t>
            </a:r>
            <a:r>
              <a:rPr sz="1200" spc="-20" dirty="0">
                <a:solidFill>
                  <a:srgbClr val="424242"/>
                </a:solidFill>
                <a:latin typeface="Tahoma"/>
                <a:cs typeface="Tahoma"/>
              </a:rPr>
              <a:t>LCDS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2624" y="434975"/>
            <a:ext cx="12877800" cy="1559401"/>
          </a:xfrm>
          <a:prstGeom prst="rect">
            <a:avLst/>
          </a:prstGeom>
        </p:spPr>
        <p:txBody>
          <a:bodyPr vert="horz" wrap="square" lIns="0" tIns="469900" rIns="0" bIns="0" rtlCol="0">
            <a:spAutoFit/>
          </a:bodyPr>
          <a:lstStyle/>
          <a:p>
            <a:pPr marL="2164080">
              <a:lnSpc>
                <a:spcPct val="100000"/>
              </a:lnSpc>
              <a:spcBef>
                <a:spcPts val="100"/>
              </a:spcBef>
            </a:pPr>
            <a:r>
              <a:rPr lang="sr-Cyrl-RS" sz="3600" dirty="0"/>
              <a:t>Национално утврђени доприноси </a:t>
            </a:r>
            <a:r>
              <a:rPr sz="3450" dirty="0"/>
              <a:t>NDC+</a:t>
            </a:r>
            <a:r>
              <a:rPr sz="3450" spc="-35" dirty="0"/>
              <a:t> </a:t>
            </a:r>
            <a:r>
              <a:rPr sz="3450" dirty="0"/>
              <a:t>|</a:t>
            </a:r>
            <a:r>
              <a:rPr sz="3450" spc="-30" dirty="0"/>
              <a:t> </a:t>
            </a:r>
            <a:r>
              <a:rPr lang="ru-RU" sz="3450" spc="-35" dirty="0"/>
              <a:t>Разлика у односу на </a:t>
            </a:r>
            <a:r>
              <a:rPr lang="en-GB" sz="3450" dirty="0"/>
              <a:t>NDC</a:t>
            </a:r>
            <a:r>
              <a:rPr lang="ru-RU" sz="3450" spc="-35" dirty="0"/>
              <a:t> у пољопривреди</a:t>
            </a:r>
            <a:endParaRPr sz="3450" dirty="0"/>
          </a:p>
        </p:txBody>
      </p:sp>
      <p:sp>
        <p:nvSpPr>
          <p:cNvPr id="4" name="object 4"/>
          <p:cNvSpPr txBox="1"/>
          <p:nvPr/>
        </p:nvSpPr>
        <p:spPr>
          <a:xfrm>
            <a:off x="5921374" y="5949950"/>
            <a:ext cx="4950822" cy="1051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250" b="1" i="1" spc="100" dirty="0">
                <a:solidFill>
                  <a:srgbClr val="002046"/>
                </a:solidFill>
                <a:latin typeface="Trebuchet MS"/>
                <a:cs typeface="Trebuchet MS"/>
              </a:rPr>
              <a:t>Процењује се у складу са другим двогодишњим ажурираним извештајем (</a:t>
            </a:r>
            <a:r>
              <a:rPr lang="en-GB" sz="2250" b="1" i="1" spc="100" dirty="0">
                <a:solidFill>
                  <a:srgbClr val="002046"/>
                </a:solidFill>
                <a:latin typeface="Trebuchet MS"/>
                <a:cs typeface="Trebuchet MS"/>
              </a:rPr>
              <a:t>BUR</a:t>
            </a:r>
            <a:r>
              <a:rPr lang="sr-Cyrl-RS" sz="2250" b="1" i="1" spc="100" dirty="0">
                <a:solidFill>
                  <a:srgbClr val="002046"/>
                </a:solidFill>
                <a:latin typeface="Trebuchet MS"/>
                <a:cs typeface="Trebuchet MS"/>
              </a:rPr>
              <a:t>)</a:t>
            </a:r>
            <a:r>
              <a:rPr sz="2250" b="1" i="1" spc="100" dirty="0">
                <a:solidFill>
                  <a:srgbClr val="002046"/>
                </a:solidFill>
                <a:latin typeface="Trebuchet MS"/>
                <a:cs typeface="Trebuchet MS"/>
              </a:rPr>
              <a:t>.</a:t>
            </a:r>
            <a:endParaRPr sz="2250" spc="1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00624" y="5795372"/>
            <a:ext cx="742950" cy="683895"/>
          </a:xfrm>
          <a:custGeom>
            <a:avLst/>
            <a:gdLst/>
            <a:ahLst/>
            <a:cxnLst/>
            <a:rect l="l" t="t" r="r" b="b"/>
            <a:pathLst>
              <a:path w="742950" h="683895">
                <a:moveTo>
                  <a:pt x="401192" y="683508"/>
                </a:moveTo>
                <a:lnTo>
                  <a:pt x="360309" y="671264"/>
                </a:lnTo>
                <a:lnTo>
                  <a:pt x="332340" y="637172"/>
                </a:lnTo>
                <a:lnTo>
                  <a:pt x="326903" y="609213"/>
                </a:lnTo>
                <a:lnTo>
                  <a:pt x="332340" y="581253"/>
                </a:lnTo>
                <a:lnTo>
                  <a:pt x="348652" y="556672"/>
                </a:lnTo>
                <a:lnTo>
                  <a:pt x="489278" y="416046"/>
                </a:lnTo>
                <a:lnTo>
                  <a:pt x="595079" y="416046"/>
                </a:lnTo>
                <a:lnTo>
                  <a:pt x="623716" y="410209"/>
                </a:lnTo>
                <a:lnTo>
                  <a:pt x="647103" y="394291"/>
                </a:lnTo>
                <a:lnTo>
                  <a:pt x="662872" y="370676"/>
                </a:lnTo>
                <a:lnTo>
                  <a:pt x="668654" y="341751"/>
                </a:lnTo>
                <a:lnTo>
                  <a:pt x="662969" y="313321"/>
                </a:lnTo>
                <a:lnTo>
                  <a:pt x="662872" y="312835"/>
                </a:lnTo>
                <a:lnTo>
                  <a:pt x="647090" y="289210"/>
                </a:lnTo>
                <a:lnTo>
                  <a:pt x="623716" y="273295"/>
                </a:lnTo>
                <a:lnTo>
                  <a:pt x="595079" y="267456"/>
                </a:lnTo>
                <a:lnTo>
                  <a:pt x="489278" y="267456"/>
                </a:lnTo>
                <a:lnTo>
                  <a:pt x="348652" y="126829"/>
                </a:lnTo>
                <a:lnTo>
                  <a:pt x="332340" y="102248"/>
                </a:lnTo>
                <a:lnTo>
                  <a:pt x="326903" y="74289"/>
                </a:lnTo>
                <a:lnTo>
                  <a:pt x="332340" y="46329"/>
                </a:lnTo>
                <a:lnTo>
                  <a:pt x="348652" y="21748"/>
                </a:lnTo>
                <a:lnTo>
                  <a:pt x="373233" y="5437"/>
                </a:lnTo>
                <a:lnTo>
                  <a:pt x="401192" y="0"/>
                </a:lnTo>
                <a:lnTo>
                  <a:pt x="429152" y="5437"/>
                </a:lnTo>
                <a:lnTo>
                  <a:pt x="721195" y="289210"/>
                </a:lnTo>
                <a:lnTo>
                  <a:pt x="741509" y="327188"/>
                </a:lnTo>
                <a:lnTo>
                  <a:pt x="742949" y="341751"/>
                </a:lnTo>
                <a:lnTo>
                  <a:pt x="741509" y="356317"/>
                </a:lnTo>
                <a:lnTo>
                  <a:pt x="721195" y="394291"/>
                </a:lnTo>
                <a:lnTo>
                  <a:pt x="453710" y="661753"/>
                </a:lnTo>
                <a:lnTo>
                  <a:pt x="415383" y="682146"/>
                </a:lnTo>
                <a:lnTo>
                  <a:pt x="401192" y="683508"/>
                </a:lnTo>
                <a:close/>
              </a:path>
              <a:path w="742950" h="683895">
                <a:moveTo>
                  <a:pt x="489278" y="416046"/>
                </a:moveTo>
                <a:lnTo>
                  <a:pt x="73575" y="416046"/>
                </a:lnTo>
                <a:lnTo>
                  <a:pt x="44938" y="410209"/>
                </a:lnTo>
                <a:lnTo>
                  <a:pt x="21551" y="394291"/>
                </a:lnTo>
                <a:lnTo>
                  <a:pt x="5782" y="370676"/>
                </a:lnTo>
                <a:lnTo>
                  <a:pt x="0" y="341751"/>
                </a:lnTo>
                <a:lnTo>
                  <a:pt x="5685" y="313321"/>
                </a:lnTo>
                <a:lnTo>
                  <a:pt x="5782" y="312835"/>
                </a:lnTo>
                <a:lnTo>
                  <a:pt x="21564" y="289210"/>
                </a:lnTo>
                <a:lnTo>
                  <a:pt x="44938" y="273295"/>
                </a:lnTo>
                <a:lnTo>
                  <a:pt x="73575" y="267456"/>
                </a:lnTo>
                <a:lnTo>
                  <a:pt x="489278" y="267456"/>
                </a:lnTo>
                <a:lnTo>
                  <a:pt x="563573" y="341751"/>
                </a:lnTo>
                <a:lnTo>
                  <a:pt x="489278" y="416046"/>
                </a:lnTo>
                <a:close/>
              </a:path>
            </a:pathLst>
          </a:custGeom>
          <a:solidFill>
            <a:srgbClr val="002046">
              <a:alpha val="7890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90650" y="2362199"/>
            <a:ext cx="3295650" cy="3162300"/>
          </a:xfrm>
          <a:custGeom>
            <a:avLst/>
            <a:gdLst/>
            <a:ahLst/>
            <a:cxnLst/>
            <a:rect l="l" t="t" r="r" b="b"/>
            <a:pathLst>
              <a:path w="3295650" h="3162300">
                <a:moveTo>
                  <a:pt x="0" y="3162299"/>
                </a:moveTo>
                <a:lnTo>
                  <a:pt x="0" y="0"/>
                </a:lnTo>
                <a:lnTo>
                  <a:pt x="3295649" y="0"/>
                </a:lnTo>
                <a:lnTo>
                  <a:pt x="3295649" y="3162299"/>
                </a:lnTo>
                <a:lnTo>
                  <a:pt x="0" y="3162299"/>
                </a:lnTo>
                <a:close/>
              </a:path>
            </a:pathLst>
          </a:custGeom>
          <a:solidFill>
            <a:srgbClr val="E4E4E4">
              <a:alpha val="548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390650" y="2362199"/>
            <a:ext cx="3295650" cy="27751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3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657225">
              <a:lnSpc>
                <a:spcPct val="100000"/>
              </a:lnSpc>
            </a:pPr>
            <a:r>
              <a:rPr lang="sr-Cyrl-RS" sz="2150" b="1" spc="100" dirty="0">
                <a:solidFill>
                  <a:srgbClr val="002046"/>
                </a:solidFill>
                <a:latin typeface="Trebuchet MS"/>
                <a:cs typeface="Trebuchet MS"/>
              </a:rPr>
              <a:t>Опције за сточарство</a:t>
            </a:r>
            <a:endParaRPr sz="2150" spc="100" dirty="0">
              <a:latin typeface="Trebuchet MS"/>
              <a:cs typeface="Trebuchet MS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274659" y="3248108"/>
            <a:ext cx="1324610" cy="761365"/>
            <a:chOff x="2274659" y="3248108"/>
            <a:chExt cx="1324610" cy="761365"/>
          </a:xfrm>
        </p:grpSpPr>
        <p:sp>
          <p:nvSpPr>
            <p:cNvPr id="9" name="object 9"/>
            <p:cNvSpPr/>
            <p:nvPr/>
          </p:nvSpPr>
          <p:spPr>
            <a:xfrm>
              <a:off x="2274659" y="3248108"/>
              <a:ext cx="1003935" cy="556260"/>
            </a:xfrm>
            <a:custGeom>
              <a:avLst/>
              <a:gdLst/>
              <a:ahLst/>
              <a:cxnLst/>
              <a:rect l="l" t="t" r="r" b="b"/>
              <a:pathLst>
                <a:path w="1003935" h="556260">
                  <a:moveTo>
                    <a:pt x="980919" y="180339"/>
                  </a:moveTo>
                  <a:lnTo>
                    <a:pt x="103118" y="180339"/>
                  </a:lnTo>
                  <a:lnTo>
                    <a:pt x="107532" y="176529"/>
                  </a:lnTo>
                  <a:lnTo>
                    <a:pt x="111769" y="172719"/>
                  </a:lnTo>
                  <a:lnTo>
                    <a:pt x="169536" y="126999"/>
                  </a:lnTo>
                  <a:lnTo>
                    <a:pt x="184640" y="111759"/>
                  </a:lnTo>
                  <a:lnTo>
                    <a:pt x="196407" y="100329"/>
                  </a:lnTo>
                  <a:lnTo>
                    <a:pt x="246153" y="64769"/>
                  </a:lnTo>
                  <a:lnTo>
                    <a:pt x="298791" y="39369"/>
                  </a:lnTo>
                  <a:lnTo>
                    <a:pt x="370129" y="20319"/>
                  </a:lnTo>
                  <a:lnTo>
                    <a:pt x="426493" y="12699"/>
                  </a:lnTo>
                  <a:lnTo>
                    <a:pt x="462344" y="8889"/>
                  </a:lnTo>
                  <a:lnTo>
                    <a:pt x="497866" y="6349"/>
                  </a:lnTo>
                  <a:lnTo>
                    <a:pt x="525236" y="2539"/>
                  </a:lnTo>
                  <a:lnTo>
                    <a:pt x="553648" y="0"/>
                  </a:lnTo>
                  <a:lnTo>
                    <a:pt x="595226" y="0"/>
                  </a:lnTo>
                  <a:lnTo>
                    <a:pt x="646466" y="1269"/>
                  </a:lnTo>
                  <a:lnTo>
                    <a:pt x="703863" y="3809"/>
                  </a:lnTo>
                  <a:lnTo>
                    <a:pt x="760270" y="11429"/>
                  </a:lnTo>
                  <a:lnTo>
                    <a:pt x="808601" y="25399"/>
                  </a:lnTo>
                  <a:lnTo>
                    <a:pt x="845440" y="39369"/>
                  </a:lnTo>
                  <a:lnTo>
                    <a:pt x="885037" y="62229"/>
                  </a:lnTo>
                  <a:lnTo>
                    <a:pt x="931360" y="95249"/>
                  </a:lnTo>
                  <a:lnTo>
                    <a:pt x="963105" y="128269"/>
                  </a:lnTo>
                  <a:lnTo>
                    <a:pt x="973360" y="153669"/>
                  </a:lnTo>
                  <a:lnTo>
                    <a:pt x="980919" y="180339"/>
                  </a:lnTo>
                  <a:close/>
                </a:path>
                <a:path w="1003935" h="556260">
                  <a:moveTo>
                    <a:pt x="67556" y="436879"/>
                  </a:moveTo>
                  <a:lnTo>
                    <a:pt x="55505" y="435609"/>
                  </a:lnTo>
                  <a:lnTo>
                    <a:pt x="49778" y="431799"/>
                  </a:lnTo>
                  <a:lnTo>
                    <a:pt x="48049" y="427989"/>
                  </a:lnTo>
                  <a:lnTo>
                    <a:pt x="47990" y="426719"/>
                  </a:lnTo>
                  <a:lnTo>
                    <a:pt x="31743" y="417829"/>
                  </a:lnTo>
                  <a:lnTo>
                    <a:pt x="21905" y="407669"/>
                  </a:lnTo>
                  <a:lnTo>
                    <a:pt x="16892" y="397509"/>
                  </a:lnTo>
                  <a:lnTo>
                    <a:pt x="15120" y="389889"/>
                  </a:lnTo>
                  <a:lnTo>
                    <a:pt x="16069" y="384809"/>
                  </a:lnTo>
                  <a:lnTo>
                    <a:pt x="20011" y="379729"/>
                  </a:lnTo>
                  <a:lnTo>
                    <a:pt x="26619" y="375919"/>
                  </a:lnTo>
                  <a:lnTo>
                    <a:pt x="35562" y="369569"/>
                  </a:lnTo>
                  <a:lnTo>
                    <a:pt x="45630" y="358139"/>
                  </a:lnTo>
                  <a:lnTo>
                    <a:pt x="54776" y="339089"/>
                  </a:lnTo>
                  <a:lnTo>
                    <a:pt x="61421" y="320039"/>
                  </a:lnTo>
                  <a:lnTo>
                    <a:pt x="63987" y="307339"/>
                  </a:lnTo>
                  <a:lnTo>
                    <a:pt x="63987" y="298449"/>
                  </a:lnTo>
                  <a:lnTo>
                    <a:pt x="57789" y="290829"/>
                  </a:lnTo>
                  <a:lnTo>
                    <a:pt x="61357" y="285749"/>
                  </a:lnTo>
                  <a:lnTo>
                    <a:pt x="64895" y="280669"/>
                  </a:lnTo>
                  <a:lnTo>
                    <a:pt x="63987" y="269239"/>
                  </a:lnTo>
                  <a:lnTo>
                    <a:pt x="58665" y="262889"/>
                  </a:lnTo>
                  <a:lnTo>
                    <a:pt x="55867" y="255269"/>
                  </a:lnTo>
                  <a:lnTo>
                    <a:pt x="54901" y="243839"/>
                  </a:lnTo>
                  <a:lnTo>
                    <a:pt x="54932" y="234949"/>
                  </a:lnTo>
                  <a:lnTo>
                    <a:pt x="55128" y="229869"/>
                  </a:lnTo>
                  <a:lnTo>
                    <a:pt x="40007" y="229869"/>
                  </a:lnTo>
                  <a:lnTo>
                    <a:pt x="34686" y="224789"/>
                  </a:lnTo>
                  <a:lnTo>
                    <a:pt x="29788" y="219709"/>
                  </a:lnTo>
                  <a:lnTo>
                    <a:pt x="23470" y="213359"/>
                  </a:lnTo>
                  <a:lnTo>
                    <a:pt x="16319" y="207009"/>
                  </a:lnTo>
                  <a:lnTo>
                    <a:pt x="8921" y="200659"/>
                  </a:lnTo>
                  <a:lnTo>
                    <a:pt x="3955" y="191769"/>
                  </a:lnTo>
                  <a:lnTo>
                    <a:pt x="2648" y="181609"/>
                  </a:lnTo>
                  <a:lnTo>
                    <a:pt x="2692" y="163829"/>
                  </a:lnTo>
                  <a:lnTo>
                    <a:pt x="0" y="148589"/>
                  </a:lnTo>
                  <a:lnTo>
                    <a:pt x="33809" y="180339"/>
                  </a:lnTo>
                  <a:lnTo>
                    <a:pt x="40280" y="189229"/>
                  </a:lnTo>
                  <a:lnTo>
                    <a:pt x="47587" y="193039"/>
                  </a:lnTo>
                  <a:lnTo>
                    <a:pt x="984016" y="193039"/>
                  </a:lnTo>
                  <a:lnTo>
                    <a:pt x="987361" y="207009"/>
                  </a:lnTo>
                  <a:lnTo>
                    <a:pt x="989048" y="215899"/>
                  </a:lnTo>
                  <a:lnTo>
                    <a:pt x="979801" y="215899"/>
                  </a:lnTo>
                  <a:lnTo>
                    <a:pt x="978777" y="217169"/>
                  </a:lnTo>
                  <a:lnTo>
                    <a:pt x="969783" y="255269"/>
                  </a:lnTo>
                  <a:lnTo>
                    <a:pt x="953239" y="290829"/>
                  </a:lnTo>
                  <a:lnTo>
                    <a:pt x="934205" y="326389"/>
                  </a:lnTo>
                  <a:lnTo>
                    <a:pt x="928095" y="336549"/>
                  </a:lnTo>
                  <a:lnTo>
                    <a:pt x="744387" y="336549"/>
                  </a:lnTo>
                  <a:lnTo>
                    <a:pt x="731684" y="337819"/>
                  </a:lnTo>
                  <a:lnTo>
                    <a:pt x="720736" y="340359"/>
                  </a:lnTo>
                  <a:lnTo>
                    <a:pt x="714150" y="342899"/>
                  </a:lnTo>
                  <a:lnTo>
                    <a:pt x="499441" y="342899"/>
                  </a:lnTo>
                  <a:lnTo>
                    <a:pt x="458235" y="345439"/>
                  </a:lnTo>
                  <a:lnTo>
                    <a:pt x="414825" y="360679"/>
                  </a:lnTo>
                  <a:lnTo>
                    <a:pt x="407134" y="373379"/>
                  </a:lnTo>
                  <a:lnTo>
                    <a:pt x="302382" y="373379"/>
                  </a:lnTo>
                  <a:lnTo>
                    <a:pt x="294060" y="374649"/>
                  </a:lnTo>
                  <a:lnTo>
                    <a:pt x="284909" y="378459"/>
                  </a:lnTo>
                  <a:lnTo>
                    <a:pt x="275515" y="383539"/>
                  </a:lnTo>
                  <a:lnTo>
                    <a:pt x="264091" y="391159"/>
                  </a:lnTo>
                  <a:lnTo>
                    <a:pt x="250076" y="400049"/>
                  </a:lnTo>
                  <a:lnTo>
                    <a:pt x="235891" y="407669"/>
                  </a:lnTo>
                  <a:lnTo>
                    <a:pt x="223956" y="411479"/>
                  </a:lnTo>
                  <a:lnTo>
                    <a:pt x="214195" y="414019"/>
                  </a:lnTo>
                  <a:lnTo>
                    <a:pt x="204425" y="417829"/>
                  </a:lnTo>
                  <a:lnTo>
                    <a:pt x="193981" y="422909"/>
                  </a:lnTo>
                  <a:lnTo>
                    <a:pt x="182195" y="429259"/>
                  </a:lnTo>
                  <a:lnTo>
                    <a:pt x="104667" y="429259"/>
                  </a:lnTo>
                  <a:lnTo>
                    <a:pt x="94768" y="431799"/>
                  </a:lnTo>
                  <a:lnTo>
                    <a:pt x="82368" y="434339"/>
                  </a:lnTo>
                  <a:lnTo>
                    <a:pt x="67556" y="436879"/>
                  </a:lnTo>
                  <a:close/>
                </a:path>
                <a:path w="1003935" h="556260">
                  <a:moveTo>
                    <a:pt x="984016" y="193039"/>
                  </a:moveTo>
                  <a:lnTo>
                    <a:pt x="56036" y="193039"/>
                  </a:lnTo>
                  <a:lnTo>
                    <a:pt x="57836" y="176529"/>
                  </a:lnTo>
                  <a:lnTo>
                    <a:pt x="61796" y="162559"/>
                  </a:lnTo>
                  <a:lnTo>
                    <a:pt x="65756" y="153669"/>
                  </a:lnTo>
                  <a:lnTo>
                    <a:pt x="67556" y="149859"/>
                  </a:lnTo>
                  <a:lnTo>
                    <a:pt x="70668" y="151129"/>
                  </a:lnTo>
                  <a:lnTo>
                    <a:pt x="77781" y="157479"/>
                  </a:lnTo>
                  <a:lnTo>
                    <a:pt x="85557" y="165099"/>
                  </a:lnTo>
                  <a:lnTo>
                    <a:pt x="90659" y="171449"/>
                  </a:lnTo>
                  <a:lnTo>
                    <a:pt x="94228" y="176529"/>
                  </a:lnTo>
                  <a:lnTo>
                    <a:pt x="103118" y="180339"/>
                  </a:lnTo>
                  <a:lnTo>
                    <a:pt x="980919" y="180339"/>
                  </a:lnTo>
                  <a:lnTo>
                    <a:pt x="981279" y="181609"/>
                  </a:lnTo>
                  <a:lnTo>
                    <a:pt x="984016" y="193039"/>
                  </a:lnTo>
                  <a:close/>
                </a:path>
                <a:path w="1003935" h="556260">
                  <a:moveTo>
                    <a:pt x="982916" y="497839"/>
                  </a:moveTo>
                  <a:lnTo>
                    <a:pt x="982438" y="497839"/>
                  </a:lnTo>
                  <a:lnTo>
                    <a:pt x="981132" y="487679"/>
                  </a:lnTo>
                  <a:lnTo>
                    <a:pt x="981036" y="481329"/>
                  </a:lnTo>
                  <a:lnTo>
                    <a:pt x="980922" y="473709"/>
                  </a:lnTo>
                  <a:lnTo>
                    <a:pt x="980863" y="458469"/>
                  </a:lnTo>
                  <a:lnTo>
                    <a:pt x="982381" y="429259"/>
                  </a:lnTo>
                  <a:lnTo>
                    <a:pt x="982447" y="427989"/>
                  </a:lnTo>
                  <a:lnTo>
                    <a:pt x="982513" y="426719"/>
                  </a:lnTo>
                  <a:lnTo>
                    <a:pt x="982579" y="425449"/>
                  </a:lnTo>
                  <a:lnTo>
                    <a:pt x="985261" y="391159"/>
                  </a:lnTo>
                  <a:lnTo>
                    <a:pt x="988550" y="355599"/>
                  </a:lnTo>
                  <a:lnTo>
                    <a:pt x="988668" y="354329"/>
                  </a:lnTo>
                  <a:lnTo>
                    <a:pt x="989798" y="340359"/>
                  </a:lnTo>
                  <a:lnTo>
                    <a:pt x="990976" y="323849"/>
                  </a:lnTo>
                  <a:lnTo>
                    <a:pt x="991580" y="313689"/>
                  </a:lnTo>
                  <a:lnTo>
                    <a:pt x="991693" y="307339"/>
                  </a:lnTo>
                  <a:lnTo>
                    <a:pt x="990953" y="290829"/>
                  </a:lnTo>
                  <a:lnTo>
                    <a:pt x="990896" y="289559"/>
                  </a:lnTo>
                  <a:lnTo>
                    <a:pt x="987905" y="264159"/>
                  </a:lnTo>
                  <a:lnTo>
                    <a:pt x="984415" y="241299"/>
                  </a:lnTo>
                  <a:lnTo>
                    <a:pt x="980825" y="219709"/>
                  </a:lnTo>
                  <a:lnTo>
                    <a:pt x="979801" y="215899"/>
                  </a:lnTo>
                  <a:lnTo>
                    <a:pt x="989048" y="215899"/>
                  </a:lnTo>
                  <a:lnTo>
                    <a:pt x="992903" y="236219"/>
                  </a:lnTo>
                  <a:lnTo>
                    <a:pt x="997696" y="273049"/>
                  </a:lnTo>
                  <a:lnTo>
                    <a:pt x="999983" y="313689"/>
                  </a:lnTo>
                  <a:lnTo>
                    <a:pt x="998071" y="350519"/>
                  </a:lnTo>
                  <a:lnTo>
                    <a:pt x="998005" y="351789"/>
                  </a:lnTo>
                  <a:lnTo>
                    <a:pt x="995030" y="378459"/>
                  </a:lnTo>
                  <a:lnTo>
                    <a:pt x="994940" y="384809"/>
                  </a:lnTo>
                  <a:lnTo>
                    <a:pt x="994850" y="391159"/>
                  </a:lnTo>
                  <a:lnTo>
                    <a:pt x="994796" y="394969"/>
                  </a:lnTo>
                  <a:lnTo>
                    <a:pt x="996394" y="403859"/>
                  </a:lnTo>
                  <a:lnTo>
                    <a:pt x="998913" y="414019"/>
                  </a:lnTo>
                  <a:lnTo>
                    <a:pt x="1001223" y="425449"/>
                  </a:lnTo>
                  <a:lnTo>
                    <a:pt x="1002791" y="440689"/>
                  </a:lnTo>
                  <a:lnTo>
                    <a:pt x="1003531" y="454659"/>
                  </a:lnTo>
                  <a:lnTo>
                    <a:pt x="1003452" y="461009"/>
                  </a:lnTo>
                  <a:lnTo>
                    <a:pt x="1003358" y="468629"/>
                  </a:lnTo>
                  <a:lnTo>
                    <a:pt x="1003182" y="469899"/>
                  </a:lnTo>
                  <a:lnTo>
                    <a:pt x="1000602" y="469899"/>
                  </a:lnTo>
                  <a:lnTo>
                    <a:pt x="999288" y="478789"/>
                  </a:lnTo>
                  <a:lnTo>
                    <a:pt x="992538" y="478789"/>
                  </a:lnTo>
                  <a:lnTo>
                    <a:pt x="991807" y="487679"/>
                  </a:lnTo>
                  <a:lnTo>
                    <a:pt x="984700" y="487679"/>
                  </a:lnTo>
                  <a:lnTo>
                    <a:pt x="983394" y="494029"/>
                  </a:lnTo>
                  <a:lnTo>
                    <a:pt x="982916" y="497839"/>
                  </a:lnTo>
                  <a:close/>
                </a:path>
                <a:path w="1003935" h="556260">
                  <a:moveTo>
                    <a:pt x="778857" y="538479"/>
                  </a:moveTo>
                  <a:lnTo>
                    <a:pt x="763405" y="538479"/>
                  </a:lnTo>
                  <a:lnTo>
                    <a:pt x="754444" y="537209"/>
                  </a:lnTo>
                  <a:lnTo>
                    <a:pt x="755160" y="534669"/>
                  </a:lnTo>
                  <a:lnTo>
                    <a:pt x="760882" y="529589"/>
                  </a:lnTo>
                  <a:lnTo>
                    <a:pt x="766942" y="525779"/>
                  </a:lnTo>
                  <a:lnTo>
                    <a:pt x="772639" y="521969"/>
                  </a:lnTo>
                  <a:lnTo>
                    <a:pt x="795399" y="490219"/>
                  </a:lnTo>
                  <a:lnTo>
                    <a:pt x="802830" y="449579"/>
                  </a:lnTo>
                  <a:lnTo>
                    <a:pt x="802801" y="440689"/>
                  </a:lnTo>
                  <a:lnTo>
                    <a:pt x="796666" y="389889"/>
                  </a:lnTo>
                  <a:lnTo>
                    <a:pt x="775487" y="354329"/>
                  </a:lnTo>
                  <a:lnTo>
                    <a:pt x="756597" y="336549"/>
                  </a:lnTo>
                  <a:lnTo>
                    <a:pt x="928095" y="336549"/>
                  </a:lnTo>
                  <a:lnTo>
                    <a:pt x="918928" y="351789"/>
                  </a:lnTo>
                  <a:lnTo>
                    <a:pt x="910951" y="364489"/>
                  </a:lnTo>
                  <a:lnTo>
                    <a:pt x="908476" y="375919"/>
                  </a:lnTo>
                  <a:lnTo>
                    <a:pt x="909670" y="383539"/>
                  </a:lnTo>
                  <a:lnTo>
                    <a:pt x="912699" y="389889"/>
                  </a:lnTo>
                  <a:lnTo>
                    <a:pt x="917144" y="396239"/>
                  </a:lnTo>
                  <a:lnTo>
                    <a:pt x="921558" y="403859"/>
                  </a:lnTo>
                  <a:lnTo>
                    <a:pt x="917144" y="410209"/>
                  </a:lnTo>
                  <a:lnTo>
                    <a:pt x="914084" y="416559"/>
                  </a:lnTo>
                  <a:lnTo>
                    <a:pt x="911356" y="426719"/>
                  </a:lnTo>
                  <a:lnTo>
                    <a:pt x="909769" y="435609"/>
                  </a:lnTo>
                  <a:lnTo>
                    <a:pt x="848711" y="435609"/>
                  </a:lnTo>
                  <a:lnTo>
                    <a:pt x="838365" y="473709"/>
                  </a:lnTo>
                  <a:lnTo>
                    <a:pt x="829145" y="502919"/>
                  </a:lnTo>
                  <a:lnTo>
                    <a:pt x="827995" y="510539"/>
                  </a:lnTo>
                  <a:lnTo>
                    <a:pt x="827999" y="513079"/>
                  </a:lnTo>
                  <a:lnTo>
                    <a:pt x="815598" y="513079"/>
                  </a:lnTo>
                  <a:lnTo>
                    <a:pt x="813822" y="514349"/>
                  </a:lnTo>
                  <a:lnTo>
                    <a:pt x="811716" y="520699"/>
                  </a:lnTo>
                  <a:lnTo>
                    <a:pt x="809611" y="528319"/>
                  </a:lnTo>
                  <a:lnTo>
                    <a:pt x="804126" y="533399"/>
                  </a:lnTo>
                  <a:lnTo>
                    <a:pt x="793152" y="535939"/>
                  </a:lnTo>
                  <a:lnTo>
                    <a:pt x="778857" y="538479"/>
                  </a:lnTo>
                  <a:close/>
                </a:path>
                <a:path w="1003935" h="556260">
                  <a:moveTo>
                    <a:pt x="679852" y="358139"/>
                  </a:moveTo>
                  <a:lnTo>
                    <a:pt x="671777" y="354329"/>
                  </a:lnTo>
                  <a:lnTo>
                    <a:pt x="658611" y="345439"/>
                  </a:lnTo>
                  <a:lnTo>
                    <a:pt x="650519" y="342899"/>
                  </a:lnTo>
                  <a:lnTo>
                    <a:pt x="714150" y="342899"/>
                  </a:lnTo>
                  <a:lnTo>
                    <a:pt x="710857" y="344169"/>
                  </a:lnTo>
                  <a:lnTo>
                    <a:pt x="700306" y="350519"/>
                  </a:lnTo>
                  <a:lnTo>
                    <a:pt x="689748" y="355599"/>
                  </a:lnTo>
                  <a:lnTo>
                    <a:pt x="679852" y="358139"/>
                  </a:lnTo>
                  <a:close/>
                </a:path>
                <a:path w="1003935" h="556260">
                  <a:moveTo>
                    <a:pt x="283498" y="552449"/>
                  </a:moveTo>
                  <a:lnTo>
                    <a:pt x="285283" y="547369"/>
                  </a:lnTo>
                  <a:lnTo>
                    <a:pt x="290491" y="541019"/>
                  </a:lnTo>
                  <a:lnTo>
                    <a:pt x="300278" y="530859"/>
                  </a:lnTo>
                  <a:lnTo>
                    <a:pt x="309900" y="520699"/>
                  </a:lnTo>
                  <a:lnTo>
                    <a:pt x="314615" y="511809"/>
                  </a:lnTo>
                  <a:lnTo>
                    <a:pt x="316526" y="505459"/>
                  </a:lnTo>
                  <a:lnTo>
                    <a:pt x="319941" y="495299"/>
                  </a:lnTo>
                  <a:lnTo>
                    <a:pt x="323363" y="482599"/>
                  </a:lnTo>
                  <a:lnTo>
                    <a:pt x="325290" y="469899"/>
                  </a:lnTo>
                  <a:lnTo>
                    <a:pt x="325293" y="454659"/>
                  </a:lnTo>
                  <a:lnTo>
                    <a:pt x="324807" y="444499"/>
                  </a:lnTo>
                  <a:lnTo>
                    <a:pt x="324686" y="441959"/>
                  </a:lnTo>
                  <a:lnTo>
                    <a:pt x="324625" y="440689"/>
                  </a:lnTo>
                  <a:lnTo>
                    <a:pt x="324504" y="438149"/>
                  </a:lnTo>
                  <a:lnTo>
                    <a:pt x="323348" y="422909"/>
                  </a:lnTo>
                  <a:lnTo>
                    <a:pt x="323252" y="421639"/>
                  </a:lnTo>
                  <a:lnTo>
                    <a:pt x="317844" y="382269"/>
                  </a:lnTo>
                  <a:lnTo>
                    <a:pt x="309294" y="373379"/>
                  </a:lnTo>
                  <a:lnTo>
                    <a:pt x="407134" y="373379"/>
                  </a:lnTo>
                  <a:lnTo>
                    <a:pt x="404112" y="384809"/>
                  </a:lnTo>
                  <a:lnTo>
                    <a:pt x="402583" y="397509"/>
                  </a:lnTo>
                  <a:lnTo>
                    <a:pt x="399370" y="410209"/>
                  </a:lnTo>
                  <a:lnTo>
                    <a:pt x="393481" y="421639"/>
                  </a:lnTo>
                  <a:lnTo>
                    <a:pt x="386594" y="433069"/>
                  </a:lnTo>
                  <a:lnTo>
                    <a:pt x="380387" y="444499"/>
                  </a:lnTo>
                  <a:lnTo>
                    <a:pt x="375817" y="459739"/>
                  </a:lnTo>
                  <a:lnTo>
                    <a:pt x="372588" y="480059"/>
                  </a:lnTo>
                  <a:lnTo>
                    <a:pt x="370363" y="499109"/>
                  </a:lnTo>
                  <a:lnTo>
                    <a:pt x="368804" y="513079"/>
                  </a:lnTo>
                  <a:lnTo>
                    <a:pt x="366483" y="523239"/>
                  </a:lnTo>
                  <a:lnTo>
                    <a:pt x="362817" y="530859"/>
                  </a:lnTo>
                  <a:lnTo>
                    <a:pt x="362150" y="532129"/>
                  </a:lnTo>
                  <a:lnTo>
                    <a:pt x="346609" y="532129"/>
                  </a:lnTo>
                  <a:lnTo>
                    <a:pt x="343040" y="544829"/>
                  </a:lnTo>
                  <a:lnTo>
                    <a:pt x="340379" y="549909"/>
                  </a:lnTo>
                  <a:lnTo>
                    <a:pt x="333160" y="551179"/>
                  </a:lnTo>
                  <a:lnTo>
                    <a:pt x="286159" y="551179"/>
                  </a:lnTo>
                  <a:lnTo>
                    <a:pt x="283498" y="552449"/>
                  </a:lnTo>
                  <a:close/>
                </a:path>
                <a:path w="1003935" h="556260">
                  <a:moveTo>
                    <a:pt x="143764" y="433069"/>
                  </a:moveTo>
                  <a:lnTo>
                    <a:pt x="123957" y="431799"/>
                  </a:lnTo>
                  <a:lnTo>
                    <a:pt x="111978" y="429259"/>
                  </a:lnTo>
                  <a:lnTo>
                    <a:pt x="182195" y="429259"/>
                  </a:lnTo>
                  <a:lnTo>
                    <a:pt x="165232" y="431799"/>
                  </a:lnTo>
                  <a:lnTo>
                    <a:pt x="143764" y="433069"/>
                  </a:lnTo>
                  <a:close/>
                </a:path>
                <a:path w="1003935" h="556260">
                  <a:moveTo>
                    <a:pt x="873599" y="556259"/>
                  </a:moveTo>
                  <a:lnTo>
                    <a:pt x="865585" y="556259"/>
                  </a:lnTo>
                  <a:lnTo>
                    <a:pt x="856203" y="554989"/>
                  </a:lnTo>
                  <a:lnTo>
                    <a:pt x="831088" y="554989"/>
                  </a:lnTo>
                  <a:lnTo>
                    <a:pt x="824700" y="552449"/>
                  </a:lnTo>
                  <a:lnTo>
                    <a:pt x="826800" y="548639"/>
                  </a:lnTo>
                  <a:lnTo>
                    <a:pt x="834146" y="542289"/>
                  </a:lnTo>
                  <a:lnTo>
                    <a:pt x="842327" y="535939"/>
                  </a:lnTo>
                  <a:lnTo>
                    <a:pt x="846927" y="530859"/>
                  </a:lnTo>
                  <a:lnTo>
                    <a:pt x="849220" y="524509"/>
                  </a:lnTo>
                  <a:lnTo>
                    <a:pt x="852593" y="516889"/>
                  </a:lnTo>
                  <a:lnTo>
                    <a:pt x="855802" y="507999"/>
                  </a:lnTo>
                  <a:lnTo>
                    <a:pt x="857602" y="500379"/>
                  </a:lnTo>
                  <a:lnTo>
                    <a:pt x="857710" y="487679"/>
                  </a:lnTo>
                  <a:lnTo>
                    <a:pt x="857253" y="474979"/>
                  </a:lnTo>
                  <a:lnTo>
                    <a:pt x="856367" y="461009"/>
                  </a:lnTo>
                  <a:lnTo>
                    <a:pt x="856287" y="459739"/>
                  </a:lnTo>
                  <a:lnTo>
                    <a:pt x="856206" y="458469"/>
                  </a:lnTo>
                  <a:lnTo>
                    <a:pt x="854909" y="448309"/>
                  </a:lnTo>
                  <a:lnTo>
                    <a:pt x="853156" y="440689"/>
                  </a:lnTo>
                  <a:lnTo>
                    <a:pt x="848711" y="435609"/>
                  </a:lnTo>
                  <a:lnTo>
                    <a:pt x="909769" y="435609"/>
                  </a:lnTo>
                  <a:lnTo>
                    <a:pt x="903201" y="480059"/>
                  </a:lnTo>
                  <a:lnTo>
                    <a:pt x="902743" y="500379"/>
                  </a:lnTo>
                  <a:lnTo>
                    <a:pt x="903012" y="505459"/>
                  </a:lnTo>
                  <a:lnTo>
                    <a:pt x="903079" y="506729"/>
                  </a:lnTo>
                  <a:lnTo>
                    <a:pt x="904685" y="514349"/>
                  </a:lnTo>
                  <a:lnTo>
                    <a:pt x="904655" y="520699"/>
                  </a:lnTo>
                  <a:lnTo>
                    <a:pt x="901797" y="527049"/>
                  </a:lnTo>
                  <a:lnTo>
                    <a:pt x="897940" y="533399"/>
                  </a:lnTo>
                  <a:lnTo>
                    <a:pt x="894917" y="538479"/>
                  </a:lnTo>
                  <a:lnTo>
                    <a:pt x="886027" y="538479"/>
                  </a:lnTo>
                  <a:lnTo>
                    <a:pt x="880705" y="552449"/>
                  </a:lnTo>
                  <a:lnTo>
                    <a:pt x="873599" y="556259"/>
                  </a:lnTo>
                  <a:close/>
                </a:path>
                <a:path w="1003935" h="556260">
                  <a:moveTo>
                    <a:pt x="1002655" y="473709"/>
                  </a:moveTo>
                  <a:lnTo>
                    <a:pt x="1001793" y="471169"/>
                  </a:lnTo>
                  <a:lnTo>
                    <a:pt x="1000602" y="469899"/>
                  </a:lnTo>
                  <a:lnTo>
                    <a:pt x="1003182" y="469899"/>
                  </a:lnTo>
                  <a:lnTo>
                    <a:pt x="1002655" y="473709"/>
                  </a:lnTo>
                  <a:close/>
                </a:path>
                <a:path w="1003935" h="556260">
                  <a:moveTo>
                    <a:pt x="996667" y="488949"/>
                  </a:moveTo>
                  <a:lnTo>
                    <a:pt x="994350" y="483869"/>
                  </a:lnTo>
                  <a:lnTo>
                    <a:pt x="992538" y="478789"/>
                  </a:lnTo>
                  <a:lnTo>
                    <a:pt x="999288" y="478789"/>
                  </a:lnTo>
                  <a:lnTo>
                    <a:pt x="998913" y="481329"/>
                  </a:lnTo>
                  <a:lnTo>
                    <a:pt x="996667" y="488949"/>
                  </a:lnTo>
                  <a:close/>
                </a:path>
                <a:path w="1003935" h="556260">
                  <a:moveTo>
                    <a:pt x="991066" y="499109"/>
                  </a:moveTo>
                  <a:lnTo>
                    <a:pt x="989240" y="496569"/>
                  </a:lnTo>
                  <a:lnTo>
                    <a:pt x="986920" y="490219"/>
                  </a:lnTo>
                  <a:lnTo>
                    <a:pt x="984700" y="487679"/>
                  </a:lnTo>
                  <a:lnTo>
                    <a:pt x="991807" y="487679"/>
                  </a:lnTo>
                  <a:lnTo>
                    <a:pt x="991395" y="494029"/>
                  </a:lnTo>
                  <a:lnTo>
                    <a:pt x="991313" y="495299"/>
                  </a:lnTo>
                  <a:lnTo>
                    <a:pt x="991231" y="496569"/>
                  </a:lnTo>
                  <a:lnTo>
                    <a:pt x="991148" y="497839"/>
                  </a:lnTo>
                  <a:lnTo>
                    <a:pt x="991066" y="499109"/>
                  </a:lnTo>
                  <a:close/>
                </a:path>
                <a:path w="1003935" h="556260">
                  <a:moveTo>
                    <a:pt x="821711" y="529589"/>
                  </a:moveTo>
                  <a:lnTo>
                    <a:pt x="818504" y="527049"/>
                  </a:lnTo>
                  <a:lnTo>
                    <a:pt x="816717" y="519429"/>
                  </a:lnTo>
                  <a:lnTo>
                    <a:pt x="815598" y="513079"/>
                  </a:lnTo>
                  <a:lnTo>
                    <a:pt x="827999" y="513079"/>
                  </a:lnTo>
                  <a:lnTo>
                    <a:pt x="828018" y="524509"/>
                  </a:lnTo>
                  <a:lnTo>
                    <a:pt x="827361" y="527049"/>
                  </a:lnTo>
                  <a:lnTo>
                    <a:pt x="825082" y="528319"/>
                  </a:lnTo>
                  <a:lnTo>
                    <a:pt x="821711" y="529589"/>
                  </a:lnTo>
                  <a:close/>
                </a:path>
                <a:path w="1003935" h="556260">
                  <a:moveTo>
                    <a:pt x="351931" y="554989"/>
                  </a:moveTo>
                  <a:lnTo>
                    <a:pt x="344825" y="552449"/>
                  </a:lnTo>
                  <a:lnTo>
                    <a:pt x="346052" y="538479"/>
                  </a:lnTo>
                  <a:lnTo>
                    <a:pt x="346163" y="537209"/>
                  </a:lnTo>
                  <a:lnTo>
                    <a:pt x="346275" y="535939"/>
                  </a:lnTo>
                  <a:lnTo>
                    <a:pt x="346386" y="534669"/>
                  </a:lnTo>
                  <a:lnTo>
                    <a:pt x="346498" y="533399"/>
                  </a:lnTo>
                  <a:lnTo>
                    <a:pt x="346609" y="532129"/>
                  </a:lnTo>
                  <a:lnTo>
                    <a:pt x="362150" y="532129"/>
                  </a:lnTo>
                  <a:lnTo>
                    <a:pt x="358811" y="538479"/>
                  </a:lnTo>
                  <a:lnTo>
                    <a:pt x="355469" y="543559"/>
                  </a:lnTo>
                  <a:lnTo>
                    <a:pt x="351931" y="552449"/>
                  </a:lnTo>
                  <a:lnTo>
                    <a:pt x="351931" y="554989"/>
                  </a:lnTo>
                  <a:close/>
                </a:path>
                <a:path w="1003935" h="556260">
                  <a:moveTo>
                    <a:pt x="892256" y="546099"/>
                  </a:moveTo>
                  <a:lnTo>
                    <a:pt x="886027" y="538479"/>
                  </a:lnTo>
                  <a:lnTo>
                    <a:pt x="894917" y="538479"/>
                  </a:lnTo>
                  <a:lnTo>
                    <a:pt x="892256" y="546099"/>
                  </a:lnTo>
                  <a:close/>
                </a:path>
                <a:path w="1003935" h="556260">
                  <a:moveTo>
                    <a:pt x="319272" y="552449"/>
                  </a:moveTo>
                  <a:lnTo>
                    <a:pt x="304386" y="551179"/>
                  </a:lnTo>
                  <a:lnTo>
                    <a:pt x="333160" y="551179"/>
                  </a:lnTo>
                  <a:lnTo>
                    <a:pt x="319272" y="552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695574" y="3408205"/>
              <a:ext cx="903605" cy="600710"/>
            </a:xfrm>
            <a:custGeom>
              <a:avLst/>
              <a:gdLst/>
              <a:ahLst/>
              <a:cxnLst/>
              <a:rect l="l" t="t" r="r" b="b"/>
              <a:pathLst>
                <a:path w="903604" h="600710">
                  <a:moveTo>
                    <a:pt x="243751" y="380658"/>
                  </a:moveTo>
                  <a:lnTo>
                    <a:pt x="84650" y="380658"/>
                  </a:lnTo>
                  <a:lnTo>
                    <a:pt x="264168" y="0"/>
                  </a:lnTo>
                  <a:lnTo>
                    <a:pt x="823075" y="0"/>
                  </a:lnTo>
                  <a:lnTo>
                    <a:pt x="902983" y="68504"/>
                  </a:lnTo>
                  <a:lnTo>
                    <a:pt x="902870" y="68730"/>
                  </a:lnTo>
                  <a:lnTo>
                    <a:pt x="903237" y="68730"/>
                  </a:lnTo>
                  <a:lnTo>
                    <a:pt x="903237" y="137715"/>
                  </a:lnTo>
                  <a:lnTo>
                    <a:pt x="869564" y="137715"/>
                  </a:lnTo>
                  <a:lnTo>
                    <a:pt x="807833" y="319746"/>
                  </a:lnTo>
                  <a:lnTo>
                    <a:pt x="813346" y="341339"/>
                  </a:lnTo>
                  <a:lnTo>
                    <a:pt x="701702" y="341339"/>
                  </a:lnTo>
                  <a:lnTo>
                    <a:pt x="651443" y="377130"/>
                  </a:lnTo>
                  <a:lnTo>
                    <a:pt x="247656" y="377130"/>
                  </a:lnTo>
                  <a:lnTo>
                    <a:pt x="243751" y="380658"/>
                  </a:lnTo>
                  <a:close/>
                </a:path>
                <a:path w="903604" h="600710">
                  <a:moveTo>
                    <a:pt x="903237" y="533136"/>
                  </a:moveTo>
                  <a:lnTo>
                    <a:pt x="869564" y="533136"/>
                  </a:lnTo>
                  <a:lnTo>
                    <a:pt x="869564" y="137715"/>
                  </a:lnTo>
                  <a:lnTo>
                    <a:pt x="903237" y="137715"/>
                  </a:lnTo>
                  <a:lnTo>
                    <a:pt x="903237" y="533136"/>
                  </a:lnTo>
                  <a:close/>
                </a:path>
                <a:path w="903604" h="600710">
                  <a:moveTo>
                    <a:pt x="667210" y="600681"/>
                  </a:moveTo>
                  <a:lnTo>
                    <a:pt x="621879" y="600681"/>
                  </a:lnTo>
                  <a:lnTo>
                    <a:pt x="701702" y="341339"/>
                  </a:lnTo>
                  <a:lnTo>
                    <a:pt x="813346" y="341339"/>
                  </a:lnTo>
                  <a:lnTo>
                    <a:pt x="828240" y="399682"/>
                  </a:lnTo>
                  <a:lnTo>
                    <a:pt x="826856" y="410126"/>
                  </a:lnTo>
                  <a:lnTo>
                    <a:pt x="756743" y="410126"/>
                  </a:lnTo>
                  <a:lnTo>
                    <a:pt x="667210" y="600681"/>
                  </a:lnTo>
                  <a:close/>
                </a:path>
                <a:path w="903604" h="600710">
                  <a:moveTo>
                    <a:pt x="66472" y="600681"/>
                  </a:moveTo>
                  <a:lnTo>
                    <a:pt x="0" y="600681"/>
                  </a:lnTo>
                  <a:lnTo>
                    <a:pt x="42790" y="422517"/>
                  </a:lnTo>
                  <a:lnTo>
                    <a:pt x="19927" y="376819"/>
                  </a:lnTo>
                  <a:lnTo>
                    <a:pt x="84650" y="380658"/>
                  </a:lnTo>
                  <a:lnTo>
                    <a:pt x="243751" y="380658"/>
                  </a:lnTo>
                  <a:lnTo>
                    <a:pt x="172179" y="445324"/>
                  </a:lnTo>
                  <a:lnTo>
                    <a:pt x="175990" y="510047"/>
                  </a:lnTo>
                  <a:lnTo>
                    <a:pt x="66472" y="600681"/>
                  </a:lnTo>
                  <a:close/>
                </a:path>
                <a:path w="903604" h="600710">
                  <a:moveTo>
                    <a:pt x="247656" y="600681"/>
                  </a:moveTo>
                  <a:lnTo>
                    <a:pt x="206389" y="600681"/>
                  </a:lnTo>
                  <a:lnTo>
                    <a:pt x="247656" y="377130"/>
                  </a:lnTo>
                  <a:lnTo>
                    <a:pt x="651443" y="377130"/>
                  </a:lnTo>
                  <a:lnTo>
                    <a:pt x="625125" y="395872"/>
                  </a:lnTo>
                  <a:lnTo>
                    <a:pt x="442445" y="395872"/>
                  </a:lnTo>
                  <a:lnTo>
                    <a:pt x="442445" y="401884"/>
                  </a:lnTo>
                  <a:lnTo>
                    <a:pt x="319181" y="401884"/>
                  </a:lnTo>
                  <a:lnTo>
                    <a:pt x="247656" y="600681"/>
                  </a:lnTo>
                  <a:close/>
                </a:path>
                <a:path w="903604" h="600710">
                  <a:moveTo>
                    <a:pt x="442445" y="600681"/>
                  </a:moveTo>
                  <a:lnTo>
                    <a:pt x="393529" y="600681"/>
                  </a:lnTo>
                  <a:lnTo>
                    <a:pt x="374250" y="401884"/>
                  </a:lnTo>
                  <a:lnTo>
                    <a:pt x="442445" y="401884"/>
                  </a:lnTo>
                  <a:lnTo>
                    <a:pt x="442445" y="600681"/>
                  </a:lnTo>
                  <a:close/>
                </a:path>
                <a:path w="903604" h="600710">
                  <a:moveTo>
                    <a:pt x="801595" y="600681"/>
                  </a:moveTo>
                  <a:lnTo>
                    <a:pt x="754006" y="600681"/>
                  </a:lnTo>
                  <a:lnTo>
                    <a:pt x="756743" y="410126"/>
                  </a:lnTo>
                  <a:lnTo>
                    <a:pt x="826856" y="410126"/>
                  </a:lnTo>
                  <a:lnTo>
                    <a:pt x="801595" y="600681"/>
                  </a:lnTo>
                  <a:close/>
                </a:path>
              </a:pathLst>
            </a:custGeom>
            <a:solidFill>
              <a:srgbClr val="4B62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995862" y="2366962"/>
            <a:ext cx="8029575" cy="2342757"/>
          </a:xfrm>
          <a:prstGeom prst="rect">
            <a:avLst/>
          </a:prstGeom>
          <a:solidFill>
            <a:srgbClr val="E4E4E4">
              <a:alpha val="54899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2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35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18745">
              <a:lnSpc>
                <a:spcPct val="100000"/>
              </a:lnSpc>
            </a:pPr>
            <a:r>
              <a:rPr sz="1275" spc="2085" baseline="-29411" dirty="0">
                <a:latin typeface="Times New Roman"/>
                <a:cs typeface="Times New Roman"/>
              </a:rPr>
              <a:t></a:t>
            </a:r>
            <a:r>
              <a:rPr sz="1275" spc="607" baseline="-29411" dirty="0">
                <a:latin typeface="Times New Roman"/>
                <a:cs typeface="Times New Roman"/>
              </a:rPr>
              <a:t> </a:t>
            </a:r>
            <a:r>
              <a:rPr lang="ru-RU" sz="2250" spc="-60" dirty="0">
                <a:latin typeface="Tahoma"/>
                <a:cs typeface="Tahoma"/>
              </a:rPr>
              <a:t>Побољшана исхрана животиња | липиди поменути у BUR-у</a:t>
            </a:r>
            <a:endParaRPr sz="2250" dirty="0">
              <a:latin typeface="Tahoma"/>
              <a:cs typeface="Tahoma"/>
            </a:endParaRPr>
          </a:p>
          <a:p>
            <a:pPr marL="404495" marR="621030" indent="-285750">
              <a:lnSpc>
                <a:spcPct val="125000"/>
              </a:lnSpc>
              <a:spcBef>
                <a:spcPts val="2025"/>
              </a:spcBef>
            </a:pPr>
            <a:r>
              <a:rPr sz="1275" spc="2085" baseline="-29411" dirty="0">
                <a:latin typeface="Times New Roman"/>
                <a:cs typeface="Times New Roman"/>
              </a:rPr>
              <a:t></a:t>
            </a:r>
            <a:r>
              <a:rPr sz="1275" spc="547" baseline="-29411" dirty="0">
                <a:latin typeface="Times New Roman"/>
                <a:cs typeface="Times New Roman"/>
              </a:rPr>
              <a:t> </a:t>
            </a:r>
            <a:r>
              <a:rPr lang="ru-RU" sz="2250" spc="-30" dirty="0">
                <a:latin typeface="Tahoma"/>
                <a:cs typeface="Tahoma"/>
              </a:rPr>
              <a:t>Управљање стајњаком | анаеробна дигестија поменута у </a:t>
            </a:r>
            <a:r>
              <a:rPr sz="2250" spc="-70" dirty="0">
                <a:latin typeface="Tahoma"/>
                <a:cs typeface="Tahoma"/>
              </a:rPr>
              <a:t>IPARD</a:t>
            </a:r>
            <a:r>
              <a:rPr sz="2250" spc="-100" dirty="0">
                <a:latin typeface="Tahoma"/>
                <a:cs typeface="Tahoma"/>
              </a:rPr>
              <a:t> </a:t>
            </a:r>
            <a:r>
              <a:rPr sz="2250" spc="-190" dirty="0">
                <a:latin typeface="Tahoma"/>
                <a:cs typeface="Tahoma"/>
              </a:rPr>
              <a:t>III</a:t>
            </a:r>
            <a:r>
              <a:rPr sz="2250" spc="-95" dirty="0">
                <a:latin typeface="Tahoma"/>
                <a:cs typeface="Tahoma"/>
              </a:rPr>
              <a:t> </a:t>
            </a:r>
            <a:r>
              <a:rPr sz="2250" spc="315" dirty="0">
                <a:latin typeface="Tahoma"/>
                <a:cs typeface="Tahoma"/>
              </a:rPr>
              <a:t>&amp;</a:t>
            </a:r>
            <a:r>
              <a:rPr sz="2250" spc="-95" dirty="0">
                <a:latin typeface="Tahoma"/>
                <a:cs typeface="Tahoma"/>
              </a:rPr>
              <a:t> </a:t>
            </a:r>
            <a:r>
              <a:rPr sz="2250" spc="-70" dirty="0">
                <a:latin typeface="Tahoma"/>
                <a:cs typeface="Tahoma"/>
              </a:rPr>
              <a:t>BUR,</a:t>
            </a:r>
            <a:r>
              <a:rPr sz="2250" spc="-95" dirty="0">
                <a:latin typeface="Tahoma"/>
                <a:cs typeface="Tahoma"/>
              </a:rPr>
              <a:t> </a:t>
            </a:r>
            <a:r>
              <a:rPr sz="2250" dirty="0">
                <a:latin typeface="Tahoma"/>
                <a:cs typeface="Tahoma"/>
              </a:rPr>
              <a:t>2023</a:t>
            </a:r>
            <a:r>
              <a:rPr sz="2250" spc="-100" dirty="0">
                <a:latin typeface="Tahoma"/>
                <a:cs typeface="Tahoma"/>
              </a:rPr>
              <a:t> </a:t>
            </a:r>
            <a:r>
              <a:rPr sz="2250" spc="-80" dirty="0">
                <a:latin typeface="Tahoma"/>
                <a:cs typeface="Tahoma"/>
              </a:rPr>
              <a:t>(</a:t>
            </a:r>
            <a:r>
              <a:rPr lang="sr-Cyrl-RS" sz="2250" spc="-80" dirty="0">
                <a:latin typeface="Tahoma"/>
                <a:cs typeface="Tahoma"/>
              </a:rPr>
              <a:t>у свињарству</a:t>
            </a:r>
            <a:r>
              <a:rPr sz="2250" spc="-10" dirty="0">
                <a:latin typeface="Tahoma"/>
                <a:cs typeface="Tahoma"/>
              </a:rPr>
              <a:t>)</a:t>
            </a:r>
            <a:endParaRPr sz="225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062346" y="6305549"/>
            <a:ext cx="527685" cy="1504950"/>
          </a:xfrm>
          <a:custGeom>
            <a:avLst/>
            <a:gdLst/>
            <a:ahLst/>
            <a:cxnLst/>
            <a:rect l="l" t="t" r="r" b="b"/>
            <a:pathLst>
              <a:path w="527684" h="1504950">
                <a:moveTo>
                  <a:pt x="288715" y="96222"/>
                </a:moveTo>
                <a:lnTo>
                  <a:pt x="240603" y="96222"/>
                </a:lnTo>
                <a:lnTo>
                  <a:pt x="252104" y="81187"/>
                </a:lnTo>
                <a:lnTo>
                  <a:pt x="258010" y="48111"/>
                </a:lnTo>
                <a:lnTo>
                  <a:pt x="260186" y="15034"/>
                </a:lnTo>
                <a:lnTo>
                  <a:pt x="260497" y="0"/>
                </a:lnTo>
                <a:lnTo>
                  <a:pt x="268821" y="0"/>
                </a:lnTo>
                <a:lnTo>
                  <a:pt x="269132" y="15034"/>
                </a:lnTo>
                <a:lnTo>
                  <a:pt x="271308" y="48111"/>
                </a:lnTo>
                <a:lnTo>
                  <a:pt x="277214" y="81187"/>
                </a:lnTo>
                <a:lnTo>
                  <a:pt x="288715" y="96222"/>
                </a:lnTo>
                <a:close/>
              </a:path>
              <a:path w="527684" h="1504950">
                <a:moveTo>
                  <a:pt x="305316" y="104546"/>
                </a:moveTo>
                <a:lnTo>
                  <a:pt x="224002" y="104546"/>
                </a:lnTo>
                <a:lnTo>
                  <a:pt x="224002" y="96222"/>
                </a:lnTo>
                <a:lnTo>
                  <a:pt x="305316" y="96222"/>
                </a:lnTo>
                <a:lnTo>
                  <a:pt x="305316" y="104546"/>
                </a:lnTo>
                <a:close/>
              </a:path>
              <a:path w="527684" h="1504950">
                <a:moveTo>
                  <a:pt x="288715" y="121148"/>
                </a:moveTo>
                <a:lnTo>
                  <a:pt x="240603" y="121148"/>
                </a:lnTo>
                <a:lnTo>
                  <a:pt x="240603" y="104546"/>
                </a:lnTo>
                <a:lnTo>
                  <a:pt x="288715" y="104546"/>
                </a:lnTo>
                <a:lnTo>
                  <a:pt x="288715" y="121148"/>
                </a:lnTo>
                <a:close/>
              </a:path>
              <a:path w="527684" h="1504950">
                <a:moveTo>
                  <a:pt x="311947" y="185814"/>
                </a:moveTo>
                <a:lnTo>
                  <a:pt x="217371" y="185814"/>
                </a:lnTo>
                <a:lnTo>
                  <a:pt x="217371" y="121148"/>
                </a:lnTo>
                <a:lnTo>
                  <a:pt x="311947" y="121148"/>
                </a:lnTo>
                <a:lnTo>
                  <a:pt x="311947" y="185814"/>
                </a:lnTo>
                <a:close/>
              </a:path>
              <a:path w="527684" h="1504950">
                <a:moveTo>
                  <a:pt x="419786" y="1219573"/>
                </a:moveTo>
                <a:lnTo>
                  <a:pt x="107839" y="1219573"/>
                </a:lnTo>
                <a:lnTo>
                  <a:pt x="115573" y="1174770"/>
                </a:lnTo>
                <a:lnTo>
                  <a:pt x="131661" y="1085146"/>
                </a:lnTo>
                <a:lnTo>
                  <a:pt x="139395" y="1040343"/>
                </a:lnTo>
                <a:lnTo>
                  <a:pt x="144334" y="1035358"/>
                </a:lnTo>
                <a:lnTo>
                  <a:pt x="147673" y="1032066"/>
                </a:lnTo>
                <a:lnTo>
                  <a:pt x="152658" y="1027081"/>
                </a:lnTo>
                <a:lnTo>
                  <a:pt x="147420" y="1007180"/>
                </a:lnTo>
                <a:lnTo>
                  <a:pt x="136309" y="967360"/>
                </a:lnTo>
                <a:lnTo>
                  <a:pt x="131071" y="947460"/>
                </a:lnTo>
                <a:lnTo>
                  <a:pt x="168425" y="935549"/>
                </a:lnTo>
                <a:lnTo>
                  <a:pt x="210575" y="675299"/>
                </a:lnTo>
                <a:lnTo>
                  <a:pt x="225839" y="434742"/>
                </a:lnTo>
                <a:lnTo>
                  <a:pt x="231476" y="255793"/>
                </a:lnTo>
                <a:lnTo>
                  <a:pt x="232279" y="185814"/>
                </a:lnTo>
                <a:lnTo>
                  <a:pt x="245589" y="185814"/>
                </a:lnTo>
                <a:lnTo>
                  <a:pt x="245586" y="255793"/>
                </a:lnTo>
                <a:lnTo>
                  <a:pt x="244330" y="334545"/>
                </a:lnTo>
                <a:lnTo>
                  <a:pt x="242771" y="382227"/>
                </a:lnTo>
                <a:lnTo>
                  <a:pt x="240613" y="434513"/>
                </a:lnTo>
                <a:lnTo>
                  <a:pt x="238402" y="479666"/>
                </a:lnTo>
                <a:lnTo>
                  <a:pt x="235806" y="526583"/>
                </a:lnTo>
                <a:lnTo>
                  <a:pt x="232815" y="575094"/>
                </a:lnTo>
                <a:lnTo>
                  <a:pt x="229429" y="624799"/>
                </a:lnTo>
                <a:lnTo>
                  <a:pt x="225660" y="675144"/>
                </a:lnTo>
                <a:lnTo>
                  <a:pt x="219652" y="740029"/>
                </a:lnTo>
                <a:lnTo>
                  <a:pt x="212386" y="804724"/>
                </a:lnTo>
                <a:lnTo>
                  <a:pt x="208911" y="828384"/>
                </a:lnTo>
                <a:lnTo>
                  <a:pt x="202598" y="875668"/>
                </a:lnTo>
                <a:lnTo>
                  <a:pt x="199123" y="899301"/>
                </a:lnTo>
                <a:lnTo>
                  <a:pt x="343126" y="899301"/>
                </a:lnTo>
                <a:lnTo>
                  <a:pt x="346796" y="930858"/>
                </a:lnTo>
                <a:lnTo>
                  <a:pt x="359240" y="934616"/>
                </a:lnTo>
                <a:lnTo>
                  <a:pt x="371675" y="938524"/>
                </a:lnTo>
                <a:lnTo>
                  <a:pt x="384110" y="942749"/>
                </a:lnTo>
                <a:lnTo>
                  <a:pt x="396554" y="947460"/>
                </a:lnTo>
                <a:lnTo>
                  <a:pt x="391323" y="967360"/>
                </a:lnTo>
                <a:lnTo>
                  <a:pt x="385791" y="987247"/>
                </a:lnTo>
                <a:lnTo>
                  <a:pt x="157643" y="987247"/>
                </a:lnTo>
                <a:lnTo>
                  <a:pt x="167566" y="1027081"/>
                </a:lnTo>
                <a:lnTo>
                  <a:pt x="375014" y="1027081"/>
                </a:lnTo>
                <a:lnTo>
                  <a:pt x="379952" y="1032066"/>
                </a:lnTo>
                <a:lnTo>
                  <a:pt x="383291" y="1035358"/>
                </a:lnTo>
                <a:lnTo>
                  <a:pt x="388277" y="1040343"/>
                </a:lnTo>
                <a:lnTo>
                  <a:pt x="389992" y="1050313"/>
                </a:lnTo>
                <a:lnTo>
                  <a:pt x="152658" y="1050313"/>
                </a:lnTo>
                <a:lnTo>
                  <a:pt x="122794" y="1217880"/>
                </a:lnTo>
                <a:lnTo>
                  <a:pt x="419494" y="1217880"/>
                </a:lnTo>
                <a:lnTo>
                  <a:pt x="419786" y="1219573"/>
                </a:lnTo>
                <a:close/>
              </a:path>
              <a:path w="527684" h="1504950">
                <a:moveTo>
                  <a:pt x="273759" y="899301"/>
                </a:moveTo>
                <a:lnTo>
                  <a:pt x="258851" y="899301"/>
                </a:lnTo>
                <a:lnTo>
                  <a:pt x="258851" y="185814"/>
                </a:lnTo>
                <a:lnTo>
                  <a:pt x="273759" y="185814"/>
                </a:lnTo>
                <a:lnTo>
                  <a:pt x="273759" y="899301"/>
                </a:lnTo>
                <a:close/>
              </a:path>
              <a:path w="527684" h="1504950">
                <a:moveTo>
                  <a:pt x="343126" y="899301"/>
                </a:moveTo>
                <a:lnTo>
                  <a:pt x="333534" y="899301"/>
                </a:lnTo>
                <a:lnTo>
                  <a:pt x="329107" y="875668"/>
                </a:lnTo>
                <a:lnTo>
                  <a:pt x="325627" y="852030"/>
                </a:lnTo>
                <a:lnTo>
                  <a:pt x="322774" y="828384"/>
                </a:lnTo>
                <a:lnTo>
                  <a:pt x="320225" y="804724"/>
                </a:lnTo>
                <a:lnTo>
                  <a:pt x="316519" y="772379"/>
                </a:lnTo>
                <a:lnTo>
                  <a:pt x="309742" y="707671"/>
                </a:lnTo>
                <a:lnTo>
                  <a:pt x="303181" y="624799"/>
                </a:lnTo>
                <a:lnTo>
                  <a:pt x="299795" y="575094"/>
                </a:lnTo>
                <a:lnTo>
                  <a:pt x="296804" y="526583"/>
                </a:lnTo>
                <a:lnTo>
                  <a:pt x="294208" y="479666"/>
                </a:lnTo>
                <a:lnTo>
                  <a:pt x="292007" y="434742"/>
                </a:lnTo>
                <a:lnTo>
                  <a:pt x="289846" y="382227"/>
                </a:lnTo>
                <a:lnTo>
                  <a:pt x="288303" y="334545"/>
                </a:lnTo>
                <a:lnTo>
                  <a:pt x="287377" y="292154"/>
                </a:lnTo>
                <a:lnTo>
                  <a:pt x="287069" y="185814"/>
                </a:lnTo>
                <a:lnTo>
                  <a:pt x="295346" y="185814"/>
                </a:lnTo>
                <a:lnTo>
                  <a:pt x="296147" y="255512"/>
                </a:lnTo>
                <a:lnTo>
                  <a:pt x="301777" y="434513"/>
                </a:lnTo>
                <a:lnTo>
                  <a:pt x="317052" y="675144"/>
                </a:lnTo>
                <a:lnTo>
                  <a:pt x="343126" y="899301"/>
                </a:lnTo>
                <a:close/>
              </a:path>
              <a:path w="527684" h="1504950">
                <a:moveTo>
                  <a:pt x="273759" y="1027081"/>
                </a:moveTo>
                <a:lnTo>
                  <a:pt x="260497" y="1027081"/>
                </a:lnTo>
                <a:lnTo>
                  <a:pt x="260497" y="987247"/>
                </a:lnTo>
                <a:lnTo>
                  <a:pt x="273759" y="987247"/>
                </a:lnTo>
                <a:lnTo>
                  <a:pt x="273759" y="1027081"/>
                </a:lnTo>
                <a:close/>
              </a:path>
              <a:path w="527684" h="1504950">
                <a:moveTo>
                  <a:pt x="375014" y="1027081"/>
                </a:moveTo>
                <a:lnTo>
                  <a:pt x="365044" y="1027081"/>
                </a:lnTo>
                <a:lnTo>
                  <a:pt x="376660" y="987247"/>
                </a:lnTo>
                <a:lnTo>
                  <a:pt x="385791" y="987247"/>
                </a:lnTo>
                <a:lnTo>
                  <a:pt x="380245" y="1007180"/>
                </a:lnTo>
                <a:lnTo>
                  <a:pt x="375014" y="1027081"/>
                </a:lnTo>
                <a:close/>
              </a:path>
              <a:path w="527684" h="1504950">
                <a:moveTo>
                  <a:pt x="353428" y="1217880"/>
                </a:moveTo>
                <a:lnTo>
                  <a:pt x="177537" y="1217880"/>
                </a:lnTo>
                <a:lnTo>
                  <a:pt x="207400" y="1050313"/>
                </a:lnTo>
                <a:lnTo>
                  <a:pt x="323564" y="1050313"/>
                </a:lnTo>
                <a:lnTo>
                  <a:pt x="326522" y="1066915"/>
                </a:lnTo>
                <a:lnTo>
                  <a:pt x="230633" y="1066915"/>
                </a:lnTo>
                <a:lnTo>
                  <a:pt x="205754" y="1202972"/>
                </a:lnTo>
                <a:lnTo>
                  <a:pt x="350771" y="1202972"/>
                </a:lnTo>
                <a:lnTo>
                  <a:pt x="353428" y="1217880"/>
                </a:lnTo>
                <a:close/>
              </a:path>
              <a:path w="527684" h="1504950">
                <a:moveTo>
                  <a:pt x="419494" y="1217880"/>
                </a:moveTo>
                <a:lnTo>
                  <a:pt x="408170" y="1217880"/>
                </a:lnTo>
                <a:lnTo>
                  <a:pt x="378306" y="1050313"/>
                </a:lnTo>
                <a:lnTo>
                  <a:pt x="389992" y="1050313"/>
                </a:lnTo>
                <a:lnTo>
                  <a:pt x="395984" y="1085146"/>
                </a:lnTo>
                <a:lnTo>
                  <a:pt x="412052" y="1174770"/>
                </a:lnTo>
                <a:lnTo>
                  <a:pt x="419494" y="1217880"/>
                </a:lnTo>
                <a:close/>
              </a:path>
              <a:path w="527684" h="1504950">
                <a:moveTo>
                  <a:pt x="350771" y="1202972"/>
                </a:moveTo>
                <a:lnTo>
                  <a:pt x="326856" y="1202972"/>
                </a:lnTo>
                <a:lnTo>
                  <a:pt x="303623" y="1066915"/>
                </a:lnTo>
                <a:lnTo>
                  <a:pt x="326522" y="1066915"/>
                </a:lnTo>
                <a:lnTo>
                  <a:pt x="350771" y="1202972"/>
                </a:lnTo>
                <a:close/>
              </a:path>
              <a:path w="527684" h="1504950">
                <a:moveTo>
                  <a:pt x="122794" y="1251083"/>
                </a:moveTo>
                <a:lnTo>
                  <a:pt x="86299" y="1251083"/>
                </a:lnTo>
                <a:lnTo>
                  <a:pt x="85037" y="1243349"/>
                </a:lnTo>
                <a:lnTo>
                  <a:pt x="82549" y="1227281"/>
                </a:lnTo>
                <a:lnTo>
                  <a:pt x="81314" y="1219573"/>
                </a:lnTo>
                <a:lnTo>
                  <a:pt x="446358" y="1219573"/>
                </a:lnTo>
                <a:lnTo>
                  <a:pt x="445097" y="1227281"/>
                </a:lnTo>
                <a:lnTo>
                  <a:pt x="443981" y="1234482"/>
                </a:lnTo>
                <a:lnTo>
                  <a:pt x="122794" y="1234482"/>
                </a:lnTo>
                <a:lnTo>
                  <a:pt x="122794" y="1251083"/>
                </a:lnTo>
                <a:close/>
              </a:path>
              <a:path w="527684" h="1504950">
                <a:moveTo>
                  <a:pt x="441373" y="1251083"/>
                </a:moveTo>
                <a:lnTo>
                  <a:pt x="409816" y="1251083"/>
                </a:lnTo>
                <a:lnTo>
                  <a:pt x="409816" y="1234482"/>
                </a:lnTo>
                <a:lnTo>
                  <a:pt x="443981" y="1234482"/>
                </a:lnTo>
                <a:lnTo>
                  <a:pt x="442608" y="1243349"/>
                </a:lnTo>
                <a:lnTo>
                  <a:pt x="441373" y="1251083"/>
                </a:lnTo>
                <a:close/>
              </a:path>
              <a:path w="527684" h="1504950">
                <a:moveTo>
                  <a:pt x="94576" y="1504949"/>
                </a:moveTo>
                <a:lnTo>
                  <a:pt x="0" y="1504949"/>
                </a:lnTo>
                <a:lnTo>
                  <a:pt x="15933" y="1460316"/>
                </a:lnTo>
                <a:lnTo>
                  <a:pt x="31954" y="1415926"/>
                </a:lnTo>
                <a:lnTo>
                  <a:pt x="48140" y="1371617"/>
                </a:lnTo>
                <a:lnTo>
                  <a:pt x="64568" y="1327227"/>
                </a:lnTo>
                <a:lnTo>
                  <a:pt x="81314" y="1282593"/>
                </a:lnTo>
                <a:lnTo>
                  <a:pt x="81314" y="1251083"/>
                </a:lnTo>
                <a:lnTo>
                  <a:pt x="446358" y="1251083"/>
                </a:lnTo>
                <a:lnTo>
                  <a:pt x="446358" y="1282593"/>
                </a:lnTo>
                <a:lnTo>
                  <a:pt x="462291" y="1327227"/>
                </a:lnTo>
                <a:lnTo>
                  <a:pt x="465345" y="1335690"/>
                </a:lnTo>
                <a:lnTo>
                  <a:pt x="263836" y="1335690"/>
                </a:lnTo>
                <a:lnTo>
                  <a:pt x="216728" y="1341313"/>
                </a:lnTo>
                <a:lnTo>
                  <a:pt x="175704" y="1357447"/>
                </a:lnTo>
                <a:lnTo>
                  <a:pt x="141870" y="1382984"/>
                </a:lnTo>
                <a:lnTo>
                  <a:pt x="116334" y="1416817"/>
                </a:lnTo>
                <a:lnTo>
                  <a:pt x="100200" y="1457842"/>
                </a:lnTo>
                <a:lnTo>
                  <a:pt x="94576" y="1504949"/>
                </a:lnTo>
                <a:close/>
              </a:path>
              <a:path w="527684" h="1504950">
                <a:moveTo>
                  <a:pt x="527626" y="1504949"/>
                </a:moveTo>
                <a:lnTo>
                  <a:pt x="433049" y="1504949"/>
                </a:lnTo>
                <a:lnTo>
                  <a:pt x="427429" y="1457842"/>
                </a:lnTo>
                <a:lnTo>
                  <a:pt x="411304" y="1416817"/>
                </a:lnTo>
                <a:lnTo>
                  <a:pt x="385778" y="1382984"/>
                </a:lnTo>
                <a:lnTo>
                  <a:pt x="351956" y="1357447"/>
                </a:lnTo>
                <a:lnTo>
                  <a:pt x="310940" y="1341313"/>
                </a:lnTo>
                <a:lnTo>
                  <a:pt x="263836" y="1335690"/>
                </a:lnTo>
                <a:lnTo>
                  <a:pt x="465345" y="1335690"/>
                </a:lnTo>
                <a:lnTo>
                  <a:pt x="478310" y="1371617"/>
                </a:lnTo>
                <a:lnTo>
                  <a:pt x="494489" y="1415926"/>
                </a:lnTo>
                <a:lnTo>
                  <a:pt x="510903" y="1460316"/>
                </a:lnTo>
                <a:lnTo>
                  <a:pt x="527626" y="150494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2624" y="434975"/>
            <a:ext cx="12877800" cy="816890"/>
          </a:xfrm>
          <a:prstGeom prst="rect">
            <a:avLst/>
          </a:prstGeom>
        </p:spPr>
        <p:txBody>
          <a:bodyPr vert="horz" wrap="square" lIns="0" tIns="260350" rIns="0" bIns="0" rtlCol="0">
            <a:spAutoFit/>
          </a:bodyPr>
          <a:lstStyle/>
          <a:p>
            <a:pPr marL="330200">
              <a:lnSpc>
                <a:spcPct val="100000"/>
              </a:lnSpc>
              <a:spcBef>
                <a:spcPts val="100"/>
              </a:spcBef>
            </a:pPr>
            <a:r>
              <a:rPr lang="sr-Cyrl-RS" dirty="0"/>
              <a:t>Укратко - Шта је </a:t>
            </a:r>
            <a:r>
              <a:rPr spc="-10" dirty="0"/>
              <a:t>NEXT?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0600" y="3743325"/>
            <a:ext cx="171449" cy="1714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0600" y="2381249"/>
            <a:ext cx="171449" cy="17144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0600" y="4333874"/>
            <a:ext cx="171449" cy="17144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1328917" y="1381314"/>
            <a:ext cx="12470130" cy="56656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</a:pPr>
            <a:r>
              <a:rPr lang="ru-RU" spc="-10" dirty="0"/>
              <a:t>Алат заснован на Е</a:t>
            </a:r>
            <a:r>
              <a:rPr lang="sr-Latn-RS" spc="-10" dirty="0"/>
              <a:t>xcel-</a:t>
            </a:r>
            <a:r>
              <a:rPr lang="ru-RU" spc="-10" dirty="0"/>
              <a:t>у, усклађен са Оквиром за побољшану транспарентност (ETF) за одговорност за емисију гасова стаклене баште</a:t>
            </a:r>
            <a:r>
              <a:rPr spc="10" dirty="0"/>
              <a:t> </a:t>
            </a:r>
            <a:r>
              <a:rPr spc="-70" dirty="0"/>
              <a:t>(IPCC,</a:t>
            </a:r>
            <a:r>
              <a:rPr spc="5" dirty="0"/>
              <a:t> </a:t>
            </a:r>
            <a:r>
              <a:rPr spc="-20" dirty="0"/>
              <a:t>GWP)</a:t>
            </a:r>
          </a:p>
          <a:p>
            <a:pPr marL="76200" marR="68580">
              <a:lnSpc>
                <a:spcPct val="125000"/>
              </a:lnSpc>
              <a:spcBef>
                <a:spcPts val="1950"/>
              </a:spcBef>
            </a:pPr>
            <a:r>
              <a:rPr lang="ru-RU" dirty="0"/>
              <a:t>Подршка процени годишњих емисија гасова стаклене баште током периода имплементације и надаље са високим нивоом дезагрегације резултата (гасови стаклене баште и они који нису гасови стаклене баште), нпр. CH4 у оквиру </a:t>
            </a:r>
            <a:r>
              <a:rPr lang="ru-RU" b="1" dirty="0"/>
              <a:t>глобалног обећања/посвећености за метан </a:t>
            </a:r>
            <a:r>
              <a:rPr lang="ru-RU" dirty="0"/>
              <a:t>и/или процене и праћење N2O, % смањене дефорестације, повећано пошумљавање, између осталог</a:t>
            </a:r>
            <a:endParaRPr spc="-10" dirty="0"/>
          </a:p>
          <a:p>
            <a:pPr marL="76200">
              <a:lnSpc>
                <a:spcPct val="100000"/>
              </a:lnSpc>
            </a:pPr>
            <a:r>
              <a:rPr lang="ru-RU" dirty="0"/>
              <a:t>Навести период анализа који траје до средине века или у временским низовима од 30 година</a:t>
            </a:r>
            <a:r>
              <a:rPr dirty="0"/>
              <a:t>*</a:t>
            </a:r>
            <a:r>
              <a:rPr spc="475" dirty="0"/>
              <a:t> </a:t>
            </a:r>
            <a:r>
              <a:rPr lang="sr-Cyrl-RS" sz="2250" b="1" spc="-30" baseline="12962" dirty="0">
                <a:solidFill>
                  <a:srgbClr val="BA123D"/>
                </a:solidFill>
                <a:latin typeface="Arial"/>
                <a:cs typeface="Arial"/>
              </a:rPr>
              <a:t>Подржати идентификацију резидуалних емисија</a:t>
            </a:r>
          </a:p>
          <a:p>
            <a:pPr marL="76200">
              <a:lnSpc>
                <a:spcPct val="100000"/>
              </a:lnSpc>
            </a:pPr>
            <a:r>
              <a:rPr lang="ru-RU" dirty="0"/>
              <a:t>Подршка земљама у праћењу, планирању и креирању политика, у складу са </a:t>
            </a:r>
            <a:r>
              <a:rPr lang="ru-RU" spc="-10" dirty="0"/>
              <a:t>Оквиром за побољшану транспарентност (ETF) </a:t>
            </a:r>
            <a:r>
              <a:rPr lang="ru-RU" dirty="0"/>
              <a:t> и идентификовањем неискоришћених мера за ублажавање како би се прошириле амбиције и оствариле њихове климатске обавезе</a:t>
            </a:r>
          </a:p>
          <a:p>
            <a:pPr marL="76200">
              <a:lnSpc>
                <a:spcPct val="100000"/>
              </a:lnSpc>
            </a:pPr>
            <a:endParaRPr lang="ru-RU" spc="-50" dirty="0"/>
          </a:p>
          <a:p>
            <a:pPr marL="76200">
              <a:lnSpc>
                <a:spcPct val="100000"/>
              </a:lnSpc>
            </a:pPr>
            <a:r>
              <a:rPr spc="-50" dirty="0"/>
              <a:t>NEXT</a:t>
            </a:r>
            <a:r>
              <a:rPr spc="-30" dirty="0"/>
              <a:t> </a:t>
            </a:r>
            <a:r>
              <a:rPr lang="sr-Cyrl-RS" dirty="0"/>
              <a:t>повезује активности промене коришћења земљишта, тј. промене залиха угљеника из шума, обрадивог земљишта и травњака са њиховим новим утицајем, чиме помаже у избегавању потцењивања или прецењивања емисија гасова стаклене баште и/или повећања залиха угљеника</a:t>
            </a:r>
          </a:p>
          <a:p>
            <a:pPr marL="76200">
              <a:lnSpc>
                <a:spcPct val="100000"/>
              </a:lnSpc>
            </a:pPr>
            <a:r>
              <a:rPr lang="ru-RU" spc="-20" dirty="0"/>
              <a:t>Може се користити за пројекте, програме, политике, национално утврђене доприносе (</a:t>
            </a:r>
            <a:r>
              <a:rPr dirty="0"/>
              <a:t>NDC</a:t>
            </a:r>
            <a:r>
              <a:rPr lang="sr-Cyrl-RS" dirty="0"/>
              <a:t>)</a:t>
            </a:r>
            <a:r>
              <a:rPr spc="-60" dirty="0"/>
              <a:t> </a:t>
            </a:r>
            <a:r>
              <a:rPr lang="sr-Cyrl-RS" dirty="0"/>
              <a:t>и дугорочне стратегије</a:t>
            </a:r>
            <a:r>
              <a:rPr spc="-55" dirty="0"/>
              <a:t> </a:t>
            </a:r>
            <a:r>
              <a:rPr lang="sr-Cyrl-RS" spc="-55" dirty="0"/>
              <a:t>(</a:t>
            </a:r>
            <a:r>
              <a:rPr spc="-25" dirty="0"/>
              <a:t>LTS</a:t>
            </a:r>
            <a:r>
              <a:rPr lang="sr-Cyrl-RS" spc="-25" dirty="0"/>
              <a:t>)</a:t>
            </a:r>
            <a:endParaRPr spc="-25" dirty="0"/>
          </a:p>
          <a:p>
            <a:pPr marL="72390">
              <a:lnSpc>
                <a:spcPct val="100000"/>
              </a:lnSpc>
              <a:spcBef>
                <a:spcPts val="1440"/>
              </a:spcBef>
            </a:pPr>
            <a:r>
              <a:rPr lang="ru-RU" dirty="0"/>
              <a:t>Обавезни алат за све GEF и GCF пројекте које подржава FAO</a:t>
            </a:r>
            <a:endParaRPr spc="-25" dirty="0"/>
          </a:p>
        </p:txBody>
      </p:sp>
      <p:sp>
        <p:nvSpPr>
          <p:cNvPr id="8" name="object 8"/>
          <p:cNvSpPr txBox="1"/>
          <p:nvPr/>
        </p:nvSpPr>
        <p:spPr>
          <a:xfrm>
            <a:off x="6762849" y="7136764"/>
            <a:ext cx="3454400" cy="7663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350" i="1" spc="-10" dirty="0">
                <a:solidFill>
                  <a:srgbClr val="002046"/>
                </a:solidFill>
                <a:latin typeface="Arial"/>
                <a:cs typeface="Arial"/>
              </a:rPr>
              <a:t>*NEXT</a:t>
            </a:r>
            <a:r>
              <a:rPr sz="1350" i="1" spc="-45" dirty="0">
                <a:solidFill>
                  <a:srgbClr val="002046"/>
                </a:solidFill>
                <a:latin typeface="Arial"/>
                <a:cs typeface="Arial"/>
              </a:rPr>
              <a:t> </a:t>
            </a:r>
            <a:r>
              <a:rPr lang="ru-RU" sz="1350" i="1" dirty="0">
                <a:solidFill>
                  <a:srgbClr val="002046"/>
                </a:solidFill>
                <a:latin typeface="Arial"/>
                <a:cs typeface="Arial"/>
              </a:rPr>
              <a:t>може се користити и за прошле политике, нпр. временске серије могу почети 2010. године</a:t>
            </a:r>
            <a:endParaRPr sz="1350" dirty="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35294" y="7142056"/>
            <a:ext cx="558511" cy="55761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775742" y="7310808"/>
            <a:ext cx="2410670" cy="37370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7154" y="6877050"/>
            <a:ext cx="543527" cy="83819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90600" y="1781174"/>
            <a:ext cx="171449" cy="171449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6229580" y="7258645"/>
            <a:ext cx="419100" cy="380365"/>
          </a:xfrm>
          <a:custGeom>
            <a:avLst/>
            <a:gdLst/>
            <a:ahLst/>
            <a:cxnLst/>
            <a:rect l="l" t="t" r="r" b="b"/>
            <a:pathLst>
              <a:path w="419100" h="380365">
                <a:moveTo>
                  <a:pt x="351420" y="379809"/>
                </a:moveTo>
                <a:lnTo>
                  <a:pt x="67231" y="379809"/>
                </a:lnTo>
                <a:lnTo>
                  <a:pt x="47149" y="377945"/>
                </a:lnTo>
                <a:lnTo>
                  <a:pt x="6448" y="351389"/>
                </a:lnTo>
                <a:lnTo>
                  <a:pt x="0" y="320370"/>
                </a:lnTo>
                <a:lnTo>
                  <a:pt x="3794" y="302849"/>
                </a:lnTo>
                <a:lnTo>
                  <a:pt x="154325" y="38426"/>
                </a:lnTo>
                <a:lnTo>
                  <a:pt x="193806" y="2519"/>
                </a:lnTo>
                <a:lnTo>
                  <a:pt x="209319" y="0"/>
                </a:lnTo>
                <a:lnTo>
                  <a:pt x="224831" y="2519"/>
                </a:lnTo>
                <a:lnTo>
                  <a:pt x="264312" y="38426"/>
                </a:lnTo>
                <a:lnTo>
                  <a:pt x="302607" y="104748"/>
                </a:lnTo>
                <a:lnTo>
                  <a:pt x="211571" y="104748"/>
                </a:lnTo>
                <a:lnTo>
                  <a:pt x="200882" y="106907"/>
                </a:lnTo>
                <a:lnTo>
                  <a:pt x="192152" y="112793"/>
                </a:lnTo>
                <a:lnTo>
                  <a:pt x="186266" y="121523"/>
                </a:lnTo>
                <a:lnTo>
                  <a:pt x="184107" y="132212"/>
                </a:lnTo>
                <a:lnTo>
                  <a:pt x="190603" y="229693"/>
                </a:lnTo>
                <a:lnTo>
                  <a:pt x="192797" y="237240"/>
                </a:lnTo>
                <a:lnTo>
                  <a:pt x="197355" y="243349"/>
                </a:lnTo>
                <a:lnTo>
                  <a:pt x="203799" y="247440"/>
                </a:lnTo>
                <a:lnTo>
                  <a:pt x="211571" y="248932"/>
                </a:lnTo>
                <a:lnTo>
                  <a:pt x="385860" y="248932"/>
                </a:lnTo>
                <a:lnTo>
                  <a:pt x="395970" y="266442"/>
                </a:lnTo>
                <a:lnTo>
                  <a:pt x="211571" y="266442"/>
                </a:lnTo>
                <a:lnTo>
                  <a:pt x="184828" y="293186"/>
                </a:lnTo>
                <a:lnTo>
                  <a:pt x="186929" y="303597"/>
                </a:lnTo>
                <a:lnTo>
                  <a:pt x="192659" y="312098"/>
                </a:lnTo>
                <a:lnTo>
                  <a:pt x="201160" y="317829"/>
                </a:lnTo>
                <a:lnTo>
                  <a:pt x="211571" y="319930"/>
                </a:lnTo>
                <a:lnTo>
                  <a:pt x="418542" y="319930"/>
                </a:lnTo>
                <a:lnTo>
                  <a:pt x="418638" y="320370"/>
                </a:lnTo>
                <a:lnTo>
                  <a:pt x="402254" y="363559"/>
                </a:lnTo>
                <a:lnTo>
                  <a:pt x="371500" y="377945"/>
                </a:lnTo>
                <a:lnTo>
                  <a:pt x="351420" y="379809"/>
                </a:lnTo>
                <a:close/>
              </a:path>
              <a:path w="419100" h="380365">
                <a:moveTo>
                  <a:pt x="385860" y="248932"/>
                </a:moveTo>
                <a:lnTo>
                  <a:pt x="211571" y="248932"/>
                </a:lnTo>
                <a:lnTo>
                  <a:pt x="218821" y="247654"/>
                </a:lnTo>
                <a:lnTo>
                  <a:pt x="224983" y="244122"/>
                </a:lnTo>
                <a:lnTo>
                  <a:pt x="229602" y="238787"/>
                </a:lnTo>
                <a:lnTo>
                  <a:pt x="232225" y="232102"/>
                </a:lnTo>
                <a:lnTo>
                  <a:pt x="232382" y="231330"/>
                </a:lnTo>
                <a:lnTo>
                  <a:pt x="232461" y="229693"/>
                </a:lnTo>
                <a:lnTo>
                  <a:pt x="232657" y="229693"/>
                </a:lnTo>
                <a:lnTo>
                  <a:pt x="239049" y="132212"/>
                </a:lnTo>
                <a:lnTo>
                  <a:pt x="236888" y="121523"/>
                </a:lnTo>
                <a:lnTo>
                  <a:pt x="230997" y="112793"/>
                </a:lnTo>
                <a:lnTo>
                  <a:pt x="222263" y="106907"/>
                </a:lnTo>
                <a:lnTo>
                  <a:pt x="211571" y="104748"/>
                </a:lnTo>
                <a:lnTo>
                  <a:pt x="302607" y="104748"/>
                </a:lnTo>
                <a:lnTo>
                  <a:pt x="385860" y="248932"/>
                </a:lnTo>
                <a:close/>
              </a:path>
              <a:path w="419100" h="380365">
                <a:moveTo>
                  <a:pt x="418542" y="319930"/>
                </a:moveTo>
                <a:lnTo>
                  <a:pt x="211571" y="319930"/>
                </a:lnTo>
                <a:lnTo>
                  <a:pt x="221983" y="317829"/>
                </a:lnTo>
                <a:lnTo>
                  <a:pt x="230483" y="312098"/>
                </a:lnTo>
                <a:lnTo>
                  <a:pt x="236214" y="303597"/>
                </a:lnTo>
                <a:lnTo>
                  <a:pt x="238315" y="293186"/>
                </a:lnTo>
                <a:lnTo>
                  <a:pt x="236214" y="282775"/>
                </a:lnTo>
                <a:lnTo>
                  <a:pt x="230483" y="274274"/>
                </a:lnTo>
                <a:lnTo>
                  <a:pt x="221983" y="268544"/>
                </a:lnTo>
                <a:lnTo>
                  <a:pt x="211571" y="266442"/>
                </a:lnTo>
                <a:lnTo>
                  <a:pt x="395970" y="266442"/>
                </a:lnTo>
                <a:lnTo>
                  <a:pt x="406414" y="284529"/>
                </a:lnTo>
                <a:lnTo>
                  <a:pt x="414843" y="302849"/>
                </a:lnTo>
                <a:lnTo>
                  <a:pt x="418542" y="319930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1960224" y="7221024"/>
            <a:ext cx="71120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8099"/>
              </a:lnSpc>
              <a:spcBef>
                <a:spcPts val="95"/>
              </a:spcBef>
            </a:pPr>
            <a:r>
              <a:rPr sz="650" b="1" spc="-70" dirty="0">
                <a:solidFill>
                  <a:srgbClr val="002046"/>
                </a:solidFill>
                <a:latin typeface="Trebuchet MS"/>
                <a:cs typeface="Trebuchet MS"/>
              </a:rPr>
              <a:t>Limit</a:t>
            </a:r>
            <a:r>
              <a:rPr sz="650" b="1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650" b="1" spc="-50" dirty="0">
                <a:solidFill>
                  <a:srgbClr val="002046"/>
                </a:solidFill>
                <a:latin typeface="Trebuchet MS"/>
                <a:cs typeface="Trebuchet MS"/>
              </a:rPr>
              <a:t>global</a:t>
            </a:r>
            <a:r>
              <a:rPr sz="650" b="1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650" b="1" spc="-60" dirty="0">
                <a:solidFill>
                  <a:srgbClr val="002046"/>
                </a:solidFill>
                <a:latin typeface="Trebuchet MS"/>
                <a:cs typeface="Trebuchet MS"/>
              </a:rPr>
              <a:t>warming</a:t>
            </a:r>
            <a:r>
              <a:rPr sz="650" b="1" spc="500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650" b="1" spc="-55" dirty="0">
                <a:solidFill>
                  <a:srgbClr val="002046"/>
                </a:solidFill>
                <a:latin typeface="Trebuchet MS"/>
                <a:cs typeface="Trebuchet MS"/>
              </a:rPr>
              <a:t>to</a:t>
            </a:r>
            <a:r>
              <a:rPr sz="650" b="1" spc="-25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650" b="1" spc="-55" dirty="0">
                <a:solidFill>
                  <a:srgbClr val="002046"/>
                </a:solidFill>
                <a:latin typeface="Trebuchet MS"/>
                <a:cs typeface="Trebuchet MS"/>
              </a:rPr>
              <a:t>well</a:t>
            </a:r>
            <a:r>
              <a:rPr sz="650" b="1" spc="-20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650" b="1" spc="-60" dirty="0">
                <a:solidFill>
                  <a:srgbClr val="002046"/>
                </a:solidFill>
                <a:latin typeface="Trebuchet MS"/>
                <a:cs typeface="Trebuchet MS"/>
              </a:rPr>
              <a:t>below</a:t>
            </a:r>
            <a:r>
              <a:rPr sz="650" b="1" spc="-20" dirty="0">
                <a:solidFill>
                  <a:srgbClr val="002046"/>
                </a:solidFill>
                <a:latin typeface="Trebuchet MS"/>
                <a:cs typeface="Trebuchet MS"/>
              </a:rPr>
              <a:t> 2°C,</a:t>
            </a:r>
            <a:r>
              <a:rPr sz="650" b="1" spc="500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650" b="1" spc="-60" dirty="0">
                <a:solidFill>
                  <a:srgbClr val="002046"/>
                </a:solidFill>
                <a:latin typeface="Trebuchet MS"/>
                <a:cs typeface="Trebuchet MS"/>
              </a:rPr>
              <a:t>and</a:t>
            </a:r>
            <a:r>
              <a:rPr sz="650" b="1" spc="-15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650" b="1" spc="-65" dirty="0">
                <a:solidFill>
                  <a:srgbClr val="002046"/>
                </a:solidFill>
                <a:latin typeface="Trebuchet MS"/>
                <a:cs typeface="Trebuchet MS"/>
              </a:rPr>
              <a:t>preferably</a:t>
            </a:r>
            <a:r>
              <a:rPr sz="650" b="1" spc="-10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650" b="1" spc="-55" dirty="0">
                <a:solidFill>
                  <a:srgbClr val="002046"/>
                </a:solidFill>
                <a:latin typeface="Trebuchet MS"/>
                <a:cs typeface="Trebuchet MS"/>
              </a:rPr>
              <a:t>1.5°C</a:t>
            </a:r>
            <a:endParaRPr sz="65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992193" y="7058025"/>
            <a:ext cx="888365" cy="777240"/>
          </a:xfrm>
          <a:custGeom>
            <a:avLst/>
            <a:gdLst/>
            <a:ahLst/>
            <a:cxnLst/>
            <a:rect l="l" t="t" r="r" b="b"/>
            <a:pathLst>
              <a:path w="888365" h="777240">
                <a:moveTo>
                  <a:pt x="562825" y="252730"/>
                </a:moveTo>
                <a:lnTo>
                  <a:pt x="547560" y="243840"/>
                </a:lnTo>
                <a:lnTo>
                  <a:pt x="501192" y="220980"/>
                </a:lnTo>
                <a:lnTo>
                  <a:pt x="488480" y="243840"/>
                </a:lnTo>
                <a:lnTo>
                  <a:pt x="484136" y="251460"/>
                </a:lnTo>
                <a:lnTo>
                  <a:pt x="493090" y="266700"/>
                </a:lnTo>
                <a:lnTo>
                  <a:pt x="528116" y="261620"/>
                </a:lnTo>
                <a:lnTo>
                  <a:pt x="553796" y="269240"/>
                </a:lnTo>
                <a:lnTo>
                  <a:pt x="556895" y="262890"/>
                </a:lnTo>
                <a:lnTo>
                  <a:pt x="557631" y="261620"/>
                </a:lnTo>
                <a:lnTo>
                  <a:pt x="562825" y="252730"/>
                </a:lnTo>
                <a:close/>
              </a:path>
              <a:path w="888365" h="777240">
                <a:moveTo>
                  <a:pt x="625602" y="293370"/>
                </a:moveTo>
                <a:lnTo>
                  <a:pt x="613498" y="252730"/>
                </a:lnTo>
                <a:lnTo>
                  <a:pt x="605269" y="241300"/>
                </a:lnTo>
                <a:lnTo>
                  <a:pt x="617283" y="237490"/>
                </a:lnTo>
                <a:lnTo>
                  <a:pt x="616673" y="232410"/>
                </a:lnTo>
                <a:lnTo>
                  <a:pt x="615975" y="226060"/>
                </a:lnTo>
                <a:lnTo>
                  <a:pt x="615315" y="220980"/>
                </a:lnTo>
                <a:lnTo>
                  <a:pt x="584504" y="237490"/>
                </a:lnTo>
                <a:lnTo>
                  <a:pt x="588251" y="245110"/>
                </a:lnTo>
                <a:lnTo>
                  <a:pt x="591959" y="252730"/>
                </a:lnTo>
                <a:lnTo>
                  <a:pt x="595617" y="260350"/>
                </a:lnTo>
                <a:lnTo>
                  <a:pt x="599236" y="267970"/>
                </a:lnTo>
                <a:lnTo>
                  <a:pt x="598043" y="275590"/>
                </a:lnTo>
                <a:lnTo>
                  <a:pt x="596785" y="283210"/>
                </a:lnTo>
                <a:lnTo>
                  <a:pt x="595401" y="289560"/>
                </a:lnTo>
                <a:lnTo>
                  <a:pt x="618185" y="292100"/>
                </a:lnTo>
                <a:lnTo>
                  <a:pt x="625602" y="293370"/>
                </a:lnTo>
                <a:close/>
              </a:path>
              <a:path w="888365" h="777240">
                <a:moveTo>
                  <a:pt x="639368" y="179997"/>
                </a:moveTo>
                <a:lnTo>
                  <a:pt x="609244" y="179997"/>
                </a:lnTo>
                <a:lnTo>
                  <a:pt x="609244" y="194043"/>
                </a:lnTo>
                <a:lnTo>
                  <a:pt x="639368" y="194043"/>
                </a:lnTo>
                <a:lnTo>
                  <a:pt x="639368" y="179997"/>
                </a:lnTo>
                <a:close/>
              </a:path>
              <a:path w="888365" h="777240">
                <a:moveTo>
                  <a:pt x="656120" y="245287"/>
                </a:moveTo>
                <a:lnTo>
                  <a:pt x="651903" y="237985"/>
                </a:lnTo>
                <a:lnTo>
                  <a:pt x="625817" y="253060"/>
                </a:lnTo>
                <a:lnTo>
                  <a:pt x="630021" y="260350"/>
                </a:lnTo>
                <a:lnTo>
                  <a:pt x="656120" y="245287"/>
                </a:lnTo>
                <a:close/>
              </a:path>
              <a:path w="888365" h="777240">
                <a:moveTo>
                  <a:pt x="656120" y="128752"/>
                </a:moveTo>
                <a:lnTo>
                  <a:pt x="630021" y="113665"/>
                </a:lnTo>
                <a:lnTo>
                  <a:pt x="625817" y="120980"/>
                </a:lnTo>
                <a:lnTo>
                  <a:pt x="651903" y="136029"/>
                </a:lnTo>
                <a:lnTo>
                  <a:pt x="656120" y="128752"/>
                </a:lnTo>
                <a:close/>
              </a:path>
              <a:path w="888365" h="777240">
                <a:moveTo>
                  <a:pt x="697661" y="283730"/>
                </a:moveTo>
                <a:lnTo>
                  <a:pt x="690359" y="279527"/>
                </a:lnTo>
                <a:lnTo>
                  <a:pt x="675284" y="305612"/>
                </a:lnTo>
                <a:lnTo>
                  <a:pt x="682586" y="309829"/>
                </a:lnTo>
                <a:lnTo>
                  <a:pt x="697661" y="283730"/>
                </a:lnTo>
                <a:close/>
              </a:path>
              <a:path w="888365" h="777240">
                <a:moveTo>
                  <a:pt x="697661" y="90284"/>
                </a:moveTo>
                <a:lnTo>
                  <a:pt x="682586" y="64198"/>
                </a:lnTo>
                <a:lnTo>
                  <a:pt x="675284" y="68402"/>
                </a:lnTo>
                <a:lnTo>
                  <a:pt x="690346" y="94500"/>
                </a:lnTo>
                <a:lnTo>
                  <a:pt x="697661" y="90284"/>
                </a:lnTo>
                <a:close/>
              </a:path>
              <a:path w="888365" h="777240">
                <a:moveTo>
                  <a:pt x="740346" y="169722"/>
                </a:moveTo>
                <a:lnTo>
                  <a:pt x="680745" y="149390"/>
                </a:lnTo>
                <a:lnTo>
                  <a:pt x="732447" y="188468"/>
                </a:lnTo>
                <a:lnTo>
                  <a:pt x="732091" y="187109"/>
                </a:lnTo>
                <a:lnTo>
                  <a:pt x="731926" y="185966"/>
                </a:lnTo>
                <a:lnTo>
                  <a:pt x="731989" y="177876"/>
                </a:lnTo>
                <a:lnTo>
                  <a:pt x="735304" y="172605"/>
                </a:lnTo>
                <a:lnTo>
                  <a:pt x="740346" y="169722"/>
                </a:lnTo>
                <a:close/>
              </a:path>
              <a:path w="888365" h="777240">
                <a:moveTo>
                  <a:pt x="755650" y="296265"/>
                </a:moveTo>
                <a:lnTo>
                  <a:pt x="741603" y="296265"/>
                </a:lnTo>
                <a:lnTo>
                  <a:pt x="741603" y="326390"/>
                </a:lnTo>
                <a:lnTo>
                  <a:pt x="755650" y="326390"/>
                </a:lnTo>
                <a:lnTo>
                  <a:pt x="755650" y="296265"/>
                </a:lnTo>
                <a:close/>
              </a:path>
              <a:path w="888365" h="777240">
                <a:moveTo>
                  <a:pt x="755650" y="47625"/>
                </a:moveTo>
                <a:lnTo>
                  <a:pt x="741603" y="47625"/>
                </a:lnTo>
                <a:lnTo>
                  <a:pt x="741603" y="77749"/>
                </a:lnTo>
                <a:lnTo>
                  <a:pt x="755650" y="77749"/>
                </a:lnTo>
                <a:lnTo>
                  <a:pt x="755650" y="47625"/>
                </a:lnTo>
                <a:close/>
              </a:path>
              <a:path w="888365" h="777240">
                <a:moveTo>
                  <a:pt x="759764" y="190385"/>
                </a:moveTo>
                <a:lnTo>
                  <a:pt x="759675" y="178015"/>
                </a:lnTo>
                <a:lnTo>
                  <a:pt x="754773" y="173113"/>
                </a:lnTo>
                <a:lnTo>
                  <a:pt x="742492" y="173113"/>
                </a:lnTo>
                <a:lnTo>
                  <a:pt x="737590" y="178015"/>
                </a:lnTo>
                <a:lnTo>
                  <a:pt x="737501" y="190385"/>
                </a:lnTo>
                <a:lnTo>
                  <a:pt x="742492" y="195376"/>
                </a:lnTo>
                <a:lnTo>
                  <a:pt x="754773" y="195376"/>
                </a:lnTo>
                <a:lnTo>
                  <a:pt x="759764" y="190385"/>
                </a:lnTo>
                <a:close/>
              </a:path>
              <a:path w="888365" h="777240">
                <a:moveTo>
                  <a:pt x="777506" y="398780"/>
                </a:moveTo>
                <a:lnTo>
                  <a:pt x="776122" y="393700"/>
                </a:lnTo>
                <a:lnTo>
                  <a:pt x="774954" y="388620"/>
                </a:lnTo>
                <a:lnTo>
                  <a:pt x="773430" y="382270"/>
                </a:lnTo>
                <a:lnTo>
                  <a:pt x="766178" y="391160"/>
                </a:lnTo>
                <a:lnTo>
                  <a:pt x="758342" y="400050"/>
                </a:lnTo>
                <a:lnTo>
                  <a:pt x="749960" y="408940"/>
                </a:lnTo>
                <a:lnTo>
                  <a:pt x="741045" y="419100"/>
                </a:lnTo>
                <a:lnTo>
                  <a:pt x="740956" y="422910"/>
                </a:lnTo>
                <a:lnTo>
                  <a:pt x="740854" y="426720"/>
                </a:lnTo>
                <a:lnTo>
                  <a:pt x="740752" y="429260"/>
                </a:lnTo>
                <a:lnTo>
                  <a:pt x="740689" y="430530"/>
                </a:lnTo>
                <a:lnTo>
                  <a:pt x="740270" y="440690"/>
                </a:lnTo>
                <a:lnTo>
                  <a:pt x="735672" y="447040"/>
                </a:lnTo>
                <a:lnTo>
                  <a:pt x="730910" y="454660"/>
                </a:lnTo>
                <a:lnTo>
                  <a:pt x="725893" y="461010"/>
                </a:lnTo>
                <a:lnTo>
                  <a:pt x="722198" y="445770"/>
                </a:lnTo>
                <a:lnTo>
                  <a:pt x="720547" y="439420"/>
                </a:lnTo>
                <a:lnTo>
                  <a:pt x="718235" y="430530"/>
                </a:lnTo>
                <a:lnTo>
                  <a:pt x="713994" y="415290"/>
                </a:lnTo>
                <a:lnTo>
                  <a:pt x="709472" y="400050"/>
                </a:lnTo>
                <a:lnTo>
                  <a:pt x="704138" y="392430"/>
                </a:lnTo>
                <a:lnTo>
                  <a:pt x="698639" y="383540"/>
                </a:lnTo>
                <a:lnTo>
                  <a:pt x="692988" y="374650"/>
                </a:lnTo>
                <a:lnTo>
                  <a:pt x="687171" y="367030"/>
                </a:lnTo>
                <a:lnTo>
                  <a:pt x="677786" y="364490"/>
                </a:lnTo>
                <a:lnTo>
                  <a:pt x="673100" y="363220"/>
                </a:lnTo>
                <a:lnTo>
                  <a:pt x="643394" y="355600"/>
                </a:lnTo>
                <a:lnTo>
                  <a:pt x="627849" y="353060"/>
                </a:lnTo>
                <a:lnTo>
                  <a:pt x="618375" y="344170"/>
                </a:lnTo>
                <a:lnTo>
                  <a:pt x="608723" y="335280"/>
                </a:lnTo>
                <a:lnTo>
                  <a:pt x="602551" y="337820"/>
                </a:lnTo>
                <a:lnTo>
                  <a:pt x="599452" y="340360"/>
                </a:lnTo>
                <a:lnTo>
                  <a:pt x="603084" y="349250"/>
                </a:lnTo>
                <a:lnTo>
                  <a:pt x="606666" y="358140"/>
                </a:lnTo>
                <a:lnTo>
                  <a:pt x="610184" y="367030"/>
                </a:lnTo>
                <a:lnTo>
                  <a:pt x="613638" y="375920"/>
                </a:lnTo>
                <a:lnTo>
                  <a:pt x="620788" y="372110"/>
                </a:lnTo>
                <a:lnTo>
                  <a:pt x="627773" y="368300"/>
                </a:lnTo>
                <a:lnTo>
                  <a:pt x="634580" y="364490"/>
                </a:lnTo>
                <a:lnTo>
                  <a:pt x="641438" y="370840"/>
                </a:lnTo>
                <a:lnTo>
                  <a:pt x="648182" y="375920"/>
                </a:lnTo>
                <a:lnTo>
                  <a:pt x="654799" y="382270"/>
                </a:lnTo>
                <a:lnTo>
                  <a:pt x="661289" y="387350"/>
                </a:lnTo>
                <a:lnTo>
                  <a:pt x="641845" y="401320"/>
                </a:lnTo>
                <a:lnTo>
                  <a:pt x="621512" y="415290"/>
                </a:lnTo>
                <a:lnTo>
                  <a:pt x="600405" y="429260"/>
                </a:lnTo>
                <a:lnTo>
                  <a:pt x="578637" y="443230"/>
                </a:lnTo>
                <a:lnTo>
                  <a:pt x="567893" y="419100"/>
                </a:lnTo>
                <a:lnTo>
                  <a:pt x="556679" y="396240"/>
                </a:lnTo>
                <a:lnTo>
                  <a:pt x="545045" y="372110"/>
                </a:lnTo>
                <a:lnTo>
                  <a:pt x="533057" y="347980"/>
                </a:lnTo>
                <a:lnTo>
                  <a:pt x="523036" y="349250"/>
                </a:lnTo>
                <a:lnTo>
                  <a:pt x="535393" y="378460"/>
                </a:lnTo>
                <a:lnTo>
                  <a:pt x="547344" y="406400"/>
                </a:lnTo>
                <a:lnTo>
                  <a:pt x="558774" y="434340"/>
                </a:lnTo>
                <a:lnTo>
                  <a:pt x="569569" y="462280"/>
                </a:lnTo>
                <a:lnTo>
                  <a:pt x="580974" y="455930"/>
                </a:lnTo>
                <a:lnTo>
                  <a:pt x="592239" y="450850"/>
                </a:lnTo>
                <a:lnTo>
                  <a:pt x="603326" y="444500"/>
                </a:lnTo>
                <a:lnTo>
                  <a:pt x="606056" y="443230"/>
                </a:lnTo>
                <a:lnTo>
                  <a:pt x="614248" y="439420"/>
                </a:lnTo>
                <a:lnTo>
                  <a:pt x="602513" y="477520"/>
                </a:lnTo>
                <a:lnTo>
                  <a:pt x="596468" y="491921"/>
                </a:lnTo>
                <a:lnTo>
                  <a:pt x="596468" y="588010"/>
                </a:lnTo>
                <a:lnTo>
                  <a:pt x="590346" y="599440"/>
                </a:lnTo>
                <a:lnTo>
                  <a:pt x="584136" y="610870"/>
                </a:lnTo>
                <a:lnTo>
                  <a:pt x="577837" y="621030"/>
                </a:lnTo>
                <a:lnTo>
                  <a:pt x="571487" y="631190"/>
                </a:lnTo>
                <a:lnTo>
                  <a:pt x="561340" y="628650"/>
                </a:lnTo>
                <a:lnTo>
                  <a:pt x="556183" y="626110"/>
                </a:lnTo>
                <a:lnTo>
                  <a:pt x="558114" y="618490"/>
                </a:lnTo>
                <a:lnTo>
                  <a:pt x="559981" y="609600"/>
                </a:lnTo>
                <a:lnTo>
                  <a:pt x="561771" y="600710"/>
                </a:lnTo>
                <a:lnTo>
                  <a:pt x="563486" y="590550"/>
                </a:lnTo>
                <a:lnTo>
                  <a:pt x="571461" y="585470"/>
                </a:lnTo>
                <a:lnTo>
                  <a:pt x="579424" y="579120"/>
                </a:lnTo>
                <a:lnTo>
                  <a:pt x="587362" y="574040"/>
                </a:lnTo>
                <a:lnTo>
                  <a:pt x="595249" y="567690"/>
                </a:lnTo>
                <a:lnTo>
                  <a:pt x="595757" y="574040"/>
                </a:lnTo>
                <a:lnTo>
                  <a:pt x="596468" y="588010"/>
                </a:lnTo>
                <a:lnTo>
                  <a:pt x="596468" y="491921"/>
                </a:lnTo>
                <a:lnTo>
                  <a:pt x="586854" y="500380"/>
                </a:lnTo>
                <a:lnTo>
                  <a:pt x="575170" y="511810"/>
                </a:lnTo>
                <a:lnTo>
                  <a:pt x="551472" y="532130"/>
                </a:lnTo>
                <a:lnTo>
                  <a:pt x="552551" y="577850"/>
                </a:lnTo>
                <a:lnTo>
                  <a:pt x="552589" y="586740"/>
                </a:lnTo>
                <a:lnTo>
                  <a:pt x="545947" y="591820"/>
                </a:lnTo>
                <a:lnTo>
                  <a:pt x="539318" y="595630"/>
                </a:lnTo>
                <a:lnTo>
                  <a:pt x="532688" y="600710"/>
                </a:lnTo>
                <a:lnTo>
                  <a:pt x="526072" y="604520"/>
                </a:lnTo>
                <a:lnTo>
                  <a:pt x="512559" y="622300"/>
                </a:lnTo>
                <a:lnTo>
                  <a:pt x="499186" y="638810"/>
                </a:lnTo>
                <a:lnTo>
                  <a:pt x="486016" y="654050"/>
                </a:lnTo>
                <a:lnTo>
                  <a:pt x="473113" y="666750"/>
                </a:lnTo>
                <a:lnTo>
                  <a:pt x="430606" y="671830"/>
                </a:lnTo>
                <a:lnTo>
                  <a:pt x="422313" y="657860"/>
                </a:lnTo>
                <a:lnTo>
                  <a:pt x="413372" y="642620"/>
                </a:lnTo>
                <a:lnTo>
                  <a:pt x="403847" y="624840"/>
                </a:lnTo>
                <a:lnTo>
                  <a:pt x="393827" y="605790"/>
                </a:lnTo>
                <a:lnTo>
                  <a:pt x="398818" y="586740"/>
                </a:lnTo>
                <a:lnTo>
                  <a:pt x="401396" y="576580"/>
                </a:lnTo>
                <a:lnTo>
                  <a:pt x="404012" y="566420"/>
                </a:lnTo>
                <a:lnTo>
                  <a:pt x="397471" y="547370"/>
                </a:lnTo>
                <a:lnTo>
                  <a:pt x="390766" y="528320"/>
                </a:lnTo>
                <a:lnTo>
                  <a:pt x="383933" y="508000"/>
                </a:lnTo>
                <a:lnTo>
                  <a:pt x="378739" y="492760"/>
                </a:lnTo>
                <a:lnTo>
                  <a:pt x="377012" y="487680"/>
                </a:lnTo>
                <a:lnTo>
                  <a:pt x="285559" y="492760"/>
                </a:lnTo>
                <a:lnTo>
                  <a:pt x="272630" y="480060"/>
                </a:lnTo>
                <a:lnTo>
                  <a:pt x="259791" y="468630"/>
                </a:lnTo>
                <a:lnTo>
                  <a:pt x="247065" y="455930"/>
                </a:lnTo>
                <a:lnTo>
                  <a:pt x="234480" y="443230"/>
                </a:lnTo>
                <a:lnTo>
                  <a:pt x="236207" y="422910"/>
                </a:lnTo>
                <a:lnTo>
                  <a:pt x="238150" y="402590"/>
                </a:lnTo>
                <a:lnTo>
                  <a:pt x="242595" y="361950"/>
                </a:lnTo>
                <a:lnTo>
                  <a:pt x="267284" y="331470"/>
                </a:lnTo>
                <a:lnTo>
                  <a:pt x="292468" y="300990"/>
                </a:lnTo>
                <a:lnTo>
                  <a:pt x="340639" y="293370"/>
                </a:lnTo>
                <a:lnTo>
                  <a:pt x="346710" y="292100"/>
                </a:lnTo>
                <a:lnTo>
                  <a:pt x="364896" y="288290"/>
                </a:lnTo>
                <a:lnTo>
                  <a:pt x="389153" y="284480"/>
                </a:lnTo>
                <a:lnTo>
                  <a:pt x="395236" y="309880"/>
                </a:lnTo>
                <a:lnTo>
                  <a:pt x="435178" y="335280"/>
                </a:lnTo>
                <a:lnTo>
                  <a:pt x="450227" y="314960"/>
                </a:lnTo>
                <a:lnTo>
                  <a:pt x="510159" y="330200"/>
                </a:lnTo>
                <a:lnTo>
                  <a:pt x="520204" y="323850"/>
                </a:lnTo>
                <a:lnTo>
                  <a:pt x="525119" y="321310"/>
                </a:lnTo>
                <a:lnTo>
                  <a:pt x="526808" y="314960"/>
                </a:lnTo>
                <a:lnTo>
                  <a:pt x="527138" y="313690"/>
                </a:lnTo>
                <a:lnTo>
                  <a:pt x="529069" y="306070"/>
                </a:lnTo>
                <a:lnTo>
                  <a:pt x="531012" y="299720"/>
                </a:lnTo>
                <a:lnTo>
                  <a:pt x="490410" y="292100"/>
                </a:lnTo>
                <a:lnTo>
                  <a:pt x="479996" y="274320"/>
                </a:lnTo>
                <a:lnTo>
                  <a:pt x="476529" y="269240"/>
                </a:lnTo>
                <a:lnTo>
                  <a:pt x="473240" y="267970"/>
                </a:lnTo>
                <a:lnTo>
                  <a:pt x="466750" y="264160"/>
                </a:lnTo>
                <a:lnTo>
                  <a:pt x="460946" y="285750"/>
                </a:lnTo>
                <a:lnTo>
                  <a:pt x="458939" y="292100"/>
                </a:lnTo>
                <a:lnTo>
                  <a:pt x="454266" y="287020"/>
                </a:lnTo>
                <a:lnTo>
                  <a:pt x="452399" y="284480"/>
                </a:lnTo>
                <a:lnTo>
                  <a:pt x="450532" y="281940"/>
                </a:lnTo>
                <a:lnTo>
                  <a:pt x="449592" y="280670"/>
                </a:lnTo>
                <a:lnTo>
                  <a:pt x="440258" y="270510"/>
                </a:lnTo>
                <a:lnTo>
                  <a:pt x="440372" y="267970"/>
                </a:lnTo>
                <a:lnTo>
                  <a:pt x="440499" y="265430"/>
                </a:lnTo>
                <a:lnTo>
                  <a:pt x="440626" y="262890"/>
                </a:lnTo>
                <a:lnTo>
                  <a:pt x="440740" y="260350"/>
                </a:lnTo>
                <a:lnTo>
                  <a:pt x="440867" y="257810"/>
                </a:lnTo>
                <a:lnTo>
                  <a:pt x="441109" y="251460"/>
                </a:lnTo>
                <a:lnTo>
                  <a:pt x="428891" y="242570"/>
                </a:lnTo>
                <a:lnTo>
                  <a:pt x="422795" y="237490"/>
                </a:lnTo>
                <a:lnTo>
                  <a:pt x="416737" y="233680"/>
                </a:lnTo>
                <a:lnTo>
                  <a:pt x="411924" y="231140"/>
                </a:lnTo>
                <a:lnTo>
                  <a:pt x="402285" y="227330"/>
                </a:lnTo>
                <a:lnTo>
                  <a:pt x="402755" y="232410"/>
                </a:lnTo>
                <a:lnTo>
                  <a:pt x="402831" y="233680"/>
                </a:lnTo>
                <a:lnTo>
                  <a:pt x="403136" y="238760"/>
                </a:lnTo>
                <a:lnTo>
                  <a:pt x="403606" y="245110"/>
                </a:lnTo>
                <a:lnTo>
                  <a:pt x="411187" y="248920"/>
                </a:lnTo>
                <a:lnTo>
                  <a:pt x="434098" y="264160"/>
                </a:lnTo>
                <a:lnTo>
                  <a:pt x="418439" y="281940"/>
                </a:lnTo>
                <a:lnTo>
                  <a:pt x="407327" y="267970"/>
                </a:lnTo>
                <a:lnTo>
                  <a:pt x="396354" y="254000"/>
                </a:lnTo>
                <a:lnTo>
                  <a:pt x="385889" y="242570"/>
                </a:lnTo>
                <a:lnTo>
                  <a:pt x="380758" y="236220"/>
                </a:lnTo>
                <a:lnTo>
                  <a:pt x="371678" y="241300"/>
                </a:lnTo>
                <a:lnTo>
                  <a:pt x="362572" y="245110"/>
                </a:lnTo>
                <a:lnTo>
                  <a:pt x="353441" y="250190"/>
                </a:lnTo>
                <a:lnTo>
                  <a:pt x="344322" y="254000"/>
                </a:lnTo>
                <a:lnTo>
                  <a:pt x="337756" y="262890"/>
                </a:lnTo>
                <a:lnTo>
                  <a:pt x="324548" y="283210"/>
                </a:lnTo>
                <a:lnTo>
                  <a:pt x="317957" y="292100"/>
                </a:lnTo>
                <a:lnTo>
                  <a:pt x="279692" y="287020"/>
                </a:lnTo>
                <a:lnTo>
                  <a:pt x="279590" y="241300"/>
                </a:lnTo>
                <a:lnTo>
                  <a:pt x="291528" y="242570"/>
                </a:lnTo>
                <a:lnTo>
                  <a:pt x="303555" y="242570"/>
                </a:lnTo>
                <a:lnTo>
                  <a:pt x="315645" y="243840"/>
                </a:lnTo>
                <a:lnTo>
                  <a:pt x="327825" y="243840"/>
                </a:lnTo>
                <a:lnTo>
                  <a:pt x="326212" y="241300"/>
                </a:lnTo>
                <a:lnTo>
                  <a:pt x="320573" y="232410"/>
                </a:lnTo>
                <a:lnTo>
                  <a:pt x="313436" y="220980"/>
                </a:lnTo>
                <a:lnTo>
                  <a:pt x="310654" y="215900"/>
                </a:lnTo>
                <a:lnTo>
                  <a:pt x="305231" y="203200"/>
                </a:lnTo>
                <a:lnTo>
                  <a:pt x="318897" y="199390"/>
                </a:lnTo>
                <a:lnTo>
                  <a:pt x="341668" y="193040"/>
                </a:lnTo>
                <a:lnTo>
                  <a:pt x="346824" y="186690"/>
                </a:lnTo>
                <a:lnTo>
                  <a:pt x="357009" y="176530"/>
                </a:lnTo>
                <a:lnTo>
                  <a:pt x="362026" y="170180"/>
                </a:lnTo>
                <a:lnTo>
                  <a:pt x="378015" y="170180"/>
                </a:lnTo>
                <a:lnTo>
                  <a:pt x="375920" y="161290"/>
                </a:lnTo>
                <a:lnTo>
                  <a:pt x="374904" y="157480"/>
                </a:lnTo>
                <a:lnTo>
                  <a:pt x="376631" y="156210"/>
                </a:lnTo>
                <a:lnTo>
                  <a:pt x="378358" y="154940"/>
                </a:lnTo>
                <a:lnTo>
                  <a:pt x="385140" y="147320"/>
                </a:lnTo>
                <a:lnTo>
                  <a:pt x="390194" y="158750"/>
                </a:lnTo>
                <a:lnTo>
                  <a:pt x="392798" y="165100"/>
                </a:lnTo>
                <a:lnTo>
                  <a:pt x="414934" y="165100"/>
                </a:lnTo>
                <a:lnTo>
                  <a:pt x="425996" y="166370"/>
                </a:lnTo>
                <a:lnTo>
                  <a:pt x="437045" y="166370"/>
                </a:lnTo>
                <a:lnTo>
                  <a:pt x="441985" y="154940"/>
                </a:lnTo>
                <a:lnTo>
                  <a:pt x="442531" y="153670"/>
                </a:lnTo>
                <a:lnTo>
                  <a:pt x="445185" y="148590"/>
                </a:lnTo>
                <a:lnTo>
                  <a:pt x="447802" y="142240"/>
                </a:lnTo>
                <a:lnTo>
                  <a:pt x="453364" y="143510"/>
                </a:lnTo>
                <a:lnTo>
                  <a:pt x="458939" y="146050"/>
                </a:lnTo>
                <a:lnTo>
                  <a:pt x="464553" y="147320"/>
                </a:lnTo>
                <a:lnTo>
                  <a:pt x="462216" y="142240"/>
                </a:lnTo>
                <a:lnTo>
                  <a:pt x="459892" y="137160"/>
                </a:lnTo>
                <a:lnTo>
                  <a:pt x="457593" y="132080"/>
                </a:lnTo>
                <a:lnTo>
                  <a:pt x="465721" y="130810"/>
                </a:lnTo>
                <a:lnTo>
                  <a:pt x="473659" y="128270"/>
                </a:lnTo>
                <a:lnTo>
                  <a:pt x="481584" y="127000"/>
                </a:lnTo>
                <a:lnTo>
                  <a:pt x="477761" y="124460"/>
                </a:lnTo>
                <a:lnTo>
                  <a:pt x="475843" y="123190"/>
                </a:lnTo>
                <a:lnTo>
                  <a:pt x="472998" y="120650"/>
                </a:lnTo>
                <a:lnTo>
                  <a:pt x="451472" y="124460"/>
                </a:lnTo>
                <a:lnTo>
                  <a:pt x="445389" y="116840"/>
                </a:lnTo>
                <a:lnTo>
                  <a:pt x="442442" y="113030"/>
                </a:lnTo>
                <a:lnTo>
                  <a:pt x="441299" y="113030"/>
                </a:lnTo>
                <a:lnTo>
                  <a:pt x="441769" y="111760"/>
                </a:lnTo>
                <a:lnTo>
                  <a:pt x="440550" y="110490"/>
                </a:lnTo>
                <a:lnTo>
                  <a:pt x="438048" y="106680"/>
                </a:lnTo>
                <a:lnTo>
                  <a:pt x="440791" y="105410"/>
                </a:lnTo>
                <a:lnTo>
                  <a:pt x="446163" y="104140"/>
                </a:lnTo>
                <a:lnTo>
                  <a:pt x="448284" y="100330"/>
                </a:lnTo>
                <a:lnTo>
                  <a:pt x="451980" y="95250"/>
                </a:lnTo>
                <a:lnTo>
                  <a:pt x="449300" y="93980"/>
                </a:lnTo>
                <a:lnTo>
                  <a:pt x="443979" y="93980"/>
                </a:lnTo>
                <a:lnTo>
                  <a:pt x="440232" y="96520"/>
                </a:lnTo>
                <a:lnTo>
                  <a:pt x="436321" y="99060"/>
                </a:lnTo>
                <a:lnTo>
                  <a:pt x="432333" y="101600"/>
                </a:lnTo>
                <a:lnTo>
                  <a:pt x="429120" y="105410"/>
                </a:lnTo>
                <a:lnTo>
                  <a:pt x="425780" y="110490"/>
                </a:lnTo>
                <a:lnTo>
                  <a:pt x="422287" y="115570"/>
                </a:lnTo>
                <a:lnTo>
                  <a:pt x="431063" y="120650"/>
                </a:lnTo>
                <a:lnTo>
                  <a:pt x="435508" y="124460"/>
                </a:lnTo>
                <a:lnTo>
                  <a:pt x="432739" y="129540"/>
                </a:lnTo>
                <a:lnTo>
                  <a:pt x="429882" y="135890"/>
                </a:lnTo>
                <a:lnTo>
                  <a:pt x="426961" y="142240"/>
                </a:lnTo>
                <a:lnTo>
                  <a:pt x="423964" y="148590"/>
                </a:lnTo>
                <a:lnTo>
                  <a:pt x="410730" y="152400"/>
                </a:lnTo>
                <a:lnTo>
                  <a:pt x="404037" y="154940"/>
                </a:lnTo>
                <a:lnTo>
                  <a:pt x="401205" y="147320"/>
                </a:lnTo>
                <a:lnTo>
                  <a:pt x="397294" y="138430"/>
                </a:lnTo>
                <a:lnTo>
                  <a:pt x="395643" y="134620"/>
                </a:lnTo>
                <a:lnTo>
                  <a:pt x="392950" y="129540"/>
                </a:lnTo>
                <a:lnTo>
                  <a:pt x="377723" y="134620"/>
                </a:lnTo>
                <a:lnTo>
                  <a:pt x="369989" y="138430"/>
                </a:lnTo>
                <a:lnTo>
                  <a:pt x="359333" y="133350"/>
                </a:lnTo>
                <a:lnTo>
                  <a:pt x="360133" y="125730"/>
                </a:lnTo>
                <a:lnTo>
                  <a:pt x="361861" y="113030"/>
                </a:lnTo>
                <a:lnTo>
                  <a:pt x="368325" y="109220"/>
                </a:lnTo>
                <a:lnTo>
                  <a:pt x="380860" y="104140"/>
                </a:lnTo>
                <a:lnTo>
                  <a:pt x="381927" y="102870"/>
                </a:lnTo>
                <a:lnTo>
                  <a:pt x="386207" y="97790"/>
                </a:lnTo>
                <a:lnTo>
                  <a:pt x="391274" y="91440"/>
                </a:lnTo>
                <a:lnTo>
                  <a:pt x="395960" y="87630"/>
                </a:lnTo>
                <a:lnTo>
                  <a:pt x="404876" y="85090"/>
                </a:lnTo>
                <a:lnTo>
                  <a:pt x="430479" y="81280"/>
                </a:lnTo>
                <a:lnTo>
                  <a:pt x="494944" y="85090"/>
                </a:lnTo>
                <a:lnTo>
                  <a:pt x="516978" y="87630"/>
                </a:lnTo>
                <a:lnTo>
                  <a:pt x="608228" y="83820"/>
                </a:lnTo>
                <a:lnTo>
                  <a:pt x="629234" y="82550"/>
                </a:lnTo>
                <a:lnTo>
                  <a:pt x="627329" y="81280"/>
                </a:lnTo>
                <a:lnTo>
                  <a:pt x="587527" y="54610"/>
                </a:lnTo>
                <a:lnTo>
                  <a:pt x="542163" y="30480"/>
                </a:lnTo>
                <a:lnTo>
                  <a:pt x="493623" y="13970"/>
                </a:lnTo>
                <a:lnTo>
                  <a:pt x="442353" y="2540"/>
                </a:lnTo>
                <a:lnTo>
                  <a:pt x="388835" y="0"/>
                </a:lnTo>
                <a:lnTo>
                  <a:pt x="346100" y="1993"/>
                </a:lnTo>
                <a:lnTo>
                  <a:pt x="346100" y="137160"/>
                </a:lnTo>
                <a:lnTo>
                  <a:pt x="340550" y="142240"/>
                </a:lnTo>
                <a:lnTo>
                  <a:pt x="337781" y="146050"/>
                </a:lnTo>
                <a:lnTo>
                  <a:pt x="309372" y="156210"/>
                </a:lnTo>
                <a:lnTo>
                  <a:pt x="310375" y="147320"/>
                </a:lnTo>
                <a:lnTo>
                  <a:pt x="311111" y="140970"/>
                </a:lnTo>
                <a:lnTo>
                  <a:pt x="312039" y="133350"/>
                </a:lnTo>
                <a:lnTo>
                  <a:pt x="312991" y="127000"/>
                </a:lnTo>
                <a:lnTo>
                  <a:pt x="305625" y="139700"/>
                </a:lnTo>
                <a:lnTo>
                  <a:pt x="301828" y="146050"/>
                </a:lnTo>
                <a:lnTo>
                  <a:pt x="295363" y="146050"/>
                </a:lnTo>
                <a:lnTo>
                  <a:pt x="282397" y="147320"/>
                </a:lnTo>
                <a:lnTo>
                  <a:pt x="283565" y="140970"/>
                </a:lnTo>
                <a:lnTo>
                  <a:pt x="284746" y="137160"/>
                </a:lnTo>
                <a:lnTo>
                  <a:pt x="285991" y="132080"/>
                </a:lnTo>
                <a:lnTo>
                  <a:pt x="292074" y="127000"/>
                </a:lnTo>
                <a:lnTo>
                  <a:pt x="298132" y="123190"/>
                </a:lnTo>
                <a:lnTo>
                  <a:pt x="304088" y="118110"/>
                </a:lnTo>
                <a:lnTo>
                  <a:pt x="304203" y="116840"/>
                </a:lnTo>
                <a:lnTo>
                  <a:pt x="304304" y="115570"/>
                </a:lnTo>
                <a:lnTo>
                  <a:pt x="304888" y="110490"/>
                </a:lnTo>
                <a:lnTo>
                  <a:pt x="322453" y="102870"/>
                </a:lnTo>
                <a:lnTo>
                  <a:pt x="327875" y="110490"/>
                </a:lnTo>
                <a:lnTo>
                  <a:pt x="333629" y="118110"/>
                </a:lnTo>
                <a:lnTo>
                  <a:pt x="339712" y="127000"/>
                </a:lnTo>
                <a:lnTo>
                  <a:pt x="346100" y="137160"/>
                </a:lnTo>
                <a:lnTo>
                  <a:pt x="346100" y="1993"/>
                </a:lnTo>
                <a:lnTo>
                  <a:pt x="282028" y="13970"/>
                </a:lnTo>
                <a:lnTo>
                  <a:pt x="232651" y="31750"/>
                </a:lnTo>
                <a:lnTo>
                  <a:pt x="186613" y="55880"/>
                </a:lnTo>
                <a:lnTo>
                  <a:pt x="144424" y="86360"/>
                </a:lnTo>
                <a:lnTo>
                  <a:pt x="148907" y="86360"/>
                </a:lnTo>
                <a:lnTo>
                  <a:pt x="153352" y="87630"/>
                </a:lnTo>
                <a:lnTo>
                  <a:pt x="157873" y="87630"/>
                </a:lnTo>
                <a:lnTo>
                  <a:pt x="160528" y="93980"/>
                </a:lnTo>
                <a:lnTo>
                  <a:pt x="163576" y="101600"/>
                </a:lnTo>
                <a:lnTo>
                  <a:pt x="167119" y="109220"/>
                </a:lnTo>
                <a:lnTo>
                  <a:pt x="168262" y="114300"/>
                </a:lnTo>
                <a:lnTo>
                  <a:pt x="169532" y="118110"/>
                </a:lnTo>
                <a:lnTo>
                  <a:pt x="170916" y="123190"/>
                </a:lnTo>
                <a:lnTo>
                  <a:pt x="146011" y="156210"/>
                </a:lnTo>
                <a:lnTo>
                  <a:pt x="140855" y="158750"/>
                </a:lnTo>
                <a:lnTo>
                  <a:pt x="135813" y="162560"/>
                </a:lnTo>
                <a:lnTo>
                  <a:pt x="130810" y="165100"/>
                </a:lnTo>
                <a:lnTo>
                  <a:pt x="128397" y="173990"/>
                </a:lnTo>
                <a:lnTo>
                  <a:pt x="126085" y="181610"/>
                </a:lnTo>
                <a:lnTo>
                  <a:pt x="123863" y="190500"/>
                </a:lnTo>
                <a:lnTo>
                  <a:pt x="121729" y="199390"/>
                </a:lnTo>
                <a:lnTo>
                  <a:pt x="115557" y="198120"/>
                </a:lnTo>
                <a:lnTo>
                  <a:pt x="98628" y="163830"/>
                </a:lnTo>
                <a:lnTo>
                  <a:pt x="96659" y="147320"/>
                </a:lnTo>
                <a:lnTo>
                  <a:pt x="96532" y="146050"/>
                </a:lnTo>
                <a:lnTo>
                  <a:pt x="95262" y="133350"/>
                </a:lnTo>
                <a:lnTo>
                  <a:pt x="82092" y="149860"/>
                </a:lnTo>
                <a:lnTo>
                  <a:pt x="69723" y="166370"/>
                </a:lnTo>
                <a:lnTo>
                  <a:pt x="58242" y="182880"/>
                </a:lnTo>
                <a:lnTo>
                  <a:pt x="47713" y="200660"/>
                </a:lnTo>
                <a:lnTo>
                  <a:pt x="49682" y="199390"/>
                </a:lnTo>
                <a:lnTo>
                  <a:pt x="51562" y="198120"/>
                </a:lnTo>
                <a:lnTo>
                  <a:pt x="53606" y="196850"/>
                </a:lnTo>
                <a:lnTo>
                  <a:pt x="57721" y="215900"/>
                </a:lnTo>
                <a:lnTo>
                  <a:pt x="62357" y="237490"/>
                </a:lnTo>
                <a:lnTo>
                  <a:pt x="67602" y="259080"/>
                </a:lnTo>
                <a:lnTo>
                  <a:pt x="73545" y="283210"/>
                </a:lnTo>
                <a:lnTo>
                  <a:pt x="61074" y="290830"/>
                </a:lnTo>
                <a:lnTo>
                  <a:pt x="49276" y="299720"/>
                </a:lnTo>
                <a:lnTo>
                  <a:pt x="38201" y="307340"/>
                </a:lnTo>
                <a:lnTo>
                  <a:pt x="27889" y="314960"/>
                </a:lnTo>
                <a:lnTo>
                  <a:pt x="20916" y="321310"/>
                </a:lnTo>
                <a:lnTo>
                  <a:pt x="14414" y="328930"/>
                </a:lnTo>
                <a:lnTo>
                  <a:pt x="8382" y="335280"/>
                </a:lnTo>
                <a:lnTo>
                  <a:pt x="2806" y="341630"/>
                </a:lnTo>
                <a:lnTo>
                  <a:pt x="1524" y="353060"/>
                </a:lnTo>
                <a:lnTo>
                  <a:pt x="520" y="364490"/>
                </a:lnTo>
                <a:lnTo>
                  <a:pt x="0" y="374650"/>
                </a:lnTo>
                <a:lnTo>
                  <a:pt x="88" y="401320"/>
                </a:lnTo>
                <a:lnTo>
                  <a:pt x="139" y="402590"/>
                </a:lnTo>
                <a:lnTo>
                  <a:pt x="495" y="412750"/>
                </a:lnTo>
                <a:lnTo>
                  <a:pt x="6819" y="461010"/>
                </a:lnTo>
                <a:lnTo>
                  <a:pt x="26504" y="488950"/>
                </a:lnTo>
                <a:lnTo>
                  <a:pt x="34848" y="491490"/>
                </a:lnTo>
                <a:lnTo>
                  <a:pt x="44704" y="502920"/>
                </a:lnTo>
                <a:lnTo>
                  <a:pt x="55219" y="514350"/>
                </a:lnTo>
                <a:lnTo>
                  <a:pt x="66344" y="524510"/>
                </a:lnTo>
                <a:lnTo>
                  <a:pt x="78041" y="535940"/>
                </a:lnTo>
                <a:lnTo>
                  <a:pt x="105016" y="576580"/>
                </a:lnTo>
                <a:lnTo>
                  <a:pt x="156108" y="603250"/>
                </a:lnTo>
                <a:lnTo>
                  <a:pt x="151053" y="619760"/>
                </a:lnTo>
                <a:lnTo>
                  <a:pt x="146596" y="635000"/>
                </a:lnTo>
                <a:lnTo>
                  <a:pt x="142709" y="648970"/>
                </a:lnTo>
                <a:lnTo>
                  <a:pt x="139369" y="661670"/>
                </a:lnTo>
                <a:lnTo>
                  <a:pt x="112445" y="662940"/>
                </a:lnTo>
                <a:lnTo>
                  <a:pt x="149885" y="695960"/>
                </a:lnTo>
                <a:lnTo>
                  <a:pt x="191414" y="723900"/>
                </a:lnTo>
                <a:lnTo>
                  <a:pt x="236537" y="746760"/>
                </a:lnTo>
                <a:lnTo>
                  <a:pt x="284797" y="763270"/>
                </a:lnTo>
                <a:lnTo>
                  <a:pt x="335737" y="774700"/>
                </a:lnTo>
                <a:lnTo>
                  <a:pt x="388861" y="777240"/>
                </a:lnTo>
                <a:lnTo>
                  <a:pt x="436867" y="774700"/>
                </a:lnTo>
                <a:lnTo>
                  <a:pt x="483120" y="765810"/>
                </a:lnTo>
                <a:lnTo>
                  <a:pt x="527265" y="751840"/>
                </a:lnTo>
                <a:lnTo>
                  <a:pt x="568972" y="734060"/>
                </a:lnTo>
                <a:lnTo>
                  <a:pt x="607885" y="709930"/>
                </a:lnTo>
                <a:lnTo>
                  <a:pt x="643674" y="681990"/>
                </a:lnTo>
                <a:lnTo>
                  <a:pt x="654443" y="671830"/>
                </a:lnTo>
                <a:lnTo>
                  <a:pt x="675982" y="651510"/>
                </a:lnTo>
                <a:lnTo>
                  <a:pt x="692251" y="631190"/>
                </a:lnTo>
                <a:lnTo>
                  <a:pt x="704469" y="615950"/>
                </a:lnTo>
                <a:lnTo>
                  <a:pt x="728776" y="577850"/>
                </a:lnTo>
                <a:lnTo>
                  <a:pt x="733590" y="567690"/>
                </a:lnTo>
                <a:lnTo>
                  <a:pt x="748588" y="535940"/>
                </a:lnTo>
                <a:lnTo>
                  <a:pt x="763549" y="492760"/>
                </a:lnTo>
                <a:lnTo>
                  <a:pt x="770318" y="461010"/>
                </a:lnTo>
                <a:lnTo>
                  <a:pt x="773303" y="447040"/>
                </a:lnTo>
                <a:lnTo>
                  <a:pt x="773404" y="445770"/>
                </a:lnTo>
                <a:lnTo>
                  <a:pt x="773518" y="444500"/>
                </a:lnTo>
                <a:lnTo>
                  <a:pt x="773633" y="443230"/>
                </a:lnTo>
                <a:lnTo>
                  <a:pt x="777506" y="398780"/>
                </a:lnTo>
                <a:close/>
              </a:path>
              <a:path w="888365" h="777240">
                <a:moveTo>
                  <a:pt x="821956" y="305612"/>
                </a:moveTo>
                <a:lnTo>
                  <a:pt x="806894" y="279527"/>
                </a:lnTo>
                <a:lnTo>
                  <a:pt x="799592" y="283730"/>
                </a:lnTo>
                <a:lnTo>
                  <a:pt x="814654" y="309829"/>
                </a:lnTo>
                <a:lnTo>
                  <a:pt x="821956" y="305612"/>
                </a:lnTo>
                <a:close/>
              </a:path>
              <a:path w="888365" h="777240">
                <a:moveTo>
                  <a:pt x="821969" y="68402"/>
                </a:moveTo>
                <a:lnTo>
                  <a:pt x="814666" y="64198"/>
                </a:lnTo>
                <a:lnTo>
                  <a:pt x="799604" y="90284"/>
                </a:lnTo>
                <a:lnTo>
                  <a:pt x="806907" y="94500"/>
                </a:lnTo>
                <a:lnTo>
                  <a:pt x="821969" y="68402"/>
                </a:lnTo>
                <a:close/>
              </a:path>
              <a:path w="888365" h="777240">
                <a:moveTo>
                  <a:pt x="832954" y="140042"/>
                </a:moveTo>
                <a:lnTo>
                  <a:pt x="756539" y="169494"/>
                </a:lnTo>
                <a:lnTo>
                  <a:pt x="761796" y="172313"/>
                </a:lnTo>
                <a:lnTo>
                  <a:pt x="765390" y="177876"/>
                </a:lnTo>
                <a:lnTo>
                  <a:pt x="765390" y="185966"/>
                </a:lnTo>
                <a:lnTo>
                  <a:pt x="765124" y="187604"/>
                </a:lnTo>
                <a:lnTo>
                  <a:pt x="764641" y="189166"/>
                </a:lnTo>
                <a:lnTo>
                  <a:pt x="832954" y="140042"/>
                </a:lnTo>
                <a:close/>
              </a:path>
              <a:path w="888365" h="777240">
                <a:moveTo>
                  <a:pt x="871423" y="253060"/>
                </a:moveTo>
                <a:lnTo>
                  <a:pt x="845337" y="237985"/>
                </a:lnTo>
                <a:lnTo>
                  <a:pt x="841121" y="245287"/>
                </a:lnTo>
                <a:lnTo>
                  <a:pt x="867219" y="260337"/>
                </a:lnTo>
                <a:lnTo>
                  <a:pt x="871423" y="253060"/>
                </a:lnTo>
                <a:close/>
              </a:path>
              <a:path w="888365" h="777240">
                <a:moveTo>
                  <a:pt x="871435" y="120980"/>
                </a:moveTo>
                <a:lnTo>
                  <a:pt x="867219" y="113677"/>
                </a:lnTo>
                <a:lnTo>
                  <a:pt x="841133" y="128752"/>
                </a:lnTo>
                <a:lnTo>
                  <a:pt x="845350" y="136029"/>
                </a:lnTo>
                <a:lnTo>
                  <a:pt x="871435" y="120980"/>
                </a:lnTo>
                <a:close/>
              </a:path>
              <a:path w="888365" h="777240">
                <a:moveTo>
                  <a:pt x="888009" y="179997"/>
                </a:moveTo>
                <a:lnTo>
                  <a:pt x="857872" y="179997"/>
                </a:lnTo>
                <a:lnTo>
                  <a:pt x="857872" y="194043"/>
                </a:lnTo>
                <a:lnTo>
                  <a:pt x="888009" y="194043"/>
                </a:lnTo>
                <a:lnTo>
                  <a:pt x="888009" y="179997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90600" y="5953124"/>
            <a:ext cx="171449" cy="17144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90600" y="5191124"/>
            <a:ext cx="171449" cy="17144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90600" y="6410324"/>
            <a:ext cx="171449" cy="171449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2498" y="939800"/>
            <a:ext cx="10477452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4000" spc="270" dirty="0"/>
              <a:t>Алати за национално утврђени допринос (</a:t>
            </a:r>
            <a:r>
              <a:rPr lang="sr-Latn-RS" sz="4000" spc="270" dirty="0"/>
              <a:t>NDC</a:t>
            </a:r>
            <a:r>
              <a:rPr lang="sr-Cyrl-RS" sz="4000" spc="270" dirty="0"/>
              <a:t>)</a:t>
            </a:r>
            <a:endParaRPr sz="40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949" y="2228849"/>
            <a:ext cx="4333874" cy="24383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736625" y="4911725"/>
            <a:ext cx="2105125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b="1" dirty="0">
                <a:solidFill>
                  <a:srgbClr val="002045"/>
                </a:solidFill>
                <a:latin typeface="Arial"/>
                <a:cs typeface="Arial"/>
              </a:rPr>
              <a:t>ABC-</a:t>
            </a:r>
            <a:r>
              <a:rPr lang="sr-Cyrl-RS" sz="2700" b="1" dirty="0">
                <a:solidFill>
                  <a:srgbClr val="002045"/>
                </a:solidFill>
                <a:latin typeface="Arial"/>
                <a:cs typeface="Arial"/>
              </a:rPr>
              <a:t> </a:t>
            </a:r>
            <a:r>
              <a:rPr lang="sr-Cyrl-RS" sz="2700" b="1" spc="-25" dirty="0">
                <a:solidFill>
                  <a:srgbClr val="002045"/>
                </a:solidFill>
                <a:latin typeface="Arial"/>
                <a:cs typeface="Arial"/>
              </a:rPr>
              <a:t>Мапа</a:t>
            </a:r>
            <a:endParaRPr sz="27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3853" y="5211130"/>
            <a:ext cx="4021454" cy="1751762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40"/>
              </a:spcBef>
            </a:pPr>
            <a:r>
              <a:rPr lang="ru-RU" sz="1200" dirty="0">
                <a:solidFill>
                  <a:srgbClr val="002045"/>
                </a:solidFill>
                <a:latin typeface="Arial MT"/>
                <a:cs typeface="Arial MT"/>
              </a:rPr>
              <a:t>Алат за адаптацију, биодиверзитет и мапирање угљеника</a:t>
            </a:r>
          </a:p>
          <a:p>
            <a:pPr algn="ctr">
              <a:lnSpc>
                <a:spcPct val="100000"/>
              </a:lnSpc>
              <a:spcBef>
                <a:spcPts val="740"/>
              </a:spcBef>
            </a:pPr>
            <a:r>
              <a:rPr lang="ru-RU" sz="1500" b="1" u="sng" dirty="0">
                <a:solidFill>
                  <a:srgbClr val="002046"/>
                </a:solidFill>
                <a:latin typeface="Arial"/>
                <a:cs typeface="Arial"/>
              </a:rPr>
              <a:t>Геопросторни алат </a:t>
            </a:r>
            <a:r>
              <a:rPr lang="ru-RU" sz="1500" b="1" dirty="0">
                <a:solidFill>
                  <a:srgbClr val="002046"/>
                </a:solidFill>
                <a:latin typeface="Arial"/>
                <a:cs typeface="Arial"/>
              </a:rPr>
              <a:t>за процену утицаја планираних акција на адаптацију, биодиверзитет и угљеник</a:t>
            </a:r>
          </a:p>
          <a:p>
            <a:pPr algn="ctr">
              <a:lnSpc>
                <a:spcPct val="100000"/>
              </a:lnSpc>
              <a:spcBef>
                <a:spcPts val="740"/>
              </a:spcBef>
            </a:pPr>
            <a:r>
              <a:rPr sz="2700" b="1" spc="65" dirty="0">
                <a:solidFill>
                  <a:srgbClr val="BA123D"/>
                </a:solidFill>
                <a:latin typeface="Arial"/>
                <a:cs typeface="Arial"/>
              </a:rPr>
              <a:t>C-</a:t>
            </a:r>
            <a:r>
              <a:rPr lang="sr-Cyrl-RS" sz="2700" b="1" spc="65" dirty="0">
                <a:solidFill>
                  <a:srgbClr val="BA123D"/>
                </a:solidFill>
                <a:latin typeface="Arial"/>
                <a:cs typeface="Arial"/>
              </a:rPr>
              <a:t> </a:t>
            </a:r>
            <a:r>
              <a:rPr lang="sr-Cyrl-RS" sz="2700" b="1" dirty="0">
                <a:solidFill>
                  <a:srgbClr val="BA123D"/>
                </a:solidFill>
                <a:latin typeface="Arial"/>
                <a:cs typeface="Arial"/>
              </a:rPr>
              <a:t>део је </a:t>
            </a:r>
            <a:r>
              <a:rPr sz="2700" b="1" spc="-20" dirty="0">
                <a:solidFill>
                  <a:srgbClr val="BA123D"/>
                </a:solidFill>
                <a:latin typeface="Arial"/>
                <a:cs typeface="Arial"/>
              </a:rPr>
              <a:t>NEXT</a:t>
            </a:r>
            <a:endParaRPr sz="27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05449" y="2257424"/>
            <a:ext cx="3286124" cy="237172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682928" y="4911725"/>
            <a:ext cx="922019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b="1" spc="-30" dirty="0">
                <a:solidFill>
                  <a:srgbClr val="002045"/>
                </a:solidFill>
                <a:latin typeface="Arial"/>
                <a:cs typeface="Arial"/>
              </a:rPr>
              <a:t>NEXT</a:t>
            </a:r>
            <a:endParaRPr sz="2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45682" y="5210897"/>
            <a:ext cx="3996690" cy="1190711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45"/>
              </a:spcBef>
            </a:pPr>
            <a:r>
              <a:rPr lang="sr-Cyrl-RS" sz="1200" dirty="0">
                <a:latin typeface="Arial MT"/>
                <a:cs typeface="Arial MT"/>
              </a:rPr>
              <a:t>Стручни алати </a:t>
            </a:r>
            <a:r>
              <a:rPr lang="ru-RU" sz="1200" dirty="0">
                <a:latin typeface="Arial MT"/>
                <a:cs typeface="Arial MT"/>
              </a:rPr>
              <a:t>за национално утврђени допринос</a:t>
            </a:r>
            <a:endParaRPr sz="1200" dirty="0">
              <a:latin typeface="Arial MT"/>
              <a:cs typeface="Arial MT"/>
            </a:endParaRPr>
          </a:p>
          <a:p>
            <a:pPr marL="12065" marR="5080" algn="ctr">
              <a:lnSpc>
                <a:spcPts val="1500"/>
              </a:lnSpc>
              <a:spcBef>
                <a:spcPts val="1110"/>
              </a:spcBef>
            </a:pPr>
            <a:r>
              <a:rPr lang="ru-RU" sz="1500" b="1" dirty="0">
                <a:solidFill>
                  <a:srgbClr val="002045"/>
                </a:solidFill>
                <a:latin typeface="Arial"/>
                <a:cs typeface="Arial"/>
              </a:rPr>
              <a:t>Алат за обрачун емисије гасова стаклене баште за праћење прошлих и текућих климатских акција и процену потенцијала планираних акција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242550" y="4911725"/>
            <a:ext cx="3541761" cy="17158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700" b="1" dirty="0">
                <a:solidFill>
                  <a:srgbClr val="002045"/>
                </a:solidFill>
                <a:latin typeface="Arial"/>
                <a:cs typeface="Arial"/>
              </a:rPr>
              <a:t>NDC</a:t>
            </a:r>
            <a:r>
              <a:rPr sz="2700" b="1" spc="-65" dirty="0">
                <a:solidFill>
                  <a:srgbClr val="002045"/>
                </a:solidFill>
                <a:latin typeface="Arial"/>
                <a:cs typeface="Arial"/>
              </a:rPr>
              <a:t> </a:t>
            </a:r>
            <a:r>
              <a:rPr lang="sr-Cyrl-RS" sz="2700" b="1" spc="-50" dirty="0">
                <a:solidFill>
                  <a:srgbClr val="002045"/>
                </a:solidFill>
                <a:latin typeface="Arial"/>
                <a:cs typeface="Arial"/>
              </a:rPr>
              <a:t>алат за праћење</a:t>
            </a:r>
            <a:endParaRPr sz="2700" dirty="0">
              <a:latin typeface="Arial"/>
              <a:cs typeface="Arial"/>
            </a:endParaRPr>
          </a:p>
          <a:p>
            <a:pPr marL="12700" marR="5080" algn="ctr">
              <a:lnSpc>
                <a:spcPts val="1500"/>
              </a:lnSpc>
              <a:spcBef>
                <a:spcPts val="2310"/>
              </a:spcBef>
            </a:pPr>
            <a:r>
              <a:rPr lang="ru-RU" sz="1500" b="1" dirty="0">
                <a:solidFill>
                  <a:srgbClr val="002045"/>
                </a:solidFill>
                <a:latin typeface="Arial"/>
                <a:cs typeface="Arial"/>
              </a:rPr>
              <a:t>Алат за олакшавање прикупљања података неопходних за праћење имплементације и постигнућа </a:t>
            </a:r>
            <a:r>
              <a:rPr lang="sr-Latn-RS" sz="1500" b="1" dirty="0">
                <a:solidFill>
                  <a:srgbClr val="002045"/>
                </a:solidFill>
                <a:latin typeface="Arial"/>
                <a:cs typeface="Arial"/>
              </a:rPr>
              <a:t>NDC</a:t>
            </a:r>
            <a:r>
              <a:rPr lang="ru-RU" sz="1500" b="1" dirty="0">
                <a:solidFill>
                  <a:srgbClr val="002045"/>
                </a:solidFill>
                <a:latin typeface="Arial"/>
                <a:cs typeface="Arial"/>
              </a:rPr>
              <a:t>-а</a:t>
            </a:r>
            <a:endParaRPr sz="1500" dirty="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81083" y="2085974"/>
            <a:ext cx="2915766" cy="264861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9624" y="238124"/>
            <a:ext cx="962025" cy="533400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822498" y="377825"/>
            <a:ext cx="5143451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dirty="0">
                <a:solidFill>
                  <a:srgbClr val="002045"/>
                </a:solidFill>
                <a:latin typeface="Arial MT"/>
                <a:cs typeface="Arial MT"/>
              </a:rPr>
              <a:t>Комплет алата за пољопривреду, храну и климатске акције</a:t>
            </a:r>
            <a:endParaRPr sz="18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4237335" cy="8058150"/>
          </a:xfrm>
          <a:custGeom>
            <a:avLst/>
            <a:gdLst/>
            <a:ahLst/>
            <a:cxnLst/>
            <a:rect l="l" t="t" r="r" b="b"/>
            <a:pathLst>
              <a:path w="14237335" h="8058150">
                <a:moveTo>
                  <a:pt x="14237206" y="8058149"/>
                </a:moveTo>
                <a:lnTo>
                  <a:pt x="0" y="8058149"/>
                </a:lnTo>
                <a:lnTo>
                  <a:pt x="0" y="0"/>
                </a:lnTo>
                <a:lnTo>
                  <a:pt x="14237206" y="0"/>
                </a:lnTo>
                <a:lnTo>
                  <a:pt x="14237206" y="805814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62199" y="2533649"/>
            <a:ext cx="9572624" cy="22859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967261" y="4776469"/>
            <a:ext cx="636270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14550">
              <a:lnSpc>
                <a:spcPct val="125000"/>
              </a:lnSpc>
              <a:spcBef>
                <a:spcPts val="100"/>
              </a:spcBef>
            </a:pPr>
            <a:r>
              <a:rPr sz="1800" b="1" dirty="0">
                <a:solidFill>
                  <a:srgbClr val="E4E4E4"/>
                </a:solidFill>
                <a:latin typeface="Arial"/>
                <a:cs typeface="Arial"/>
                <a:hlinkClick r:id="rId3"/>
              </a:rPr>
              <a:t>NDC-</a:t>
            </a:r>
            <a:r>
              <a:rPr sz="1800" b="1" spc="-10" dirty="0">
                <a:solidFill>
                  <a:srgbClr val="E4E4E4"/>
                </a:solidFill>
                <a:latin typeface="Arial"/>
                <a:cs typeface="Arial"/>
                <a:hlinkClick r:id="rId3"/>
              </a:rPr>
              <a:t>tool@FAO.org</a:t>
            </a:r>
            <a:r>
              <a:rPr sz="1800" b="1" spc="-10" dirty="0">
                <a:solidFill>
                  <a:srgbClr val="E4E4E4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E4E4E4"/>
                </a:solidFill>
                <a:latin typeface="Arial"/>
                <a:cs typeface="Arial"/>
              </a:rPr>
              <a:t>https://</a:t>
            </a:r>
            <a:r>
              <a:rPr sz="1800" b="1" spc="-25" dirty="0">
                <a:solidFill>
                  <a:srgbClr val="E4E4E4"/>
                </a:solidFill>
                <a:latin typeface="Arial"/>
                <a:cs typeface="Arial"/>
                <a:hlinkClick r:id="rId4"/>
              </a:rPr>
              <a:t>www.fao.org/documents/card/en?details=CC0568EN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237206" cy="80581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237206" cy="80581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98750" y="644525"/>
            <a:ext cx="7594599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4800" spc="90" dirty="0">
                <a:solidFill>
                  <a:srgbClr val="FFFFFF"/>
                </a:solidFill>
              </a:rPr>
              <a:t>Структура Париског Споразума</a:t>
            </a:r>
            <a:endParaRPr sz="4800" dirty="0"/>
          </a:p>
        </p:txBody>
      </p:sp>
      <p:sp>
        <p:nvSpPr>
          <p:cNvPr id="4" name="object 4"/>
          <p:cNvSpPr txBox="1"/>
          <p:nvPr/>
        </p:nvSpPr>
        <p:spPr>
          <a:xfrm>
            <a:off x="788441" y="4802698"/>
            <a:ext cx="8247405" cy="7175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5"/>
              </a:spcBef>
            </a:pPr>
            <a:r>
              <a:rPr lang="ru-RU" sz="1200" dirty="0">
                <a:solidFill>
                  <a:srgbClr val="FFFFFF"/>
                </a:solidFill>
                <a:latin typeface="Arial MT"/>
                <a:cs typeface="Arial MT"/>
              </a:rPr>
              <a:t>Сваке две године, двогодишњи извештај о транспарентности (BTR), национални извештај о инвентару емисије гасова стаклене баште и саопштење о адаптацији. </a:t>
            </a:r>
          </a:p>
          <a:p>
            <a:pPr marL="12700" marR="5080">
              <a:lnSpc>
                <a:spcPct val="125000"/>
              </a:lnSpc>
              <a:spcBef>
                <a:spcPts val="95"/>
              </a:spcBef>
            </a:pPr>
            <a:r>
              <a:rPr lang="ru-RU" sz="1200" dirty="0">
                <a:solidFill>
                  <a:srgbClr val="FFFFFF"/>
                </a:solidFill>
                <a:latin typeface="Arial MT"/>
                <a:cs typeface="Arial MT"/>
              </a:rPr>
              <a:t>Сваке четири године, национално саопштење.</a:t>
            </a:r>
          </a:p>
        </p:txBody>
      </p:sp>
      <p:sp>
        <p:nvSpPr>
          <p:cNvPr id="5" name="object 5"/>
          <p:cNvSpPr/>
          <p:nvPr/>
        </p:nvSpPr>
        <p:spPr>
          <a:xfrm>
            <a:off x="638174" y="5067299"/>
            <a:ext cx="323850" cy="0"/>
          </a:xfrm>
          <a:custGeom>
            <a:avLst/>
            <a:gdLst/>
            <a:ahLst/>
            <a:cxnLst/>
            <a:rect l="l" t="t" r="r" b="b"/>
            <a:pathLst>
              <a:path w="323850">
                <a:moveTo>
                  <a:pt x="0" y="0"/>
                </a:moveTo>
                <a:lnTo>
                  <a:pt x="323849" y="0"/>
                </a:lnTo>
              </a:path>
            </a:pathLst>
          </a:custGeom>
          <a:ln w="19049">
            <a:solidFill>
              <a:srgbClr val="FFFFFF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873875" y="2851429"/>
            <a:ext cx="678815" cy="3638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200" spc="-20" dirty="0">
                <a:solidFill>
                  <a:srgbClr val="FFFFFF"/>
                </a:solidFill>
                <a:latin typeface="Microsoft JhengHei"/>
                <a:cs typeface="Microsoft JhengHei"/>
              </a:rPr>
              <a:t>2030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8299" y="3806825"/>
            <a:ext cx="1060451" cy="4138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0645">
              <a:lnSpc>
                <a:spcPct val="125000"/>
              </a:lnSpc>
              <a:spcBef>
                <a:spcPts val="95"/>
              </a:spcBef>
            </a:pPr>
            <a:r>
              <a:rPr lang="sr-Cyrl-RS"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Глобални преглед стања</a:t>
            </a:r>
            <a:endParaRPr lang="sr-Cyrl-RS" sz="1100" dirty="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5474" y="3949699"/>
            <a:ext cx="620395" cy="1853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lang="sr-Cyrl-RS" sz="1100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r>
              <a:rPr sz="1100" spc="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Arial MT"/>
                <a:cs typeface="Arial MT"/>
              </a:rPr>
              <a:t>NDC</a:t>
            </a:r>
            <a:endParaRPr sz="1100" dirty="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79619" y="3806825"/>
            <a:ext cx="1122682" cy="4138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0645">
              <a:lnSpc>
                <a:spcPct val="125000"/>
              </a:lnSpc>
              <a:spcBef>
                <a:spcPts val="95"/>
              </a:spcBef>
            </a:pPr>
            <a:r>
              <a:rPr lang="sr-Cyrl-RS"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Глобални преглед стања</a:t>
            </a:r>
            <a:endParaRPr lang="sr-Cyrl-RS" sz="1100" dirty="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73425" y="3949699"/>
            <a:ext cx="589915" cy="1853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lang="sr-Cyrl-RS" sz="1100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r>
              <a:rPr sz="1100" spc="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Arial MT"/>
                <a:cs typeface="Arial MT"/>
              </a:rPr>
              <a:t>NDC</a:t>
            </a:r>
            <a:endParaRPr sz="1100" dirty="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07200" y="3949699"/>
            <a:ext cx="586105" cy="1853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55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lang="sr-Cyrl-RS" sz="1100" spc="55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r>
              <a:rPr sz="11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Arial MT"/>
                <a:cs typeface="Arial MT"/>
              </a:rPr>
              <a:t>NDC</a:t>
            </a:r>
            <a:endParaRPr sz="1100" dirty="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98204" y="3806825"/>
            <a:ext cx="1096139" cy="4138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0645">
              <a:lnSpc>
                <a:spcPct val="125000"/>
              </a:lnSpc>
              <a:spcBef>
                <a:spcPts val="95"/>
              </a:spcBef>
            </a:pPr>
            <a:r>
              <a:rPr lang="sr-Cyrl-RS"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Глобални преглед стања</a:t>
            </a:r>
            <a:endParaRPr lang="sr-Cyrl-RS" sz="1100" dirty="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293349" y="3949699"/>
            <a:ext cx="586105" cy="1853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55" dirty="0">
                <a:solidFill>
                  <a:srgbClr val="FFFFFF"/>
                </a:solidFill>
                <a:latin typeface="Arial MT"/>
                <a:cs typeface="Arial MT"/>
              </a:rPr>
              <a:t>5</a:t>
            </a:r>
            <a:r>
              <a:rPr lang="sr-Cyrl-RS" sz="1100" spc="55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r>
              <a:rPr sz="11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Arial MT"/>
                <a:cs typeface="Arial MT"/>
              </a:rPr>
              <a:t>NDC</a:t>
            </a:r>
            <a:endParaRPr sz="1100" dirty="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504929" y="3740150"/>
            <a:ext cx="963294" cy="6254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0645">
              <a:lnSpc>
                <a:spcPct val="125000"/>
              </a:lnSpc>
              <a:spcBef>
                <a:spcPts val="95"/>
              </a:spcBef>
            </a:pPr>
            <a:r>
              <a:rPr lang="sr-Cyrl-RS"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Глобални преглед стања</a:t>
            </a:r>
            <a:endParaRPr lang="sr-Cyrl-RS" sz="1100" dirty="0">
              <a:latin typeface="Microsoft Sans Serif"/>
              <a:cs typeface="Microsoft Sans Serif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990849" y="2486024"/>
            <a:ext cx="5455920" cy="1162050"/>
            <a:chOff x="2990849" y="2486024"/>
            <a:chExt cx="5455920" cy="1162050"/>
          </a:xfrm>
        </p:grpSpPr>
        <p:sp>
          <p:nvSpPr>
            <p:cNvPr id="16" name="object 16"/>
            <p:cNvSpPr/>
            <p:nvPr/>
          </p:nvSpPr>
          <p:spPr>
            <a:xfrm>
              <a:off x="7932428" y="3067049"/>
              <a:ext cx="487680" cy="17145"/>
            </a:xfrm>
            <a:custGeom>
              <a:avLst/>
              <a:gdLst/>
              <a:ahLst/>
              <a:cxnLst/>
              <a:rect l="l" t="t" r="r" b="b"/>
              <a:pathLst>
                <a:path w="487679" h="17144">
                  <a:moveTo>
                    <a:pt x="0" y="17034"/>
                  </a:moveTo>
                  <a:lnTo>
                    <a:pt x="487671" y="0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932428" y="3067049"/>
              <a:ext cx="487680" cy="17145"/>
            </a:xfrm>
            <a:custGeom>
              <a:avLst/>
              <a:gdLst/>
              <a:ahLst/>
              <a:cxnLst/>
              <a:rect l="l" t="t" r="r" b="b"/>
              <a:pathLst>
                <a:path w="487679" h="17144">
                  <a:moveTo>
                    <a:pt x="0" y="17034"/>
                  </a:moveTo>
                  <a:lnTo>
                    <a:pt x="487671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322951" y="3014383"/>
              <a:ext cx="114300" cy="112395"/>
            </a:xfrm>
            <a:custGeom>
              <a:avLst/>
              <a:gdLst/>
              <a:ahLst/>
              <a:cxnLst/>
              <a:rect l="l" t="t" r="r" b="b"/>
              <a:pathLst>
                <a:path w="114300" h="112394">
                  <a:moveTo>
                    <a:pt x="3911" y="111983"/>
                  </a:moveTo>
                  <a:lnTo>
                    <a:pt x="0" y="0"/>
                  </a:lnTo>
                  <a:lnTo>
                    <a:pt x="113939" y="52079"/>
                  </a:lnTo>
                  <a:lnTo>
                    <a:pt x="3911" y="11198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322951" y="3014383"/>
              <a:ext cx="114300" cy="112395"/>
            </a:xfrm>
            <a:custGeom>
              <a:avLst/>
              <a:gdLst/>
              <a:ahLst/>
              <a:cxnLst/>
              <a:rect l="l" t="t" r="r" b="b"/>
              <a:pathLst>
                <a:path w="114300" h="112394">
                  <a:moveTo>
                    <a:pt x="0" y="0"/>
                  </a:moveTo>
                  <a:lnTo>
                    <a:pt x="113939" y="52079"/>
                  </a:lnTo>
                  <a:lnTo>
                    <a:pt x="3911" y="111983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534024" y="3067049"/>
              <a:ext cx="689610" cy="17145"/>
            </a:xfrm>
            <a:custGeom>
              <a:avLst/>
              <a:gdLst/>
              <a:ahLst/>
              <a:cxnLst/>
              <a:rect l="l" t="t" r="r" b="b"/>
              <a:pathLst>
                <a:path w="689610" h="17144">
                  <a:moveTo>
                    <a:pt x="689555" y="1703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534024" y="3067049"/>
              <a:ext cx="689610" cy="17145"/>
            </a:xfrm>
            <a:custGeom>
              <a:avLst/>
              <a:gdLst/>
              <a:ahLst/>
              <a:cxnLst/>
              <a:rect l="l" t="t" r="r" b="b"/>
              <a:pathLst>
                <a:path w="689610" h="17144">
                  <a:moveTo>
                    <a:pt x="0" y="0"/>
                  </a:moveTo>
                  <a:lnTo>
                    <a:pt x="689555" y="17034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126975" y="3025723"/>
              <a:ext cx="113664" cy="112395"/>
            </a:xfrm>
            <a:custGeom>
              <a:avLst/>
              <a:gdLst/>
              <a:ahLst/>
              <a:cxnLst/>
              <a:rect l="l" t="t" r="r" b="b"/>
              <a:pathLst>
                <a:path w="113664" h="112394">
                  <a:moveTo>
                    <a:pt x="0" y="112017"/>
                  </a:moveTo>
                  <a:lnTo>
                    <a:pt x="2767" y="0"/>
                  </a:lnTo>
                  <a:lnTo>
                    <a:pt x="113401" y="58776"/>
                  </a:lnTo>
                  <a:lnTo>
                    <a:pt x="0" y="1120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126975" y="3025723"/>
              <a:ext cx="113664" cy="112395"/>
            </a:xfrm>
            <a:custGeom>
              <a:avLst/>
              <a:gdLst/>
              <a:ahLst/>
              <a:cxnLst/>
              <a:rect l="l" t="t" r="r" b="b"/>
              <a:pathLst>
                <a:path w="113664" h="112394">
                  <a:moveTo>
                    <a:pt x="2767" y="0"/>
                  </a:moveTo>
                  <a:lnTo>
                    <a:pt x="113401" y="58776"/>
                  </a:lnTo>
                  <a:lnTo>
                    <a:pt x="0" y="112017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990849" y="2486024"/>
              <a:ext cx="1162050" cy="1162050"/>
            </a:xfrm>
            <a:custGeom>
              <a:avLst/>
              <a:gdLst/>
              <a:ahLst/>
              <a:cxnLst/>
              <a:rect l="l" t="t" r="r" b="b"/>
              <a:pathLst>
                <a:path w="1162050" h="1162050">
                  <a:moveTo>
                    <a:pt x="581024" y="1162049"/>
                  </a:moveTo>
                  <a:lnTo>
                    <a:pt x="538286" y="1160476"/>
                  </a:lnTo>
                  <a:lnTo>
                    <a:pt x="495770" y="1155761"/>
                  </a:lnTo>
                  <a:lnTo>
                    <a:pt x="453717" y="1147931"/>
                  </a:lnTo>
                  <a:lnTo>
                    <a:pt x="412362" y="1137031"/>
                  </a:lnTo>
                  <a:lnTo>
                    <a:pt x="371920" y="1123118"/>
                  </a:lnTo>
                  <a:lnTo>
                    <a:pt x="332604" y="1106265"/>
                  </a:lnTo>
                  <a:lnTo>
                    <a:pt x="294634" y="1086565"/>
                  </a:lnTo>
                  <a:lnTo>
                    <a:pt x="258224" y="1064129"/>
                  </a:lnTo>
                  <a:lnTo>
                    <a:pt x="223563" y="1039076"/>
                  </a:lnTo>
                  <a:lnTo>
                    <a:pt x="190832" y="1011536"/>
                  </a:lnTo>
                  <a:lnTo>
                    <a:pt x="160216" y="981662"/>
                  </a:lnTo>
                  <a:lnTo>
                    <a:pt x="131886" y="949623"/>
                  </a:lnTo>
                  <a:lnTo>
                    <a:pt x="105990" y="915587"/>
                  </a:lnTo>
                  <a:lnTo>
                    <a:pt x="82662" y="879731"/>
                  </a:lnTo>
                  <a:lnTo>
                    <a:pt x="62037" y="842256"/>
                  </a:lnTo>
                  <a:lnTo>
                    <a:pt x="44227" y="803373"/>
                  </a:lnTo>
                  <a:lnTo>
                    <a:pt x="29326" y="763286"/>
                  </a:lnTo>
                  <a:lnTo>
                    <a:pt x="17412" y="722202"/>
                  </a:lnTo>
                  <a:lnTo>
                    <a:pt x="8553" y="680353"/>
                  </a:lnTo>
                  <a:lnTo>
                    <a:pt x="2797" y="637975"/>
                  </a:lnTo>
                  <a:lnTo>
                    <a:pt x="174" y="595288"/>
                  </a:lnTo>
                  <a:lnTo>
                    <a:pt x="0" y="581024"/>
                  </a:lnTo>
                  <a:lnTo>
                    <a:pt x="174" y="566761"/>
                  </a:lnTo>
                  <a:lnTo>
                    <a:pt x="2797" y="524074"/>
                  </a:lnTo>
                  <a:lnTo>
                    <a:pt x="8553" y="481695"/>
                  </a:lnTo>
                  <a:lnTo>
                    <a:pt x="17412" y="439847"/>
                  </a:lnTo>
                  <a:lnTo>
                    <a:pt x="29326" y="398763"/>
                  </a:lnTo>
                  <a:lnTo>
                    <a:pt x="44227" y="358676"/>
                  </a:lnTo>
                  <a:lnTo>
                    <a:pt x="62037" y="319793"/>
                  </a:lnTo>
                  <a:lnTo>
                    <a:pt x="82662" y="282318"/>
                  </a:lnTo>
                  <a:lnTo>
                    <a:pt x="105990" y="246462"/>
                  </a:lnTo>
                  <a:lnTo>
                    <a:pt x="131886" y="212426"/>
                  </a:lnTo>
                  <a:lnTo>
                    <a:pt x="160216" y="180387"/>
                  </a:lnTo>
                  <a:lnTo>
                    <a:pt x="190832" y="150513"/>
                  </a:lnTo>
                  <a:lnTo>
                    <a:pt x="223563" y="122973"/>
                  </a:lnTo>
                  <a:lnTo>
                    <a:pt x="258224" y="97920"/>
                  </a:lnTo>
                  <a:lnTo>
                    <a:pt x="294634" y="75484"/>
                  </a:lnTo>
                  <a:lnTo>
                    <a:pt x="332604" y="55784"/>
                  </a:lnTo>
                  <a:lnTo>
                    <a:pt x="371920" y="38931"/>
                  </a:lnTo>
                  <a:lnTo>
                    <a:pt x="412362" y="25018"/>
                  </a:lnTo>
                  <a:lnTo>
                    <a:pt x="453717" y="14118"/>
                  </a:lnTo>
                  <a:lnTo>
                    <a:pt x="495770" y="6288"/>
                  </a:lnTo>
                  <a:lnTo>
                    <a:pt x="538286" y="1573"/>
                  </a:lnTo>
                  <a:lnTo>
                    <a:pt x="581024" y="0"/>
                  </a:lnTo>
                  <a:lnTo>
                    <a:pt x="595288" y="174"/>
                  </a:lnTo>
                  <a:lnTo>
                    <a:pt x="637975" y="2797"/>
                  </a:lnTo>
                  <a:lnTo>
                    <a:pt x="680353" y="8553"/>
                  </a:lnTo>
                  <a:lnTo>
                    <a:pt x="722202" y="17412"/>
                  </a:lnTo>
                  <a:lnTo>
                    <a:pt x="763286" y="29326"/>
                  </a:lnTo>
                  <a:lnTo>
                    <a:pt x="803373" y="44227"/>
                  </a:lnTo>
                  <a:lnTo>
                    <a:pt x="842256" y="62037"/>
                  </a:lnTo>
                  <a:lnTo>
                    <a:pt x="879731" y="82662"/>
                  </a:lnTo>
                  <a:lnTo>
                    <a:pt x="915587" y="105990"/>
                  </a:lnTo>
                  <a:lnTo>
                    <a:pt x="949623" y="131886"/>
                  </a:lnTo>
                  <a:lnTo>
                    <a:pt x="981662" y="160216"/>
                  </a:lnTo>
                  <a:lnTo>
                    <a:pt x="1011536" y="190832"/>
                  </a:lnTo>
                  <a:lnTo>
                    <a:pt x="1039076" y="223563"/>
                  </a:lnTo>
                  <a:lnTo>
                    <a:pt x="1064129" y="258224"/>
                  </a:lnTo>
                  <a:lnTo>
                    <a:pt x="1086565" y="294634"/>
                  </a:lnTo>
                  <a:lnTo>
                    <a:pt x="1106265" y="332604"/>
                  </a:lnTo>
                  <a:lnTo>
                    <a:pt x="1123118" y="371920"/>
                  </a:lnTo>
                  <a:lnTo>
                    <a:pt x="1137031" y="412362"/>
                  </a:lnTo>
                  <a:lnTo>
                    <a:pt x="1147931" y="453717"/>
                  </a:lnTo>
                  <a:lnTo>
                    <a:pt x="1155761" y="495770"/>
                  </a:lnTo>
                  <a:lnTo>
                    <a:pt x="1160476" y="538286"/>
                  </a:lnTo>
                  <a:lnTo>
                    <a:pt x="1162049" y="581024"/>
                  </a:lnTo>
                  <a:lnTo>
                    <a:pt x="1161875" y="595288"/>
                  </a:lnTo>
                  <a:lnTo>
                    <a:pt x="1159252" y="637975"/>
                  </a:lnTo>
                  <a:lnTo>
                    <a:pt x="1153496" y="680353"/>
                  </a:lnTo>
                  <a:lnTo>
                    <a:pt x="1144637" y="722202"/>
                  </a:lnTo>
                  <a:lnTo>
                    <a:pt x="1132723" y="763286"/>
                  </a:lnTo>
                  <a:lnTo>
                    <a:pt x="1117821" y="803373"/>
                  </a:lnTo>
                  <a:lnTo>
                    <a:pt x="1100012" y="842256"/>
                  </a:lnTo>
                  <a:lnTo>
                    <a:pt x="1079386" y="879731"/>
                  </a:lnTo>
                  <a:lnTo>
                    <a:pt x="1056059" y="915587"/>
                  </a:lnTo>
                  <a:lnTo>
                    <a:pt x="1030163" y="949623"/>
                  </a:lnTo>
                  <a:lnTo>
                    <a:pt x="1001833" y="981662"/>
                  </a:lnTo>
                  <a:lnTo>
                    <a:pt x="971217" y="1011536"/>
                  </a:lnTo>
                  <a:lnTo>
                    <a:pt x="938486" y="1039076"/>
                  </a:lnTo>
                  <a:lnTo>
                    <a:pt x="903824" y="1064129"/>
                  </a:lnTo>
                  <a:lnTo>
                    <a:pt x="867414" y="1086565"/>
                  </a:lnTo>
                  <a:lnTo>
                    <a:pt x="829445" y="1106265"/>
                  </a:lnTo>
                  <a:lnTo>
                    <a:pt x="790128" y="1123118"/>
                  </a:lnTo>
                  <a:lnTo>
                    <a:pt x="749687" y="1137031"/>
                  </a:lnTo>
                  <a:lnTo>
                    <a:pt x="708332" y="1147931"/>
                  </a:lnTo>
                  <a:lnTo>
                    <a:pt x="666279" y="1155761"/>
                  </a:lnTo>
                  <a:lnTo>
                    <a:pt x="623763" y="1160476"/>
                  </a:lnTo>
                  <a:lnTo>
                    <a:pt x="581024" y="1162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3296939" y="2911475"/>
            <a:ext cx="5473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FFFFFF"/>
                </a:solidFill>
                <a:latin typeface="Gadugi"/>
                <a:cs typeface="Gadugi"/>
              </a:rPr>
              <a:t>2025</a:t>
            </a:r>
            <a:endParaRPr sz="1800">
              <a:latin typeface="Gadugi"/>
              <a:cs typeface="Gadug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657350" y="2590799"/>
            <a:ext cx="952500" cy="952500"/>
          </a:xfrm>
          <a:custGeom>
            <a:avLst/>
            <a:gdLst/>
            <a:ahLst/>
            <a:cxnLst/>
            <a:rect l="l" t="t" r="r" b="b"/>
            <a:pathLst>
              <a:path w="952500" h="952500">
                <a:moveTo>
                  <a:pt x="476249" y="952499"/>
                </a:moveTo>
                <a:lnTo>
                  <a:pt x="429569" y="950206"/>
                </a:lnTo>
                <a:lnTo>
                  <a:pt x="383338" y="943348"/>
                </a:lnTo>
                <a:lnTo>
                  <a:pt x="338001" y="931992"/>
                </a:lnTo>
                <a:lnTo>
                  <a:pt x="293996" y="916247"/>
                </a:lnTo>
                <a:lnTo>
                  <a:pt x="251747" y="896264"/>
                </a:lnTo>
                <a:lnTo>
                  <a:pt x="211659" y="872237"/>
                </a:lnTo>
                <a:lnTo>
                  <a:pt x="174120" y="844396"/>
                </a:lnTo>
                <a:lnTo>
                  <a:pt x="139490" y="813009"/>
                </a:lnTo>
                <a:lnTo>
                  <a:pt x="108103" y="778379"/>
                </a:lnTo>
                <a:lnTo>
                  <a:pt x="80262" y="740840"/>
                </a:lnTo>
                <a:lnTo>
                  <a:pt x="56234" y="700752"/>
                </a:lnTo>
                <a:lnTo>
                  <a:pt x="36252" y="658502"/>
                </a:lnTo>
                <a:lnTo>
                  <a:pt x="20507" y="614497"/>
                </a:lnTo>
                <a:lnTo>
                  <a:pt x="9151" y="569161"/>
                </a:lnTo>
                <a:lnTo>
                  <a:pt x="2293" y="522930"/>
                </a:lnTo>
                <a:lnTo>
                  <a:pt x="0" y="476249"/>
                </a:lnTo>
                <a:lnTo>
                  <a:pt x="143" y="464558"/>
                </a:lnTo>
                <a:lnTo>
                  <a:pt x="3581" y="417948"/>
                </a:lnTo>
                <a:lnTo>
                  <a:pt x="11572" y="371899"/>
                </a:lnTo>
                <a:lnTo>
                  <a:pt x="24038" y="326855"/>
                </a:lnTo>
                <a:lnTo>
                  <a:pt x="40858" y="283250"/>
                </a:lnTo>
                <a:lnTo>
                  <a:pt x="61872" y="241504"/>
                </a:lnTo>
                <a:lnTo>
                  <a:pt x="86877" y="202018"/>
                </a:lnTo>
                <a:lnTo>
                  <a:pt x="115631" y="165173"/>
                </a:lnTo>
                <a:lnTo>
                  <a:pt x="147858" y="131324"/>
                </a:lnTo>
                <a:lnTo>
                  <a:pt x="183248" y="100797"/>
                </a:lnTo>
                <a:lnTo>
                  <a:pt x="221460" y="73886"/>
                </a:lnTo>
                <a:lnTo>
                  <a:pt x="262125" y="50850"/>
                </a:lnTo>
                <a:lnTo>
                  <a:pt x="304853" y="31910"/>
                </a:lnTo>
                <a:lnTo>
                  <a:pt x="349231" y="17250"/>
                </a:lnTo>
                <a:lnTo>
                  <a:pt x="394832" y="7010"/>
                </a:lnTo>
                <a:lnTo>
                  <a:pt x="441218" y="1289"/>
                </a:lnTo>
                <a:lnTo>
                  <a:pt x="476249" y="0"/>
                </a:lnTo>
                <a:lnTo>
                  <a:pt x="487941" y="143"/>
                </a:lnTo>
                <a:lnTo>
                  <a:pt x="534551" y="3581"/>
                </a:lnTo>
                <a:lnTo>
                  <a:pt x="580600" y="11572"/>
                </a:lnTo>
                <a:lnTo>
                  <a:pt x="625644" y="24038"/>
                </a:lnTo>
                <a:lnTo>
                  <a:pt x="669249" y="40858"/>
                </a:lnTo>
                <a:lnTo>
                  <a:pt x="710995" y="61872"/>
                </a:lnTo>
                <a:lnTo>
                  <a:pt x="750481" y="86877"/>
                </a:lnTo>
                <a:lnTo>
                  <a:pt x="787326" y="115631"/>
                </a:lnTo>
                <a:lnTo>
                  <a:pt x="821175" y="147858"/>
                </a:lnTo>
                <a:lnTo>
                  <a:pt x="851702" y="183248"/>
                </a:lnTo>
                <a:lnTo>
                  <a:pt x="878613" y="221460"/>
                </a:lnTo>
                <a:lnTo>
                  <a:pt x="901649" y="262125"/>
                </a:lnTo>
                <a:lnTo>
                  <a:pt x="920589" y="304853"/>
                </a:lnTo>
                <a:lnTo>
                  <a:pt x="935249" y="349231"/>
                </a:lnTo>
                <a:lnTo>
                  <a:pt x="945489" y="394832"/>
                </a:lnTo>
                <a:lnTo>
                  <a:pt x="951209" y="441218"/>
                </a:lnTo>
                <a:lnTo>
                  <a:pt x="952499" y="476249"/>
                </a:lnTo>
                <a:lnTo>
                  <a:pt x="952356" y="487941"/>
                </a:lnTo>
                <a:lnTo>
                  <a:pt x="948918" y="534551"/>
                </a:lnTo>
                <a:lnTo>
                  <a:pt x="940927" y="580600"/>
                </a:lnTo>
                <a:lnTo>
                  <a:pt x="928461" y="625644"/>
                </a:lnTo>
                <a:lnTo>
                  <a:pt x="911640" y="669249"/>
                </a:lnTo>
                <a:lnTo>
                  <a:pt x="890627" y="710995"/>
                </a:lnTo>
                <a:lnTo>
                  <a:pt x="865622" y="750481"/>
                </a:lnTo>
                <a:lnTo>
                  <a:pt x="836868" y="787326"/>
                </a:lnTo>
                <a:lnTo>
                  <a:pt x="804641" y="821175"/>
                </a:lnTo>
                <a:lnTo>
                  <a:pt x="769251" y="851702"/>
                </a:lnTo>
                <a:lnTo>
                  <a:pt x="731039" y="878613"/>
                </a:lnTo>
                <a:lnTo>
                  <a:pt x="690374" y="901649"/>
                </a:lnTo>
                <a:lnTo>
                  <a:pt x="647646" y="920589"/>
                </a:lnTo>
                <a:lnTo>
                  <a:pt x="603268" y="935249"/>
                </a:lnTo>
                <a:lnTo>
                  <a:pt x="557667" y="945489"/>
                </a:lnTo>
                <a:lnTo>
                  <a:pt x="511281" y="951209"/>
                </a:lnTo>
                <a:lnTo>
                  <a:pt x="476249" y="952499"/>
                </a:lnTo>
                <a:close/>
              </a:path>
            </a:pathLst>
          </a:custGeom>
          <a:solidFill>
            <a:srgbClr val="CC3D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917600" y="2943193"/>
            <a:ext cx="43243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solidFill>
                  <a:srgbClr val="FFFFFF"/>
                </a:solidFill>
                <a:latin typeface="Microsoft JhengHei"/>
                <a:cs typeface="Microsoft JhengHei"/>
              </a:rPr>
              <a:t>2023</a:t>
            </a:r>
            <a:endParaRPr sz="1400">
              <a:latin typeface="Microsoft JhengHei"/>
              <a:cs typeface="Microsoft JhengHe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04849" y="2828924"/>
            <a:ext cx="476250" cy="476250"/>
          </a:xfrm>
          <a:custGeom>
            <a:avLst/>
            <a:gdLst/>
            <a:ahLst/>
            <a:cxnLst/>
            <a:rect l="l" t="t" r="r" b="b"/>
            <a:pathLst>
              <a:path w="476250" h="476250">
                <a:moveTo>
                  <a:pt x="245923" y="476249"/>
                </a:moveTo>
                <a:lnTo>
                  <a:pt x="230326" y="476249"/>
                </a:lnTo>
                <a:lnTo>
                  <a:pt x="222545" y="475867"/>
                </a:lnTo>
                <a:lnTo>
                  <a:pt x="184020" y="470152"/>
                </a:lnTo>
                <a:lnTo>
                  <a:pt x="139793" y="455139"/>
                </a:lnTo>
                <a:lnTo>
                  <a:pt x="99345" y="431785"/>
                </a:lnTo>
                <a:lnTo>
                  <a:pt x="64230" y="400990"/>
                </a:lnTo>
                <a:lnTo>
                  <a:pt x="35798" y="363935"/>
                </a:lnTo>
                <a:lnTo>
                  <a:pt x="15141" y="322046"/>
                </a:lnTo>
                <a:lnTo>
                  <a:pt x="3054" y="276931"/>
                </a:lnTo>
                <a:lnTo>
                  <a:pt x="0" y="245923"/>
                </a:lnTo>
                <a:lnTo>
                  <a:pt x="0" y="230326"/>
                </a:lnTo>
                <a:lnTo>
                  <a:pt x="6096" y="184020"/>
                </a:lnTo>
                <a:lnTo>
                  <a:pt x="21110" y="139793"/>
                </a:lnTo>
                <a:lnTo>
                  <a:pt x="44464" y="99345"/>
                </a:lnTo>
                <a:lnTo>
                  <a:pt x="75259" y="64230"/>
                </a:lnTo>
                <a:lnTo>
                  <a:pt x="112314" y="35798"/>
                </a:lnTo>
                <a:lnTo>
                  <a:pt x="154203" y="15141"/>
                </a:lnTo>
                <a:lnTo>
                  <a:pt x="199318" y="3054"/>
                </a:lnTo>
                <a:lnTo>
                  <a:pt x="230326" y="0"/>
                </a:lnTo>
                <a:lnTo>
                  <a:pt x="245923" y="0"/>
                </a:lnTo>
                <a:lnTo>
                  <a:pt x="292229" y="6096"/>
                </a:lnTo>
                <a:lnTo>
                  <a:pt x="336456" y="21110"/>
                </a:lnTo>
                <a:lnTo>
                  <a:pt x="376904" y="44464"/>
                </a:lnTo>
                <a:lnTo>
                  <a:pt x="412019" y="75259"/>
                </a:lnTo>
                <a:lnTo>
                  <a:pt x="440451" y="112314"/>
                </a:lnTo>
                <a:lnTo>
                  <a:pt x="461108" y="154203"/>
                </a:lnTo>
                <a:lnTo>
                  <a:pt x="473195" y="199318"/>
                </a:lnTo>
                <a:lnTo>
                  <a:pt x="476249" y="230326"/>
                </a:lnTo>
                <a:lnTo>
                  <a:pt x="476249" y="238124"/>
                </a:lnTo>
                <a:lnTo>
                  <a:pt x="476249" y="245923"/>
                </a:lnTo>
                <a:lnTo>
                  <a:pt x="470152" y="292229"/>
                </a:lnTo>
                <a:lnTo>
                  <a:pt x="455139" y="336456"/>
                </a:lnTo>
                <a:lnTo>
                  <a:pt x="431785" y="376904"/>
                </a:lnTo>
                <a:lnTo>
                  <a:pt x="400990" y="412019"/>
                </a:lnTo>
                <a:lnTo>
                  <a:pt x="363935" y="440451"/>
                </a:lnTo>
                <a:lnTo>
                  <a:pt x="322046" y="461108"/>
                </a:lnTo>
                <a:lnTo>
                  <a:pt x="276931" y="473195"/>
                </a:lnTo>
                <a:lnTo>
                  <a:pt x="253703" y="475867"/>
                </a:lnTo>
                <a:lnTo>
                  <a:pt x="245923" y="476249"/>
                </a:lnTo>
                <a:close/>
              </a:path>
            </a:pathLst>
          </a:custGeom>
          <a:solidFill>
            <a:srgbClr val="BA12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88441" y="2968625"/>
            <a:ext cx="30861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FFFFFF"/>
                </a:solidFill>
                <a:latin typeface="Microsoft JhengHei"/>
                <a:cs typeface="Microsoft JhengHei"/>
              </a:rPr>
              <a:t>2020</a:t>
            </a:r>
            <a:endParaRPr sz="950">
              <a:latin typeface="Microsoft JhengHei"/>
              <a:cs typeface="Microsoft JhengHe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81525" y="2590799"/>
            <a:ext cx="952500" cy="952500"/>
          </a:xfrm>
          <a:custGeom>
            <a:avLst/>
            <a:gdLst/>
            <a:ahLst/>
            <a:cxnLst/>
            <a:rect l="l" t="t" r="r" b="b"/>
            <a:pathLst>
              <a:path w="952500" h="952500">
                <a:moveTo>
                  <a:pt x="476249" y="952499"/>
                </a:moveTo>
                <a:lnTo>
                  <a:pt x="429569" y="950206"/>
                </a:lnTo>
                <a:lnTo>
                  <a:pt x="383338" y="943348"/>
                </a:lnTo>
                <a:lnTo>
                  <a:pt x="338001" y="931992"/>
                </a:lnTo>
                <a:lnTo>
                  <a:pt x="293996" y="916247"/>
                </a:lnTo>
                <a:lnTo>
                  <a:pt x="251747" y="896264"/>
                </a:lnTo>
                <a:lnTo>
                  <a:pt x="211659" y="872237"/>
                </a:lnTo>
                <a:lnTo>
                  <a:pt x="174120" y="844396"/>
                </a:lnTo>
                <a:lnTo>
                  <a:pt x="139490" y="813009"/>
                </a:lnTo>
                <a:lnTo>
                  <a:pt x="108103" y="778379"/>
                </a:lnTo>
                <a:lnTo>
                  <a:pt x="80262" y="740840"/>
                </a:lnTo>
                <a:lnTo>
                  <a:pt x="56234" y="700752"/>
                </a:lnTo>
                <a:lnTo>
                  <a:pt x="36252" y="658502"/>
                </a:lnTo>
                <a:lnTo>
                  <a:pt x="20507" y="614497"/>
                </a:lnTo>
                <a:lnTo>
                  <a:pt x="9151" y="569161"/>
                </a:lnTo>
                <a:lnTo>
                  <a:pt x="2293" y="522930"/>
                </a:lnTo>
                <a:lnTo>
                  <a:pt x="0" y="476249"/>
                </a:lnTo>
                <a:lnTo>
                  <a:pt x="143" y="464558"/>
                </a:lnTo>
                <a:lnTo>
                  <a:pt x="3581" y="417948"/>
                </a:lnTo>
                <a:lnTo>
                  <a:pt x="11572" y="371899"/>
                </a:lnTo>
                <a:lnTo>
                  <a:pt x="24038" y="326855"/>
                </a:lnTo>
                <a:lnTo>
                  <a:pt x="40858" y="283250"/>
                </a:lnTo>
                <a:lnTo>
                  <a:pt x="61872" y="241504"/>
                </a:lnTo>
                <a:lnTo>
                  <a:pt x="86877" y="202018"/>
                </a:lnTo>
                <a:lnTo>
                  <a:pt x="115631" y="165173"/>
                </a:lnTo>
                <a:lnTo>
                  <a:pt x="147858" y="131324"/>
                </a:lnTo>
                <a:lnTo>
                  <a:pt x="183248" y="100797"/>
                </a:lnTo>
                <a:lnTo>
                  <a:pt x="221460" y="73886"/>
                </a:lnTo>
                <a:lnTo>
                  <a:pt x="262125" y="50850"/>
                </a:lnTo>
                <a:lnTo>
                  <a:pt x="304853" y="31910"/>
                </a:lnTo>
                <a:lnTo>
                  <a:pt x="349231" y="17250"/>
                </a:lnTo>
                <a:lnTo>
                  <a:pt x="394832" y="7010"/>
                </a:lnTo>
                <a:lnTo>
                  <a:pt x="441218" y="1289"/>
                </a:lnTo>
                <a:lnTo>
                  <a:pt x="476249" y="0"/>
                </a:lnTo>
                <a:lnTo>
                  <a:pt x="487941" y="143"/>
                </a:lnTo>
                <a:lnTo>
                  <a:pt x="534551" y="3581"/>
                </a:lnTo>
                <a:lnTo>
                  <a:pt x="580600" y="11572"/>
                </a:lnTo>
                <a:lnTo>
                  <a:pt x="625644" y="24038"/>
                </a:lnTo>
                <a:lnTo>
                  <a:pt x="669249" y="40858"/>
                </a:lnTo>
                <a:lnTo>
                  <a:pt x="710995" y="61872"/>
                </a:lnTo>
                <a:lnTo>
                  <a:pt x="750481" y="86877"/>
                </a:lnTo>
                <a:lnTo>
                  <a:pt x="787326" y="115631"/>
                </a:lnTo>
                <a:lnTo>
                  <a:pt x="821175" y="147858"/>
                </a:lnTo>
                <a:lnTo>
                  <a:pt x="851702" y="183248"/>
                </a:lnTo>
                <a:lnTo>
                  <a:pt x="878613" y="221460"/>
                </a:lnTo>
                <a:lnTo>
                  <a:pt x="901649" y="262125"/>
                </a:lnTo>
                <a:lnTo>
                  <a:pt x="920589" y="304853"/>
                </a:lnTo>
                <a:lnTo>
                  <a:pt x="935249" y="349231"/>
                </a:lnTo>
                <a:lnTo>
                  <a:pt x="945489" y="394832"/>
                </a:lnTo>
                <a:lnTo>
                  <a:pt x="951209" y="441218"/>
                </a:lnTo>
                <a:lnTo>
                  <a:pt x="952499" y="476249"/>
                </a:lnTo>
                <a:lnTo>
                  <a:pt x="952356" y="487941"/>
                </a:lnTo>
                <a:lnTo>
                  <a:pt x="948918" y="534551"/>
                </a:lnTo>
                <a:lnTo>
                  <a:pt x="940927" y="580600"/>
                </a:lnTo>
                <a:lnTo>
                  <a:pt x="928461" y="625644"/>
                </a:lnTo>
                <a:lnTo>
                  <a:pt x="911640" y="669249"/>
                </a:lnTo>
                <a:lnTo>
                  <a:pt x="890627" y="710995"/>
                </a:lnTo>
                <a:lnTo>
                  <a:pt x="865622" y="750481"/>
                </a:lnTo>
                <a:lnTo>
                  <a:pt x="836868" y="787326"/>
                </a:lnTo>
                <a:lnTo>
                  <a:pt x="804641" y="821175"/>
                </a:lnTo>
                <a:lnTo>
                  <a:pt x="769251" y="851702"/>
                </a:lnTo>
                <a:lnTo>
                  <a:pt x="731039" y="878613"/>
                </a:lnTo>
                <a:lnTo>
                  <a:pt x="690374" y="901649"/>
                </a:lnTo>
                <a:lnTo>
                  <a:pt x="647646" y="920589"/>
                </a:lnTo>
                <a:lnTo>
                  <a:pt x="603268" y="935249"/>
                </a:lnTo>
                <a:lnTo>
                  <a:pt x="557667" y="945489"/>
                </a:lnTo>
                <a:lnTo>
                  <a:pt x="511281" y="951209"/>
                </a:lnTo>
                <a:lnTo>
                  <a:pt x="476249" y="952499"/>
                </a:lnTo>
                <a:close/>
              </a:path>
            </a:pathLst>
          </a:custGeom>
          <a:solidFill>
            <a:srgbClr val="F5B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4841775" y="2943193"/>
            <a:ext cx="43243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solidFill>
                  <a:srgbClr val="FFFFFF"/>
                </a:solidFill>
                <a:latin typeface="Microsoft JhengHei"/>
                <a:cs typeface="Microsoft JhengHei"/>
              </a:rPr>
              <a:t>2028</a:t>
            </a:r>
            <a:endParaRPr sz="1400">
              <a:latin typeface="Microsoft JhengHei"/>
              <a:cs typeface="Microsoft JhengHei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1171574" y="2105024"/>
            <a:ext cx="10048875" cy="1676400"/>
            <a:chOff x="1171574" y="2105024"/>
            <a:chExt cx="10048875" cy="1676400"/>
          </a:xfrm>
        </p:grpSpPr>
        <p:sp>
          <p:nvSpPr>
            <p:cNvPr id="33" name="object 33"/>
            <p:cNvSpPr/>
            <p:nvPr/>
          </p:nvSpPr>
          <p:spPr>
            <a:xfrm>
              <a:off x="1181099" y="3067049"/>
              <a:ext cx="457200" cy="0"/>
            </a:xfrm>
            <a:custGeom>
              <a:avLst/>
              <a:gdLst/>
              <a:ahLst/>
              <a:cxnLst/>
              <a:rect l="l" t="t" r="r" b="b"/>
              <a:pathLst>
                <a:path w="457200">
                  <a:moveTo>
                    <a:pt x="0" y="0"/>
                  </a:moveTo>
                  <a:lnTo>
                    <a:pt x="457199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543049" y="3011024"/>
              <a:ext cx="112395" cy="112395"/>
            </a:xfrm>
            <a:custGeom>
              <a:avLst/>
              <a:gdLst/>
              <a:ahLst/>
              <a:cxnLst/>
              <a:rect l="l" t="t" r="r" b="b"/>
              <a:pathLst>
                <a:path w="112394" h="112394">
                  <a:moveTo>
                    <a:pt x="0" y="112051"/>
                  </a:moveTo>
                  <a:lnTo>
                    <a:pt x="0" y="0"/>
                  </a:lnTo>
                  <a:lnTo>
                    <a:pt x="112051" y="56025"/>
                  </a:lnTo>
                  <a:lnTo>
                    <a:pt x="0" y="1120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543049" y="3011024"/>
              <a:ext cx="112395" cy="112395"/>
            </a:xfrm>
            <a:custGeom>
              <a:avLst/>
              <a:gdLst/>
              <a:ahLst/>
              <a:cxnLst/>
              <a:rect l="l" t="t" r="r" b="b"/>
              <a:pathLst>
                <a:path w="112394" h="112394">
                  <a:moveTo>
                    <a:pt x="0" y="0"/>
                  </a:moveTo>
                  <a:lnTo>
                    <a:pt x="112051" y="56025"/>
                  </a:lnTo>
                  <a:lnTo>
                    <a:pt x="0" y="112051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609849" y="3067049"/>
              <a:ext cx="361950" cy="0"/>
            </a:xfrm>
            <a:custGeom>
              <a:avLst/>
              <a:gdLst/>
              <a:ahLst/>
              <a:cxnLst/>
              <a:rect l="l" t="t" r="r" b="b"/>
              <a:pathLst>
                <a:path w="361950">
                  <a:moveTo>
                    <a:pt x="0" y="0"/>
                  </a:moveTo>
                  <a:lnTo>
                    <a:pt x="361949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876550" y="3011024"/>
              <a:ext cx="112395" cy="112395"/>
            </a:xfrm>
            <a:custGeom>
              <a:avLst/>
              <a:gdLst/>
              <a:ahLst/>
              <a:cxnLst/>
              <a:rect l="l" t="t" r="r" b="b"/>
              <a:pathLst>
                <a:path w="112394" h="112394">
                  <a:moveTo>
                    <a:pt x="0" y="112051"/>
                  </a:moveTo>
                  <a:lnTo>
                    <a:pt x="0" y="0"/>
                  </a:lnTo>
                  <a:lnTo>
                    <a:pt x="112051" y="56025"/>
                  </a:lnTo>
                  <a:lnTo>
                    <a:pt x="0" y="1120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876550" y="3011024"/>
              <a:ext cx="112395" cy="112395"/>
            </a:xfrm>
            <a:custGeom>
              <a:avLst/>
              <a:gdLst/>
              <a:ahLst/>
              <a:cxnLst/>
              <a:rect l="l" t="t" r="r" b="b"/>
              <a:pathLst>
                <a:path w="112394" h="112394">
                  <a:moveTo>
                    <a:pt x="0" y="0"/>
                  </a:moveTo>
                  <a:lnTo>
                    <a:pt x="112051" y="56025"/>
                  </a:lnTo>
                  <a:lnTo>
                    <a:pt x="0" y="112051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152899" y="3067049"/>
              <a:ext cx="409575" cy="0"/>
            </a:xfrm>
            <a:custGeom>
              <a:avLst/>
              <a:gdLst/>
              <a:ahLst/>
              <a:cxnLst/>
              <a:rect l="l" t="t" r="r" b="b"/>
              <a:pathLst>
                <a:path w="409575">
                  <a:moveTo>
                    <a:pt x="0" y="0"/>
                  </a:moveTo>
                  <a:lnTo>
                    <a:pt x="409574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467224" y="3011024"/>
              <a:ext cx="112395" cy="112395"/>
            </a:xfrm>
            <a:custGeom>
              <a:avLst/>
              <a:gdLst/>
              <a:ahLst/>
              <a:cxnLst/>
              <a:rect l="l" t="t" r="r" b="b"/>
              <a:pathLst>
                <a:path w="112395" h="112394">
                  <a:moveTo>
                    <a:pt x="0" y="112051"/>
                  </a:moveTo>
                  <a:lnTo>
                    <a:pt x="0" y="0"/>
                  </a:lnTo>
                  <a:lnTo>
                    <a:pt x="112051" y="56025"/>
                  </a:lnTo>
                  <a:lnTo>
                    <a:pt x="0" y="1120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467224" y="3011024"/>
              <a:ext cx="112395" cy="112395"/>
            </a:xfrm>
            <a:custGeom>
              <a:avLst/>
              <a:gdLst/>
              <a:ahLst/>
              <a:cxnLst/>
              <a:rect l="l" t="t" r="r" b="b"/>
              <a:pathLst>
                <a:path w="112395" h="112394">
                  <a:moveTo>
                    <a:pt x="0" y="0"/>
                  </a:moveTo>
                  <a:lnTo>
                    <a:pt x="112051" y="56025"/>
                  </a:lnTo>
                  <a:lnTo>
                    <a:pt x="0" y="112051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267437" y="2105037"/>
              <a:ext cx="1905635" cy="1676400"/>
            </a:xfrm>
            <a:custGeom>
              <a:avLst/>
              <a:gdLst/>
              <a:ahLst/>
              <a:cxnLst/>
              <a:rect l="l" t="t" r="r" b="b"/>
              <a:pathLst>
                <a:path w="1905634" h="1676400">
                  <a:moveTo>
                    <a:pt x="111099" y="419100"/>
                  </a:moveTo>
                  <a:lnTo>
                    <a:pt x="107784" y="419100"/>
                  </a:lnTo>
                  <a:lnTo>
                    <a:pt x="103543" y="431800"/>
                  </a:lnTo>
                  <a:lnTo>
                    <a:pt x="111099" y="419100"/>
                  </a:lnTo>
                  <a:close/>
                </a:path>
                <a:path w="1905634" h="1676400">
                  <a:moveTo>
                    <a:pt x="1213154" y="533400"/>
                  </a:moveTo>
                  <a:lnTo>
                    <a:pt x="1147102" y="508000"/>
                  </a:lnTo>
                  <a:lnTo>
                    <a:pt x="1113777" y="482600"/>
                  </a:lnTo>
                  <a:lnTo>
                    <a:pt x="1080376" y="469900"/>
                  </a:lnTo>
                  <a:lnTo>
                    <a:pt x="1053007" y="520700"/>
                  </a:lnTo>
                  <a:lnTo>
                    <a:pt x="1043647" y="533400"/>
                  </a:lnTo>
                  <a:lnTo>
                    <a:pt x="1048473" y="546100"/>
                  </a:lnTo>
                  <a:lnTo>
                    <a:pt x="1058100" y="558800"/>
                  </a:lnTo>
                  <a:lnTo>
                    <a:pt x="1100924" y="558800"/>
                  </a:lnTo>
                  <a:lnTo>
                    <a:pt x="1152283" y="558800"/>
                  </a:lnTo>
                  <a:lnTo>
                    <a:pt x="1203515" y="558800"/>
                  </a:lnTo>
                  <a:lnTo>
                    <a:pt x="1208366" y="546100"/>
                  </a:lnTo>
                  <a:lnTo>
                    <a:pt x="1213154" y="533400"/>
                  </a:lnTo>
                  <a:close/>
                </a:path>
                <a:path w="1905634" h="1676400">
                  <a:moveTo>
                    <a:pt x="1348384" y="622300"/>
                  </a:moveTo>
                  <a:lnTo>
                    <a:pt x="1344231" y="609600"/>
                  </a:lnTo>
                  <a:lnTo>
                    <a:pt x="1339938" y="584200"/>
                  </a:lnTo>
                  <a:lnTo>
                    <a:pt x="1335506" y="571500"/>
                  </a:lnTo>
                  <a:lnTo>
                    <a:pt x="1330934" y="546100"/>
                  </a:lnTo>
                  <a:lnTo>
                    <a:pt x="1324419" y="546100"/>
                  </a:lnTo>
                  <a:lnTo>
                    <a:pt x="1317840" y="533400"/>
                  </a:lnTo>
                  <a:lnTo>
                    <a:pt x="1311224" y="520700"/>
                  </a:lnTo>
                  <a:lnTo>
                    <a:pt x="1304582" y="520700"/>
                  </a:lnTo>
                  <a:lnTo>
                    <a:pt x="1324051" y="508000"/>
                  </a:lnTo>
                  <a:lnTo>
                    <a:pt x="1330464" y="508000"/>
                  </a:lnTo>
                  <a:lnTo>
                    <a:pt x="1329448" y="495300"/>
                  </a:lnTo>
                  <a:lnTo>
                    <a:pt x="1328381" y="482600"/>
                  </a:lnTo>
                  <a:lnTo>
                    <a:pt x="1326222" y="469900"/>
                  </a:lnTo>
                  <a:lnTo>
                    <a:pt x="1259840" y="508000"/>
                  </a:lnTo>
                  <a:lnTo>
                    <a:pt x="1267917" y="520700"/>
                  </a:lnTo>
                  <a:lnTo>
                    <a:pt x="1275905" y="533400"/>
                  </a:lnTo>
                  <a:lnTo>
                    <a:pt x="1283792" y="558800"/>
                  </a:lnTo>
                  <a:lnTo>
                    <a:pt x="1291590" y="571500"/>
                  </a:lnTo>
                  <a:lnTo>
                    <a:pt x="1289634" y="584200"/>
                  </a:lnTo>
                  <a:lnTo>
                    <a:pt x="1287602" y="596900"/>
                  </a:lnTo>
                  <a:lnTo>
                    <a:pt x="1285506" y="609600"/>
                  </a:lnTo>
                  <a:lnTo>
                    <a:pt x="1283309" y="622300"/>
                  </a:lnTo>
                  <a:lnTo>
                    <a:pt x="1348384" y="622300"/>
                  </a:lnTo>
                  <a:close/>
                </a:path>
                <a:path w="1905634" h="1676400">
                  <a:moveTo>
                    <a:pt x="1369809" y="380326"/>
                  </a:moveTo>
                  <a:lnTo>
                    <a:pt x="1304925" y="380326"/>
                  </a:lnTo>
                  <a:lnTo>
                    <a:pt x="1304925" y="410565"/>
                  </a:lnTo>
                  <a:lnTo>
                    <a:pt x="1369809" y="410565"/>
                  </a:lnTo>
                  <a:lnTo>
                    <a:pt x="1369809" y="380326"/>
                  </a:lnTo>
                  <a:close/>
                </a:path>
                <a:path w="1905634" h="1676400">
                  <a:moveTo>
                    <a:pt x="1405864" y="269951"/>
                  </a:moveTo>
                  <a:lnTo>
                    <a:pt x="1349679" y="237477"/>
                  </a:lnTo>
                  <a:lnTo>
                    <a:pt x="1340612" y="253212"/>
                  </a:lnTo>
                  <a:lnTo>
                    <a:pt x="1396809" y="285635"/>
                  </a:lnTo>
                  <a:lnTo>
                    <a:pt x="1405864" y="269951"/>
                  </a:lnTo>
                  <a:close/>
                </a:path>
                <a:path w="1905634" h="1676400">
                  <a:moveTo>
                    <a:pt x="1405890" y="520941"/>
                  </a:moveTo>
                  <a:lnTo>
                    <a:pt x="1396809" y="505218"/>
                  </a:lnTo>
                  <a:lnTo>
                    <a:pt x="1340612" y="537705"/>
                  </a:lnTo>
                  <a:lnTo>
                    <a:pt x="1349679" y="553389"/>
                  </a:lnTo>
                  <a:lnTo>
                    <a:pt x="1405890" y="520941"/>
                  </a:lnTo>
                  <a:close/>
                </a:path>
                <a:path w="1905634" h="1676400">
                  <a:moveTo>
                    <a:pt x="1495348" y="603758"/>
                  </a:moveTo>
                  <a:lnTo>
                    <a:pt x="1479626" y="594677"/>
                  </a:lnTo>
                  <a:lnTo>
                    <a:pt x="1447165" y="650875"/>
                  </a:lnTo>
                  <a:lnTo>
                    <a:pt x="1462887" y="659955"/>
                  </a:lnTo>
                  <a:lnTo>
                    <a:pt x="1495348" y="603758"/>
                  </a:lnTo>
                  <a:close/>
                </a:path>
                <a:path w="1905634" h="1676400">
                  <a:moveTo>
                    <a:pt x="1495348" y="187121"/>
                  </a:moveTo>
                  <a:lnTo>
                    <a:pt x="1462887" y="130924"/>
                  </a:lnTo>
                  <a:lnTo>
                    <a:pt x="1447139" y="139992"/>
                  </a:lnTo>
                  <a:lnTo>
                    <a:pt x="1479600" y="196176"/>
                  </a:lnTo>
                  <a:lnTo>
                    <a:pt x="1495348" y="187121"/>
                  </a:lnTo>
                  <a:close/>
                </a:path>
                <a:path w="1905634" h="1676400">
                  <a:moveTo>
                    <a:pt x="1587271" y="358190"/>
                  </a:moveTo>
                  <a:lnTo>
                    <a:pt x="1458925" y="314401"/>
                  </a:lnTo>
                  <a:lnTo>
                    <a:pt x="1570278" y="398576"/>
                  </a:lnTo>
                  <a:lnTo>
                    <a:pt x="1569504" y="395655"/>
                  </a:lnTo>
                  <a:lnTo>
                    <a:pt x="1569161" y="393179"/>
                  </a:lnTo>
                  <a:lnTo>
                    <a:pt x="1579854" y="363816"/>
                  </a:lnTo>
                  <a:lnTo>
                    <a:pt x="1587271" y="358190"/>
                  </a:lnTo>
                  <a:close/>
                </a:path>
                <a:path w="1905634" h="1676400">
                  <a:moveTo>
                    <a:pt x="1620240" y="630732"/>
                  </a:moveTo>
                  <a:lnTo>
                    <a:pt x="1589989" y="630732"/>
                  </a:lnTo>
                  <a:lnTo>
                    <a:pt x="1589989" y="695617"/>
                  </a:lnTo>
                  <a:lnTo>
                    <a:pt x="1620240" y="695617"/>
                  </a:lnTo>
                  <a:lnTo>
                    <a:pt x="1620240" y="630732"/>
                  </a:lnTo>
                  <a:close/>
                </a:path>
                <a:path w="1905634" h="1676400">
                  <a:moveTo>
                    <a:pt x="1620240" y="95250"/>
                  </a:moveTo>
                  <a:lnTo>
                    <a:pt x="1589989" y="95250"/>
                  </a:lnTo>
                  <a:lnTo>
                    <a:pt x="1589989" y="160121"/>
                  </a:lnTo>
                  <a:lnTo>
                    <a:pt x="1620240" y="160121"/>
                  </a:lnTo>
                  <a:lnTo>
                    <a:pt x="1620240" y="95250"/>
                  </a:lnTo>
                  <a:close/>
                </a:path>
                <a:path w="1905634" h="1676400">
                  <a:moveTo>
                    <a:pt x="1629117" y="389458"/>
                  </a:moveTo>
                  <a:lnTo>
                    <a:pt x="1627225" y="380149"/>
                  </a:lnTo>
                  <a:lnTo>
                    <a:pt x="1622082" y="372529"/>
                  </a:lnTo>
                  <a:lnTo>
                    <a:pt x="1614449" y="367385"/>
                  </a:lnTo>
                  <a:lnTo>
                    <a:pt x="1605140" y="365506"/>
                  </a:lnTo>
                  <a:lnTo>
                    <a:pt x="1595805" y="367385"/>
                  </a:lnTo>
                  <a:lnTo>
                    <a:pt x="1588185" y="372529"/>
                  </a:lnTo>
                  <a:lnTo>
                    <a:pt x="1583042" y="380149"/>
                  </a:lnTo>
                  <a:lnTo>
                    <a:pt x="1581162" y="389458"/>
                  </a:lnTo>
                  <a:lnTo>
                    <a:pt x="1583042" y="398792"/>
                  </a:lnTo>
                  <a:lnTo>
                    <a:pt x="1588185" y="406425"/>
                  </a:lnTo>
                  <a:lnTo>
                    <a:pt x="1595805" y="411568"/>
                  </a:lnTo>
                  <a:lnTo>
                    <a:pt x="1605140" y="413461"/>
                  </a:lnTo>
                  <a:lnTo>
                    <a:pt x="1614462" y="411568"/>
                  </a:lnTo>
                  <a:lnTo>
                    <a:pt x="1622082" y="406425"/>
                  </a:lnTo>
                  <a:lnTo>
                    <a:pt x="1627225" y="398792"/>
                  </a:lnTo>
                  <a:lnTo>
                    <a:pt x="1627263" y="398576"/>
                  </a:lnTo>
                  <a:lnTo>
                    <a:pt x="1629117" y="389458"/>
                  </a:lnTo>
                  <a:close/>
                </a:path>
                <a:path w="1905634" h="1676400">
                  <a:moveTo>
                    <a:pt x="1675599" y="850900"/>
                  </a:moveTo>
                  <a:lnTo>
                    <a:pt x="1673428" y="850900"/>
                  </a:lnTo>
                  <a:lnTo>
                    <a:pt x="1671320" y="838200"/>
                  </a:lnTo>
                  <a:lnTo>
                    <a:pt x="1669148" y="825500"/>
                  </a:lnTo>
                  <a:lnTo>
                    <a:pt x="1666798" y="825500"/>
                  </a:lnTo>
                  <a:lnTo>
                    <a:pt x="1651177" y="838200"/>
                  </a:lnTo>
                  <a:lnTo>
                    <a:pt x="1634312" y="863600"/>
                  </a:lnTo>
                  <a:lnTo>
                    <a:pt x="1616252" y="876300"/>
                  </a:lnTo>
                  <a:lnTo>
                    <a:pt x="1597063" y="901700"/>
                  </a:lnTo>
                  <a:lnTo>
                    <a:pt x="1596720" y="914400"/>
                  </a:lnTo>
                  <a:lnTo>
                    <a:pt x="1596326" y="927100"/>
                  </a:lnTo>
                  <a:lnTo>
                    <a:pt x="1595869" y="927100"/>
                  </a:lnTo>
                  <a:lnTo>
                    <a:pt x="1595386" y="939800"/>
                  </a:lnTo>
                  <a:lnTo>
                    <a:pt x="1587881" y="952500"/>
                  </a:lnTo>
                  <a:lnTo>
                    <a:pt x="1580235" y="965200"/>
                  </a:lnTo>
                  <a:lnTo>
                    <a:pt x="1572412" y="977900"/>
                  </a:lnTo>
                  <a:lnTo>
                    <a:pt x="1564411" y="990600"/>
                  </a:lnTo>
                  <a:lnTo>
                    <a:pt x="1556448" y="952500"/>
                  </a:lnTo>
                  <a:lnTo>
                    <a:pt x="1552181" y="939800"/>
                  </a:lnTo>
                  <a:lnTo>
                    <a:pt x="1547914" y="927100"/>
                  </a:lnTo>
                  <a:lnTo>
                    <a:pt x="1538795" y="889000"/>
                  </a:lnTo>
                  <a:lnTo>
                    <a:pt x="1529054" y="850900"/>
                  </a:lnTo>
                  <a:lnTo>
                    <a:pt x="1517561" y="838200"/>
                  </a:lnTo>
                  <a:lnTo>
                    <a:pt x="1505712" y="825500"/>
                  </a:lnTo>
                  <a:lnTo>
                    <a:pt x="1493532" y="800100"/>
                  </a:lnTo>
                  <a:lnTo>
                    <a:pt x="1480997" y="787400"/>
                  </a:lnTo>
                  <a:lnTo>
                    <a:pt x="1450682" y="774700"/>
                  </a:lnTo>
                  <a:lnTo>
                    <a:pt x="1419225" y="774700"/>
                  </a:lnTo>
                  <a:lnTo>
                    <a:pt x="1386700" y="762000"/>
                  </a:lnTo>
                  <a:lnTo>
                    <a:pt x="1353210" y="749300"/>
                  </a:lnTo>
                  <a:lnTo>
                    <a:pt x="1343063" y="749300"/>
                  </a:lnTo>
                  <a:lnTo>
                    <a:pt x="1332814" y="736600"/>
                  </a:lnTo>
                  <a:lnTo>
                    <a:pt x="1312024" y="711200"/>
                  </a:lnTo>
                  <a:lnTo>
                    <a:pt x="1305369" y="723900"/>
                  </a:lnTo>
                  <a:lnTo>
                    <a:pt x="1292059" y="723900"/>
                  </a:lnTo>
                  <a:lnTo>
                    <a:pt x="1299870" y="749300"/>
                  </a:lnTo>
                  <a:lnTo>
                    <a:pt x="1307592" y="762000"/>
                  </a:lnTo>
                  <a:lnTo>
                    <a:pt x="1315173" y="787400"/>
                  </a:lnTo>
                  <a:lnTo>
                    <a:pt x="1322603" y="800100"/>
                  </a:lnTo>
                  <a:lnTo>
                    <a:pt x="1334096" y="800100"/>
                  </a:lnTo>
                  <a:lnTo>
                    <a:pt x="1367713" y="774700"/>
                  </a:lnTo>
                  <a:lnTo>
                    <a:pt x="1382496" y="787400"/>
                  </a:lnTo>
                  <a:lnTo>
                    <a:pt x="1397012" y="800100"/>
                  </a:lnTo>
                  <a:lnTo>
                    <a:pt x="1411274" y="812800"/>
                  </a:lnTo>
                  <a:lnTo>
                    <a:pt x="1425257" y="825500"/>
                  </a:lnTo>
                  <a:lnTo>
                    <a:pt x="1383360" y="863600"/>
                  </a:lnTo>
                  <a:lnTo>
                    <a:pt x="1339570" y="889000"/>
                  </a:lnTo>
                  <a:lnTo>
                    <a:pt x="1294104" y="914400"/>
                  </a:lnTo>
                  <a:lnTo>
                    <a:pt x="1247203" y="952500"/>
                  </a:lnTo>
                  <a:lnTo>
                    <a:pt x="1224064" y="901700"/>
                  </a:lnTo>
                  <a:lnTo>
                    <a:pt x="1199896" y="850900"/>
                  </a:lnTo>
                  <a:lnTo>
                    <a:pt x="1174838" y="800100"/>
                  </a:lnTo>
                  <a:lnTo>
                    <a:pt x="1149019" y="749300"/>
                  </a:lnTo>
                  <a:lnTo>
                    <a:pt x="1127429" y="749300"/>
                  </a:lnTo>
                  <a:lnTo>
                    <a:pt x="1148778" y="800100"/>
                  </a:lnTo>
                  <a:lnTo>
                    <a:pt x="1169619" y="850900"/>
                  </a:lnTo>
                  <a:lnTo>
                    <a:pt x="1189812" y="889000"/>
                  </a:lnTo>
                  <a:lnTo>
                    <a:pt x="1209205" y="939800"/>
                  </a:lnTo>
                  <a:lnTo>
                    <a:pt x="1227658" y="990600"/>
                  </a:lnTo>
                  <a:lnTo>
                    <a:pt x="1252232" y="977900"/>
                  </a:lnTo>
                  <a:lnTo>
                    <a:pt x="1300403" y="952500"/>
                  </a:lnTo>
                  <a:lnTo>
                    <a:pt x="1323911" y="939800"/>
                  </a:lnTo>
                  <a:lnTo>
                    <a:pt x="1315758" y="965200"/>
                  </a:lnTo>
                  <a:lnTo>
                    <a:pt x="1307325" y="990600"/>
                  </a:lnTo>
                  <a:lnTo>
                    <a:pt x="1298651" y="1028700"/>
                  </a:lnTo>
                  <a:lnTo>
                    <a:pt x="1289748" y="1054100"/>
                  </a:lnTo>
                  <a:lnTo>
                    <a:pt x="1285608" y="1058341"/>
                  </a:lnTo>
                  <a:lnTo>
                    <a:pt x="1285608" y="1257300"/>
                  </a:lnTo>
                  <a:lnTo>
                    <a:pt x="1272425" y="1282700"/>
                  </a:lnTo>
                  <a:lnTo>
                    <a:pt x="1259039" y="1308100"/>
                  </a:lnTo>
                  <a:lnTo>
                    <a:pt x="1245489" y="1333500"/>
                  </a:lnTo>
                  <a:lnTo>
                    <a:pt x="1231798" y="1358900"/>
                  </a:lnTo>
                  <a:lnTo>
                    <a:pt x="1207160" y="1346200"/>
                  </a:lnTo>
                  <a:lnTo>
                    <a:pt x="1198841" y="1346200"/>
                  </a:lnTo>
                  <a:lnTo>
                    <a:pt x="1203007" y="1320800"/>
                  </a:lnTo>
                  <a:lnTo>
                    <a:pt x="1207020" y="1308100"/>
                  </a:lnTo>
                  <a:lnTo>
                    <a:pt x="1210868" y="1282700"/>
                  </a:lnTo>
                  <a:lnTo>
                    <a:pt x="1214564" y="1270000"/>
                  </a:lnTo>
                  <a:lnTo>
                    <a:pt x="1282992" y="1219200"/>
                  </a:lnTo>
                  <a:lnTo>
                    <a:pt x="1283766" y="1231900"/>
                  </a:lnTo>
                  <a:lnTo>
                    <a:pt x="1284465" y="1244600"/>
                  </a:lnTo>
                  <a:lnTo>
                    <a:pt x="1285074" y="1244600"/>
                  </a:lnTo>
                  <a:lnTo>
                    <a:pt x="1285608" y="1257300"/>
                  </a:lnTo>
                  <a:lnTo>
                    <a:pt x="1285608" y="1058341"/>
                  </a:lnTo>
                  <a:lnTo>
                    <a:pt x="1264920" y="1079500"/>
                  </a:lnTo>
                  <a:lnTo>
                    <a:pt x="1239748" y="1092200"/>
                  </a:lnTo>
                  <a:lnTo>
                    <a:pt x="1188681" y="1143000"/>
                  </a:lnTo>
                  <a:lnTo>
                    <a:pt x="1189774" y="1168400"/>
                  </a:lnTo>
                  <a:lnTo>
                    <a:pt x="1190548" y="1206500"/>
                  </a:lnTo>
                  <a:lnTo>
                    <a:pt x="1190993" y="1231900"/>
                  </a:lnTo>
                  <a:lnTo>
                    <a:pt x="1191094" y="1257300"/>
                  </a:lnTo>
                  <a:lnTo>
                    <a:pt x="1162519" y="1282700"/>
                  </a:lnTo>
                  <a:lnTo>
                    <a:pt x="1148245" y="1282700"/>
                  </a:lnTo>
                  <a:lnTo>
                    <a:pt x="1133983" y="1295400"/>
                  </a:lnTo>
                  <a:lnTo>
                    <a:pt x="1104874" y="1333500"/>
                  </a:lnTo>
                  <a:lnTo>
                    <a:pt x="1076058" y="1371600"/>
                  </a:lnTo>
                  <a:lnTo>
                    <a:pt x="1047686" y="1397000"/>
                  </a:lnTo>
                  <a:lnTo>
                    <a:pt x="1019911" y="1435100"/>
                  </a:lnTo>
                  <a:lnTo>
                    <a:pt x="951141" y="1435100"/>
                  </a:lnTo>
                  <a:lnTo>
                    <a:pt x="928319" y="1447800"/>
                  </a:lnTo>
                  <a:lnTo>
                    <a:pt x="910463" y="1409700"/>
                  </a:lnTo>
                  <a:lnTo>
                    <a:pt x="891209" y="1384300"/>
                  </a:lnTo>
                  <a:lnTo>
                    <a:pt x="870686" y="1346200"/>
                  </a:lnTo>
                  <a:lnTo>
                    <a:pt x="849096" y="1295400"/>
                  </a:lnTo>
                  <a:lnTo>
                    <a:pt x="854405" y="1282700"/>
                  </a:lnTo>
                  <a:lnTo>
                    <a:pt x="859853" y="1257300"/>
                  </a:lnTo>
                  <a:lnTo>
                    <a:pt x="865416" y="1231900"/>
                  </a:lnTo>
                  <a:lnTo>
                    <a:pt x="871054" y="1219200"/>
                  </a:lnTo>
                  <a:lnTo>
                    <a:pt x="856945" y="1168400"/>
                  </a:lnTo>
                  <a:lnTo>
                    <a:pt x="842505" y="1130300"/>
                  </a:lnTo>
                  <a:lnTo>
                    <a:pt x="827786" y="1092200"/>
                  </a:lnTo>
                  <a:lnTo>
                    <a:pt x="812888" y="1041400"/>
                  </a:lnTo>
                  <a:lnTo>
                    <a:pt x="763117" y="1054100"/>
                  </a:lnTo>
                  <a:lnTo>
                    <a:pt x="615873" y="1054100"/>
                  </a:lnTo>
                  <a:lnTo>
                    <a:pt x="532968" y="977900"/>
                  </a:lnTo>
                  <a:lnTo>
                    <a:pt x="505841" y="952500"/>
                  </a:lnTo>
                  <a:lnTo>
                    <a:pt x="509587" y="901700"/>
                  </a:lnTo>
                  <a:lnTo>
                    <a:pt x="513765" y="863600"/>
                  </a:lnTo>
                  <a:lnTo>
                    <a:pt x="518375" y="812800"/>
                  </a:lnTo>
                  <a:lnTo>
                    <a:pt x="523341" y="774700"/>
                  </a:lnTo>
                  <a:lnTo>
                    <a:pt x="549757" y="736600"/>
                  </a:lnTo>
                  <a:lnTo>
                    <a:pt x="576516" y="711200"/>
                  </a:lnTo>
                  <a:lnTo>
                    <a:pt x="603554" y="673100"/>
                  </a:lnTo>
                  <a:lnTo>
                    <a:pt x="630758" y="647700"/>
                  </a:lnTo>
                  <a:lnTo>
                    <a:pt x="734542" y="622300"/>
                  </a:lnTo>
                  <a:lnTo>
                    <a:pt x="786790" y="622300"/>
                  </a:lnTo>
                  <a:lnTo>
                    <a:pt x="839038" y="609600"/>
                  </a:lnTo>
                  <a:lnTo>
                    <a:pt x="845604" y="635000"/>
                  </a:lnTo>
                  <a:lnTo>
                    <a:pt x="852131" y="660400"/>
                  </a:lnTo>
                  <a:lnTo>
                    <a:pt x="938174" y="711200"/>
                  </a:lnTo>
                  <a:lnTo>
                    <a:pt x="970610" y="673100"/>
                  </a:lnTo>
                  <a:lnTo>
                    <a:pt x="1003173" y="685800"/>
                  </a:lnTo>
                  <a:lnTo>
                    <a:pt x="1035570" y="685800"/>
                  </a:lnTo>
                  <a:lnTo>
                    <a:pt x="1099705" y="711200"/>
                  </a:lnTo>
                  <a:lnTo>
                    <a:pt x="1123950" y="685800"/>
                  </a:lnTo>
                  <a:lnTo>
                    <a:pt x="1131938" y="685800"/>
                  </a:lnTo>
                  <a:lnTo>
                    <a:pt x="1135164" y="673100"/>
                  </a:lnTo>
                  <a:lnTo>
                    <a:pt x="1144612" y="635000"/>
                  </a:lnTo>
                  <a:lnTo>
                    <a:pt x="1101128" y="635000"/>
                  </a:lnTo>
                  <a:lnTo>
                    <a:pt x="1057160" y="622300"/>
                  </a:lnTo>
                  <a:lnTo>
                    <a:pt x="1027239" y="571500"/>
                  </a:lnTo>
                  <a:lnTo>
                    <a:pt x="1020165" y="571500"/>
                  </a:lnTo>
                  <a:lnTo>
                    <a:pt x="1006182" y="558800"/>
                  </a:lnTo>
                  <a:lnTo>
                    <a:pt x="997915" y="596900"/>
                  </a:lnTo>
                  <a:lnTo>
                    <a:pt x="993673" y="609600"/>
                  </a:lnTo>
                  <a:lnTo>
                    <a:pt x="989368" y="622300"/>
                  </a:lnTo>
                  <a:lnTo>
                    <a:pt x="979297" y="609600"/>
                  </a:lnTo>
                  <a:lnTo>
                    <a:pt x="969238" y="596900"/>
                  </a:lnTo>
                  <a:lnTo>
                    <a:pt x="949121" y="571500"/>
                  </a:lnTo>
                  <a:lnTo>
                    <a:pt x="950531" y="546100"/>
                  </a:lnTo>
                  <a:lnTo>
                    <a:pt x="950950" y="533400"/>
                  </a:lnTo>
                  <a:lnTo>
                    <a:pt x="937780" y="533400"/>
                  </a:lnTo>
                  <a:lnTo>
                    <a:pt x="898448" y="495300"/>
                  </a:lnTo>
                  <a:lnTo>
                    <a:pt x="882891" y="495300"/>
                  </a:lnTo>
                  <a:lnTo>
                    <a:pt x="867333" y="482600"/>
                  </a:lnTo>
                  <a:lnTo>
                    <a:pt x="868057" y="495300"/>
                  </a:lnTo>
                  <a:lnTo>
                    <a:pt x="869442" y="508000"/>
                  </a:lnTo>
                  <a:lnTo>
                    <a:pt x="870165" y="520700"/>
                  </a:lnTo>
                  <a:lnTo>
                    <a:pt x="919353" y="558800"/>
                  </a:lnTo>
                  <a:lnTo>
                    <a:pt x="935863" y="558800"/>
                  </a:lnTo>
                  <a:lnTo>
                    <a:pt x="910628" y="596900"/>
                  </a:lnTo>
                  <a:lnTo>
                    <a:pt x="902119" y="596900"/>
                  </a:lnTo>
                  <a:lnTo>
                    <a:pt x="878179" y="571500"/>
                  </a:lnTo>
                  <a:lnTo>
                    <a:pt x="854544" y="546100"/>
                  </a:lnTo>
                  <a:lnTo>
                    <a:pt x="829284" y="508000"/>
                  </a:lnTo>
                  <a:lnTo>
                    <a:pt x="801395" y="508000"/>
                  </a:lnTo>
                  <a:lnTo>
                    <a:pt x="742467" y="546100"/>
                  </a:lnTo>
                  <a:lnTo>
                    <a:pt x="728319" y="558800"/>
                  </a:lnTo>
                  <a:lnTo>
                    <a:pt x="699884" y="609600"/>
                  </a:lnTo>
                  <a:lnTo>
                    <a:pt x="685673" y="622300"/>
                  </a:lnTo>
                  <a:lnTo>
                    <a:pt x="623671" y="622300"/>
                  </a:lnTo>
                  <a:lnTo>
                    <a:pt x="603250" y="609600"/>
                  </a:lnTo>
                  <a:lnTo>
                    <a:pt x="602970" y="584200"/>
                  </a:lnTo>
                  <a:lnTo>
                    <a:pt x="603046" y="520700"/>
                  </a:lnTo>
                  <a:lnTo>
                    <a:pt x="706945" y="520700"/>
                  </a:lnTo>
                  <a:lnTo>
                    <a:pt x="691299" y="495300"/>
                  </a:lnTo>
                  <a:lnTo>
                    <a:pt x="683577" y="482600"/>
                  </a:lnTo>
                  <a:lnTo>
                    <a:pt x="675919" y="469900"/>
                  </a:lnTo>
                  <a:lnTo>
                    <a:pt x="671461" y="457200"/>
                  </a:lnTo>
                  <a:lnTo>
                    <a:pt x="658266" y="431800"/>
                  </a:lnTo>
                  <a:lnTo>
                    <a:pt x="677913" y="431800"/>
                  </a:lnTo>
                  <a:lnTo>
                    <a:pt x="697547" y="419100"/>
                  </a:lnTo>
                  <a:lnTo>
                    <a:pt x="717169" y="419100"/>
                  </a:lnTo>
                  <a:lnTo>
                    <a:pt x="736752" y="406400"/>
                  </a:lnTo>
                  <a:lnTo>
                    <a:pt x="747852" y="393700"/>
                  </a:lnTo>
                  <a:lnTo>
                    <a:pt x="769785" y="368300"/>
                  </a:lnTo>
                  <a:lnTo>
                    <a:pt x="780618" y="368300"/>
                  </a:lnTo>
                  <a:lnTo>
                    <a:pt x="815035" y="355600"/>
                  </a:lnTo>
                  <a:lnTo>
                    <a:pt x="809993" y="342900"/>
                  </a:lnTo>
                  <a:lnTo>
                    <a:pt x="808329" y="330200"/>
                  </a:lnTo>
                  <a:lnTo>
                    <a:pt x="819416" y="330200"/>
                  </a:lnTo>
                  <a:lnTo>
                    <a:pt x="830389" y="317500"/>
                  </a:lnTo>
                  <a:lnTo>
                    <a:pt x="838542" y="330200"/>
                  </a:lnTo>
                  <a:lnTo>
                    <a:pt x="842708" y="342900"/>
                  </a:lnTo>
                  <a:lnTo>
                    <a:pt x="846899" y="355600"/>
                  </a:lnTo>
                  <a:lnTo>
                    <a:pt x="942200" y="355600"/>
                  </a:lnTo>
                  <a:lnTo>
                    <a:pt x="948182" y="342900"/>
                  </a:lnTo>
                  <a:lnTo>
                    <a:pt x="954024" y="330200"/>
                  </a:lnTo>
                  <a:lnTo>
                    <a:pt x="959739" y="317500"/>
                  </a:lnTo>
                  <a:lnTo>
                    <a:pt x="965365" y="304800"/>
                  </a:lnTo>
                  <a:lnTo>
                    <a:pt x="992403" y="304800"/>
                  </a:lnTo>
                  <a:lnTo>
                    <a:pt x="1001471" y="317500"/>
                  </a:lnTo>
                  <a:lnTo>
                    <a:pt x="997699" y="304800"/>
                  </a:lnTo>
                  <a:lnTo>
                    <a:pt x="993940" y="292100"/>
                  </a:lnTo>
                  <a:lnTo>
                    <a:pt x="990193" y="292100"/>
                  </a:lnTo>
                  <a:lnTo>
                    <a:pt x="986485" y="279400"/>
                  </a:lnTo>
                  <a:lnTo>
                    <a:pt x="1012469" y="279400"/>
                  </a:lnTo>
                  <a:lnTo>
                    <a:pt x="1025321" y="266700"/>
                  </a:lnTo>
                  <a:lnTo>
                    <a:pt x="1038148" y="266700"/>
                  </a:lnTo>
                  <a:lnTo>
                    <a:pt x="1025779" y="254000"/>
                  </a:lnTo>
                  <a:lnTo>
                    <a:pt x="996645" y="254000"/>
                  </a:lnTo>
                  <a:lnTo>
                    <a:pt x="973277" y="266700"/>
                  </a:lnTo>
                  <a:lnTo>
                    <a:pt x="968362" y="254000"/>
                  </a:lnTo>
                  <a:lnTo>
                    <a:pt x="963472" y="254000"/>
                  </a:lnTo>
                  <a:lnTo>
                    <a:pt x="958634" y="241300"/>
                  </a:lnTo>
                  <a:lnTo>
                    <a:pt x="952373" y="241300"/>
                  </a:lnTo>
                  <a:lnTo>
                    <a:pt x="949744" y="228600"/>
                  </a:lnTo>
                  <a:lnTo>
                    <a:pt x="950277" y="228600"/>
                  </a:lnTo>
                  <a:lnTo>
                    <a:pt x="961859" y="215900"/>
                  </a:lnTo>
                  <a:lnTo>
                    <a:pt x="966406" y="215900"/>
                  </a:lnTo>
                  <a:lnTo>
                    <a:pt x="970241" y="203200"/>
                  </a:lnTo>
                  <a:lnTo>
                    <a:pt x="938453" y="203200"/>
                  </a:lnTo>
                  <a:lnTo>
                    <a:pt x="932040" y="215900"/>
                  </a:lnTo>
                  <a:lnTo>
                    <a:pt x="926807" y="215900"/>
                  </a:lnTo>
                  <a:lnTo>
                    <a:pt x="921461" y="228600"/>
                  </a:lnTo>
                  <a:lnTo>
                    <a:pt x="915987" y="241300"/>
                  </a:lnTo>
                  <a:lnTo>
                    <a:pt x="910399" y="241300"/>
                  </a:lnTo>
                  <a:lnTo>
                    <a:pt x="917460" y="254000"/>
                  </a:lnTo>
                  <a:lnTo>
                    <a:pt x="931722" y="254000"/>
                  </a:lnTo>
                  <a:lnTo>
                    <a:pt x="938898" y="266700"/>
                  </a:lnTo>
                  <a:lnTo>
                    <a:pt x="932916" y="279400"/>
                  </a:lnTo>
                  <a:lnTo>
                    <a:pt x="926769" y="292100"/>
                  </a:lnTo>
                  <a:lnTo>
                    <a:pt x="920470" y="304800"/>
                  </a:lnTo>
                  <a:lnTo>
                    <a:pt x="914019" y="317500"/>
                  </a:lnTo>
                  <a:lnTo>
                    <a:pt x="892632" y="317500"/>
                  </a:lnTo>
                  <a:lnTo>
                    <a:pt x="881888" y="330200"/>
                  </a:lnTo>
                  <a:lnTo>
                    <a:pt x="871105" y="330200"/>
                  </a:lnTo>
                  <a:lnTo>
                    <a:pt x="864997" y="317500"/>
                  </a:lnTo>
                  <a:lnTo>
                    <a:pt x="858964" y="304800"/>
                  </a:lnTo>
                  <a:lnTo>
                    <a:pt x="853020" y="292100"/>
                  </a:lnTo>
                  <a:lnTo>
                    <a:pt x="847204" y="266700"/>
                  </a:lnTo>
                  <a:lnTo>
                    <a:pt x="834999" y="279400"/>
                  </a:lnTo>
                  <a:lnTo>
                    <a:pt x="822655" y="279400"/>
                  </a:lnTo>
                  <a:lnTo>
                    <a:pt x="810234" y="292100"/>
                  </a:lnTo>
                  <a:lnTo>
                    <a:pt x="797750" y="292100"/>
                  </a:lnTo>
                  <a:lnTo>
                    <a:pt x="774801" y="279400"/>
                  </a:lnTo>
                  <a:lnTo>
                    <a:pt x="776109" y="266700"/>
                  </a:lnTo>
                  <a:lnTo>
                    <a:pt x="777468" y="254000"/>
                  </a:lnTo>
                  <a:lnTo>
                    <a:pt x="778840" y="254000"/>
                  </a:lnTo>
                  <a:lnTo>
                    <a:pt x="780249" y="241300"/>
                  </a:lnTo>
                  <a:lnTo>
                    <a:pt x="790638" y="228600"/>
                  </a:lnTo>
                  <a:lnTo>
                    <a:pt x="811098" y="228600"/>
                  </a:lnTo>
                  <a:lnTo>
                    <a:pt x="821169" y="215900"/>
                  </a:lnTo>
                  <a:lnTo>
                    <a:pt x="829691" y="203200"/>
                  </a:lnTo>
                  <a:lnTo>
                    <a:pt x="837971" y="203200"/>
                  </a:lnTo>
                  <a:lnTo>
                    <a:pt x="845972" y="190500"/>
                  </a:lnTo>
                  <a:lnTo>
                    <a:pt x="853706" y="177800"/>
                  </a:lnTo>
                  <a:lnTo>
                    <a:pt x="910094" y="177800"/>
                  </a:lnTo>
                  <a:lnTo>
                    <a:pt x="928052" y="165100"/>
                  </a:lnTo>
                  <a:lnTo>
                    <a:pt x="973569" y="177800"/>
                  </a:lnTo>
                  <a:lnTo>
                    <a:pt x="1356194" y="177800"/>
                  </a:lnTo>
                  <a:lnTo>
                    <a:pt x="1342923" y="165100"/>
                  </a:lnTo>
                  <a:lnTo>
                    <a:pt x="1316393" y="139700"/>
                  </a:lnTo>
                  <a:lnTo>
                    <a:pt x="1274864" y="114300"/>
                  </a:lnTo>
                  <a:lnTo>
                    <a:pt x="1231684" y="88900"/>
                  </a:lnTo>
                  <a:lnTo>
                    <a:pt x="1186954" y="76200"/>
                  </a:lnTo>
                  <a:lnTo>
                    <a:pt x="1140764" y="50800"/>
                  </a:lnTo>
                  <a:lnTo>
                    <a:pt x="1093216" y="38100"/>
                  </a:lnTo>
                  <a:lnTo>
                    <a:pt x="943356" y="0"/>
                  </a:lnTo>
                  <a:lnTo>
                    <a:pt x="746290" y="0"/>
                  </a:lnTo>
                  <a:lnTo>
                    <a:pt x="746290" y="292100"/>
                  </a:lnTo>
                  <a:lnTo>
                    <a:pt x="741832" y="292100"/>
                  </a:lnTo>
                  <a:lnTo>
                    <a:pt x="737349" y="304800"/>
                  </a:lnTo>
                  <a:lnTo>
                    <a:pt x="728370" y="304800"/>
                  </a:lnTo>
                  <a:lnTo>
                    <a:pt x="713130" y="317500"/>
                  </a:lnTo>
                  <a:lnTo>
                    <a:pt x="697826" y="317500"/>
                  </a:lnTo>
                  <a:lnTo>
                    <a:pt x="682510" y="330200"/>
                  </a:lnTo>
                  <a:lnTo>
                    <a:pt x="667169" y="330200"/>
                  </a:lnTo>
                  <a:lnTo>
                    <a:pt x="669023" y="317500"/>
                  </a:lnTo>
                  <a:lnTo>
                    <a:pt x="670941" y="304800"/>
                  </a:lnTo>
                  <a:lnTo>
                    <a:pt x="672934" y="279400"/>
                  </a:lnTo>
                  <a:lnTo>
                    <a:pt x="674979" y="266700"/>
                  </a:lnTo>
                  <a:lnTo>
                    <a:pt x="669036" y="279400"/>
                  </a:lnTo>
                  <a:lnTo>
                    <a:pt x="663054" y="292100"/>
                  </a:lnTo>
                  <a:lnTo>
                    <a:pt x="657021" y="304800"/>
                  </a:lnTo>
                  <a:lnTo>
                    <a:pt x="610958" y="304800"/>
                  </a:lnTo>
                  <a:lnTo>
                    <a:pt x="612889" y="292100"/>
                  </a:lnTo>
                  <a:lnTo>
                    <a:pt x="614832" y="292100"/>
                  </a:lnTo>
                  <a:lnTo>
                    <a:pt x="616826" y="279400"/>
                  </a:lnTo>
                  <a:lnTo>
                    <a:pt x="626630" y="266700"/>
                  </a:lnTo>
                  <a:lnTo>
                    <a:pt x="636409" y="266700"/>
                  </a:lnTo>
                  <a:lnTo>
                    <a:pt x="646137" y="254000"/>
                  </a:lnTo>
                  <a:lnTo>
                    <a:pt x="655802" y="254000"/>
                  </a:lnTo>
                  <a:lnTo>
                    <a:pt x="656272" y="241300"/>
                  </a:lnTo>
                  <a:lnTo>
                    <a:pt x="656907" y="241300"/>
                  </a:lnTo>
                  <a:lnTo>
                    <a:pt x="657529" y="228600"/>
                  </a:lnTo>
                  <a:lnTo>
                    <a:pt x="676541" y="228600"/>
                  </a:lnTo>
                  <a:lnTo>
                    <a:pt x="685977" y="215900"/>
                  </a:lnTo>
                  <a:lnTo>
                    <a:pt x="695363" y="215900"/>
                  </a:lnTo>
                  <a:lnTo>
                    <a:pt x="707021" y="228600"/>
                  </a:lnTo>
                  <a:lnTo>
                    <a:pt x="719429" y="254000"/>
                  </a:lnTo>
                  <a:lnTo>
                    <a:pt x="732536" y="266700"/>
                  </a:lnTo>
                  <a:lnTo>
                    <a:pt x="746290" y="292100"/>
                  </a:lnTo>
                  <a:lnTo>
                    <a:pt x="746290" y="0"/>
                  </a:lnTo>
                  <a:lnTo>
                    <a:pt x="731291" y="0"/>
                  </a:lnTo>
                  <a:lnTo>
                    <a:pt x="578624" y="38100"/>
                  </a:lnTo>
                  <a:lnTo>
                    <a:pt x="530250" y="50800"/>
                  </a:lnTo>
                  <a:lnTo>
                    <a:pt x="483311" y="76200"/>
                  </a:lnTo>
                  <a:lnTo>
                    <a:pt x="437896" y="101600"/>
                  </a:lnTo>
                  <a:lnTo>
                    <a:pt x="394119" y="127000"/>
                  </a:lnTo>
                  <a:lnTo>
                    <a:pt x="352082" y="152400"/>
                  </a:lnTo>
                  <a:lnTo>
                    <a:pt x="311873" y="177800"/>
                  </a:lnTo>
                  <a:lnTo>
                    <a:pt x="333565" y="177800"/>
                  </a:lnTo>
                  <a:lnTo>
                    <a:pt x="340842" y="190500"/>
                  </a:lnTo>
                  <a:lnTo>
                    <a:pt x="345287" y="190500"/>
                  </a:lnTo>
                  <a:lnTo>
                    <a:pt x="350075" y="203200"/>
                  </a:lnTo>
                  <a:lnTo>
                    <a:pt x="355219" y="215900"/>
                  </a:lnTo>
                  <a:lnTo>
                    <a:pt x="360756" y="228600"/>
                  </a:lnTo>
                  <a:lnTo>
                    <a:pt x="362648" y="241300"/>
                  </a:lnTo>
                  <a:lnTo>
                    <a:pt x="364642" y="241300"/>
                  </a:lnTo>
                  <a:lnTo>
                    <a:pt x="366737" y="254000"/>
                  </a:lnTo>
                  <a:lnTo>
                    <a:pt x="368935" y="254000"/>
                  </a:lnTo>
                  <a:lnTo>
                    <a:pt x="357568" y="266700"/>
                  </a:lnTo>
                  <a:lnTo>
                    <a:pt x="346316" y="279400"/>
                  </a:lnTo>
                  <a:lnTo>
                    <a:pt x="324129" y="304800"/>
                  </a:lnTo>
                  <a:lnTo>
                    <a:pt x="321843" y="317500"/>
                  </a:lnTo>
                  <a:lnTo>
                    <a:pt x="319608" y="317500"/>
                  </a:lnTo>
                  <a:lnTo>
                    <a:pt x="317423" y="330200"/>
                  </a:lnTo>
                  <a:lnTo>
                    <a:pt x="306997" y="330200"/>
                  </a:lnTo>
                  <a:lnTo>
                    <a:pt x="298780" y="342900"/>
                  </a:lnTo>
                  <a:lnTo>
                    <a:pt x="290639" y="342900"/>
                  </a:lnTo>
                  <a:lnTo>
                    <a:pt x="282524" y="355600"/>
                  </a:lnTo>
                  <a:lnTo>
                    <a:pt x="277355" y="368300"/>
                  </a:lnTo>
                  <a:lnTo>
                    <a:pt x="272364" y="381000"/>
                  </a:lnTo>
                  <a:lnTo>
                    <a:pt x="267576" y="406400"/>
                  </a:lnTo>
                  <a:lnTo>
                    <a:pt x="262991" y="419100"/>
                  </a:lnTo>
                  <a:lnTo>
                    <a:pt x="224053" y="419100"/>
                  </a:lnTo>
                  <a:lnTo>
                    <a:pt x="218059" y="381000"/>
                  </a:lnTo>
                  <a:lnTo>
                    <a:pt x="213207" y="342900"/>
                  </a:lnTo>
                  <a:lnTo>
                    <a:pt x="209257" y="317500"/>
                  </a:lnTo>
                  <a:lnTo>
                    <a:pt x="205981" y="279400"/>
                  </a:lnTo>
                  <a:lnTo>
                    <a:pt x="177596" y="317500"/>
                  </a:lnTo>
                  <a:lnTo>
                    <a:pt x="150952" y="355600"/>
                  </a:lnTo>
                  <a:lnTo>
                    <a:pt x="126212" y="393700"/>
                  </a:lnTo>
                  <a:lnTo>
                    <a:pt x="111099" y="419100"/>
                  </a:lnTo>
                  <a:lnTo>
                    <a:pt x="116217" y="419100"/>
                  </a:lnTo>
                  <a:lnTo>
                    <a:pt x="125082" y="457200"/>
                  </a:lnTo>
                  <a:lnTo>
                    <a:pt x="135077" y="508000"/>
                  </a:lnTo>
                  <a:lnTo>
                    <a:pt x="146367" y="558800"/>
                  </a:lnTo>
                  <a:lnTo>
                    <a:pt x="159181" y="609600"/>
                  </a:lnTo>
                  <a:lnTo>
                    <a:pt x="132308" y="622300"/>
                  </a:lnTo>
                  <a:lnTo>
                    <a:pt x="106908" y="635000"/>
                  </a:lnTo>
                  <a:lnTo>
                    <a:pt x="83058" y="660400"/>
                  </a:lnTo>
                  <a:lnTo>
                    <a:pt x="60833" y="673100"/>
                  </a:lnTo>
                  <a:lnTo>
                    <a:pt x="31800" y="698500"/>
                  </a:lnTo>
                  <a:lnTo>
                    <a:pt x="4025" y="749300"/>
                  </a:lnTo>
                  <a:lnTo>
                    <a:pt x="495" y="800100"/>
                  </a:lnTo>
                  <a:lnTo>
                    <a:pt x="0" y="838200"/>
                  </a:lnTo>
                  <a:lnTo>
                    <a:pt x="1816" y="889000"/>
                  </a:lnTo>
                  <a:lnTo>
                    <a:pt x="7061" y="939800"/>
                  </a:lnTo>
                  <a:lnTo>
                    <a:pt x="15455" y="990600"/>
                  </a:lnTo>
                  <a:lnTo>
                    <a:pt x="26733" y="1041400"/>
                  </a:lnTo>
                  <a:lnTo>
                    <a:pt x="50114" y="1041400"/>
                  </a:lnTo>
                  <a:lnTo>
                    <a:pt x="62661" y="1054100"/>
                  </a:lnTo>
                  <a:lnTo>
                    <a:pt x="75819" y="1054100"/>
                  </a:lnTo>
                  <a:lnTo>
                    <a:pt x="97066" y="1079500"/>
                  </a:lnTo>
                  <a:lnTo>
                    <a:pt x="119722" y="1104900"/>
                  </a:lnTo>
                  <a:lnTo>
                    <a:pt x="143687" y="1130300"/>
                  </a:lnTo>
                  <a:lnTo>
                    <a:pt x="168884" y="1155700"/>
                  </a:lnTo>
                  <a:lnTo>
                    <a:pt x="174612" y="1168400"/>
                  </a:lnTo>
                  <a:lnTo>
                    <a:pt x="180505" y="1181100"/>
                  </a:lnTo>
                  <a:lnTo>
                    <a:pt x="186537" y="1193800"/>
                  </a:lnTo>
                  <a:lnTo>
                    <a:pt x="192722" y="1219200"/>
                  </a:lnTo>
                  <a:lnTo>
                    <a:pt x="226974" y="1231900"/>
                  </a:lnTo>
                  <a:lnTo>
                    <a:pt x="262572" y="1257300"/>
                  </a:lnTo>
                  <a:lnTo>
                    <a:pt x="299313" y="1282700"/>
                  </a:lnTo>
                  <a:lnTo>
                    <a:pt x="337019" y="1295400"/>
                  </a:lnTo>
                  <a:lnTo>
                    <a:pt x="326136" y="1333500"/>
                  </a:lnTo>
                  <a:lnTo>
                    <a:pt x="316547" y="1358900"/>
                  </a:lnTo>
                  <a:lnTo>
                    <a:pt x="308178" y="1397000"/>
                  </a:lnTo>
                  <a:lnTo>
                    <a:pt x="300977" y="1422400"/>
                  </a:lnTo>
                  <a:lnTo>
                    <a:pt x="242976" y="1422400"/>
                  </a:lnTo>
                  <a:lnTo>
                    <a:pt x="279044" y="1460500"/>
                  </a:lnTo>
                  <a:lnTo>
                    <a:pt x="317106" y="1485900"/>
                  </a:lnTo>
                  <a:lnTo>
                    <a:pt x="357060" y="1524000"/>
                  </a:lnTo>
                  <a:lnTo>
                    <a:pt x="398792" y="1549400"/>
                  </a:lnTo>
                  <a:lnTo>
                    <a:pt x="442214" y="1574800"/>
                  </a:lnTo>
                  <a:lnTo>
                    <a:pt x="487222" y="1587500"/>
                  </a:lnTo>
                  <a:lnTo>
                    <a:pt x="533717" y="1612900"/>
                  </a:lnTo>
                  <a:lnTo>
                    <a:pt x="681151" y="1651000"/>
                  </a:lnTo>
                  <a:lnTo>
                    <a:pt x="732612" y="1663700"/>
                  </a:lnTo>
                  <a:lnTo>
                    <a:pt x="785063" y="1663700"/>
                  </a:lnTo>
                  <a:lnTo>
                    <a:pt x="838403" y="1676400"/>
                  </a:lnTo>
                  <a:lnTo>
                    <a:pt x="886841" y="1663700"/>
                  </a:lnTo>
                  <a:lnTo>
                    <a:pt x="981443" y="1663700"/>
                  </a:lnTo>
                  <a:lnTo>
                    <a:pt x="1072540" y="1638300"/>
                  </a:lnTo>
                  <a:lnTo>
                    <a:pt x="1159522" y="1612900"/>
                  </a:lnTo>
                  <a:lnTo>
                    <a:pt x="1201293" y="1587500"/>
                  </a:lnTo>
                  <a:lnTo>
                    <a:pt x="1241818" y="1562100"/>
                  </a:lnTo>
                  <a:lnTo>
                    <a:pt x="1281010" y="1549400"/>
                  </a:lnTo>
                  <a:lnTo>
                    <a:pt x="1318806" y="1524000"/>
                  </a:lnTo>
                  <a:lnTo>
                    <a:pt x="1355140" y="1485900"/>
                  </a:lnTo>
                  <a:lnTo>
                    <a:pt x="1389913" y="1460500"/>
                  </a:lnTo>
                  <a:lnTo>
                    <a:pt x="1406499" y="1447800"/>
                  </a:lnTo>
                  <a:lnTo>
                    <a:pt x="1423073" y="1435100"/>
                  </a:lnTo>
                  <a:lnTo>
                    <a:pt x="1454543" y="1397000"/>
                  </a:lnTo>
                  <a:lnTo>
                    <a:pt x="1484236" y="1371600"/>
                  </a:lnTo>
                  <a:lnTo>
                    <a:pt x="1493520" y="1358900"/>
                  </a:lnTo>
                  <a:lnTo>
                    <a:pt x="1512087" y="1333500"/>
                  </a:lnTo>
                  <a:lnTo>
                    <a:pt x="1538033" y="1295400"/>
                  </a:lnTo>
                  <a:lnTo>
                    <a:pt x="1561973" y="1257300"/>
                  </a:lnTo>
                  <a:lnTo>
                    <a:pt x="1583855" y="1219200"/>
                  </a:lnTo>
                  <a:lnTo>
                    <a:pt x="1603590" y="1168400"/>
                  </a:lnTo>
                  <a:lnTo>
                    <a:pt x="1621116" y="1130300"/>
                  </a:lnTo>
                  <a:lnTo>
                    <a:pt x="1636356" y="1092200"/>
                  </a:lnTo>
                  <a:lnTo>
                    <a:pt x="1649222" y="1041400"/>
                  </a:lnTo>
                  <a:lnTo>
                    <a:pt x="1659661" y="1003300"/>
                  </a:lnTo>
                  <a:lnTo>
                    <a:pt x="1661642" y="990600"/>
                  </a:lnTo>
                  <a:lnTo>
                    <a:pt x="1667586" y="952500"/>
                  </a:lnTo>
                  <a:lnTo>
                    <a:pt x="1672920" y="901700"/>
                  </a:lnTo>
                  <a:lnTo>
                    <a:pt x="1675599" y="850900"/>
                  </a:lnTo>
                  <a:close/>
                </a:path>
                <a:path w="1905634" h="1676400">
                  <a:moveTo>
                    <a:pt x="1763052" y="650875"/>
                  </a:moveTo>
                  <a:lnTo>
                    <a:pt x="1730616" y="594677"/>
                  </a:lnTo>
                  <a:lnTo>
                    <a:pt x="1714893" y="603758"/>
                  </a:lnTo>
                  <a:lnTo>
                    <a:pt x="1747329" y="659955"/>
                  </a:lnTo>
                  <a:lnTo>
                    <a:pt x="1763052" y="650875"/>
                  </a:lnTo>
                  <a:close/>
                </a:path>
                <a:path w="1905634" h="1676400">
                  <a:moveTo>
                    <a:pt x="1763077" y="139992"/>
                  </a:moveTo>
                  <a:lnTo>
                    <a:pt x="1747354" y="130924"/>
                  </a:lnTo>
                  <a:lnTo>
                    <a:pt x="1714906" y="187121"/>
                  </a:lnTo>
                  <a:lnTo>
                    <a:pt x="1730629" y="196202"/>
                  </a:lnTo>
                  <a:lnTo>
                    <a:pt x="1763077" y="139992"/>
                  </a:lnTo>
                  <a:close/>
                </a:path>
                <a:path w="1905634" h="1676400">
                  <a:moveTo>
                    <a:pt x="1786750" y="294284"/>
                  </a:moveTo>
                  <a:lnTo>
                    <a:pt x="1622158" y="357695"/>
                  </a:lnTo>
                  <a:lnTo>
                    <a:pt x="1629918" y="363296"/>
                  </a:lnTo>
                  <a:lnTo>
                    <a:pt x="1635937" y="370713"/>
                  </a:lnTo>
                  <a:lnTo>
                    <a:pt x="1639824" y="379564"/>
                  </a:lnTo>
                  <a:lnTo>
                    <a:pt x="1639912" y="380149"/>
                  </a:lnTo>
                  <a:lnTo>
                    <a:pt x="1641221" y="389458"/>
                  </a:lnTo>
                  <a:lnTo>
                    <a:pt x="1641221" y="393179"/>
                  </a:lnTo>
                  <a:lnTo>
                    <a:pt x="1640649" y="396722"/>
                  </a:lnTo>
                  <a:lnTo>
                    <a:pt x="1639620" y="400088"/>
                  </a:lnTo>
                  <a:lnTo>
                    <a:pt x="1786750" y="294284"/>
                  </a:lnTo>
                  <a:close/>
                </a:path>
                <a:path w="1905634" h="1676400">
                  <a:moveTo>
                    <a:pt x="1869605" y="537705"/>
                  </a:moveTo>
                  <a:lnTo>
                    <a:pt x="1813407" y="505218"/>
                  </a:lnTo>
                  <a:lnTo>
                    <a:pt x="1804327" y="520941"/>
                  </a:lnTo>
                  <a:lnTo>
                    <a:pt x="1860537" y="553364"/>
                  </a:lnTo>
                  <a:lnTo>
                    <a:pt x="1869605" y="537705"/>
                  </a:lnTo>
                  <a:close/>
                </a:path>
                <a:path w="1905634" h="1676400">
                  <a:moveTo>
                    <a:pt x="1869617" y="253212"/>
                  </a:moveTo>
                  <a:lnTo>
                    <a:pt x="1860537" y="237490"/>
                  </a:lnTo>
                  <a:lnTo>
                    <a:pt x="1804352" y="269951"/>
                  </a:lnTo>
                  <a:lnTo>
                    <a:pt x="1813433" y="285635"/>
                  </a:lnTo>
                  <a:lnTo>
                    <a:pt x="1869617" y="253212"/>
                  </a:lnTo>
                  <a:close/>
                </a:path>
                <a:path w="1905634" h="1676400">
                  <a:moveTo>
                    <a:pt x="1905304" y="380326"/>
                  </a:moveTo>
                  <a:lnTo>
                    <a:pt x="1840407" y="380326"/>
                  </a:lnTo>
                  <a:lnTo>
                    <a:pt x="1840407" y="410565"/>
                  </a:lnTo>
                  <a:lnTo>
                    <a:pt x="1905304" y="410565"/>
                  </a:lnTo>
                  <a:lnTo>
                    <a:pt x="1905304" y="3803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953624" y="2438399"/>
              <a:ext cx="1266825" cy="1266825"/>
            </a:xfrm>
            <a:custGeom>
              <a:avLst/>
              <a:gdLst/>
              <a:ahLst/>
              <a:cxnLst/>
              <a:rect l="l" t="t" r="r" b="b"/>
              <a:pathLst>
                <a:path w="1266825" h="1266825">
                  <a:moveTo>
                    <a:pt x="633412" y="1266824"/>
                  </a:moveTo>
                  <a:lnTo>
                    <a:pt x="586820" y="1265109"/>
                  </a:lnTo>
                  <a:lnTo>
                    <a:pt x="540471" y="1259969"/>
                  </a:lnTo>
                  <a:lnTo>
                    <a:pt x="494626" y="1251433"/>
                  </a:lnTo>
                  <a:lnTo>
                    <a:pt x="449542" y="1239550"/>
                  </a:lnTo>
                  <a:lnTo>
                    <a:pt x="405454" y="1224383"/>
                  </a:lnTo>
                  <a:lnTo>
                    <a:pt x="362593" y="1206010"/>
                  </a:lnTo>
                  <a:lnTo>
                    <a:pt x="321200" y="1184534"/>
                  </a:lnTo>
                  <a:lnTo>
                    <a:pt x="281507" y="1160075"/>
                  </a:lnTo>
                  <a:lnTo>
                    <a:pt x="243720" y="1132763"/>
                  </a:lnTo>
                  <a:lnTo>
                    <a:pt x="208038" y="1102740"/>
                  </a:lnTo>
                  <a:lnTo>
                    <a:pt x="174661" y="1070172"/>
                  </a:lnTo>
                  <a:lnTo>
                    <a:pt x="143777" y="1035245"/>
                  </a:lnTo>
                  <a:lnTo>
                    <a:pt x="115546" y="998140"/>
                  </a:lnTo>
                  <a:lnTo>
                    <a:pt x="90116" y="959051"/>
                  </a:lnTo>
                  <a:lnTo>
                    <a:pt x="67630" y="918197"/>
                  </a:lnTo>
                  <a:lnTo>
                    <a:pt x="48215" y="875808"/>
                  </a:lnTo>
                  <a:lnTo>
                    <a:pt x="31970" y="832106"/>
                  </a:lnTo>
                  <a:lnTo>
                    <a:pt x="18982" y="787319"/>
                  </a:lnTo>
                  <a:lnTo>
                    <a:pt x="9324" y="741697"/>
                  </a:lnTo>
                  <a:lnTo>
                    <a:pt x="3050" y="695497"/>
                  </a:lnTo>
                  <a:lnTo>
                    <a:pt x="190" y="648961"/>
                  </a:lnTo>
                  <a:lnTo>
                    <a:pt x="0" y="633412"/>
                  </a:lnTo>
                  <a:lnTo>
                    <a:pt x="190" y="617863"/>
                  </a:lnTo>
                  <a:lnTo>
                    <a:pt x="3050" y="571327"/>
                  </a:lnTo>
                  <a:lnTo>
                    <a:pt x="9324" y="525127"/>
                  </a:lnTo>
                  <a:lnTo>
                    <a:pt x="18982" y="479505"/>
                  </a:lnTo>
                  <a:lnTo>
                    <a:pt x="31970" y="434717"/>
                  </a:lnTo>
                  <a:lnTo>
                    <a:pt x="48215" y="391015"/>
                  </a:lnTo>
                  <a:lnTo>
                    <a:pt x="67630" y="348627"/>
                  </a:lnTo>
                  <a:lnTo>
                    <a:pt x="90116" y="307773"/>
                  </a:lnTo>
                  <a:lnTo>
                    <a:pt x="115546" y="268684"/>
                  </a:lnTo>
                  <a:lnTo>
                    <a:pt x="143778" y="231579"/>
                  </a:lnTo>
                  <a:lnTo>
                    <a:pt x="174661" y="196652"/>
                  </a:lnTo>
                  <a:lnTo>
                    <a:pt x="208038" y="164084"/>
                  </a:lnTo>
                  <a:lnTo>
                    <a:pt x="243720" y="134060"/>
                  </a:lnTo>
                  <a:lnTo>
                    <a:pt x="281507" y="106749"/>
                  </a:lnTo>
                  <a:lnTo>
                    <a:pt x="321200" y="82290"/>
                  </a:lnTo>
                  <a:lnTo>
                    <a:pt x="362593" y="60813"/>
                  </a:lnTo>
                  <a:lnTo>
                    <a:pt x="405454" y="42441"/>
                  </a:lnTo>
                  <a:lnTo>
                    <a:pt x="449542" y="27274"/>
                  </a:lnTo>
                  <a:lnTo>
                    <a:pt x="494626" y="15391"/>
                  </a:lnTo>
                  <a:lnTo>
                    <a:pt x="540471" y="6855"/>
                  </a:lnTo>
                  <a:lnTo>
                    <a:pt x="586820" y="1715"/>
                  </a:lnTo>
                  <a:lnTo>
                    <a:pt x="633412" y="0"/>
                  </a:lnTo>
                  <a:lnTo>
                    <a:pt x="648961" y="190"/>
                  </a:lnTo>
                  <a:lnTo>
                    <a:pt x="695497" y="3050"/>
                  </a:lnTo>
                  <a:lnTo>
                    <a:pt x="741697" y="9324"/>
                  </a:lnTo>
                  <a:lnTo>
                    <a:pt x="787319" y="18982"/>
                  </a:lnTo>
                  <a:lnTo>
                    <a:pt x="832106" y="31970"/>
                  </a:lnTo>
                  <a:lnTo>
                    <a:pt x="875808" y="48215"/>
                  </a:lnTo>
                  <a:lnTo>
                    <a:pt x="918197" y="67630"/>
                  </a:lnTo>
                  <a:lnTo>
                    <a:pt x="959051" y="90116"/>
                  </a:lnTo>
                  <a:lnTo>
                    <a:pt x="998140" y="115546"/>
                  </a:lnTo>
                  <a:lnTo>
                    <a:pt x="1035245" y="143778"/>
                  </a:lnTo>
                  <a:lnTo>
                    <a:pt x="1070172" y="174661"/>
                  </a:lnTo>
                  <a:lnTo>
                    <a:pt x="1102740" y="208038"/>
                  </a:lnTo>
                  <a:lnTo>
                    <a:pt x="1132763" y="243720"/>
                  </a:lnTo>
                  <a:lnTo>
                    <a:pt x="1160075" y="281507"/>
                  </a:lnTo>
                  <a:lnTo>
                    <a:pt x="1184534" y="321200"/>
                  </a:lnTo>
                  <a:lnTo>
                    <a:pt x="1206010" y="362593"/>
                  </a:lnTo>
                  <a:lnTo>
                    <a:pt x="1224383" y="405454"/>
                  </a:lnTo>
                  <a:lnTo>
                    <a:pt x="1239550" y="449542"/>
                  </a:lnTo>
                  <a:lnTo>
                    <a:pt x="1251433" y="494626"/>
                  </a:lnTo>
                  <a:lnTo>
                    <a:pt x="1259969" y="540471"/>
                  </a:lnTo>
                  <a:lnTo>
                    <a:pt x="1265109" y="586820"/>
                  </a:lnTo>
                  <a:lnTo>
                    <a:pt x="1266824" y="633412"/>
                  </a:lnTo>
                  <a:lnTo>
                    <a:pt x="1266634" y="648961"/>
                  </a:lnTo>
                  <a:lnTo>
                    <a:pt x="1263774" y="695497"/>
                  </a:lnTo>
                  <a:lnTo>
                    <a:pt x="1257500" y="741697"/>
                  </a:lnTo>
                  <a:lnTo>
                    <a:pt x="1247842" y="787319"/>
                  </a:lnTo>
                  <a:lnTo>
                    <a:pt x="1234854" y="832106"/>
                  </a:lnTo>
                  <a:lnTo>
                    <a:pt x="1218609" y="875808"/>
                  </a:lnTo>
                  <a:lnTo>
                    <a:pt x="1199194" y="918197"/>
                  </a:lnTo>
                  <a:lnTo>
                    <a:pt x="1176708" y="959051"/>
                  </a:lnTo>
                  <a:lnTo>
                    <a:pt x="1151278" y="998140"/>
                  </a:lnTo>
                  <a:lnTo>
                    <a:pt x="1123046" y="1035245"/>
                  </a:lnTo>
                  <a:lnTo>
                    <a:pt x="1092162" y="1070172"/>
                  </a:lnTo>
                  <a:lnTo>
                    <a:pt x="1058786" y="1102740"/>
                  </a:lnTo>
                  <a:lnTo>
                    <a:pt x="1023104" y="1132763"/>
                  </a:lnTo>
                  <a:lnTo>
                    <a:pt x="985317" y="1160075"/>
                  </a:lnTo>
                  <a:lnTo>
                    <a:pt x="945624" y="1184534"/>
                  </a:lnTo>
                  <a:lnTo>
                    <a:pt x="904231" y="1206010"/>
                  </a:lnTo>
                  <a:lnTo>
                    <a:pt x="861370" y="1224383"/>
                  </a:lnTo>
                  <a:lnTo>
                    <a:pt x="817282" y="1239550"/>
                  </a:lnTo>
                  <a:lnTo>
                    <a:pt x="772198" y="1251433"/>
                  </a:lnTo>
                  <a:lnTo>
                    <a:pt x="726353" y="1259969"/>
                  </a:lnTo>
                  <a:lnTo>
                    <a:pt x="680004" y="1265109"/>
                  </a:lnTo>
                  <a:lnTo>
                    <a:pt x="633412" y="12668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10193932" y="2847086"/>
            <a:ext cx="781685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spc="-20" dirty="0">
                <a:solidFill>
                  <a:srgbClr val="FFFFFF"/>
                </a:solidFill>
                <a:latin typeface="Gadugi"/>
                <a:cs typeface="Gadugi"/>
              </a:rPr>
              <a:t>2035</a:t>
            </a:r>
            <a:endParaRPr sz="2600">
              <a:latin typeface="Gadugi"/>
              <a:cs typeface="Gadug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8439150" y="2590799"/>
            <a:ext cx="952500" cy="952500"/>
          </a:xfrm>
          <a:custGeom>
            <a:avLst/>
            <a:gdLst/>
            <a:ahLst/>
            <a:cxnLst/>
            <a:rect l="l" t="t" r="r" b="b"/>
            <a:pathLst>
              <a:path w="952500" h="952500">
                <a:moveTo>
                  <a:pt x="476249" y="952499"/>
                </a:moveTo>
                <a:lnTo>
                  <a:pt x="429569" y="950206"/>
                </a:lnTo>
                <a:lnTo>
                  <a:pt x="383338" y="943348"/>
                </a:lnTo>
                <a:lnTo>
                  <a:pt x="338001" y="931992"/>
                </a:lnTo>
                <a:lnTo>
                  <a:pt x="293996" y="916247"/>
                </a:lnTo>
                <a:lnTo>
                  <a:pt x="251747" y="896264"/>
                </a:lnTo>
                <a:lnTo>
                  <a:pt x="211659" y="872237"/>
                </a:lnTo>
                <a:lnTo>
                  <a:pt x="174120" y="844396"/>
                </a:lnTo>
                <a:lnTo>
                  <a:pt x="139490" y="813009"/>
                </a:lnTo>
                <a:lnTo>
                  <a:pt x="108103" y="778379"/>
                </a:lnTo>
                <a:lnTo>
                  <a:pt x="80262" y="740840"/>
                </a:lnTo>
                <a:lnTo>
                  <a:pt x="56234" y="700752"/>
                </a:lnTo>
                <a:lnTo>
                  <a:pt x="36252" y="658502"/>
                </a:lnTo>
                <a:lnTo>
                  <a:pt x="20507" y="614497"/>
                </a:lnTo>
                <a:lnTo>
                  <a:pt x="9151" y="569161"/>
                </a:lnTo>
                <a:lnTo>
                  <a:pt x="2293" y="522930"/>
                </a:lnTo>
                <a:lnTo>
                  <a:pt x="0" y="476249"/>
                </a:lnTo>
                <a:lnTo>
                  <a:pt x="143" y="464558"/>
                </a:lnTo>
                <a:lnTo>
                  <a:pt x="3581" y="417948"/>
                </a:lnTo>
                <a:lnTo>
                  <a:pt x="11572" y="371899"/>
                </a:lnTo>
                <a:lnTo>
                  <a:pt x="24038" y="326855"/>
                </a:lnTo>
                <a:lnTo>
                  <a:pt x="40858" y="283250"/>
                </a:lnTo>
                <a:lnTo>
                  <a:pt x="61872" y="241504"/>
                </a:lnTo>
                <a:lnTo>
                  <a:pt x="86877" y="202018"/>
                </a:lnTo>
                <a:lnTo>
                  <a:pt x="115631" y="165173"/>
                </a:lnTo>
                <a:lnTo>
                  <a:pt x="147858" y="131324"/>
                </a:lnTo>
                <a:lnTo>
                  <a:pt x="183248" y="100797"/>
                </a:lnTo>
                <a:lnTo>
                  <a:pt x="221460" y="73886"/>
                </a:lnTo>
                <a:lnTo>
                  <a:pt x="262125" y="50850"/>
                </a:lnTo>
                <a:lnTo>
                  <a:pt x="304853" y="31910"/>
                </a:lnTo>
                <a:lnTo>
                  <a:pt x="349231" y="17250"/>
                </a:lnTo>
                <a:lnTo>
                  <a:pt x="394832" y="7010"/>
                </a:lnTo>
                <a:lnTo>
                  <a:pt x="441218" y="1289"/>
                </a:lnTo>
                <a:lnTo>
                  <a:pt x="476249" y="0"/>
                </a:lnTo>
                <a:lnTo>
                  <a:pt x="487941" y="143"/>
                </a:lnTo>
                <a:lnTo>
                  <a:pt x="534551" y="3581"/>
                </a:lnTo>
                <a:lnTo>
                  <a:pt x="580600" y="11572"/>
                </a:lnTo>
                <a:lnTo>
                  <a:pt x="625644" y="24038"/>
                </a:lnTo>
                <a:lnTo>
                  <a:pt x="669249" y="40858"/>
                </a:lnTo>
                <a:lnTo>
                  <a:pt x="710995" y="61872"/>
                </a:lnTo>
                <a:lnTo>
                  <a:pt x="750481" y="86877"/>
                </a:lnTo>
                <a:lnTo>
                  <a:pt x="787326" y="115631"/>
                </a:lnTo>
                <a:lnTo>
                  <a:pt x="821175" y="147858"/>
                </a:lnTo>
                <a:lnTo>
                  <a:pt x="851702" y="183248"/>
                </a:lnTo>
                <a:lnTo>
                  <a:pt x="878613" y="221460"/>
                </a:lnTo>
                <a:lnTo>
                  <a:pt x="901649" y="262125"/>
                </a:lnTo>
                <a:lnTo>
                  <a:pt x="920589" y="304853"/>
                </a:lnTo>
                <a:lnTo>
                  <a:pt x="935249" y="349231"/>
                </a:lnTo>
                <a:lnTo>
                  <a:pt x="945489" y="394832"/>
                </a:lnTo>
                <a:lnTo>
                  <a:pt x="951209" y="441218"/>
                </a:lnTo>
                <a:lnTo>
                  <a:pt x="952499" y="476249"/>
                </a:lnTo>
                <a:lnTo>
                  <a:pt x="952356" y="487941"/>
                </a:lnTo>
                <a:lnTo>
                  <a:pt x="948918" y="534551"/>
                </a:lnTo>
                <a:lnTo>
                  <a:pt x="940927" y="580600"/>
                </a:lnTo>
                <a:lnTo>
                  <a:pt x="928461" y="625644"/>
                </a:lnTo>
                <a:lnTo>
                  <a:pt x="911640" y="669249"/>
                </a:lnTo>
                <a:lnTo>
                  <a:pt x="890627" y="710995"/>
                </a:lnTo>
                <a:lnTo>
                  <a:pt x="865622" y="750481"/>
                </a:lnTo>
                <a:lnTo>
                  <a:pt x="836868" y="787326"/>
                </a:lnTo>
                <a:lnTo>
                  <a:pt x="804641" y="821175"/>
                </a:lnTo>
                <a:lnTo>
                  <a:pt x="769251" y="851702"/>
                </a:lnTo>
                <a:lnTo>
                  <a:pt x="731039" y="878613"/>
                </a:lnTo>
                <a:lnTo>
                  <a:pt x="690374" y="901649"/>
                </a:lnTo>
                <a:lnTo>
                  <a:pt x="647646" y="920589"/>
                </a:lnTo>
                <a:lnTo>
                  <a:pt x="603268" y="935249"/>
                </a:lnTo>
                <a:lnTo>
                  <a:pt x="557667" y="945489"/>
                </a:lnTo>
                <a:lnTo>
                  <a:pt x="511281" y="951209"/>
                </a:lnTo>
                <a:lnTo>
                  <a:pt x="476249" y="952499"/>
                </a:lnTo>
                <a:close/>
              </a:path>
            </a:pathLst>
          </a:custGeom>
          <a:solidFill>
            <a:srgbClr val="CC3D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8699400" y="2943193"/>
            <a:ext cx="43243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solidFill>
                  <a:srgbClr val="FFFFFF"/>
                </a:solidFill>
                <a:latin typeface="Microsoft JhengHei"/>
                <a:cs typeface="Microsoft JhengHei"/>
              </a:rPr>
              <a:t>2033</a:t>
            </a:r>
            <a:endParaRPr sz="1400">
              <a:latin typeface="Microsoft JhengHei"/>
              <a:cs typeface="Microsoft JhengHe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1677649" y="2790824"/>
            <a:ext cx="552450" cy="552450"/>
          </a:xfrm>
          <a:custGeom>
            <a:avLst/>
            <a:gdLst/>
            <a:ahLst/>
            <a:cxnLst/>
            <a:rect l="l" t="t" r="r" b="b"/>
            <a:pathLst>
              <a:path w="552450" h="552450">
                <a:moveTo>
                  <a:pt x="276224" y="552449"/>
                </a:moveTo>
                <a:lnTo>
                  <a:pt x="235694" y="549460"/>
                </a:lnTo>
                <a:lnTo>
                  <a:pt x="196041" y="540555"/>
                </a:lnTo>
                <a:lnTo>
                  <a:pt x="158123" y="525929"/>
                </a:lnTo>
                <a:lnTo>
                  <a:pt x="122762" y="505897"/>
                </a:lnTo>
                <a:lnTo>
                  <a:pt x="90723" y="480894"/>
                </a:lnTo>
                <a:lnTo>
                  <a:pt x="62700" y="451460"/>
                </a:lnTo>
                <a:lnTo>
                  <a:pt x="39298" y="418233"/>
                </a:lnTo>
                <a:lnTo>
                  <a:pt x="21026" y="381931"/>
                </a:lnTo>
                <a:lnTo>
                  <a:pt x="8277" y="343342"/>
                </a:lnTo>
                <a:lnTo>
                  <a:pt x="1330" y="303299"/>
                </a:lnTo>
                <a:lnTo>
                  <a:pt x="0" y="276224"/>
                </a:lnTo>
                <a:lnTo>
                  <a:pt x="332" y="262671"/>
                </a:lnTo>
                <a:lnTo>
                  <a:pt x="5307" y="222336"/>
                </a:lnTo>
                <a:lnTo>
                  <a:pt x="16146" y="183167"/>
                </a:lnTo>
                <a:lnTo>
                  <a:pt x="32616" y="146013"/>
                </a:lnTo>
                <a:lnTo>
                  <a:pt x="54358" y="111677"/>
                </a:lnTo>
                <a:lnTo>
                  <a:pt x="80904" y="80904"/>
                </a:lnTo>
                <a:lnTo>
                  <a:pt x="111677" y="54358"/>
                </a:lnTo>
                <a:lnTo>
                  <a:pt x="146013" y="32616"/>
                </a:lnTo>
                <a:lnTo>
                  <a:pt x="183167" y="16146"/>
                </a:lnTo>
                <a:lnTo>
                  <a:pt x="222336" y="5307"/>
                </a:lnTo>
                <a:lnTo>
                  <a:pt x="262671" y="332"/>
                </a:lnTo>
                <a:lnTo>
                  <a:pt x="276224" y="0"/>
                </a:lnTo>
                <a:lnTo>
                  <a:pt x="289778" y="332"/>
                </a:lnTo>
                <a:lnTo>
                  <a:pt x="330113" y="5307"/>
                </a:lnTo>
                <a:lnTo>
                  <a:pt x="369282" y="16146"/>
                </a:lnTo>
                <a:lnTo>
                  <a:pt x="406436" y="32616"/>
                </a:lnTo>
                <a:lnTo>
                  <a:pt x="440772" y="54358"/>
                </a:lnTo>
                <a:lnTo>
                  <a:pt x="471545" y="80904"/>
                </a:lnTo>
                <a:lnTo>
                  <a:pt x="498091" y="111677"/>
                </a:lnTo>
                <a:lnTo>
                  <a:pt x="519833" y="146013"/>
                </a:lnTo>
                <a:lnTo>
                  <a:pt x="536303" y="183167"/>
                </a:lnTo>
                <a:lnTo>
                  <a:pt x="547142" y="222336"/>
                </a:lnTo>
                <a:lnTo>
                  <a:pt x="552117" y="262671"/>
                </a:lnTo>
                <a:lnTo>
                  <a:pt x="552449" y="276224"/>
                </a:lnTo>
                <a:lnTo>
                  <a:pt x="552117" y="289778"/>
                </a:lnTo>
                <a:lnTo>
                  <a:pt x="547142" y="330113"/>
                </a:lnTo>
                <a:lnTo>
                  <a:pt x="536303" y="369282"/>
                </a:lnTo>
                <a:lnTo>
                  <a:pt x="519833" y="406436"/>
                </a:lnTo>
                <a:lnTo>
                  <a:pt x="498091" y="440772"/>
                </a:lnTo>
                <a:lnTo>
                  <a:pt x="471545" y="471545"/>
                </a:lnTo>
                <a:lnTo>
                  <a:pt x="440772" y="498091"/>
                </a:lnTo>
                <a:lnTo>
                  <a:pt x="406436" y="519833"/>
                </a:lnTo>
                <a:lnTo>
                  <a:pt x="369282" y="536303"/>
                </a:lnTo>
                <a:lnTo>
                  <a:pt x="330113" y="547142"/>
                </a:lnTo>
                <a:lnTo>
                  <a:pt x="289778" y="552117"/>
                </a:lnTo>
                <a:lnTo>
                  <a:pt x="276224" y="552449"/>
                </a:lnTo>
                <a:close/>
              </a:path>
            </a:pathLst>
          </a:custGeom>
          <a:solidFill>
            <a:srgbClr val="F5B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11765557" y="2959100"/>
            <a:ext cx="3740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" dirty="0">
                <a:solidFill>
                  <a:srgbClr val="FFFFFF"/>
                </a:solidFill>
                <a:latin typeface="Microsoft JhengHei"/>
                <a:cs typeface="Microsoft JhengHei"/>
              </a:rPr>
              <a:t>2038</a:t>
            </a:r>
            <a:endParaRPr sz="1200">
              <a:latin typeface="Microsoft JhengHei"/>
              <a:cs typeface="Microsoft JhengHei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9382124" y="2466974"/>
            <a:ext cx="4552315" cy="1195070"/>
            <a:chOff x="9382124" y="2466974"/>
            <a:chExt cx="4552315" cy="1195070"/>
          </a:xfrm>
        </p:grpSpPr>
        <p:sp>
          <p:nvSpPr>
            <p:cNvPr id="50" name="object 50"/>
            <p:cNvSpPr/>
            <p:nvPr/>
          </p:nvSpPr>
          <p:spPr>
            <a:xfrm>
              <a:off x="9391649" y="3067049"/>
              <a:ext cx="542925" cy="5080"/>
            </a:xfrm>
            <a:custGeom>
              <a:avLst/>
              <a:gdLst/>
              <a:ahLst/>
              <a:cxnLst/>
              <a:rect l="l" t="t" r="r" b="b"/>
              <a:pathLst>
                <a:path w="542925" h="5080">
                  <a:moveTo>
                    <a:pt x="542924" y="4762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9391649" y="3067049"/>
              <a:ext cx="542925" cy="5080"/>
            </a:xfrm>
            <a:custGeom>
              <a:avLst/>
              <a:gdLst/>
              <a:ahLst/>
              <a:cxnLst/>
              <a:rect l="l" t="t" r="r" b="b"/>
              <a:pathLst>
                <a:path w="542925" h="5080">
                  <a:moveTo>
                    <a:pt x="0" y="0"/>
                  </a:moveTo>
                  <a:lnTo>
                    <a:pt x="542924" y="4762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838835" y="3014953"/>
              <a:ext cx="113030" cy="112395"/>
            </a:xfrm>
            <a:custGeom>
              <a:avLst/>
              <a:gdLst/>
              <a:ahLst/>
              <a:cxnLst/>
              <a:rect l="l" t="t" r="r" b="b"/>
              <a:pathLst>
                <a:path w="113029" h="112394">
                  <a:moveTo>
                    <a:pt x="0" y="112046"/>
                  </a:moveTo>
                  <a:lnTo>
                    <a:pt x="982" y="0"/>
                  </a:lnTo>
                  <a:lnTo>
                    <a:pt x="112538" y="57006"/>
                  </a:lnTo>
                  <a:lnTo>
                    <a:pt x="0" y="1120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838835" y="3014953"/>
              <a:ext cx="113030" cy="112395"/>
            </a:xfrm>
            <a:custGeom>
              <a:avLst/>
              <a:gdLst/>
              <a:ahLst/>
              <a:cxnLst/>
              <a:rect l="l" t="t" r="r" b="b"/>
              <a:pathLst>
                <a:path w="113029" h="112394">
                  <a:moveTo>
                    <a:pt x="982" y="0"/>
                  </a:moveTo>
                  <a:lnTo>
                    <a:pt x="112538" y="57006"/>
                  </a:lnTo>
                  <a:lnTo>
                    <a:pt x="0" y="112046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1220449" y="3067049"/>
              <a:ext cx="438150" cy="5080"/>
            </a:xfrm>
            <a:custGeom>
              <a:avLst/>
              <a:gdLst/>
              <a:ahLst/>
              <a:cxnLst/>
              <a:rect l="l" t="t" r="r" b="b"/>
              <a:pathLst>
                <a:path w="438150" h="5080">
                  <a:moveTo>
                    <a:pt x="0" y="4762"/>
                  </a:moveTo>
                  <a:lnTo>
                    <a:pt x="438149" y="0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1220449" y="3067049"/>
              <a:ext cx="438150" cy="5080"/>
            </a:xfrm>
            <a:custGeom>
              <a:avLst/>
              <a:gdLst/>
              <a:ahLst/>
              <a:cxnLst/>
              <a:rect l="l" t="t" r="r" b="b"/>
              <a:pathLst>
                <a:path w="438150" h="5080">
                  <a:moveTo>
                    <a:pt x="0" y="4762"/>
                  </a:moveTo>
                  <a:lnTo>
                    <a:pt x="438149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1562746" y="3012061"/>
              <a:ext cx="113030" cy="112395"/>
            </a:xfrm>
            <a:custGeom>
              <a:avLst/>
              <a:gdLst/>
              <a:ahLst/>
              <a:cxnLst/>
              <a:rect l="l" t="t" r="r" b="b"/>
              <a:pathLst>
                <a:path w="113029" h="112394">
                  <a:moveTo>
                    <a:pt x="1217" y="112044"/>
                  </a:moveTo>
                  <a:lnTo>
                    <a:pt x="0" y="0"/>
                  </a:lnTo>
                  <a:lnTo>
                    <a:pt x="112653" y="54804"/>
                  </a:lnTo>
                  <a:lnTo>
                    <a:pt x="1217" y="11204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1562746" y="3012061"/>
              <a:ext cx="113030" cy="112395"/>
            </a:xfrm>
            <a:custGeom>
              <a:avLst/>
              <a:gdLst/>
              <a:ahLst/>
              <a:cxnLst/>
              <a:rect l="l" t="t" r="r" b="b"/>
              <a:pathLst>
                <a:path w="113029" h="112394">
                  <a:moveTo>
                    <a:pt x="0" y="0"/>
                  </a:moveTo>
                  <a:lnTo>
                    <a:pt x="112653" y="54804"/>
                  </a:lnTo>
                  <a:lnTo>
                    <a:pt x="1217" y="112044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2230099" y="3067049"/>
              <a:ext cx="278130" cy="17145"/>
            </a:xfrm>
            <a:custGeom>
              <a:avLst/>
              <a:gdLst/>
              <a:ahLst/>
              <a:cxnLst/>
              <a:rect l="l" t="t" r="r" b="b"/>
              <a:pathLst>
                <a:path w="278129" h="17144">
                  <a:moveTo>
                    <a:pt x="278011" y="1703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2230099" y="3067049"/>
              <a:ext cx="278130" cy="17145"/>
            </a:xfrm>
            <a:custGeom>
              <a:avLst/>
              <a:gdLst/>
              <a:ahLst/>
              <a:cxnLst/>
              <a:rect l="l" t="t" r="r" b="b"/>
              <a:pathLst>
                <a:path w="278129" h="17144">
                  <a:moveTo>
                    <a:pt x="0" y="0"/>
                  </a:moveTo>
                  <a:lnTo>
                    <a:pt x="278011" y="17034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2409612" y="3022338"/>
              <a:ext cx="115570" cy="112395"/>
            </a:xfrm>
            <a:custGeom>
              <a:avLst/>
              <a:gdLst/>
              <a:ahLst/>
              <a:cxnLst/>
              <a:rect l="l" t="t" r="r" b="b"/>
              <a:pathLst>
                <a:path w="115570" h="112394">
                  <a:moveTo>
                    <a:pt x="0" y="111842"/>
                  </a:moveTo>
                  <a:lnTo>
                    <a:pt x="6853" y="0"/>
                  </a:lnTo>
                  <a:lnTo>
                    <a:pt x="115268" y="62774"/>
                  </a:lnTo>
                  <a:lnTo>
                    <a:pt x="0" y="1118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2409612" y="3022338"/>
              <a:ext cx="115570" cy="112395"/>
            </a:xfrm>
            <a:custGeom>
              <a:avLst/>
              <a:gdLst/>
              <a:ahLst/>
              <a:cxnLst/>
              <a:rect l="l" t="t" r="r" b="b"/>
              <a:pathLst>
                <a:path w="115570" h="112394">
                  <a:moveTo>
                    <a:pt x="6853" y="0"/>
                  </a:moveTo>
                  <a:lnTo>
                    <a:pt x="115268" y="62774"/>
                  </a:lnTo>
                  <a:lnTo>
                    <a:pt x="0" y="111842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2573165" y="2466987"/>
              <a:ext cx="1361440" cy="1195070"/>
            </a:xfrm>
            <a:custGeom>
              <a:avLst/>
              <a:gdLst/>
              <a:ahLst/>
              <a:cxnLst/>
              <a:rect l="l" t="t" r="r" b="b"/>
              <a:pathLst>
                <a:path w="1361440" h="1195070">
                  <a:moveTo>
                    <a:pt x="864514" y="388620"/>
                  </a:moveTo>
                  <a:lnTo>
                    <a:pt x="817435" y="363220"/>
                  </a:lnTo>
                  <a:lnTo>
                    <a:pt x="793686" y="351790"/>
                  </a:lnTo>
                  <a:lnTo>
                    <a:pt x="769874" y="339090"/>
                  </a:lnTo>
                  <a:lnTo>
                    <a:pt x="750366" y="374650"/>
                  </a:lnTo>
                  <a:lnTo>
                    <a:pt x="743699" y="386080"/>
                  </a:lnTo>
                  <a:lnTo>
                    <a:pt x="747141" y="391160"/>
                  </a:lnTo>
                  <a:lnTo>
                    <a:pt x="753999" y="402590"/>
                  </a:lnTo>
                  <a:lnTo>
                    <a:pt x="757440" y="408940"/>
                  </a:lnTo>
                  <a:lnTo>
                    <a:pt x="784529" y="405130"/>
                  </a:lnTo>
                  <a:lnTo>
                    <a:pt x="797915" y="403860"/>
                  </a:lnTo>
                  <a:lnTo>
                    <a:pt x="811225" y="401320"/>
                  </a:lnTo>
                  <a:lnTo>
                    <a:pt x="821131" y="403860"/>
                  </a:lnTo>
                  <a:lnTo>
                    <a:pt x="831024" y="407670"/>
                  </a:lnTo>
                  <a:lnTo>
                    <a:pt x="850658" y="412750"/>
                  </a:lnTo>
                  <a:lnTo>
                    <a:pt x="854189" y="406400"/>
                  </a:lnTo>
                  <a:lnTo>
                    <a:pt x="857135" y="401320"/>
                  </a:lnTo>
                  <a:lnTo>
                    <a:pt x="864514" y="388620"/>
                  </a:lnTo>
                  <a:close/>
                </a:path>
                <a:path w="1361440" h="1195070">
                  <a:moveTo>
                    <a:pt x="960907" y="450850"/>
                  </a:moveTo>
                  <a:lnTo>
                    <a:pt x="957948" y="436880"/>
                  </a:lnTo>
                  <a:lnTo>
                    <a:pt x="954887" y="424180"/>
                  </a:lnTo>
                  <a:lnTo>
                    <a:pt x="951725" y="410210"/>
                  </a:lnTo>
                  <a:lnTo>
                    <a:pt x="948474" y="397510"/>
                  </a:lnTo>
                  <a:lnTo>
                    <a:pt x="943825" y="391160"/>
                  </a:lnTo>
                  <a:lnTo>
                    <a:pt x="939126" y="384810"/>
                  </a:lnTo>
                  <a:lnTo>
                    <a:pt x="929678" y="370840"/>
                  </a:lnTo>
                  <a:lnTo>
                    <a:pt x="942086" y="367030"/>
                  </a:lnTo>
                  <a:lnTo>
                    <a:pt x="948131" y="364490"/>
                  </a:lnTo>
                  <a:lnTo>
                    <a:pt x="946111" y="347980"/>
                  </a:lnTo>
                  <a:lnTo>
                    <a:pt x="945108" y="340360"/>
                  </a:lnTo>
                  <a:lnTo>
                    <a:pt x="897788" y="364490"/>
                  </a:lnTo>
                  <a:lnTo>
                    <a:pt x="903554" y="375920"/>
                  </a:lnTo>
                  <a:lnTo>
                    <a:pt x="909243" y="388620"/>
                  </a:lnTo>
                  <a:lnTo>
                    <a:pt x="914869" y="400050"/>
                  </a:lnTo>
                  <a:lnTo>
                    <a:pt x="920419" y="412750"/>
                  </a:lnTo>
                  <a:lnTo>
                    <a:pt x="919022" y="420370"/>
                  </a:lnTo>
                  <a:lnTo>
                    <a:pt x="917587" y="429260"/>
                  </a:lnTo>
                  <a:lnTo>
                    <a:pt x="916076" y="436880"/>
                  </a:lnTo>
                  <a:lnTo>
                    <a:pt x="914514" y="445770"/>
                  </a:lnTo>
                  <a:lnTo>
                    <a:pt x="960907" y="450850"/>
                  </a:lnTo>
                  <a:close/>
                </a:path>
                <a:path w="1361440" h="1195070">
                  <a:moveTo>
                    <a:pt x="979512" y="269849"/>
                  </a:moveTo>
                  <a:lnTo>
                    <a:pt x="933272" y="269849"/>
                  </a:lnTo>
                  <a:lnTo>
                    <a:pt x="933272" y="291401"/>
                  </a:lnTo>
                  <a:lnTo>
                    <a:pt x="979512" y="291401"/>
                  </a:lnTo>
                  <a:lnTo>
                    <a:pt x="979512" y="269849"/>
                  </a:lnTo>
                  <a:close/>
                </a:path>
                <a:path w="1361440" h="1195070">
                  <a:moveTo>
                    <a:pt x="1005217" y="191185"/>
                  </a:moveTo>
                  <a:lnTo>
                    <a:pt x="965174" y="168033"/>
                  </a:lnTo>
                  <a:lnTo>
                    <a:pt x="958710" y="179260"/>
                  </a:lnTo>
                  <a:lnTo>
                    <a:pt x="998753" y="202361"/>
                  </a:lnTo>
                  <a:lnTo>
                    <a:pt x="1005217" y="191185"/>
                  </a:lnTo>
                  <a:close/>
                </a:path>
                <a:path w="1361440" h="1195070">
                  <a:moveTo>
                    <a:pt x="1005230" y="370065"/>
                  </a:moveTo>
                  <a:lnTo>
                    <a:pt x="998753" y="358863"/>
                  </a:lnTo>
                  <a:lnTo>
                    <a:pt x="958710" y="382003"/>
                  </a:lnTo>
                  <a:lnTo>
                    <a:pt x="965174" y="393179"/>
                  </a:lnTo>
                  <a:lnTo>
                    <a:pt x="1005230" y="370065"/>
                  </a:lnTo>
                  <a:close/>
                </a:path>
                <a:path w="1361440" h="1195070">
                  <a:moveTo>
                    <a:pt x="1068984" y="429082"/>
                  </a:moveTo>
                  <a:lnTo>
                    <a:pt x="1057783" y="422617"/>
                  </a:lnTo>
                  <a:lnTo>
                    <a:pt x="1034643" y="462661"/>
                  </a:lnTo>
                  <a:lnTo>
                    <a:pt x="1045845" y="469125"/>
                  </a:lnTo>
                  <a:lnTo>
                    <a:pt x="1068984" y="429082"/>
                  </a:lnTo>
                  <a:close/>
                </a:path>
                <a:path w="1361440" h="1195070">
                  <a:moveTo>
                    <a:pt x="1068984" y="132143"/>
                  </a:moveTo>
                  <a:lnTo>
                    <a:pt x="1045845" y="92100"/>
                  </a:lnTo>
                  <a:lnTo>
                    <a:pt x="1034630" y="98564"/>
                  </a:lnTo>
                  <a:lnTo>
                    <a:pt x="1057770" y="138607"/>
                  </a:lnTo>
                  <a:lnTo>
                    <a:pt x="1068984" y="132143"/>
                  </a:lnTo>
                  <a:close/>
                </a:path>
                <a:path w="1361440" h="1195070">
                  <a:moveTo>
                    <a:pt x="1134503" y="254063"/>
                  </a:moveTo>
                  <a:lnTo>
                    <a:pt x="1043025" y="222859"/>
                  </a:lnTo>
                  <a:lnTo>
                    <a:pt x="1122387" y="282854"/>
                  </a:lnTo>
                  <a:lnTo>
                    <a:pt x="1121841" y="280771"/>
                  </a:lnTo>
                  <a:lnTo>
                    <a:pt x="1121587" y="279006"/>
                  </a:lnTo>
                  <a:lnTo>
                    <a:pt x="1121537" y="276352"/>
                  </a:lnTo>
                  <a:lnTo>
                    <a:pt x="1122464" y="269468"/>
                  </a:lnTo>
                  <a:lnTo>
                    <a:pt x="1122540" y="269303"/>
                  </a:lnTo>
                  <a:lnTo>
                    <a:pt x="1125118" y="263296"/>
                  </a:lnTo>
                  <a:lnTo>
                    <a:pt x="1129207" y="258076"/>
                  </a:lnTo>
                  <a:lnTo>
                    <a:pt x="1134503" y="254063"/>
                  </a:lnTo>
                  <a:close/>
                </a:path>
                <a:path w="1361440" h="1195070">
                  <a:moveTo>
                    <a:pt x="1157998" y="448310"/>
                  </a:moveTo>
                  <a:lnTo>
                    <a:pt x="1136446" y="448310"/>
                  </a:lnTo>
                  <a:lnTo>
                    <a:pt x="1136446" y="494550"/>
                  </a:lnTo>
                  <a:lnTo>
                    <a:pt x="1157998" y="494550"/>
                  </a:lnTo>
                  <a:lnTo>
                    <a:pt x="1157998" y="448310"/>
                  </a:lnTo>
                  <a:close/>
                </a:path>
                <a:path w="1361440" h="1195070">
                  <a:moveTo>
                    <a:pt x="1157998" y="66675"/>
                  </a:moveTo>
                  <a:lnTo>
                    <a:pt x="1136446" y="66675"/>
                  </a:lnTo>
                  <a:lnTo>
                    <a:pt x="1136446" y="112903"/>
                  </a:lnTo>
                  <a:lnTo>
                    <a:pt x="1157998" y="112903"/>
                  </a:lnTo>
                  <a:lnTo>
                    <a:pt x="1157998" y="66675"/>
                  </a:lnTo>
                  <a:close/>
                </a:path>
                <a:path w="1361440" h="1195070">
                  <a:moveTo>
                    <a:pt x="1164323" y="266941"/>
                  </a:moveTo>
                  <a:lnTo>
                    <a:pt x="1156639" y="259283"/>
                  </a:lnTo>
                  <a:lnTo>
                    <a:pt x="1137805" y="259283"/>
                  </a:lnTo>
                  <a:lnTo>
                    <a:pt x="1130147" y="266941"/>
                  </a:lnTo>
                  <a:lnTo>
                    <a:pt x="1130147" y="285788"/>
                  </a:lnTo>
                  <a:lnTo>
                    <a:pt x="1137805" y="293458"/>
                  </a:lnTo>
                  <a:lnTo>
                    <a:pt x="1156639" y="293458"/>
                  </a:lnTo>
                  <a:lnTo>
                    <a:pt x="1164323" y="285788"/>
                  </a:lnTo>
                  <a:lnTo>
                    <a:pt x="1164323" y="266941"/>
                  </a:lnTo>
                  <a:close/>
                </a:path>
                <a:path w="1361440" h="1195070">
                  <a:moveTo>
                    <a:pt x="1194130" y="613410"/>
                  </a:moveTo>
                  <a:lnTo>
                    <a:pt x="1192580" y="607060"/>
                  </a:lnTo>
                  <a:lnTo>
                    <a:pt x="1191082" y="600710"/>
                  </a:lnTo>
                  <a:lnTo>
                    <a:pt x="1189532" y="594360"/>
                  </a:lnTo>
                  <a:lnTo>
                    <a:pt x="1187856" y="588010"/>
                  </a:lnTo>
                  <a:lnTo>
                    <a:pt x="1176731" y="601980"/>
                  </a:lnTo>
                  <a:lnTo>
                    <a:pt x="1164704" y="614680"/>
                  </a:lnTo>
                  <a:lnTo>
                    <a:pt x="1151826" y="628650"/>
                  </a:lnTo>
                  <a:lnTo>
                    <a:pt x="1138148" y="642620"/>
                  </a:lnTo>
                  <a:lnTo>
                    <a:pt x="1138110" y="643890"/>
                  </a:lnTo>
                  <a:lnTo>
                    <a:pt x="1131608" y="685800"/>
                  </a:lnTo>
                  <a:lnTo>
                    <a:pt x="1126159" y="692150"/>
                  </a:lnTo>
                  <a:lnTo>
                    <a:pt x="1120584" y="699770"/>
                  </a:lnTo>
                  <a:lnTo>
                    <a:pt x="1114882" y="707390"/>
                  </a:lnTo>
                  <a:lnTo>
                    <a:pt x="1109205" y="684530"/>
                  </a:lnTo>
                  <a:lnTo>
                    <a:pt x="1106500" y="674370"/>
                  </a:lnTo>
                  <a:lnTo>
                    <a:pt x="1089672" y="614680"/>
                  </a:lnTo>
                  <a:lnTo>
                    <a:pt x="1064361" y="576580"/>
                  </a:lnTo>
                  <a:lnTo>
                    <a:pt x="1055433" y="562610"/>
                  </a:lnTo>
                  <a:lnTo>
                    <a:pt x="1044625" y="560070"/>
                  </a:lnTo>
                  <a:lnTo>
                    <a:pt x="1011402" y="552450"/>
                  </a:lnTo>
                  <a:lnTo>
                    <a:pt x="964336" y="542290"/>
                  </a:lnTo>
                  <a:lnTo>
                    <a:pt x="957110" y="534670"/>
                  </a:lnTo>
                  <a:lnTo>
                    <a:pt x="949807" y="528320"/>
                  </a:lnTo>
                  <a:lnTo>
                    <a:pt x="934986" y="514350"/>
                  </a:lnTo>
                  <a:lnTo>
                    <a:pt x="925499" y="519430"/>
                  </a:lnTo>
                  <a:lnTo>
                    <a:pt x="920762" y="523240"/>
                  </a:lnTo>
                  <a:lnTo>
                    <a:pt x="926325" y="535940"/>
                  </a:lnTo>
                  <a:lnTo>
                    <a:pt x="931824" y="549910"/>
                  </a:lnTo>
                  <a:lnTo>
                    <a:pt x="937234" y="563880"/>
                  </a:lnTo>
                  <a:lnTo>
                    <a:pt x="942530" y="577850"/>
                  </a:lnTo>
                  <a:lnTo>
                    <a:pt x="950722" y="572770"/>
                  </a:lnTo>
                  <a:lnTo>
                    <a:pt x="974686" y="560070"/>
                  </a:lnTo>
                  <a:lnTo>
                    <a:pt x="985215" y="568960"/>
                  </a:lnTo>
                  <a:lnTo>
                    <a:pt x="995565" y="577850"/>
                  </a:lnTo>
                  <a:lnTo>
                    <a:pt x="1005725" y="586740"/>
                  </a:lnTo>
                  <a:lnTo>
                    <a:pt x="1015695" y="595630"/>
                  </a:lnTo>
                  <a:lnTo>
                    <a:pt x="985837" y="615950"/>
                  </a:lnTo>
                  <a:lnTo>
                    <a:pt x="954620" y="637540"/>
                  </a:lnTo>
                  <a:lnTo>
                    <a:pt x="922223" y="659130"/>
                  </a:lnTo>
                  <a:lnTo>
                    <a:pt x="888784" y="680720"/>
                  </a:lnTo>
                  <a:lnTo>
                    <a:pt x="872286" y="643890"/>
                  </a:lnTo>
                  <a:lnTo>
                    <a:pt x="837209" y="571500"/>
                  </a:lnTo>
                  <a:lnTo>
                    <a:pt x="818794" y="534670"/>
                  </a:lnTo>
                  <a:lnTo>
                    <a:pt x="808570" y="537210"/>
                  </a:lnTo>
                  <a:lnTo>
                    <a:pt x="803414" y="537210"/>
                  </a:lnTo>
                  <a:lnTo>
                    <a:pt x="840752" y="624840"/>
                  </a:lnTo>
                  <a:lnTo>
                    <a:pt x="858304" y="668020"/>
                  </a:lnTo>
                  <a:lnTo>
                    <a:pt x="874852" y="709930"/>
                  </a:lnTo>
                  <a:lnTo>
                    <a:pt x="892378" y="701040"/>
                  </a:lnTo>
                  <a:lnTo>
                    <a:pt x="931494" y="680720"/>
                  </a:lnTo>
                  <a:lnTo>
                    <a:pt x="943457" y="674370"/>
                  </a:lnTo>
                  <a:lnTo>
                    <a:pt x="937641" y="694690"/>
                  </a:lnTo>
                  <a:lnTo>
                    <a:pt x="931633" y="713740"/>
                  </a:lnTo>
                  <a:lnTo>
                    <a:pt x="925449" y="732790"/>
                  </a:lnTo>
                  <a:lnTo>
                    <a:pt x="919111" y="753110"/>
                  </a:lnTo>
                  <a:lnTo>
                    <a:pt x="916165" y="755865"/>
                  </a:lnTo>
                  <a:lnTo>
                    <a:pt x="916165" y="901700"/>
                  </a:lnTo>
                  <a:lnTo>
                    <a:pt x="906767" y="920750"/>
                  </a:lnTo>
                  <a:lnTo>
                    <a:pt x="897229" y="937260"/>
                  </a:lnTo>
                  <a:lnTo>
                    <a:pt x="887564" y="953770"/>
                  </a:lnTo>
                  <a:lnTo>
                    <a:pt x="877811" y="970280"/>
                  </a:lnTo>
                  <a:lnTo>
                    <a:pt x="854316" y="962660"/>
                  </a:lnTo>
                  <a:lnTo>
                    <a:pt x="857288" y="949960"/>
                  </a:lnTo>
                  <a:lnTo>
                    <a:pt x="860145" y="935990"/>
                  </a:lnTo>
                  <a:lnTo>
                    <a:pt x="862888" y="922020"/>
                  </a:lnTo>
                  <a:lnTo>
                    <a:pt x="865517" y="906780"/>
                  </a:lnTo>
                  <a:lnTo>
                    <a:pt x="877785" y="899160"/>
                  </a:lnTo>
                  <a:lnTo>
                    <a:pt x="914298" y="872490"/>
                  </a:lnTo>
                  <a:lnTo>
                    <a:pt x="914933" y="881380"/>
                  </a:lnTo>
                  <a:lnTo>
                    <a:pt x="915339" y="887730"/>
                  </a:lnTo>
                  <a:lnTo>
                    <a:pt x="915771" y="895350"/>
                  </a:lnTo>
                  <a:lnTo>
                    <a:pt x="916165" y="901700"/>
                  </a:lnTo>
                  <a:lnTo>
                    <a:pt x="916165" y="755865"/>
                  </a:lnTo>
                  <a:lnTo>
                    <a:pt x="901407" y="769620"/>
                  </a:lnTo>
                  <a:lnTo>
                    <a:pt x="883475" y="784860"/>
                  </a:lnTo>
                  <a:lnTo>
                    <a:pt x="847077" y="817880"/>
                  </a:lnTo>
                  <a:lnTo>
                    <a:pt x="847852" y="839470"/>
                  </a:lnTo>
                  <a:lnTo>
                    <a:pt x="847890" y="840740"/>
                  </a:lnTo>
                  <a:lnTo>
                    <a:pt x="848410" y="861060"/>
                  </a:lnTo>
                  <a:lnTo>
                    <a:pt x="848702" y="880110"/>
                  </a:lnTo>
                  <a:lnTo>
                    <a:pt x="848791" y="901700"/>
                  </a:lnTo>
                  <a:lnTo>
                    <a:pt x="838606" y="909320"/>
                  </a:lnTo>
                  <a:lnTo>
                    <a:pt x="818248" y="922020"/>
                  </a:lnTo>
                  <a:lnTo>
                    <a:pt x="808088" y="929640"/>
                  </a:lnTo>
                  <a:lnTo>
                    <a:pt x="766800" y="980440"/>
                  </a:lnTo>
                  <a:lnTo>
                    <a:pt x="726782" y="1023620"/>
                  </a:lnTo>
                  <a:lnTo>
                    <a:pt x="694067" y="1027430"/>
                  </a:lnTo>
                  <a:lnTo>
                    <a:pt x="677760" y="1029970"/>
                  </a:lnTo>
                  <a:lnTo>
                    <a:pt x="635038" y="986790"/>
                  </a:lnTo>
                  <a:lnTo>
                    <a:pt x="605028" y="929640"/>
                  </a:lnTo>
                  <a:lnTo>
                    <a:pt x="612698" y="900430"/>
                  </a:lnTo>
                  <a:lnTo>
                    <a:pt x="616661" y="885190"/>
                  </a:lnTo>
                  <a:lnTo>
                    <a:pt x="620674" y="869950"/>
                  </a:lnTo>
                  <a:lnTo>
                    <a:pt x="610628" y="840740"/>
                  </a:lnTo>
                  <a:lnTo>
                    <a:pt x="600329" y="811530"/>
                  </a:lnTo>
                  <a:lnTo>
                    <a:pt x="589838" y="781050"/>
                  </a:lnTo>
                  <a:lnTo>
                    <a:pt x="581774" y="756920"/>
                  </a:lnTo>
                  <a:lnTo>
                    <a:pt x="579221" y="749300"/>
                  </a:lnTo>
                  <a:lnTo>
                    <a:pt x="543737" y="751840"/>
                  </a:lnTo>
                  <a:lnTo>
                    <a:pt x="508444" y="753110"/>
                  </a:lnTo>
                  <a:lnTo>
                    <a:pt x="473443" y="755650"/>
                  </a:lnTo>
                  <a:lnTo>
                    <a:pt x="438797" y="756920"/>
                  </a:lnTo>
                  <a:lnTo>
                    <a:pt x="418960" y="737870"/>
                  </a:lnTo>
                  <a:lnTo>
                    <a:pt x="379704" y="699770"/>
                  </a:lnTo>
                  <a:lnTo>
                    <a:pt x="360375" y="680720"/>
                  </a:lnTo>
                  <a:lnTo>
                    <a:pt x="363029" y="650240"/>
                  </a:lnTo>
                  <a:lnTo>
                    <a:pt x="369303" y="588010"/>
                  </a:lnTo>
                  <a:lnTo>
                    <a:pt x="391668" y="532130"/>
                  </a:lnTo>
                  <a:lnTo>
                    <a:pt x="449402" y="463550"/>
                  </a:lnTo>
                  <a:lnTo>
                    <a:pt x="523468" y="449580"/>
                  </a:lnTo>
                  <a:lnTo>
                    <a:pt x="597852" y="436880"/>
                  </a:lnTo>
                  <a:lnTo>
                    <a:pt x="602538" y="455930"/>
                  </a:lnTo>
                  <a:lnTo>
                    <a:pt x="607199" y="476250"/>
                  </a:lnTo>
                  <a:lnTo>
                    <a:pt x="622503" y="485140"/>
                  </a:lnTo>
                  <a:lnTo>
                    <a:pt x="668515" y="515620"/>
                  </a:lnTo>
                  <a:lnTo>
                    <a:pt x="691629" y="482600"/>
                  </a:lnTo>
                  <a:lnTo>
                    <a:pt x="760882" y="501650"/>
                  </a:lnTo>
                  <a:lnTo>
                    <a:pt x="783653" y="506730"/>
                  </a:lnTo>
                  <a:lnTo>
                    <a:pt x="800938" y="496570"/>
                  </a:lnTo>
                  <a:lnTo>
                    <a:pt x="806627" y="494030"/>
                  </a:lnTo>
                  <a:lnTo>
                    <a:pt x="809599" y="482600"/>
                  </a:lnTo>
                  <a:lnTo>
                    <a:pt x="815657" y="459740"/>
                  </a:lnTo>
                  <a:lnTo>
                    <a:pt x="800214" y="457200"/>
                  </a:lnTo>
                  <a:lnTo>
                    <a:pt x="769035" y="450850"/>
                  </a:lnTo>
                  <a:lnTo>
                    <a:pt x="761187" y="449580"/>
                  </a:lnTo>
                  <a:lnTo>
                    <a:pt x="753325" y="448310"/>
                  </a:lnTo>
                  <a:lnTo>
                    <a:pt x="742670" y="430530"/>
                  </a:lnTo>
                  <a:lnTo>
                    <a:pt x="732002" y="414020"/>
                  </a:lnTo>
                  <a:lnTo>
                    <a:pt x="716991" y="406400"/>
                  </a:lnTo>
                  <a:lnTo>
                    <a:pt x="711098" y="427990"/>
                  </a:lnTo>
                  <a:lnTo>
                    <a:pt x="708075" y="438150"/>
                  </a:lnTo>
                  <a:lnTo>
                    <a:pt x="705002" y="449580"/>
                  </a:lnTo>
                  <a:lnTo>
                    <a:pt x="694766" y="436880"/>
                  </a:lnTo>
                  <a:lnTo>
                    <a:pt x="691692" y="433070"/>
                  </a:lnTo>
                  <a:lnTo>
                    <a:pt x="683488" y="422910"/>
                  </a:lnTo>
                  <a:lnTo>
                    <a:pt x="676325" y="415290"/>
                  </a:lnTo>
                  <a:lnTo>
                    <a:pt x="676440" y="412750"/>
                  </a:lnTo>
                  <a:lnTo>
                    <a:pt x="676567" y="410210"/>
                  </a:lnTo>
                  <a:lnTo>
                    <a:pt x="676681" y="407670"/>
                  </a:lnTo>
                  <a:lnTo>
                    <a:pt x="676795" y="405130"/>
                  </a:lnTo>
                  <a:lnTo>
                    <a:pt x="676922" y="402590"/>
                  </a:lnTo>
                  <a:lnTo>
                    <a:pt x="677037" y="400050"/>
                  </a:lnTo>
                  <a:lnTo>
                    <a:pt x="677151" y="397510"/>
                  </a:lnTo>
                  <a:lnTo>
                    <a:pt x="677633" y="386080"/>
                  </a:lnTo>
                  <a:lnTo>
                    <a:pt x="668248" y="379730"/>
                  </a:lnTo>
                  <a:lnTo>
                    <a:pt x="658863" y="372110"/>
                  </a:lnTo>
                  <a:lnTo>
                    <a:pt x="640207" y="359410"/>
                  </a:lnTo>
                  <a:lnTo>
                    <a:pt x="632815" y="355600"/>
                  </a:lnTo>
                  <a:lnTo>
                    <a:pt x="618020" y="349250"/>
                  </a:lnTo>
                  <a:lnTo>
                    <a:pt x="618629" y="356870"/>
                  </a:lnTo>
                  <a:lnTo>
                    <a:pt x="620039" y="375920"/>
                  </a:lnTo>
                  <a:lnTo>
                    <a:pt x="666877" y="406400"/>
                  </a:lnTo>
                  <a:lnTo>
                    <a:pt x="642823" y="433070"/>
                  </a:lnTo>
                  <a:lnTo>
                    <a:pt x="634263" y="421640"/>
                  </a:lnTo>
                  <a:lnTo>
                    <a:pt x="608914" y="389890"/>
                  </a:lnTo>
                  <a:lnTo>
                    <a:pt x="584974" y="364490"/>
                  </a:lnTo>
                  <a:lnTo>
                    <a:pt x="529031" y="389890"/>
                  </a:lnTo>
                  <a:lnTo>
                    <a:pt x="518947" y="405130"/>
                  </a:lnTo>
                  <a:lnTo>
                    <a:pt x="508812" y="419100"/>
                  </a:lnTo>
                  <a:lnTo>
                    <a:pt x="488543" y="449580"/>
                  </a:lnTo>
                  <a:lnTo>
                    <a:pt x="473722" y="447040"/>
                  </a:lnTo>
                  <a:lnTo>
                    <a:pt x="458990" y="445770"/>
                  </a:lnTo>
                  <a:lnTo>
                    <a:pt x="429793" y="441960"/>
                  </a:lnTo>
                  <a:lnTo>
                    <a:pt x="429755" y="438150"/>
                  </a:lnTo>
                  <a:lnTo>
                    <a:pt x="429653" y="372110"/>
                  </a:lnTo>
                  <a:lnTo>
                    <a:pt x="447979" y="372110"/>
                  </a:lnTo>
                  <a:lnTo>
                    <a:pt x="466420" y="373380"/>
                  </a:lnTo>
                  <a:lnTo>
                    <a:pt x="485000" y="373380"/>
                  </a:lnTo>
                  <a:lnTo>
                    <a:pt x="503707" y="374650"/>
                  </a:lnTo>
                  <a:lnTo>
                    <a:pt x="502119" y="372110"/>
                  </a:lnTo>
                  <a:lnTo>
                    <a:pt x="492556" y="356870"/>
                  </a:lnTo>
                  <a:lnTo>
                    <a:pt x="487057" y="349250"/>
                  </a:lnTo>
                  <a:lnTo>
                    <a:pt x="481596" y="340360"/>
                  </a:lnTo>
                  <a:lnTo>
                    <a:pt x="475246" y="326390"/>
                  </a:lnTo>
                  <a:lnTo>
                    <a:pt x="469011" y="313690"/>
                  </a:lnTo>
                  <a:lnTo>
                    <a:pt x="483019" y="308610"/>
                  </a:lnTo>
                  <a:lnTo>
                    <a:pt x="492340" y="306070"/>
                  </a:lnTo>
                  <a:lnTo>
                    <a:pt x="524954" y="297180"/>
                  </a:lnTo>
                  <a:lnTo>
                    <a:pt x="532866" y="288290"/>
                  </a:lnTo>
                  <a:lnTo>
                    <a:pt x="548500" y="270510"/>
                  </a:lnTo>
                  <a:lnTo>
                    <a:pt x="556221" y="262890"/>
                  </a:lnTo>
                  <a:lnTo>
                    <a:pt x="564400" y="261620"/>
                  </a:lnTo>
                  <a:lnTo>
                    <a:pt x="572617" y="261620"/>
                  </a:lnTo>
                  <a:lnTo>
                    <a:pt x="580758" y="260350"/>
                  </a:lnTo>
                  <a:lnTo>
                    <a:pt x="577545" y="248920"/>
                  </a:lnTo>
                  <a:lnTo>
                    <a:pt x="575970" y="242570"/>
                  </a:lnTo>
                  <a:lnTo>
                    <a:pt x="578624" y="240030"/>
                  </a:lnTo>
                  <a:lnTo>
                    <a:pt x="581279" y="237490"/>
                  </a:lnTo>
                  <a:lnTo>
                    <a:pt x="591693" y="227330"/>
                  </a:lnTo>
                  <a:lnTo>
                    <a:pt x="597509" y="240030"/>
                  </a:lnTo>
                  <a:lnTo>
                    <a:pt x="600468" y="246380"/>
                  </a:lnTo>
                  <a:lnTo>
                    <a:pt x="603465" y="254000"/>
                  </a:lnTo>
                  <a:lnTo>
                    <a:pt x="637438" y="254000"/>
                  </a:lnTo>
                  <a:lnTo>
                    <a:pt x="654431" y="255270"/>
                  </a:lnTo>
                  <a:lnTo>
                    <a:pt x="671398" y="255270"/>
                  </a:lnTo>
                  <a:lnTo>
                    <a:pt x="679259" y="237490"/>
                  </a:lnTo>
                  <a:lnTo>
                    <a:pt x="679818" y="236220"/>
                  </a:lnTo>
                  <a:lnTo>
                    <a:pt x="683895" y="227330"/>
                  </a:lnTo>
                  <a:lnTo>
                    <a:pt x="687895" y="219710"/>
                  </a:lnTo>
                  <a:lnTo>
                    <a:pt x="713638" y="226060"/>
                  </a:lnTo>
                  <a:lnTo>
                    <a:pt x="710641" y="219710"/>
                  </a:lnTo>
                  <a:lnTo>
                    <a:pt x="706462" y="210820"/>
                  </a:lnTo>
                  <a:lnTo>
                    <a:pt x="702957" y="203200"/>
                  </a:lnTo>
                  <a:lnTo>
                    <a:pt x="712254" y="200660"/>
                  </a:lnTo>
                  <a:lnTo>
                    <a:pt x="721474" y="199390"/>
                  </a:lnTo>
                  <a:lnTo>
                    <a:pt x="730643" y="196850"/>
                  </a:lnTo>
                  <a:lnTo>
                    <a:pt x="739775" y="195580"/>
                  </a:lnTo>
                  <a:lnTo>
                    <a:pt x="734491" y="191770"/>
                  </a:lnTo>
                  <a:lnTo>
                    <a:pt x="730961" y="189230"/>
                  </a:lnTo>
                  <a:lnTo>
                    <a:pt x="726592" y="186690"/>
                  </a:lnTo>
                  <a:lnTo>
                    <a:pt x="693534" y="191770"/>
                  </a:lnTo>
                  <a:lnTo>
                    <a:pt x="684199" y="179070"/>
                  </a:lnTo>
                  <a:lnTo>
                    <a:pt x="679678" y="172720"/>
                  </a:lnTo>
                  <a:lnTo>
                    <a:pt x="677926" y="172720"/>
                  </a:lnTo>
                  <a:lnTo>
                    <a:pt x="678637" y="171450"/>
                  </a:lnTo>
                  <a:lnTo>
                    <a:pt x="676770" y="168910"/>
                  </a:lnTo>
                  <a:lnTo>
                    <a:pt x="674789" y="167640"/>
                  </a:lnTo>
                  <a:lnTo>
                    <a:pt x="672922" y="165100"/>
                  </a:lnTo>
                  <a:lnTo>
                    <a:pt x="677151" y="162560"/>
                  </a:lnTo>
                  <a:lnTo>
                    <a:pt x="685393" y="160020"/>
                  </a:lnTo>
                  <a:lnTo>
                    <a:pt x="688644" y="154940"/>
                  </a:lnTo>
                  <a:lnTo>
                    <a:pt x="691375" y="149860"/>
                  </a:lnTo>
                  <a:lnTo>
                    <a:pt x="694321" y="146050"/>
                  </a:lnTo>
                  <a:lnTo>
                    <a:pt x="690219" y="144780"/>
                  </a:lnTo>
                  <a:lnTo>
                    <a:pt x="682040" y="144780"/>
                  </a:lnTo>
                  <a:lnTo>
                    <a:pt x="676287" y="148590"/>
                  </a:lnTo>
                  <a:lnTo>
                    <a:pt x="670267" y="152400"/>
                  </a:lnTo>
                  <a:lnTo>
                    <a:pt x="664146" y="156210"/>
                  </a:lnTo>
                  <a:lnTo>
                    <a:pt x="660412" y="161290"/>
                  </a:lnTo>
                  <a:lnTo>
                    <a:pt x="656602" y="166370"/>
                  </a:lnTo>
                  <a:lnTo>
                    <a:pt x="652703" y="171450"/>
                  </a:lnTo>
                  <a:lnTo>
                    <a:pt x="648728" y="177800"/>
                  </a:lnTo>
                  <a:lnTo>
                    <a:pt x="655408" y="181610"/>
                  </a:lnTo>
                  <a:lnTo>
                    <a:pt x="669036" y="191770"/>
                  </a:lnTo>
                  <a:lnTo>
                    <a:pt x="664781" y="199390"/>
                  </a:lnTo>
                  <a:lnTo>
                    <a:pt x="660400" y="209550"/>
                  </a:lnTo>
                  <a:lnTo>
                    <a:pt x="655904" y="218440"/>
                  </a:lnTo>
                  <a:lnTo>
                    <a:pt x="651306" y="228600"/>
                  </a:lnTo>
                  <a:lnTo>
                    <a:pt x="636066" y="232410"/>
                  </a:lnTo>
                  <a:lnTo>
                    <a:pt x="620712" y="237490"/>
                  </a:lnTo>
                  <a:lnTo>
                    <a:pt x="616356" y="227330"/>
                  </a:lnTo>
                  <a:lnTo>
                    <a:pt x="612063" y="217170"/>
                  </a:lnTo>
                  <a:lnTo>
                    <a:pt x="609942" y="212090"/>
                  </a:lnTo>
                  <a:lnTo>
                    <a:pt x="607822" y="207010"/>
                  </a:lnTo>
                  <a:lnTo>
                    <a:pt x="603681" y="198120"/>
                  </a:lnTo>
                  <a:lnTo>
                    <a:pt x="586181" y="205740"/>
                  </a:lnTo>
                  <a:lnTo>
                    <a:pt x="577329" y="208280"/>
                  </a:lnTo>
                  <a:lnTo>
                    <a:pt x="568426" y="212090"/>
                  </a:lnTo>
                  <a:lnTo>
                    <a:pt x="552069" y="205740"/>
                  </a:lnTo>
                  <a:lnTo>
                    <a:pt x="553974" y="187960"/>
                  </a:lnTo>
                  <a:lnTo>
                    <a:pt x="555955" y="172720"/>
                  </a:lnTo>
                  <a:lnTo>
                    <a:pt x="563359" y="168910"/>
                  </a:lnTo>
                  <a:lnTo>
                    <a:pt x="577938" y="163830"/>
                  </a:lnTo>
                  <a:lnTo>
                    <a:pt x="585127" y="160020"/>
                  </a:lnTo>
                  <a:lnTo>
                    <a:pt x="586130" y="158750"/>
                  </a:lnTo>
                  <a:lnTo>
                    <a:pt x="591197" y="152400"/>
                  </a:lnTo>
                  <a:lnTo>
                    <a:pt x="597103" y="146050"/>
                  </a:lnTo>
                  <a:lnTo>
                    <a:pt x="602805" y="139700"/>
                  </a:lnTo>
                  <a:lnTo>
                    <a:pt x="608317" y="134620"/>
                  </a:lnTo>
                  <a:lnTo>
                    <a:pt x="648500" y="127000"/>
                  </a:lnTo>
                  <a:lnTo>
                    <a:pt x="661314" y="125730"/>
                  </a:lnTo>
                  <a:lnTo>
                    <a:pt x="693750" y="127000"/>
                  </a:lnTo>
                  <a:lnTo>
                    <a:pt x="726782" y="129540"/>
                  </a:lnTo>
                  <a:lnTo>
                    <a:pt x="760285" y="130810"/>
                  </a:lnTo>
                  <a:lnTo>
                    <a:pt x="794118" y="134620"/>
                  </a:lnTo>
                  <a:lnTo>
                    <a:pt x="842797" y="132080"/>
                  </a:lnTo>
                  <a:lnTo>
                    <a:pt x="966470" y="128270"/>
                  </a:lnTo>
                  <a:lnTo>
                    <a:pt x="927138" y="99060"/>
                  </a:lnTo>
                  <a:lnTo>
                    <a:pt x="885520" y="73660"/>
                  </a:lnTo>
                  <a:lnTo>
                    <a:pt x="841781" y="52070"/>
                  </a:lnTo>
                  <a:lnTo>
                    <a:pt x="796099" y="33020"/>
                  </a:lnTo>
                  <a:lnTo>
                    <a:pt x="748639" y="19050"/>
                  </a:lnTo>
                  <a:lnTo>
                    <a:pt x="699579" y="7620"/>
                  </a:lnTo>
                  <a:lnTo>
                    <a:pt x="649097" y="1270"/>
                  </a:lnTo>
                  <a:lnTo>
                    <a:pt x="597369" y="0"/>
                  </a:lnTo>
                  <a:lnTo>
                    <a:pt x="544626" y="1270"/>
                  </a:lnTo>
                  <a:lnTo>
                    <a:pt x="531749" y="3187"/>
                  </a:lnTo>
                  <a:lnTo>
                    <a:pt x="531749" y="210820"/>
                  </a:lnTo>
                  <a:lnTo>
                    <a:pt x="523240" y="219710"/>
                  </a:lnTo>
                  <a:lnTo>
                    <a:pt x="518985" y="224790"/>
                  </a:lnTo>
                  <a:lnTo>
                    <a:pt x="475361" y="240030"/>
                  </a:lnTo>
                  <a:lnTo>
                    <a:pt x="476681" y="227330"/>
                  </a:lnTo>
                  <a:lnTo>
                    <a:pt x="476846" y="226060"/>
                  </a:lnTo>
                  <a:lnTo>
                    <a:pt x="478040" y="217170"/>
                  </a:lnTo>
                  <a:lnTo>
                    <a:pt x="479463" y="205740"/>
                  </a:lnTo>
                  <a:lnTo>
                    <a:pt x="480923" y="195580"/>
                  </a:lnTo>
                  <a:lnTo>
                    <a:pt x="476681" y="203200"/>
                  </a:lnTo>
                  <a:lnTo>
                    <a:pt x="472427" y="209550"/>
                  </a:lnTo>
                  <a:lnTo>
                    <a:pt x="468122" y="217170"/>
                  </a:lnTo>
                  <a:lnTo>
                    <a:pt x="463778" y="224790"/>
                  </a:lnTo>
                  <a:lnTo>
                    <a:pt x="456311" y="224790"/>
                  </a:lnTo>
                  <a:lnTo>
                    <a:pt x="433946" y="226060"/>
                  </a:lnTo>
                  <a:lnTo>
                    <a:pt x="435737" y="217170"/>
                  </a:lnTo>
                  <a:lnTo>
                    <a:pt x="437565" y="209550"/>
                  </a:lnTo>
                  <a:lnTo>
                    <a:pt x="439470" y="203200"/>
                  </a:lnTo>
                  <a:lnTo>
                    <a:pt x="446468" y="198120"/>
                  </a:lnTo>
                  <a:lnTo>
                    <a:pt x="453440" y="191770"/>
                  </a:lnTo>
                  <a:lnTo>
                    <a:pt x="460375" y="187960"/>
                  </a:lnTo>
                  <a:lnTo>
                    <a:pt x="467258" y="182880"/>
                  </a:lnTo>
                  <a:lnTo>
                    <a:pt x="467347" y="181610"/>
                  </a:lnTo>
                  <a:lnTo>
                    <a:pt x="467588" y="177800"/>
                  </a:lnTo>
                  <a:lnTo>
                    <a:pt x="468490" y="168910"/>
                  </a:lnTo>
                  <a:lnTo>
                    <a:pt x="495452" y="158750"/>
                  </a:lnTo>
                  <a:lnTo>
                    <a:pt x="503770" y="170180"/>
                  </a:lnTo>
                  <a:lnTo>
                    <a:pt x="512610" y="182880"/>
                  </a:lnTo>
                  <a:lnTo>
                    <a:pt x="521944" y="195580"/>
                  </a:lnTo>
                  <a:lnTo>
                    <a:pt x="531749" y="210820"/>
                  </a:lnTo>
                  <a:lnTo>
                    <a:pt x="531749" y="3187"/>
                  </a:lnTo>
                  <a:lnTo>
                    <a:pt x="493166" y="8890"/>
                  </a:lnTo>
                  <a:lnTo>
                    <a:pt x="443191" y="19050"/>
                  </a:lnTo>
                  <a:lnTo>
                    <a:pt x="394881" y="34290"/>
                  </a:lnTo>
                  <a:lnTo>
                    <a:pt x="348437" y="53340"/>
                  </a:lnTo>
                  <a:lnTo>
                    <a:pt x="304025" y="76200"/>
                  </a:lnTo>
                  <a:lnTo>
                    <a:pt x="261861" y="102870"/>
                  </a:lnTo>
                  <a:lnTo>
                    <a:pt x="222110" y="132080"/>
                  </a:lnTo>
                  <a:lnTo>
                    <a:pt x="235826" y="134620"/>
                  </a:lnTo>
                  <a:lnTo>
                    <a:pt x="242773" y="134620"/>
                  </a:lnTo>
                  <a:lnTo>
                    <a:pt x="245935" y="143510"/>
                  </a:lnTo>
                  <a:lnTo>
                    <a:pt x="249339" y="151130"/>
                  </a:lnTo>
                  <a:lnTo>
                    <a:pt x="253009" y="160020"/>
                  </a:lnTo>
                  <a:lnTo>
                    <a:pt x="256959" y="168910"/>
                  </a:lnTo>
                  <a:lnTo>
                    <a:pt x="258711" y="175260"/>
                  </a:lnTo>
                  <a:lnTo>
                    <a:pt x="260654" y="181610"/>
                  </a:lnTo>
                  <a:lnTo>
                    <a:pt x="262788" y="189230"/>
                  </a:lnTo>
                  <a:lnTo>
                    <a:pt x="254685" y="196850"/>
                  </a:lnTo>
                  <a:lnTo>
                    <a:pt x="246659" y="204470"/>
                  </a:lnTo>
                  <a:lnTo>
                    <a:pt x="230847" y="222250"/>
                  </a:lnTo>
                  <a:lnTo>
                    <a:pt x="228650" y="228600"/>
                  </a:lnTo>
                  <a:lnTo>
                    <a:pt x="226555" y="233680"/>
                  </a:lnTo>
                  <a:lnTo>
                    <a:pt x="224536" y="240030"/>
                  </a:lnTo>
                  <a:lnTo>
                    <a:pt x="212788" y="247650"/>
                  </a:lnTo>
                  <a:lnTo>
                    <a:pt x="206984" y="250190"/>
                  </a:lnTo>
                  <a:lnTo>
                    <a:pt x="201206" y="254000"/>
                  </a:lnTo>
                  <a:lnTo>
                    <a:pt x="197510" y="266700"/>
                  </a:lnTo>
                  <a:lnTo>
                    <a:pt x="193954" y="279400"/>
                  </a:lnTo>
                  <a:lnTo>
                    <a:pt x="190538" y="293370"/>
                  </a:lnTo>
                  <a:lnTo>
                    <a:pt x="187274" y="306070"/>
                  </a:lnTo>
                  <a:lnTo>
                    <a:pt x="155244" y="275590"/>
                  </a:lnTo>
                  <a:lnTo>
                    <a:pt x="148971" y="227330"/>
                  </a:lnTo>
                  <a:lnTo>
                    <a:pt x="146634" y="205740"/>
                  </a:lnTo>
                  <a:lnTo>
                    <a:pt x="126403" y="229870"/>
                  </a:lnTo>
                  <a:lnTo>
                    <a:pt x="107416" y="255270"/>
                  </a:lnTo>
                  <a:lnTo>
                    <a:pt x="89776" y="281940"/>
                  </a:lnTo>
                  <a:lnTo>
                    <a:pt x="73621" y="309880"/>
                  </a:lnTo>
                  <a:lnTo>
                    <a:pt x="76644" y="307340"/>
                  </a:lnTo>
                  <a:lnTo>
                    <a:pt x="79527" y="304800"/>
                  </a:lnTo>
                  <a:lnTo>
                    <a:pt x="82664" y="302260"/>
                  </a:lnTo>
                  <a:lnTo>
                    <a:pt x="88976" y="332740"/>
                  </a:lnTo>
                  <a:lnTo>
                    <a:pt x="96100" y="365760"/>
                  </a:lnTo>
                  <a:lnTo>
                    <a:pt x="104152" y="398780"/>
                  </a:lnTo>
                  <a:lnTo>
                    <a:pt x="113284" y="434340"/>
                  </a:lnTo>
                  <a:lnTo>
                    <a:pt x="94132" y="447040"/>
                  </a:lnTo>
                  <a:lnTo>
                    <a:pt x="76022" y="459740"/>
                  </a:lnTo>
                  <a:lnTo>
                    <a:pt x="59029" y="472440"/>
                  </a:lnTo>
                  <a:lnTo>
                    <a:pt x="43192" y="483870"/>
                  </a:lnTo>
                  <a:lnTo>
                    <a:pt x="13233" y="514350"/>
                  </a:lnTo>
                  <a:lnTo>
                    <a:pt x="1168" y="560070"/>
                  </a:lnTo>
                  <a:lnTo>
                    <a:pt x="0" y="588010"/>
                  </a:lnTo>
                  <a:lnTo>
                    <a:pt x="0" y="601980"/>
                  </a:lnTo>
                  <a:lnTo>
                    <a:pt x="4851" y="671830"/>
                  </a:lnTo>
                  <a:lnTo>
                    <a:pt x="18872" y="744220"/>
                  </a:lnTo>
                  <a:lnTo>
                    <a:pt x="27012" y="746760"/>
                  </a:lnTo>
                  <a:lnTo>
                    <a:pt x="35547" y="750570"/>
                  </a:lnTo>
                  <a:lnTo>
                    <a:pt x="44488" y="753110"/>
                  </a:lnTo>
                  <a:lnTo>
                    <a:pt x="53873" y="755650"/>
                  </a:lnTo>
                  <a:lnTo>
                    <a:pt x="69011" y="772160"/>
                  </a:lnTo>
                  <a:lnTo>
                    <a:pt x="85153" y="789940"/>
                  </a:lnTo>
                  <a:lnTo>
                    <a:pt x="102235" y="806450"/>
                  </a:lnTo>
                  <a:lnTo>
                    <a:pt x="120192" y="822960"/>
                  </a:lnTo>
                  <a:lnTo>
                    <a:pt x="124282" y="835660"/>
                  </a:lnTo>
                  <a:lnTo>
                    <a:pt x="161607" y="885190"/>
                  </a:lnTo>
                  <a:lnTo>
                    <a:pt x="213169" y="913130"/>
                  </a:lnTo>
                  <a:lnTo>
                    <a:pt x="240042" y="927100"/>
                  </a:lnTo>
                  <a:lnTo>
                    <a:pt x="232283" y="952500"/>
                  </a:lnTo>
                  <a:lnTo>
                    <a:pt x="225437" y="975360"/>
                  </a:lnTo>
                  <a:lnTo>
                    <a:pt x="219481" y="996950"/>
                  </a:lnTo>
                  <a:lnTo>
                    <a:pt x="214350" y="1016000"/>
                  </a:lnTo>
                  <a:lnTo>
                    <a:pt x="193484" y="1017270"/>
                  </a:lnTo>
                  <a:lnTo>
                    <a:pt x="242773" y="1078230"/>
                  </a:lnTo>
                  <a:lnTo>
                    <a:pt x="281038" y="1103630"/>
                  </a:lnTo>
                  <a:lnTo>
                    <a:pt x="321348" y="1126490"/>
                  </a:lnTo>
                  <a:lnTo>
                    <a:pt x="363537" y="1146810"/>
                  </a:lnTo>
                  <a:lnTo>
                    <a:pt x="407466" y="1163320"/>
                  </a:lnTo>
                  <a:lnTo>
                    <a:pt x="452970" y="1177290"/>
                  </a:lnTo>
                  <a:lnTo>
                    <a:pt x="499910" y="1186180"/>
                  </a:lnTo>
                  <a:lnTo>
                    <a:pt x="548106" y="1192530"/>
                  </a:lnTo>
                  <a:lnTo>
                    <a:pt x="597408" y="1195070"/>
                  </a:lnTo>
                  <a:lnTo>
                    <a:pt x="645604" y="1192530"/>
                  </a:lnTo>
                  <a:lnTo>
                    <a:pt x="692721" y="1187450"/>
                  </a:lnTo>
                  <a:lnTo>
                    <a:pt x="738644" y="1177290"/>
                  </a:lnTo>
                  <a:lnTo>
                    <a:pt x="783221" y="1164590"/>
                  </a:lnTo>
                  <a:lnTo>
                    <a:pt x="826287" y="1149350"/>
                  </a:lnTo>
                  <a:lnTo>
                    <a:pt x="867727" y="1130300"/>
                  </a:lnTo>
                  <a:lnTo>
                    <a:pt x="907376" y="1107440"/>
                  </a:lnTo>
                  <a:lnTo>
                    <a:pt x="945083" y="1083310"/>
                  </a:lnTo>
                  <a:lnTo>
                    <a:pt x="980732" y="1055370"/>
                  </a:lnTo>
                  <a:lnTo>
                    <a:pt x="1014145" y="1024890"/>
                  </a:lnTo>
                  <a:lnTo>
                    <a:pt x="1045184" y="991870"/>
                  </a:lnTo>
                  <a:lnTo>
                    <a:pt x="1073721" y="957580"/>
                  </a:lnTo>
                  <a:lnTo>
                    <a:pt x="1099604" y="919480"/>
                  </a:lnTo>
                  <a:lnTo>
                    <a:pt x="1122680" y="881380"/>
                  </a:lnTo>
                  <a:lnTo>
                    <a:pt x="1142809" y="840740"/>
                  </a:lnTo>
                  <a:lnTo>
                    <a:pt x="1159840" y="797560"/>
                  </a:lnTo>
                  <a:lnTo>
                    <a:pt x="1173632" y="753110"/>
                  </a:lnTo>
                  <a:lnTo>
                    <a:pt x="1184046" y="707390"/>
                  </a:lnTo>
                  <a:lnTo>
                    <a:pt x="1190929" y="661670"/>
                  </a:lnTo>
                  <a:lnTo>
                    <a:pt x="1191006" y="660400"/>
                  </a:lnTo>
                  <a:lnTo>
                    <a:pt x="1191094" y="659130"/>
                  </a:lnTo>
                  <a:lnTo>
                    <a:pt x="1194130" y="613410"/>
                  </a:lnTo>
                  <a:close/>
                </a:path>
                <a:path w="1361440" h="1195070">
                  <a:moveTo>
                    <a:pt x="1259776" y="462661"/>
                  </a:moveTo>
                  <a:lnTo>
                    <a:pt x="1236662" y="422617"/>
                  </a:lnTo>
                  <a:lnTo>
                    <a:pt x="1225448" y="429082"/>
                  </a:lnTo>
                  <a:lnTo>
                    <a:pt x="1248575" y="469125"/>
                  </a:lnTo>
                  <a:lnTo>
                    <a:pt x="1259776" y="462661"/>
                  </a:lnTo>
                  <a:close/>
                </a:path>
                <a:path w="1361440" h="1195070">
                  <a:moveTo>
                    <a:pt x="1259789" y="98564"/>
                  </a:moveTo>
                  <a:lnTo>
                    <a:pt x="1248587" y="92100"/>
                  </a:lnTo>
                  <a:lnTo>
                    <a:pt x="1225461" y="132143"/>
                  </a:lnTo>
                  <a:lnTo>
                    <a:pt x="1236675" y="138620"/>
                  </a:lnTo>
                  <a:lnTo>
                    <a:pt x="1259789" y="98564"/>
                  </a:lnTo>
                  <a:close/>
                </a:path>
                <a:path w="1361440" h="1195070">
                  <a:moveTo>
                    <a:pt x="1276667" y="208521"/>
                  </a:moveTo>
                  <a:lnTo>
                    <a:pt x="1159357" y="253720"/>
                  </a:lnTo>
                  <a:lnTo>
                    <a:pt x="1164894" y="257708"/>
                  </a:lnTo>
                  <a:lnTo>
                    <a:pt x="1169174" y="262991"/>
                  </a:lnTo>
                  <a:lnTo>
                    <a:pt x="1171956" y="269303"/>
                  </a:lnTo>
                  <a:lnTo>
                    <a:pt x="1171981" y="269468"/>
                  </a:lnTo>
                  <a:lnTo>
                    <a:pt x="1172946" y="276352"/>
                  </a:lnTo>
                  <a:lnTo>
                    <a:pt x="1172946" y="279006"/>
                  </a:lnTo>
                  <a:lnTo>
                    <a:pt x="1172540" y="281533"/>
                  </a:lnTo>
                  <a:lnTo>
                    <a:pt x="1171803" y="283921"/>
                  </a:lnTo>
                  <a:lnTo>
                    <a:pt x="1276667" y="208521"/>
                  </a:lnTo>
                  <a:close/>
                </a:path>
                <a:path w="1361440" h="1195070">
                  <a:moveTo>
                    <a:pt x="1335709" y="382003"/>
                  </a:moveTo>
                  <a:lnTo>
                    <a:pt x="1295666" y="358863"/>
                  </a:lnTo>
                  <a:lnTo>
                    <a:pt x="1289189" y="370065"/>
                  </a:lnTo>
                  <a:lnTo>
                    <a:pt x="1329258" y="393166"/>
                  </a:lnTo>
                  <a:lnTo>
                    <a:pt x="1335709" y="382003"/>
                  </a:lnTo>
                  <a:close/>
                </a:path>
                <a:path w="1361440" h="1195070">
                  <a:moveTo>
                    <a:pt x="1335722" y="179260"/>
                  </a:moveTo>
                  <a:lnTo>
                    <a:pt x="1329258" y="168046"/>
                  </a:lnTo>
                  <a:lnTo>
                    <a:pt x="1289202" y="191185"/>
                  </a:lnTo>
                  <a:lnTo>
                    <a:pt x="1295679" y="202361"/>
                  </a:lnTo>
                  <a:lnTo>
                    <a:pt x="1335722" y="179260"/>
                  </a:lnTo>
                  <a:close/>
                </a:path>
                <a:path w="1361440" h="1195070">
                  <a:moveTo>
                    <a:pt x="1361160" y="269849"/>
                  </a:moveTo>
                  <a:lnTo>
                    <a:pt x="1314907" y="269849"/>
                  </a:lnTo>
                  <a:lnTo>
                    <a:pt x="1314907" y="291401"/>
                  </a:lnTo>
                  <a:lnTo>
                    <a:pt x="1361160" y="291401"/>
                  </a:lnTo>
                  <a:lnTo>
                    <a:pt x="1361160" y="2698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" name="object 63"/>
          <p:cNvSpPr txBox="1"/>
          <p:nvPr/>
        </p:nvSpPr>
        <p:spPr>
          <a:xfrm>
            <a:off x="13017500" y="2894145"/>
            <a:ext cx="467359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20" dirty="0">
                <a:solidFill>
                  <a:srgbClr val="FFFFFF"/>
                </a:solidFill>
                <a:latin typeface="Microsoft JhengHei"/>
                <a:cs typeface="Microsoft JhengHei"/>
              </a:rPr>
              <a:t>2050</a:t>
            </a:r>
            <a:endParaRPr sz="1500">
              <a:latin typeface="Microsoft JhengHei"/>
              <a:cs typeface="Microsoft JhengHei"/>
            </a:endParaRPr>
          </a:p>
        </p:txBody>
      </p:sp>
      <p:grpSp>
        <p:nvGrpSpPr>
          <p:cNvPr id="64" name="object 64"/>
          <p:cNvGrpSpPr/>
          <p:nvPr/>
        </p:nvGrpSpPr>
        <p:grpSpPr>
          <a:xfrm>
            <a:off x="619480" y="188403"/>
            <a:ext cx="13617221" cy="7726871"/>
            <a:chOff x="619480" y="188403"/>
            <a:chExt cx="13617221" cy="7726871"/>
          </a:xfrm>
        </p:grpSpPr>
        <p:sp>
          <p:nvSpPr>
            <p:cNvPr id="65" name="object 65"/>
            <p:cNvSpPr/>
            <p:nvPr/>
          </p:nvSpPr>
          <p:spPr>
            <a:xfrm>
              <a:off x="4276724" y="3705224"/>
              <a:ext cx="0" cy="838200"/>
            </a:xfrm>
            <a:custGeom>
              <a:avLst/>
              <a:gdLst/>
              <a:ahLst/>
              <a:cxnLst/>
              <a:rect l="l" t="t" r="r" b="b"/>
              <a:pathLst>
                <a:path h="838200">
                  <a:moveTo>
                    <a:pt x="0" y="0"/>
                  </a:moveTo>
                  <a:lnTo>
                    <a:pt x="0" y="838199"/>
                  </a:lnTo>
                </a:path>
              </a:pathLst>
            </a:custGeom>
            <a:ln w="19049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2468224" y="3705224"/>
              <a:ext cx="0" cy="838200"/>
            </a:xfrm>
            <a:custGeom>
              <a:avLst/>
              <a:gdLst/>
              <a:ahLst/>
              <a:cxnLst/>
              <a:rect l="l" t="t" r="r" b="b"/>
              <a:pathLst>
                <a:path h="838200">
                  <a:moveTo>
                    <a:pt x="0" y="0"/>
                  </a:moveTo>
                  <a:lnTo>
                    <a:pt x="0" y="838199"/>
                  </a:lnTo>
                </a:path>
              </a:pathLst>
            </a:custGeom>
            <a:ln w="19049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2914649" y="3705224"/>
              <a:ext cx="0" cy="838200"/>
            </a:xfrm>
            <a:custGeom>
              <a:avLst/>
              <a:gdLst/>
              <a:ahLst/>
              <a:cxnLst/>
              <a:rect l="l" t="t" r="r" b="b"/>
              <a:pathLst>
                <a:path h="838200">
                  <a:moveTo>
                    <a:pt x="0" y="0"/>
                  </a:moveTo>
                  <a:lnTo>
                    <a:pt x="0" y="838199"/>
                  </a:lnTo>
                </a:path>
              </a:pathLst>
            </a:custGeom>
            <a:ln w="19049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8210549" y="3705224"/>
              <a:ext cx="1457325" cy="838200"/>
            </a:xfrm>
            <a:custGeom>
              <a:avLst/>
              <a:gdLst/>
              <a:ahLst/>
              <a:cxnLst/>
              <a:rect l="l" t="t" r="r" b="b"/>
              <a:pathLst>
                <a:path w="1457325" h="838200">
                  <a:moveTo>
                    <a:pt x="0" y="0"/>
                  </a:moveTo>
                  <a:lnTo>
                    <a:pt x="0" y="838199"/>
                  </a:lnTo>
                </a:path>
                <a:path w="1457325" h="838200">
                  <a:moveTo>
                    <a:pt x="1457324" y="0"/>
                  </a:moveTo>
                  <a:lnTo>
                    <a:pt x="1457324" y="838199"/>
                  </a:lnTo>
                </a:path>
              </a:pathLst>
            </a:custGeom>
            <a:ln w="19049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1363324" y="3705224"/>
              <a:ext cx="0" cy="838200"/>
            </a:xfrm>
            <a:custGeom>
              <a:avLst/>
              <a:gdLst/>
              <a:ahLst/>
              <a:cxnLst/>
              <a:rect l="l" t="t" r="r" b="b"/>
              <a:pathLst>
                <a:path h="838200">
                  <a:moveTo>
                    <a:pt x="0" y="0"/>
                  </a:moveTo>
                  <a:lnTo>
                    <a:pt x="0" y="838199"/>
                  </a:lnTo>
                </a:path>
              </a:pathLst>
            </a:custGeom>
            <a:ln w="19049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619480" y="676287"/>
              <a:ext cx="888365" cy="777240"/>
            </a:xfrm>
            <a:custGeom>
              <a:avLst/>
              <a:gdLst/>
              <a:ahLst/>
              <a:cxnLst/>
              <a:rect l="l" t="t" r="r" b="b"/>
              <a:pathLst>
                <a:path w="888365" h="777240">
                  <a:moveTo>
                    <a:pt x="562813" y="252730"/>
                  </a:moveTo>
                  <a:lnTo>
                    <a:pt x="547547" y="243840"/>
                  </a:lnTo>
                  <a:lnTo>
                    <a:pt x="501180" y="220980"/>
                  </a:lnTo>
                  <a:lnTo>
                    <a:pt x="488467" y="243840"/>
                  </a:lnTo>
                  <a:lnTo>
                    <a:pt x="484124" y="251460"/>
                  </a:lnTo>
                  <a:lnTo>
                    <a:pt x="493077" y="266700"/>
                  </a:lnTo>
                  <a:lnTo>
                    <a:pt x="528104" y="261620"/>
                  </a:lnTo>
                  <a:lnTo>
                    <a:pt x="553783" y="269240"/>
                  </a:lnTo>
                  <a:lnTo>
                    <a:pt x="556882" y="262890"/>
                  </a:lnTo>
                  <a:lnTo>
                    <a:pt x="557618" y="261620"/>
                  </a:lnTo>
                  <a:lnTo>
                    <a:pt x="562813" y="252730"/>
                  </a:lnTo>
                  <a:close/>
                </a:path>
                <a:path w="888365" h="777240">
                  <a:moveTo>
                    <a:pt x="625589" y="293370"/>
                  </a:moveTo>
                  <a:lnTo>
                    <a:pt x="613486" y="252730"/>
                  </a:lnTo>
                  <a:lnTo>
                    <a:pt x="605256" y="241300"/>
                  </a:lnTo>
                  <a:lnTo>
                    <a:pt x="617270" y="237490"/>
                  </a:lnTo>
                  <a:lnTo>
                    <a:pt x="616661" y="232410"/>
                  </a:lnTo>
                  <a:lnTo>
                    <a:pt x="615962" y="226060"/>
                  </a:lnTo>
                  <a:lnTo>
                    <a:pt x="615302" y="220980"/>
                  </a:lnTo>
                  <a:lnTo>
                    <a:pt x="584492" y="237490"/>
                  </a:lnTo>
                  <a:lnTo>
                    <a:pt x="588238" y="245110"/>
                  </a:lnTo>
                  <a:lnTo>
                    <a:pt x="591947" y="252730"/>
                  </a:lnTo>
                  <a:lnTo>
                    <a:pt x="595604" y="260350"/>
                  </a:lnTo>
                  <a:lnTo>
                    <a:pt x="599224" y="267970"/>
                  </a:lnTo>
                  <a:lnTo>
                    <a:pt x="598030" y="275590"/>
                  </a:lnTo>
                  <a:lnTo>
                    <a:pt x="596773" y="283210"/>
                  </a:lnTo>
                  <a:lnTo>
                    <a:pt x="595388" y="289560"/>
                  </a:lnTo>
                  <a:lnTo>
                    <a:pt x="618172" y="292100"/>
                  </a:lnTo>
                  <a:lnTo>
                    <a:pt x="625589" y="293370"/>
                  </a:lnTo>
                  <a:close/>
                </a:path>
                <a:path w="888365" h="777240">
                  <a:moveTo>
                    <a:pt x="639356" y="179984"/>
                  </a:moveTo>
                  <a:lnTo>
                    <a:pt x="609231" y="179984"/>
                  </a:lnTo>
                  <a:lnTo>
                    <a:pt x="609231" y="194030"/>
                  </a:lnTo>
                  <a:lnTo>
                    <a:pt x="639356" y="194030"/>
                  </a:lnTo>
                  <a:lnTo>
                    <a:pt x="639356" y="179984"/>
                  </a:lnTo>
                  <a:close/>
                </a:path>
                <a:path w="888365" h="777240">
                  <a:moveTo>
                    <a:pt x="656107" y="245275"/>
                  </a:moveTo>
                  <a:lnTo>
                    <a:pt x="651891" y="237972"/>
                  </a:lnTo>
                  <a:lnTo>
                    <a:pt x="625805" y="253047"/>
                  </a:lnTo>
                  <a:lnTo>
                    <a:pt x="630008" y="260337"/>
                  </a:lnTo>
                  <a:lnTo>
                    <a:pt x="656107" y="245275"/>
                  </a:lnTo>
                  <a:close/>
                </a:path>
                <a:path w="888365" h="777240">
                  <a:moveTo>
                    <a:pt x="656107" y="128739"/>
                  </a:moveTo>
                  <a:lnTo>
                    <a:pt x="630008" y="113652"/>
                  </a:lnTo>
                  <a:lnTo>
                    <a:pt x="625805" y="120967"/>
                  </a:lnTo>
                  <a:lnTo>
                    <a:pt x="651891" y="136017"/>
                  </a:lnTo>
                  <a:lnTo>
                    <a:pt x="656107" y="128739"/>
                  </a:lnTo>
                  <a:close/>
                </a:path>
                <a:path w="888365" h="777240">
                  <a:moveTo>
                    <a:pt x="697649" y="283730"/>
                  </a:moveTo>
                  <a:lnTo>
                    <a:pt x="690346" y="279514"/>
                  </a:lnTo>
                  <a:lnTo>
                    <a:pt x="675271" y="305600"/>
                  </a:lnTo>
                  <a:lnTo>
                    <a:pt x="682574" y="309816"/>
                  </a:lnTo>
                  <a:lnTo>
                    <a:pt x="697649" y="283730"/>
                  </a:lnTo>
                  <a:close/>
                </a:path>
                <a:path w="888365" h="777240">
                  <a:moveTo>
                    <a:pt x="697649" y="90271"/>
                  </a:moveTo>
                  <a:lnTo>
                    <a:pt x="682574" y="64185"/>
                  </a:lnTo>
                  <a:lnTo>
                    <a:pt x="675271" y="68389"/>
                  </a:lnTo>
                  <a:lnTo>
                    <a:pt x="690333" y="94488"/>
                  </a:lnTo>
                  <a:lnTo>
                    <a:pt x="697649" y="90271"/>
                  </a:lnTo>
                  <a:close/>
                </a:path>
                <a:path w="888365" h="777240">
                  <a:moveTo>
                    <a:pt x="740333" y="169710"/>
                  </a:moveTo>
                  <a:lnTo>
                    <a:pt x="680732" y="149377"/>
                  </a:lnTo>
                  <a:lnTo>
                    <a:pt x="732434" y="188455"/>
                  </a:lnTo>
                  <a:lnTo>
                    <a:pt x="732078" y="187096"/>
                  </a:lnTo>
                  <a:lnTo>
                    <a:pt x="731913" y="185953"/>
                  </a:lnTo>
                  <a:lnTo>
                    <a:pt x="731977" y="177863"/>
                  </a:lnTo>
                  <a:lnTo>
                    <a:pt x="735291" y="172593"/>
                  </a:lnTo>
                  <a:lnTo>
                    <a:pt x="740333" y="169710"/>
                  </a:lnTo>
                  <a:close/>
                </a:path>
                <a:path w="888365" h="777240">
                  <a:moveTo>
                    <a:pt x="755637" y="296252"/>
                  </a:moveTo>
                  <a:lnTo>
                    <a:pt x="741591" y="296252"/>
                  </a:lnTo>
                  <a:lnTo>
                    <a:pt x="741591" y="326377"/>
                  </a:lnTo>
                  <a:lnTo>
                    <a:pt x="755637" y="326377"/>
                  </a:lnTo>
                  <a:lnTo>
                    <a:pt x="755637" y="296252"/>
                  </a:lnTo>
                  <a:close/>
                </a:path>
                <a:path w="888365" h="777240">
                  <a:moveTo>
                    <a:pt x="755637" y="47625"/>
                  </a:moveTo>
                  <a:lnTo>
                    <a:pt x="741591" y="47625"/>
                  </a:lnTo>
                  <a:lnTo>
                    <a:pt x="741591" y="77736"/>
                  </a:lnTo>
                  <a:lnTo>
                    <a:pt x="755637" y="77736"/>
                  </a:lnTo>
                  <a:lnTo>
                    <a:pt x="755637" y="47625"/>
                  </a:lnTo>
                  <a:close/>
                </a:path>
                <a:path w="888365" h="777240">
                  <a:moveTo>
                    <a:pt x="759752" y="190373"/>
                  </a:moveTo>
                  <a:lnTo>
                    <a:pt x="759675" y="178003"/>
                  </a:lnTo>
                  <a:lnTo>
                    <a:pt x="754761" y="173101"/>
                  </a:lnTo>
                  <a:lnTo>
                    <a:pt x="742480" y="173101"/>
                  </a:lnTo>
                  <a:lnTo>
                    <a:pt x="737577" y="178003"/>
                  </a:lnTo>
                  <a:lnTo>
                    <a:pt x="737489" y="190373"/>
                  </a:lnTo>
                  <a:lnTo>
                    <a:pt x="742480" y="195364"/>
                  </a:lnTo>
                  <a:lnTo>
                    <a:pt x="754761" y="195364"/>
                  </a:lnTo>
                  <a:lnTo>
                    <a:pt x="759752" y="190373"/>
                  </a:lnTo>
                  <a:close/>
                </a:path>
                <a:path w="888365" h="777240">
                  <a:moveTo>
                    <a:pt x="777494" y="398780"/>
                  </a:moveTo>
                  <a:lnTo>
                    <a:pt x="776109" y="393700"/>
                  </a:lnTo>
                  <a:lnTo>
                    <a:pt x="774941" y="388620"/>
                  </a:lnTo>
                  <a:lnTo>
                    <a:pt x="773417" y="382270"/>
                  </a:lnTo>
                  <a:lnTo>
                    <a:pt x="766165" y="391160"/>
                  </a:lnTo>
                  <a:lnTo>
                    <a:pt x="758329" y="400050"/>
                  </a:lnTo>
                  <a:lnTo>
                    <a:pt x="749947" y="408940"/>
                  </a:lnTo>
                  <a:lnTo>
                    <a:pt x="741032" y="419100"/>
                  </a:lnTo>
                  <a:lnTo>
                    <a:pt x="740943" y="422910"/>
                  </a:lnTo>
                  <a:lnTo>
                    <a:pt x="740841" y="426720"/>
                  </a:lnTo>
                  <a:lnTo>
                    <a:pt x="740740" y="429260"/>
                  </a:lnTo>
                  <a:lnTo>
                    <a:pt x="740676" y="430530"/>
                  </a:lnTo>
                  <a:lnTo>
                    <a:pt x="740257" y="440690"/>
                  </a:lnTo>
                  <a:lnTo>
                    <a:pt x="735660" y="447040"/>
                  </a:lnTo>
                  <a:lnTo>
                    <a:pt x="730897" y="454660"/>
                  </a:lnTo>
                  <a:lnTo>
                    <a:pt x="725881" y="461010"/>
                  </a:lnTo>
                  <a:lnTo>
                    <a:pt x="722185" y="445770"/>
                  </a:lnTo>
                  <a:lnTo>
                    <a:pt x="720534" y="439420"/>
                  </a:lnTo>
                  <a:lnTo>
                    <a:pt x="718223" y="430530"/>
                  </a:lnTo>
                  <a:lnTo>
                    <a:pt x="713981" y="415290"/>
                  </a:lnTo>
                  <a:lnTo>
                    <a:pt x="709460" y="400050"/>
                  </a:lnTo>
                  <a:lnTo>
                    <a:pt x="704126" y="392430"/>
                  </a:lnTo>
                  <a:lnTo>
                    <a:pt x="698627" y="383540"/>
                  </a:lnTo>
                  <a:lnTo>
                    <a:pt x="692975" y="374650"/>
                  </a:lnTo>
                  <a:lnTo>
                    <a:pt x="687158" y="367030"/>
                  </a:lnTo>
                  <a:lnTo>
                    <a:pt x="677773" y="364490"/>
                  </a:lnTo>
                  <a:lnTo>
                    <a:pt x="673087" y="363220"/>
                  </a:lnTo>
                  <a:lnTo>
                    <a:pt x="643382" y="355600"/>
                  </a:lnTo>
                  <a:lnTo>
                    <a:pt x="627837" y="353060"/>
                  </a:lnTo>
                  <a:lnTo>
                    <a:pt x="618363" y="344170"/>
                  </a:lnTo>
                  <a:lnTo>
                    <a:pt x="608711" y="335280"/>
                  </a:lnTo>
                  <a:lnTo>
                    <a:pt x="602538" y="337820"/>
                  </a:lnTo>
                  <a:lnTo>
                    <a:pt x="599440" y="340360"/>
                  </a:lnTo>
                  <a:lnTo>
                    <a:pt x="603072" y="349250"/>
                  </a:lnTo>
                  <a:lnTo>
                    <a:pt x="606653" y="358140"/>
                  </a:lnTo>
                  <a:lnTo>
                    <a:pt x="610171" y="367030"/>
                  </a:lnTo>
                  <a:lnTo>
                    <a:pt x="613625" y="375920"/>
                  </a:lnTo>
                  <a:lnTo>
                    <a:pt x="620776" y="372110"/>
                  </a:lnTo>
                  <a:lnTo>
                    <a:pt x="627761" y="368300"/>
                  </a:lnTo>
                  <a:lnTo>
                    <a:pt x="634568" y="364490"/>
                  </a:lnTo>
                  <a:lnTo>
                    <a:pt x="641426" y="370840"/>
                  </a:lnTo>
                  <a:lnTo>
                    <a:pt x="648169" y="375920"/>
                  </a:lnTo>
                  <a:lnTo>
                    <a:pt x="654786" y="382270"/>
                  </a:lnTo>
                  <a:lnTo>
                    <a:pt x="661276" y="387350"/>
                  </a:lnTo>
                  <a:lnTo>
                    <a:pt x="641832" y="401320"/>
                  </a:lnTo>
                  <a:lnTo>
                    <a:pt x="621499" y="415290"/>
                  </a:lnTo>
                  <a:lnTo>
                    <a:pt x="600392" y="429260"/>
                  </a:lnTo>
                  <a:lnTo>
                    <a:pt x="578624" y="443230"/>
                  </a:lnTo>
                  <a:lnTo>
                    <a:pt x="567880" y="419100"/>
                  </a:lnTo>
                  <a:lnTo>
                    <a:pt x="556666" y="396240"/>
                  </a:lnTo>
                  <a:lnTo>
                    <a:pt x="545033" y="372110"/>
                  </a:lnTo>
                  <a:lnTo>
                    <a:pt x="533044" y="347980"/>
                  </a:lnTo>
                  <a:lnTo>
                    <a:pt x="523024" y="349250"/>
                  </a:lnTo>
                  <a:lnTo>
                    <a:pt x="535381" y="378460"/>
                  </a:lnTo>
                  <a:lnTo>
                    <a:pt x="547331" y="406400"/>
                  </a:lnTo>
                  <a:lnTo>
                    <a:pt x="558761" y="434340"/>
                  </a:lnTo>
                  <a:lnTo>
                    <a:pt x="569556" y="462280"/>
                  </a:lnTo>
                  <a:lnTo>
                    <a:pt x="580961" y="455930"/>
                  </a:lnTo>
                  <a:lnTo>
                    <a:pt x="592226" y="450850"/>
                  </a:lnTo>
                  <a:lnTo>
                    <a:pt x="603313" y="444500"/>
                  </a:lnTo>
                  <a:lnTo>
                    <a:pt x="606044" y="443230"/>
                  </a:lnTo>
                  <a:lnTo>
                    <a:pt x="614235" y="439420"/>
                  </a:lnTo>
                  <a:lnTo>
                    <a:pt x="602500" y="477520"/>
                  </a:lnTo>
                  <a:lnTo>
                    <a:pt x="596455" y="491921"/>
                  </a:lnTo>
                  <a:lnTo>
                    <a:pt x="596455" y="588010"/>
                  </a:lnTo>
                  <a:lnTo>
                    <a:pt x="590334" y="599440"/>
                  </a:lnTo>
                  <a:lnTo>
                    <a:pt x="584123" y="610870"/>
                  </a:lnTo>
                  <a:lnTo>
                    <a:pt x="577824" y="621030"/>
                  </a:lnTo>
                  <a:lnTo>
                    <a:pt x="571474" y="631190"/>
                  </a:lnTo>
                  <a:lnTo>
                    <a:pt x="561327" y="628650"/>
                  </a:lnTo>
                  <a:lnTo>
                    <a:pt x="556171" y="626110"/>
                  </a:lnTo>
                  <a:lnTo>
                    <a:pt x="558101" y="618490"/>
                  </a:lnTo>
                  <a:lnTo>
                    <a:pt x="559968" y="609600"/>
                  </a:lnTo>
                  <a:lnTo>
                    <a:pt x="561759" y="600710"/>
                  </a:lnTo>
                  <a:lnTo>
                    <a:pt x="563473" y="590550"/>
                  </a:lnTo>
                  <a:lnTo>
                    <a:pt x="571449" y="585470"/>
                  </a:lnTo>
                  <a:lnTo>
                    <a:pt x="579412" y="579120"/>
                  </a:lnTo>
                  <a:lnTo>
                    <a:pt x="587349" y="574040"/>
                  </a:lnTo>
                  <a:lnTo>
                    <a:pt x="595236" y="567690"/>
                  </a:lnTo>
                  <a:lnTo>
                    <a:pt x="595744" y="574040"/>
                  </a:lnTo>
                  <a:lnTo>
                    <a:pt x="596455" y="588010"/>
                  </a:lnTo>
                  <a:lnTo>
                    <a:pt x="596455" y="491921"/>
                  </a:lnTo>
                  <a:lnTo>
                    <a:pt x="586841" y="500380"/>
                  </a:lnTo>
                  <a:lnTo>
                    <a:pt x="575157" y="511810"/>
                  </a:lnTo>
                  <a:lnTo>
                    <a:pt x="551459" y="532130"/>
                  </a:lnTo>
                  <a:lnTo>
                    <a:pt x="551992" y="547370"/>
                  </a:lnTo>
                  <a:lnTo>
                    <a:pt x="552094" y="551180"/>
                  </a:lnTo>
                  <a:lnTo>
                    <a:pt x="552297" y="558800"/>
                  </a:lnTo>
                  <a:lnTo>
                    <a:pt x="552411" y="566420"/>
                  </a:lnTo>
                  <a:lnTo>
                    <a:pt x="552538" y="577850"/>
                  </a:lnTo>
                  <a:lnTo>
                    <a:pt x="552577" y="586740"/>
                  </a:lnTo>
                  <a:lnTo>
                    <a:pt x="545934" y="591820"/>
                  </a:lnTo>
                  <a:lnTo>
                    <a:pt x="539305" y="595630"/>
                  </a:lnTo>
                  <a:lnTo>
                    <a:pt x="532688" y="600710"/>
                  </a:lnTo>
                  <a:lnTo>
                    <a:pt x="526059" y="604520"/>
                  </a:lnTo>
                  <a:lnTo>
                    <a:pt x="512546" y="622300"/>
                  </a:lnTo>
                  <a:lnTo>
                    <a:pt x="499173" y="638810"/>
                  </a:lnTo>
                  <a:lnTo>
                    <a:pt x="486003" y="654050"/>
                  </a:lnTo>
                  <a:lnTo>
                    <a:pt x="473100" y="666750"/>
                  </a:lnTo>
                  <a:lnTo>
                    <a:pt x="430593" y="671830"/>
                  </a:lnTo>
                  <a:lnTo>
                    <a:pt x="422300" y="657860"/>
                  </a:lnTo>
                  <a:lnTo>
                    <a:pt x="413359" y="642620"/>
                  </a:lnTo>
                  <a:lnTo>
                    <a:pt x="403834" y="624840"/>
                  </a:lnTo>
                  <a:lnTo>
                    <a:pt x="393814" y="605790"/>
                  </a:lnTo>
                  <a:lnTo>
                    <a:pt x="398805" y="586740"/>
                  </a:lnTo>
                  <a:lnTo>
                    <a:pt x="401383" y="576580"/>
                  </a:lnTo>
                  <a:lnTo>
                    <a:pt x="403999" y="566420"/>
                  </a:lnTo>
                  <a:lnTo>
                    <a:pt x="397459" y="547370"/>
                  </a:lnTo>
                  <a:lnTo>
                    <a:pt x="390753" y="528320"/>
                  </a:lnTo>
                  <a:lnTo>
                    <a:pt x="383921" y="508000"/>
                  </a:lnTo>
                  <a:lnTo>
                    <a:pt x="378726" y="492760"/>
                  </a:lnTo>
                  <a:lnTo>
                    <a:pt x="376999" y="487680"/>
                  </a:lnTo>
                  <a:lnTo>
                    <a:pt x="285546" y="492760"/>
                  </a:lnTo>
                  <a:lnTo>
                    <a:pt x="272618" y="480060"/>
                  </a:lnTo>
                  <a:lnTo>
                    <a:pt x="259778" y="468630"/>
                  </a:lnTo>
                  <a:lnTo>
                    <a:pt x="247053" y="455930"/>
                  </a:lnTo>
                  <a:lnTo>
                    <a:pt x="234467" y="443230"/>
                  </a:lnTo>
                  <a:lnTo>
                    <a:pt x="236194" y="422910"/>
                  </a:lnTo>
                  <a:lnTo>
                    <a:pt x="238137" y="402590"/>
                  </a:lnTo>
                  <a:lnTo>
                    <a:pt x="242582" y="361950"/>
                  </a:lnTo>
                  <a:lnTo>
                    <a:pt x="267271" y="331470"/>
                  </a:lnTo>
                  <a:lnTo>
                    <a:pt x="292455" y="300990"/>
                  </a:lnTo>
                  <a:lnTo>
                    <a:pt x="340626" y="293370"/>
                  </a:lnTo>
                  <a:lnTo>
                    <a:pt x="346697" y="292100"/>
                  </a:lnTo>
                  <a:lnTo>
                    <a:pt x="364883" y="288290"/>
                  </a:lnTo>
                  <a:lnTo>
                    <a:pt x="389140" y="284480"/>
                  </a:lnTo>
                  <a:lnTo>
                    <a:pt x="395224" y="309880"/>
                  </a:lnTo>
                  <a:lnTo>
                    <a:pt x="435165" y="335280"/>
                  </a:lnTo>
                  <a:lnTo>
                    <a:pt x="450215" y="314960"/>
                  </a:lnTo>
                  <a:lnTo>
                    <a:pt x="510146" y="330200"/>
                  </a:lnTo>
                  <a:lnTo>
                    <a:pt x="520192" y="323850"/>
                  </a:lnTo>
                  <a:lnTo>
                    <a:pt x="525106" y="321310"/>
                  </a:lnTo>
                  <a:lnTo>
                    <a:pt x="526796" y="314960"/>
                  </a:lnTo>
                  <a:lnTo>
                    <a:pt x="527126" y="313690"/>
                  </a:lnTo>
                  <a:lnTo>
                    <a:pt x="529056" y="306070"/>
                  </a:lnTo>
                  <a:lnTo>
                    <a:pt x="530999" y="299720"/>
                  </a:lnTo>
                  <a:lnTo>
                    <a:pt x="490397" y="292100"/>
                  </a:lnTo>
                  <a:lnTo>
                    <a:pt x="479983" y="274320"/>
                  </a:lnTo>
                  <a:lnTo>
                    <a:pt x="476516" y="269240"/>
                  </a:lnTo>
                  <a:lnTo>
                    <a:pt x="473227" y="267970"/>
                  </a:lnTo>
                  <a:lnTo>
                    <a:pt x="466737" y="264160"/>
                  </a:lnTo>
                  <a:lnTo>
                    <a:pt x="460933" y="285750"/>
                  </a:lnTo>
                  <a:lnTo>
                    <a:pt x="458927" y="292100"/>
                  </a:lnTo>
                  <a:lnTo>
                    <a:pt x="454253" y="287020"/>
                  </a:lnTo>
                  <a:lnTo>
                    <a:pt x="452386" y="284480"/>
                  </a:lnTo>
                  <a:lnTo>
                    <a:pt x="450519" y="281940"/>
                  </a:lnTo>
                  <a:lnTo>
                    <a:pt x="449580" y="280670"/>
                  </a:lnTo>
                  <a:lnTo>
                    <a:pt x="440245" y="270510"/>
                  </a:lnTo>
                  <a:lnTo>
                    <a:pt x="440372" y="267970"/>
                  </a:lnTo>
                  <a:lnTo>
                    <a:pt x="440486" y="265430"/>
                  </a:lnTo>
                  <a:lnTo>
                    <a:pt x="440613" y="262890"/>
                  </a:lnTo>
                  <a:lnTo>
                    <a:pt x="440728" y="260350"/>
                  </a:lnTo>
                  <a:lnTo>
                    <a:pt x="440855" y="257810"/>
                  </a:lnTo>
                  <a:lnTo>
                    <a:pt x="441096" y="251460"/>
                  </a:lnTo>
                  <a:lnTo>
                    <a:pt x="428879" y="242570"/>
                  </a:lnTo>
                  <a:lnTo>
                    <a:pt x="422783" y="237490"/>
                  </a:lnTo>
                  <a:lnTo>
                    <a:pt x="416725" y="233680"/>
                  </a:lnTo>
                  <a:lnTo>
                    <a:pt x="411911" y="231140"/>
                  </a:lnTo>
                  <a:lnTo>
                    <a:pt x="402272" y="227330"/>
                  </a:lnTo>
                  <a:lnTo>
                    <a:pt x="402742" y="232410"/>
                  </a:lnTo>
                  <a:lnTo>
                    <a:pt x="402818" y="233680"/>
                  </a:lnTo>
                  <a:lnTo>
                    <a:pt x="403123" y="238760"/>
                  </a:lnTo>
                  <a:lnTo>
                    <a:pt x="403593" y="245110"/>
                  </a:lnTo>
                  <a:lnTo>
                    <a:pt x="411175" y="248920"/>
                  </a:lnTo>
                  <a:lnTo>
                    <a:pt x="434086" y="264160"/>
                  </a:lnTo>
                  <a:lnTo>
                    <a:pt x="418426" y="281940"/>
                  </a:lnTo>
                  <a:lnTo>
                    <a:pt x="407314" y="267970"/>
                  </a:lnTo>
                  <a:lnTo>
                    <a:pt x="396341" y="254000"/>
                  </a:lnTo>
                  <a:lnTo>
                    <a:pt x="385876" y="242570"/>
                  </a:lnTo>
                  <a:lnTo>
                    <a:pt x="380746" y="236220"/>
                  </a:lnTo>
                  <a:lnTo>
                    <a:pt x="371665" y="241300"/>
                  </a:lnTo>
                  <a:lnTo>
                    <a:pt x="362559" y="245110"/>
                  </a:lnTo>
                  <a:lnTo>
                    <a:pt x="353428" y="250190"/>
                  </a:lnTo>
                  <a:lnTo>
                    <a:pt x="344309" y="254000"/>
                  </a:lnTo>
                  <a:lnTo>
                    <a:pt x="337743" y="262890"/>
                  </a:lnTo>
                  <a:lnTo>
                    <a:pt x="324535" y="283210"/>
                  </a:lnTo>
                  <a:lnTo>
                    <a:pt x="317944" y="292100"/>
                  </a:lnTo>
                  <a:lnTo>
                    <a:pt x="279679" y="287020"/>
                  </a:lnTo>
                  <a:lnTo>
                    <a:pt x="279577" y="241300"/>
                  </a:lnTo>
                  <a:lnTo>
                    <a:pt x="291515" y="242570"/>
                  </a:lnTo>
                  <a:lnTo>
                    <a:pt x="303542" y="242570"/>
                  </a:lnTo>
                  <a:lnTo>
                    <a:pt x="315633" y="243840"/>
                  </a:lnTo>
                  <a:lnTo>
                    <a:pt x="327812" y="243840"/>
                  </a:lnTo>
                  <a:lnTo>
                    <a:pt x="326199" y="241300"/>
                  </a:lnTo>
                  <a:lnTo>
                    <a:pt x="320560" y="232410"/>
                  </a:lnTo>
                  <a:lnTo>
                    <a:pt x="313423" y="220980"/>
                  </a:lnTo>
                  <a:lnTo>
                    <a:pt x="310642" y="215900"/>
                  </a:lnTo>
                  <a:lnTo>
                    <a:pt x="305219" y="203200"/>
                  </a:lnTo>
                  <a:lnTo>
                    <a:pt x="318884" y="199390"/>
                  </a:lnTo>
                  <a:lnTo>
                    <a:pt x="341655" y="193040"/>
                  </a:lnTo>
                  <a:lnTo>
                    <a:pt x="346811" y="186690"/>
                  </a:lnTo>
                  <a:lnTo>
                    <a:pt x="356997" y="176530"/>
                  </a:lnTo>
                  <a:lnTo>
                    <a:pt x="362013" y="170180"/>
                  </a:lnTo>
                  <a:lnTo>
                    <a:pt x="378002" y="170180"/>
                  </a:lnTo>
                  <a:lnTo>
                    <a:pt x="375907" y="161290"/>
                  </a:lnTo>
                  <a:lnTo>
                    <a:pt x="374891" y="157480"/>
                  </a:lnTo>
                  <a:lnTo>
                    <a:pt x="376618" y="156210"/>
                  </a:lnTo>
                  <a:lnTo>
                    <a:pt x="378345" y="154940"/>
                  </a:lnTo>
                  <a:lnTo>
                    <a:pt x="385127" y="147320"/>
                  </a:lnTo>
                  <a:lnTo>
                    <a:pt x="390182" y="158750"/>
                  </a:lnTo>
                  <a:lnTo>
                    <a:pt x="392785" y="165100"/>
                  </a:lnTo>
                  <a:lnTo>
                    <a:pt x="414921" y="165100"/>
                  </a:lnTo>
                  <a:lnTo>
                    <a:pt x="425983" y="166370"/>
                  </a:lnTo>
                  <a:lnTo>
                    <a:pt x="437032" y="166370"/>
                  </a:lnTo>
                  <a:lnTo>
                    <a:pt x="441972" y="154940"/>
                  </a:lnTo>
                  <a:lnTo>
                    <a:pt x="442518" y="153670"/>
                  </a:lnTo>
                  <a:lnTo>
                    <a:pt x="445173" y="148590"/>
                  </a:lnTo>
                  <a:lnTo>
                    <a:pt x="447789" y="142240"/>
                  </a:lnTo>
                  <a:lnTo>
                    <a:pt x="453351" y="143510"/>
                  </a:lnTo>
                  <a:lnTo>
                    <a:pt x="458927" y="146050"/>
                  </a:lnTo>
                  <a:lnTo>
                    <a:pt x="464540" y="147320"/>
                  </a:lnTo>
                  <a:lnTo>
                    <a:pt x="462203" y="142240"/>
                  </a:lnTo>
                  <a:lnTo>
                    <a:pt x="459879" y="137160"/>
                  </a:lnTo>
                  <a:lnTo>
                    <a:pt x="457593" y="132080"/>
                  </a:lnTo>
                  <a:lnTo>
                    <a:pt x="465709" y="130810"/>
                  </a:lnTo>
                  <a:lnTo>
                    <a:pt x="473646" y="128270"/>
                  </a:lnTo>
                  <a:lnTo>
                    <a:pt x="481571" y="127000"/>
                  </a:lnTo>
                  <a:lnTo>
                    <a:pt x="477748" y="124460"/>
                  </a:lnTo>
                  <a:lnTo>
                    <a:pt x="475830" y="123190"/>
                  </a:lnTo>
                  <a:lnTo>
                    <a:pt x="472986" y="120650"/>
                  </a:lnTo>
                  <a:lnTo>
                    <a:pt x="451459" y="124460"/>
                  </a:lnTo>
                  <a:lnTo>
                    <a:pt x="445376" y="116840"/>
                  </a:lnTo>
                  <a:lnTo>
                    <a:pt x="442429" y="113030"/>
                  </a:lnTo>
                  <a:lnTo>
                    <a:pt x="441286" y="113030"/>
                  </a:lnTo>
                  <a:lnTo>
                    <a:pt x="441756" y="111760"/>
                  </a:lnTo>
                  <a:lnTo>
                    <a:pt x="440537" y="110490"/>
                  </a:lnTo>
                  <a:lnTo>
                    <a:pt x="438035" y="106680"/>
                  </a:lnTo>
                  <a:lnTo>
                    <a:pt x="440778" y="105410"/>
                  </a:lnTo>
                  <a:lnTo>
                    <a:pt x="446151" y="104140"/>
                  </a:lnTo>
                  <a:lnTo>
                    <a:pt x="448271" y="100330"/>
                  </a:lnTo>
                  <a:lnTo>
                    <a:pt x="451967" y="95250"/>
                  </a:lnTo>
                  <a:lnTo>
                    <a:pt x="449287" y="93980"/>
                  </a:lnTo>
                  <a:lnTo>
                    <a:pt x="443966" y="93980"/>
                  </a:lnTo>
                  <a:lnTo>
                    <a:pt x="440220" y="96520"/>
                  </a:lnTo>
                  <a:lnTo>
                    <a:pt x="436308" y="99060"/>
                  </a:lnTo>
                  <a:lnTo>
                    <a:pt x="432320" y="101600"/>
                  </a:lnTo>
                  <a:lnTo>
                    <a:pt x="429107" y="105410"/>
                  </a:lnTo>
                  <a:lnTo>
                    <a:pt x="425767" y="110490"/>
                  </a:lnTo>
                  <a:lnTo>
                    <a:pt x="422275" y="115570"/>
                  </a:lnTo>
                  <a:lnTo>
                    <a:pt x="431050" y="120650"/>
                  </a:lnTo>
                  <a:lnTo>
                    <a:pt x="435495" y="124460"/>
                  </a:lnTo>
                  <a:lnTo>
                    <a:pt x="432727" y="129540"/>
                  </a:lnTo>
                  <a:lnTo>
                    <a:pt x="429869" y="135890"/>
                  </a:lnTo>
                  <a:lnTo>
                    <a:pt x="426948" y="142240"/>
                  </a:lnTo>
                  <a:lnTo>
                    <a:pt x="423951" y="148590"/>
                  </a:lnTo>
                  <a:lnTo>
                    <a:pt x="410718" y="152400"/>
                  </a:lnTo>
                  <a:lnTo>
                    <a:pt x="404025" y="154940"/>
                  </a:lnTo>
                  <a:lnTo>
                    <a:pt x="401193" y="147320"/>
                  </a:lnTo>
                  <a:lnTo>
                    <a:pt x="397281" y="138430"/>
                  </a:lnTo>
                  <a:lnTo>
                    <a:pt x="395630" y="134620"/>
                  </a:lnTo>
                  <a:lnTo>
                    <a:pt x="392938" y="129540"/>
                  </a:lnTo>
                  <a:lnTo>
                    <a:pt x="377710" y="134620"/>
                  </a:lnTo>
                  <a:lnTo>
                    <a:pt x="369976" y="138430"/>
                  </a:lnTo>
                  <a:lnTo>
                    <a:pt x="359321" y="133350"/>
                  </a:lnTo>
                  <a:lnTo>
                    <a:pt x="360121" y="125730"/>
                  </a:lnTo>
                  <a:lnTo>
                    <a:pt x="361848" y="113030"/>
                  </a:lnTo>
                  <a:lnTo>
                    <a:pt x="368312" y="109220"/>
                  </a:lnTo>
                  <a:lnTo>
                    <a:pt x="380847" y="104140"/>
                  </a:lnTo>
                  <a:lnTo>
                    <a:pt x="381914" y="102870"/>
                  </a:lnTo>
                  <a:lnTo>
                    <a:pt x="386194" y="97790"/>
                  </a:lnTo>
                  <a:lnTo>
                    <a:pt x="391261" y="91440"/>
                  </a:lnTo>
                  <a:lnTo>
                    <a:pt x="395947" y="87630"/>
                  </a:lnTo>
                  <a:lnTo>
                    <a:pt x="404863" y="85090"/>
                  </a:lnTo>
                  <a:lnTo>
                    <a:pt x="430466" y="81280"/>
                  </a:lnTo>
                  <a:lnTo>
                    <a:pt x="494931" y="85090"/>
                  </a:lnTo>
                  <a:lnTo>
                    <a:pt x="516966" y="87630"/>
                  </a:lnTo>
                  <a:lnTo>
                    <a:pt x="608215" y="83820"/>
                  </a:lnTo>
                  <a:lnTo>
                    <a:pt x="629221" y="82550"/>
                  </a:lnTo>
                  <a:lnTo>
                    <a:pt x="627316" y="81280"/>
                  </a:lnTo>
                  <a:lnTo>
                    <a:pt x="587514" y="54610"/>
                  </a:lnTo>
                  <a:lnTo>
                    <a:pt x="542150" y="30480"/>
                  </a:lnTo>
                  <a:lnTo>
                    <a:pt x="493610" y="13970"/>
                  </a:lnTo>
                  <a:lnTo>
                    <a:pt x="442341" y="2540"/>
                  </a:lnTo>
                  <a:lnTo>
                    <a:pt x="388823" y="0"/>
                  </a:lnTo>
                  <a:lnTo>
                    <a:pt x="346087" y="1993"/>
                  </a:lnTo>
                  <a:lnTo>
                    <a:pt x="346087" y="137160"/>
                  </a:lnTo>
                  <a:lnTo>
                    <a:pt x="340537" y="142240"/>
                  </a:lnTo>
                  <a:lnTo>
                    <a:pt x="337769" y="146050"/>
                  </a:lnTo>
                  <a:lnTo>
                    <a:pt x="309359" y="156210"/>
                  </a:lnTo>
                  <a:lnTo>
                    <a:pt x="310362" y="147320"/>
                  </a:lnTo>
                  <a:lnTo>
                    <a:pt x="311099" y="140970"/>
                  </a:lnTo>
                  <a:lnTo>
                    <a:pt x="312026" y="133350"/>
                  </a:lnTo>
                  <a:lnTo>
                    <a:pt x="312978" y="127000"/>
                  </a:lnTo>
                  <a:lnTo>
                    <a:pt x="305612" y="139700"/>
                  </a:lnTo>
                  <a:lnTo>
                    <a:pt x="301815" y="146050"/>
                  </a:lnTo>
                  <a:lnTo>
                    <a:pt x="295351" y="146050"/>
                  </a:lnTo>
                  <a:lnTo>
                    <a:pt x="282384" y="147320"/>
                  </a:lnTo>
                  <a:lnTo>
                    <a:pt x="283552" y="140970"/>
                  </a:lnTo>
                  <a:lnTo>
                    <a:pt x="284746" y="137160"/>
                  </a:lnTo>
                  <a:lnTo>
                    <a:pt x="285978" y="132080"/>
                  </a:lnTo>
                  <a:lnTo>
                    <a:pt x="292061" y="127000"/>
                  </a:lnTo>
                  <a:lnTo>
                    <a:pt x="298119" y="123190"/>
                  </a:lnTo>
                  <a:lnTo>
                    <a:pt x="304076" y="118110"/>
                  </a:lnTo>
                  <a:lnTo>
                    <a:pt x="304190" y="116840"/>
                  </a:lnTo>
                  <a:lnTo>
                    <a:pt x="304292" y="115570"/>
                  </a:lnTo>
                  <a:lnTo>
                    <a:pt x="304876" y="110490"/>
                  </a:lnTo>
                  <a:lnTo>
                    <a:pt x="322440" y="102870"/>
                  </a:lnTo>
                  <a:lnTo>
                    <a:pt x="327863" y="110490"/>
                  </a:lnTo>
                  <a:lnTo>
                    <a:pt x="333616" y="118110"/>
                  </a:lnTo>
                  <a:lnTo>
                    <a:pt x="339699" y="127000"/>
                  </a:lnTo>
                  <a:lnTo>
                    <a:pt x="346087" y="137160"/>
                  </a:lnTo>
                  <a:lnTo>
                    <a:pt x="346087" y="1993"/>
                  </a:lnTo>
                  <a:lnTo>
                    <a:pt x="282016" y="13970"/>
                  </a:lnTo>
                  <a:lnTo>
                    <a:pt x="232638" y="31750"/>
                  </a:lnTo>
                  <a:lnTo>
                    <a:pt x="186601" y="55880"/>
                  </a:lnTo>
                  <a:lnTo>
                    <a:pt x="144411" y="86360"/>
                  </a:lnTo>
                  <a:lnTo>
                    <a:pt x="148894" y="86360"/>
                  </a:lnTo>
                  <a:lnTo>
                    <a:pt x="153339" y="87630"/>
                  </a:lnTo>
                  <a:lnTo>
                    <a:pt x="157861" y="87630"/>
                  </a:lnTo>
                  <a:lnTo>
                    <a:pt x="160515" y="93980"/>
                  </a:lnTo>
                  <a:lnTo>
                    <a:pt x="163563" y="101600"/>
                  </a:lnTo>
                  <a:lnTo>
                    <a:pt x="167106" y="109220"/>
                  </a:lnTo>
                  <a:lnTo>
                    <a:pt x="168249" y="114300"/>
                  </a:lnTo>
                  <a:lnTo>
                    <a:pt x="169519" y="118110"/>
                  </a:lnTo>
                  <a:lnTo>
                    <a:pt x="170903" y="123190"/>
                  </a:lnTo>
                  <a:lnTo>
                    <a:pt x="145999" y="156210"/>
                  </a:lnTo>
                  <a:lnTo>
                    <a:pt x="140843" y="158750"/>
                  </a:lnTo>
                  <a:lnTo>
                    <a:pt x="135801" y="162560"/>
                  </a:lnTo>
                  <a:lnTo>
                    <a:pt x="130797" y="165100"/>
                  </a:lnTo>
                  <a:lnTo>
                    <a:pt x="128397" y="173990"/>
                  </a:lnTo>
                  <a:lnTo>
                    <a:pt x="126072" y="181610"/>
                  </a:lnTo>
                  <a:lnTo>
                    <a:pt x="123850" y="190500"/>
                  </a:lnTo>
                  <a:lnTo>
                    <a:pt x="121716" y="199390"/>
                  </a:lnTo>
                  <a:lnTo>
                    <a:pt x="115544" y="198120"/>
                  </a:lnTo>
                  <a:lnTo>
                    <a:pt x="98615" y="163830"/>
                  </a:lnTo>
                  <a:lnTo>
                    <a:pt x="96647" y="147320"/>
                  </a:lnTo>
                  <a:lnTo>
                    <a:pt x="96520" y="146050"/>
                  </a:lnTo>
                  <a:lnTo>
                    <a:pt x="95250" y="133350"/>
                  </a:lnTo>
                  <a:lnTo>
                    <a:pt x="82080" y="149860"/>
                  </a:lnTo>
                  <a:lnTo>
                    <a:pt x="69710" y="166370"/>
                  </a:lnTo>
                  <a:lnTo>
                    <a:pt x="58229" y="182880"/>
                  </a:lnTo>
                  <a:lnTo>
                    <a:pt x="47701" y="200660"/>
                  </a:lnTo>
                  <a:lnTo>
                    <a:pt x="49669" y="199390"/>
                  </a:lnTo>
                  <a:lnTo>
                    <a:pt x="51549" y="198120"/>
                  </a:lnTo>
                  <a:lnTo>
                    <a:pt x="53594" y="196850"/>
                  </a:lnTo>
                  <a:lnTo>
                    <a:pt x="57708" y="215900"/>
                  </a:lnTo>
                  <a:lnTo>
                    <a:pt x="62344" y="237490"/>
                  </a:lnTo>
                  <a:lnTo>
                    <a:pt x="67589" y="259080"/>
                  </a:lnTo>
                  <a:lnTo>
                    <a:pt x="73533" y="283210"/>
                  </a:lnTo>
                  <a:lnTo>
                    <a:pt x="61061" y="290830"/>
                  </a:lnTo>
                  <a:lnTo>
                    <a:pt x="49263" y="299720"/>
                  </a:lnTo>
                  <a:lnTo>
                    <a:pt x="38188" y="307340"/>
                  </a:lnTo>
                  <a:lnTo>
                    <a:pt x="27876" y="314960"/>
                  </a:lnTo>
                  <a:lnTo>
                    <a:pt x="20904" y="321310"/>
                  </a:lnTo>
                  <a:lnTo>
                    <a:pt x="14401" y="328930"/>
                  </a:lnTo>
                  <a:lnTo>
                    <a:pt x="8369" y="335280"/>
                  </a:lnTo>
                  <a:lnTo>
                    <a:pt x="2794" y="341630"/>
                  </a:lnTo>
                  <a:lnTo>
                    <a:pt x="1511" y="353060"/>
                  </a:lnTo>
                  <a:lnTo>
                    <a:pt x="508" y="364490"/>
                  </a:lnTo>
                  <a:lnTo>
                    <a:pt x="0" y="374650"/>
                  </a:lnTo>
                  <a:lnTo>
                    <a:pt x="76" y="401320"/>
                  </a:lnTo>
                  <a:lnTo>
                    <a:pt x="127" y="402590"/>
                  </a:lnTo>
                  <a:lnTo>
                    <a:pt x="482" y="412750"/>
                  </a:lnTo>
                  <a:lnTo>
                    <a:pt x="6807" y="461010"/>
                  </a:lnTo>
                  <a:lnTo>
                    <a:pt x="26492" y="488950"/>
                  </a:lnTo>
                  <a:lnTo>
                    <a:pt x="34836" y="491490"/>
                  </a:lnTo>
                  <a:lnTo>
                    <a:pt x="44691" y="502920"/>
                  </a:lnTo>
                  <a:lnTo>
                    <a:pt x="55206" y="514350"/>
                  </a:lnTo>
                  <a:lnTo>
                    <a:pt x="66344" y="524510"/>
                  </a:lnTo>
                  <a:lnTo>
                    <a:pt x="78028" y="535940"/>
                  </a:lnTo>
                  <a:lnTo>
                    <a:pt x="105003" y="576580"/>
                  </a:lnTo>
                  <a:lnTo>
                    <a:pt x="156095" y="603250"/>
                  </a:lnTo>
                  <a:lnTo>
                    <a:pt x="151041" y="619760"/>
                  </a:lnTo>
                  <a:lnTo>
                    <a:pt x="146583" y="635000"/>
                  </a:lnTo>
                  <a:lnTo>
                    <a:pt x="142697" y="648970"/>
                  </a:lnTo>
                  <a:lnTo>
                    <a:pt x="139357" y="661670"/>
                  </a:lnTo>
                  <a:lnTo>
                    <a:pt x="112433" y="662940"/>
                  </a:lnTo>
                  <a:lnTo>
                    <a:pt x="149872" y="695960"/>
                  </a:lnTo>
                  <a:lnTo>
                    <a:pt x="191401" y="723900"/>
                  </a:lnTo>
                  <a:lnTo>
                    <a:pt x="236524" y="746760"/>
                  </a:lnTo>
                  <a:lnTo>
                    <a:pt x="284784" y="763270"/>
                  </a:lnTo>
                  <a:lnTo>
                    <a:pt x="335724" y="774700"/>
                  </a:lnTo>
                  <a:lnTo>
                    <a:pt x="388848" y="777240"/>
                  </a:lnTo>
                  <a:lnTo>
                    <a:pt x="436854" y="774700"/>
                  </a:lnTo>
                  <a:lnTo>
                    <a:pt x="483108" y="765810"/>
                  </a:lnTo>
                  <a:lnTo>
                    <a:pt x="527253" y="751840"/>
                  </a:lnTo>
                  <a:lnTo>
                    <a:pt x="568960" y="734060"/>
                  </a:lnTo>
                  <a:lnTo>
                    <a:pt x="607872" y="709930"/>
                  </a:lnTo>
                  <a:lnTo>
                    <a:pt x="643661" y="681990"/>
                  </a:lnTo>
                  <a:lnTo>
                    <a:pt x="654431" y="671830"/>
                  </a:lnTo>
                  <a:lnTo>
                    <a:pt x="675970" y="651510"/>
                  </a:lnTo>
                  <a:lnTo>
                    <a:pt x="692238" y="631190"/>
                  </a:lnTo>
                  <a:lnTo>
                    <a:pt x="704456" y="615950"/>
                  </a:lnTo>
                  <a:lnTo>
                    <a:pt x="728764" y="577850"/>
                  </a:lnTo>
                  <a:lnTo>
                    <a:pt x="733577" y="567690"/>
                  </a:lnTo>
                  <a:lnTo>
                    <a:pt x="748576" y="535940"/>
                  </a:lnTo>
                  <a:lnTo>
                    <a:pt x="763536" y="492760"/>
                  </a:lnTo>
                  <a:lnTo>
                    <a:pt x="770305" y="461010"/>
                  </a:lnTo>
                  <a:lnTo>
                    <a:pt x="773290" y="447040"/>
                  </a:lnTo>
                  <a:lnTo>
                    <a:pt x="773391" y="445770"/>
                  </a:lnTo>
                  <a:lnTo>
                    <a:pt x="773506" y="444500"/>
                  </a:lnTo>
                  <a:lnTo>
                    <a:pt x="773620" y="443230"/>
                  </a:lnTo>
                  <a:lnTo>
                    <a:pt x="777494" y="398780"/>
                  </a:lnTo>
                  <a:close/>
                </a:path>
                <a:path w="888365" h="777240">
                  <a:moveTo>
                    <a:pt x="821944" y="305600"/>
                  </a:moveTo>
                  <a:lnTo>
                    <a:pt x="806881" y="279514"/>
                  </a:lnTo>
                  <a:lnTo>
                    <a:pt x="799579" y="283730"/>
                  </a:lnTo>
                  <a:lnTo>
                    <a:pt x="814641" y="309816"/>
                  </a:lnTo>
                  <a:lnTo>
                    <a:pt x="821944" y="305600"/>
                  </a:lnTo>
                  <a:close/>
                </a:path>
                <a:path w="888365" h="777240">
                  <a:moveTo>
                    <a:pt x="821956" y="68389"/>
                  </a:moveTo>
                  <a:lnTo>
                    <a:pt x="814654" y="64185"/>
                  </a:lnTo>
                  <a:lnTo>
                    <a:pt x="799592" y="90271"/>
                  </a:lnTo>
                  <a:lnTo>
                    <a:pt x="806894" y="94488"/>
                  </a:lnTo>
                  <a:lnTo>
                    <a:pt x="821956" y="68389"/>
                  </a:lnTo>
                  <a:close/>
                </a:path>
                <a:path w="888365" h="777240">
                  <a:moveTo>
                    <a:pt x="832942" y="140030"/>
                  </a:moveTo>
                  <a:lnTo>
                    <a:pt x="756526" y="169481"/>
                  </a:lnTo>
                  <a:lnTo>
                    <a:pt x="761784" y="172300"/>
                  </a:lnTo>
                  <a:lnTo>
                    <a:pt x="765378" y="177863"/>
                  </a:lnTo>
                  <a:lnTo>
                    <a:pt x="765378" y="185953"/>
                  </a:lnTo>
                  <a:lnTo>
                    <a:pt x="765111" y="187591"/>
                  </a:lnTo>
                  <a:lnTo>
                    <a:pt x="764641" y="189153"/>
                  </a:lnTo>
                  <a:lnTo>
                    <a:pt x="832942" y="140030"/>
                  </a:lnTo>
                  <a:close/>
                </a:path>
                <a:path w="888365" h="777240">
                  <a:moveTo>
                    <a:pt x="871410" y="253047"/>
                  </a:moveTo>
                  <a:lnTo>
                    <a:pt x="845324" y="237972"/>
                  </a:lnTo>
                  <a:lnTo>
                    <a:pt x="841108" y="245275"/>
                  </a:lnTo>
                  <a:lnTo>
                    <a:pt x="867206" y="260324"/>
                  </a:lnTo>
                  <a:lnTo>
                    <a:pt x="871410" y="253047"/>
                  </a:lnTo>
                  <a:close/>
                </a:path>
                <a:path w="888365" h="777240">
                  <a:moveTo>
                    <a:pt x="871423" y="120967"/>
                  </a:moveTo>
                  <a:lnTo>
                    <a:pt x="867206" y="113665"/>
                  </a:lnTo>
                  <a:lnTo>
                    <a:pt x="841121" y="128739"/>
                  </a:lnTo>
                  <a:lnTo>
                    <a:pt x="845337" y="136017"/>
                  </a:lnTo>
                  <a:lnTo>
                    <a:pt x="871423" y="120967"/>
                  </a:lnTo>
                  <a:close/>
                </a:path>
                <a:path w="888365" h="777240">
                  <a:moveTo>
                    <a:pt x="887996" y="179984"/>
                  </a:moveTo>
                  <a:lnTo>
                    <a:pt x="857859" y="179984"/>
                  </a:lnTo>
                  <a:lnTo>
                    <a:pt x="857859" y="194030"/>
                  </a:lnTo>
                  <a:lnTo>
                    <a:pt x="887996" y="194030"/>
                  </a:lnTo>
                  <a:lnTo>
                    <a:pt x="887996" y="17998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7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66603" y="188403"/>
              <a:ext cx="4570098" cy="1164124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666602" y="4522302"/>
              <a:ext cx="4570098" cy="3392972"/>
            </a:xfrm>
            <a:prstGeom prst="rect">
              <a:avLst/>
            </a:prstGeom>
          </p:spPr>
        </p:pic>
      </p:grpSp>
      <p:sp>
        <p:nvSpPr>
          <p:cNvPr id="73" name="object 73"/>
          <p:cNvSpPr txBox="1"/>
          <p:nvPr/>
        </p:nvSpPr>
        <p:spPr>
          <a:xfrm>
            <a:off x="1507846" y="839274"/>
            <a:ext cx="962304" cy="4850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8099"/>
              </a:lnSpc>
              <a:spcBef>
                <a:spcPts val="95"/>
              </a:spcBef>
            </a:pPr>
            <a:r>
              <a:rPr sz="800" b="1" spc="-70" dirty="0">
                <a:solidFill>
                  <a:srgbClr val="FFFFFF"/>
                </a:solidFill>
                <a:latin typeface="Trebuchet MS"/>
                <a:cs typeface="Trebuchet MS"/>
              </a:rPr>
              <a:t>Limit</a:t>
            </a:r>
            <a:r>
              <a:rPr sz="800" b="1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" b="1" spc="-50" dirty="0">
                <a:solidFill>
                  <a:srgbClr val="FFFFFF"/>
                </a:solidFill>
                <a:latin typeface="Trebuchet MS"/>
                <a:cs typeface="Trebuchet MS"/>
              </a:rPr>
              <a:t>global</a:t>
            </a:r>
            <a:r>
              <a:rPr sz="800" b="1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" b="1" spc="-60" dirty="0">
                <a:solidFill>
                  <a:srgbClr val="FFFFFF"/>
                </a:solidFill>
                <a:latin typeface="Trebuchet MS"/>
                <a:cs typeface="Trebuchet MS"/>
              </a:rPr>
              <a:t>warming</a:t>
            </a:r>
            <a:r>
              <a:rPr sz="800" b="1" spc="5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" b="1" spc="-5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800" b="1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" b="1" spc="-55" dirty="0">
                <a:solidFill>
                  <a:srgbClr val="FFFFFF"/>
                </a:solidFill>
                <a:latin typeface="Trebuchet MS"/>
                <a:cs typeface="Trebuchet MS"/>
              </a:rPr>
              <a:t>well</a:t>
            </a:r>
            <a:r>
              <a:rPr sz="800" b="1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" b="1" spc="-60" dirty="0">
                <a:solidFill>
                  <a:srgbClr val="FFFFFF"/>
                </a:solidFill>
                <a:latin typeface="Trebuchet MS"/>
                <a:cs typeface="Trebuchet MS"/>
              </a:rPr>
              <a:t>below</a:t>
            </a:r>
            <a:r>
              <a:rPr sz="800" b="1" spc="-20" dirty="0">
                <a:solidFill>
                  <a:srgbClr val="FFFFFF"/>
                </a:solidFill>
                <a:latin typeface="Trebuchet MS"/>
                <a:cs typeface="Trebuchet MS"/>
              </a:rPr>
              <a:t> 2°C,</a:t>
            </a:r>
            <a:r>
              <a:rPr sz="800" b="1" spc="5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" b="1" spc="-6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800" b="1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" b="1" spc="-65" dirty="0">
                <a:solidFill>
                  <a:srgbClr val="FFFFFF"/>
                </a:solidFill>
                <a:latin typeface="Trebuchet MS"/>
                <a:cs typeface="Trebuchet MS"/>
              </a:rPr>
              <a:t>preferably</a:t>
            </a:r>
            <a:r>
              <a:rPr sz="800" b="1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" b="1" spc="-55" dirty="0">
                <a:solidFill>
                  <a:srgbClr val="FFFFFF"/>
                </a:solidFill>
                <a:latin typeface="Trebuchet MS"/>
                <a:cs typeface="Trebuchet MS"/>
              </a:rPr>
              <a:t>1.5°C</a:t>
            </a:r>
            <a:endParaRPr sz="800" dirty="0">
              <a:latin typeface="Trebuchet MS"/>
              <a:cs typeface="Trebuchet MS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800180" y="5763312"/>
            <a:ext cx="8271509" cy="17357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/>
            <a:r>
              <a:rPr lang="ru-RU" sz="2800" spc="210" dirty="0">
                <a:solidFill>
                  <a:srgbClr val="FBFDFE"/>
                </a:solidFill>
                <a:latin typeface="Arial MT"/>
                <a:cs typeface="Arial MT"/>
              </a:rPr>
              <a:t>Постоји много алата за обрачун емисије гасова стаклене баште, који су развијени пре Париског споразума... Потребна је нова генерацијом алата</a:t>
            </a:r>
            <a:endParaRPr sz="28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4237335" cy="8058150"/>
          </a:xfrm>
          <a:custGeom>
            <a:avLst/>
            <a:gdLst/>
            <a:ahLst/>
            <a:cxnLst/>
            <a:rect l="l" t="t" r="r" b="b"/>
            <a:pathLst>
              <a:path w="14237335" h="8058150">
                <a:moveTo>
                  <a:pt x="14237206" y="8058149"/>
                </a:moveTo>
                <a:lnTo>
                  <a:pt x="0" y="8058149"/>
                </a:lnTo>
                <a:lnTo>
                  <a:pt x="0" y="0"/>
                </a:lnTo>
                <a:lnTo>
                  <a:pt x="14237206" y="0"/>
                </a:lnTo>
                <a:lnTo>
                  <a:pt x="14237206" y="805814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68299" y="7731125"/>
            <a:ext cx="125700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20" dirty="0">
                <a:solidFill>
                  <a:srgbClr val="E4E4E4"/>
                </a:solidFill>
                <a:latin typeface="Arial"/>
                <a:cs typeface="Arial"/>
              </a:rPr>
              <a:t>*</a:t>
            </a:r>
            <a:r>
              <a:rPr lang="sr-Cyrl-RS" sz="900" b="1" spc="-20" dirty="0">
                <a:solidFill>
                  <a:srgbClr val="E4E4E4"/>
                </a:solidFill>
                <a:latin typeface="Arial"/>
                <a:cs typeface="Arial"/>
              </a:rPr>
              <a:t>укључујући и од стране </a:t>
            </a:r>
            <a:r>
              <a:rPr sz="900" b="1" spc="-20" dirty="0">
                <a:solidFill>
                  <a:srgbClr val="E4E4E4"/>
                </a:solidFill>
                <a:latin typeface="Arial"/>
                <a:cs typeface="Arial"/>
              </a:rPr>
              <a:t>IPCC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 rot="19620000">
            <a:off x="-56242" y="1355305"/>
            <a:ext cx="3768107" cy="846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315"/>
              </a:lnSpc>
            </a:pPr>
            <a:r>
              <a:rPr lang="sr-Cyrl-RS" sz="5250" b="1" spc="-254" baseline="-1587" dirty="0">
                <a:solidFill>
                  <a:srgbClr val="F5F4F4"/>
                </a:solidFill>
                <a:latin typeface="Arial"/>
                <a:cs typeface="Arial"/>
              </a:rPr>
              <a:t>објављен</a:t>
            </a:r>
            <a:r>
              <a:rPr sz="5250" b="1" spc="-120" baseline="3174" dirty="0">
                <a:solidFill>
                  <a:srgbClr val="F5F4F4"/>
                </a:solidFill>
                <a:latin typeface="Arial"/>
                <a:cs typeface="Arial"/>
              </a:rPr>
              <a:t> </a:t>
            </a:r>
            <a:r>
              <a:rPr sz="5250" b="1" spc="104" baseline="3968" dirty="0">
                <a:solidFill>
                  <a:srgbClr val="F5F4F4"/>
                </a:solidFill>
                <a:latin typeface="Arial"/>
                <a:cs typeface="Arial"/>
              </a:rPr>
              <a:t>2</a:t>
            </a:r>
            <a:r>
              <a:rPr sz="5250" b="1" spc="104" baseline="4761" dirty="0">
                <a:solidFill>
                  <a:srgbClr val="F5F4F4"/>
                </a:solidFill>
                <a:latin typeface="Arial"/>
                <a:cs typeface="Arial"/>
              </a:rPr>
              <a:t>0</a:t>
            </a:r>
            <a:r>
              <a:rPr sz="5250" b="1" spc="104" baseline="5555" dirty="0">
                <a:solidFill>
                  <a:srgbClr val="F5F4F4"/>
                </a:solidFill>
                <a:latin typeface="Arial"/>
                <a:cs typeface="Arial"/>
              </a:rPr>
              <a:t>22</a:t>
            </a:r>
            <a:r>
              <a:rPr lang="sr-Cyrl-RS" sz="5250" b="1" spc="104" baseline="5555" dirty="0">
                <a:solidFill>
                  <a:srgbClr val="F5F4F4"/>
                </a:solidFill>
                <a:latin typeface="Arial"/>
                <a:cs typeface="Arial"/>
              </a:rPr>
              <a:t>. год.</a:t>
            </a:r>
            <a:endParaRPr sz="5250" baseline="5555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 rot="19620000">
            <a:off x="34822" y="2061868"/>
            <a:ext cx="4891613" cy="3906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85"/>
              </a:lnSpc>
            </a:pPr>
            <a:r>
              <a:rPr lang="sr-Cyrl-RS" sz="5250" b="1" spc="-97" baseline="-7936" dirty="0">
                <a:solidFill>
                  <a:srgbClr val="F5F4F4"/>
                </a:solidFill>
                <a:latin typeface="Arial"/>
                <a:cs typeface="Arial"/>
              </a:rPr>
              <a:t>Рецензиран 3 пута</a:t>
            </a:r>
            <a:r>
              <a:rPr lang="en-GB" sz="5250" b="1" spc="-15" baseline="2380" dirty="0">
                <a:solidFill>
                  <a:srgbClr val="F5F4F4"/>
                </a:solidFill>
                <a:latin typeface="Arial"/>
                <a:cs typeface="Arial"/>
              </a:rPr>
              <a:t>*</a:t>
            </a:r>
            <a:endParaRPr sz="5250" baseline="238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14575" y="2181224"/>
            <a:ext cx="9572624" cy="22859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625302" y="4578349"/>
            <a:ext cx="11046460" cy="1467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" algn="ctr">
              <a:lnSpc>
                <a:spcPct val="100000"/>
              </a:lnSpc>
              <a:spcBef>
                <a:spcPts val="100"/>
              </a:spcBef>
            </a:pPr>
            <a:r>
              <a:rPr lang="ru-RU" sz="1350" b="1" dirty="0">
                <a:solidFill>
                  <a:srgbClr val="4B627D"/>
                </a:solidFill>
                <a:latin typeface="Arial"/>
                <a:cs typeface="Arial"/>
              </a:rPr>
              <a:t>Тридесетогодишњи временски низ годишњих и кумулативних процена уклањања угљеника и смањења емисије гасова стаклене баште услед климатских акција</a:t>
            </a:r>
            <a:endParaRPr sz="1350" dirty="0">
              <a:latin typeface="Arial"/>
              <a:cs typeface="Arial"/>
            </a:endParaRPr>
          </a:p>
          <a:p>
            <a:pPr marL="12700" marR="5080" algn="ctr">
              <a:lnSpc>
                <a:spcPct val="125000"/>
              </a:lnSpc>
            </a:pPr>
            <a:r>
              <a:rPr lang="ru-RU" sz="1800" b="1" spc="-25" dirty="0">
                <a:solidFill>
                  <a:srgbClr val="E4E4E4"/>
                </a:solidFill>
                <a:latin typeface="Arial"/>
                <a:cs typeface="Arial"/>
              </a:rPr>
              <a:t>Подржати земаље и друге актере у процени и праћењу прошлих и текућих климатских акција, као и у дугорочном планирању и доношењу одлука за ублажавање климатских промена у сектору пољопривреде, шумарства и осталих употреба земљишта ( AFOLU)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95726" y="2037175"/>
            <a:ext cx="3609974" cy="47128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sr-Cyrl-RS" sz="2950" spc="85" dirty="0"/>
              <a:t>Сарадња између</a:t>
            </a:r>
            <a:endParaRPr sz="295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3284" y="3544201"/>
            <a:ext cx="4775155" cy="1410661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6067424" y="3038474"/>
            <a:ext cx="7791450" cy="2600325"/>
            <a:chOff x="6067424" y="3038474"/>
            <a:chExt cx="7791450" cy="260032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67424" y="3438524"/>
              <a:ext cx="3609975" cy="160019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658349" y="3038474"/>
              <a:ext cx="4200524" cy="260032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5474" y="434975"/>
            <a:ext cx="13350876" cy="784189"/>
          </a:xfrm>
          <a:prstGeom prst="rect">
            <a:avLst/>
          </a:prstGeom>
        </p:spPr>
        <p:txBody>
          <a:bodyPr vert="horz" wrap="square" lIns="0" tIns="288925" rIns="0" bIns="0" rtlCol="0">
            <a:spAutoFit/>
          </a:bodyPr>
          <a:lstStyle/>
          <a:p>
            <a:pPr marL="1707514">
              <a:lnSpc>
                <a:spcPct val="100000"/>
              </a:lnSpc>
              <a:spcBef>
                <a:spcPts val="100"/>
              </a:spcBef>
            </a:pPr>
            <a:r>
              <a:rPr sz="3200" spc="-10" dirty="0"/>
              <a:t>NEXT</a:t>
            </a:r>
            <a:r>
              <a:rPr lang="sr-Cyrl-RS" sz="3200" spc="-10" dirty="0"/>
              <a:t> </a:t>
            </a:r>
            <a:r>
              <a:rPr sz="3200" dirty="0"/>
              <a:t>|</a:t>
            </a:r>
            <a:r>
              <a:rPr lang="sr-Cyrl-RS" sz="3200" dirty="0"/>
              <a:t> </a:t>
            </a:r>
            <a:r>
              <a:rPr lang="ru-RU" sz="3200" spc="-150" dirty="0"/>
              <a:t>Алат заснован на </a:t>
            </a:r>
            <a:r>
              <a:rPr lang="en-GB" sz="3200" spc="-85" dirty="0"/>
              <a:t>Excel</a:t>
            </a:r>
            <a:r>
              <a:rPr lang="sr-Cyrl-RS" sz="3200" spc="-85" dirty="0"/>
              <a:t>-у</a:t>
            </a:r>
            <a:r>
              <a:rPr lang="ru-RU" sz="3200" spc="-150" dirty="0"/>
              <a:t> за обрачун емисије гасова</a:t>
            </a:r>
            <a:endParaRPr sz="3200" spc="-80" dirty="0"/>
          </a:p>
        </p:txBody>
      </p:sp>
      <p:sp>
        <p:nvSpPr>
          <p:cNvPr id="3" name="object 3"/>
          <p:cNvSpPr txBox="1"/>
          <p:nvPr/>
        </p:nvSpPr>
        <p:spPr>
          <a:xfrm>
            <a:off x="10801349" y="5119306"/>
            <a:ext cx="547370" cy="370205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r>
              <a:rPr sz="2250" b="1" spc="-265" dirty="0">
                <a:solidFill>
                  <a:srgbClr val="002046"/>
                </a:solidFill>
                <a:latin typeface="Trebuchet MS"/>
                <a:cs typeface="Trebuchet MS"/>
              </a:rPr>
              <a:t>Natio</a:t>
            </a:r>
            <a:endParaRPr sz="225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474324" y="2273300"/>
            <a:ext cx="26454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000" b="1" spc="-370" dirty="0">
                <a:solidFill>
                  <a:srgbClr val="002046"/>
                </a:solidFill>
                <a:latin typeface="Trebuchet MS"/>
                <a:cs typeface="Trebuchet MS"/>
              </a:rPr>
              <a:t>Географски обим</a:t>
            </a:r>
            <a:endParaRPr sz="3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5474" y="1847850"/>
            <a:ext cx="3609975" cy="1410643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200"/>
              </a:spcBef>
            </a:pPr>
            <a:r>
              <a:rPr sz="3000" b="1" spc="100" dirty="0">
                <a:solidFill>
                  <a:srgbClr val="002046"/>
                </a:solidFill>
                <a:latin typeface="Trebuchet MS"/>
                <a:cs typeface="Trebuchet MS"/>
              </a:rPr>
              <a:t>ETF</a:t>
            </a:r>
            <a:endParaRPr sz="3000" spc="1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825"/>
              </a:spcBef>
            </a:pPr>
            <a:r>
              <a:rPr lang="sr-Cyrl-RS" sz="2250" b="1" spc="-285" dirty="0">
                <a:solidFill>
                  <a:srgbClr val="002046"/>
                </a:solidFill>
                <a:latin typeface="Trebuchet MS"/>
                <a:cs typeface="Trebuchet MS"/>
              </a:rPr>
              <a:t>Побољшани оквир транспарентности</a:t>
            </a:r>
            <a:endParaRPr sz="2250" b="1" spc="-285" dirty="0">
              <a:solidFill>
                <a:srgbClr val="002046"/>
              </a:solidFill>
              <a:latin typeface="Trebuchet MS"/>
              <a:cs typeface="Trebuchet M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146696" y="3248024"/>
            <a:ext cx="527685" cy="1504950"/>
          </a:xfrm>
          <a:custGeom>
            <a:avLst/>
            <a:gdLst/>
            <a:ahLst/>
            <a:cxnLst/>
            <a:rect l="l" t="t" r="r" b="b"/>
            <a:pathLst>
              <a:path w="527685" h="1504950">
                <a:moveTo>
                  <a:pt x="288715" y="96222"/>
                </a:moveTo>
                <a:lnTo>
                  <a:pt x="240603" y="96222"/>
                </a:lnTo>
                <a:lnTo>
                  <a:pt x="252104" y="81187"/>
                </a:lnTo>
                <a:lnTo>
                  <a:pt x="258010" y="48111"/>
                </a:lnTo>
                <a:lnTo>
                  <a:pt x="260186" y="15034"/>
                </a:lnTo>
                <a:lnTo>
                  <a:pt x="260497" y="0"/>
                </a:lnTo>
                <a:lnTo>
                  <a:pt x="268821" y="0"/>
                </a:lnTo>
                <a:lnTo>
                  <a:pt x="269132" y="15034"/>
                </a:lnTo>
                <a:lnTo>
                  <a:pt x="271308" y="48111"/>
                </a:lnTo>
                <a:lnTo>
                  <a:pt x="277214" y="81187"/>
                </a:lnTo>
                <a:lnTo>
                  <a:pt x="288715" y="96222"/>
                </a:lnTo>
                <a:close/>
              </a:path>
              <a:path w="527685" h="1504950">
                <a:moveTo>
                  <a:pt x="305316" y="104546"/>
                </a:moveTo>
                <a:lnTo>
                  <a:pt x="224002" y="104546"/>
                </a:lnTo>
                <a:lnTo>
                  <a:pt x="224002" y="96222"/>
                </a:lnTo>
                <a:lnTo>
                  <a:pt x="305316" y="96222"/>
                </a:lnTo>
                <a:lnTo>
                  <a:pt x="305316" y="104546"/>
                </a:lnTo>
                <a:close/>
              </a:path>
              <a:path w="527685" h="1504950">
                <a:moveTo>
                  <a:pt x="288715" y="121148"/>
                </a:moveTo>
                <a:lnTo>
                  <a:pt x="240603" y="121148"/>
                </a:lnTo>
                <a:lnTo>
                  <a:pt x="240603" y="104546"/>
                </a:lnTo>
                <a:lnTo>
                  <a:pt x="288715" y="104546"/>
                </a:lnTo>
                <a:lnTo>
                  <a:pt x="288715" y="121148"/>
                </a:lnTo>
                <a:close/>
              </a:path>
              <a:path w="527685" h="1504950">
                <a:moveTo>
                  <a:pt x="311947" y="185814"/>
                </a:moveTo>
                <a:lnTo>
                  <a:pt x="217371" y="185814"/>
                </a:lnTo>
                <a:lnTo>
                  <a:pt x="217371" y="121148"/>
                </a:lnTo>
                <a:lnTo>
                  <a:pt x="311947" y="121148"/>
                </a:lnTo>
                <a:lnTo>
                  <a:pt x="311947" y="185814"/>
                </a:lnTo>
                <a:close/>
              </a:path>
              <a:path w="527685" h="1504950">
                <a:moveTo>
                  <a:pt x="419786" y="1219573"/>
                </a:moveTo>
                <a:lnTo>
                  <a:pt x="107839" y="1219573"/>
                </a:lnTo>
                <a:lnTo>
                  <a:pt x="115573" y="1174770"/>
                </a:lnTo>
                <a:lnTo>
                  <a:pt x="131661" y="1085146"/>
                </a:lnTo>
                <a:lnTo>
                  <a:pt x="139395" y="1040343"/>
                </a:lnTo>
                <a:lnTo>
                  <a:pt x="144334" y="1035358"/>
                </a:lnTo>
                <a:lnTo>
                  <a:pt x="147673" y="1032066"/>
                </a:lnTo>
                <a:lnTo>
                  <a:pt x="152658" y="1027081"/>
                </a:lnTo>
                <a:lnTo>
                  <a:pt x="147420" y="1007180"/>
                </a:lnTo>
                <a:lnTo>
                  <a:pt x="136309" y="967360"/>
                </a:lnTo>
                <a:lnTo>
                  <a:pt x="131071" y="947460"/>
                </a:lnTo>
                <a:lnTo>
                  <a:pt x="168425" y="935549"/>
                </a:lnTo>
                <a:lnTo>
                  <a:pt x="210575" y="675299"/>
                </a:lnTo>
                <a:lnTo>
                  <a:pt x="225839" y="434742"/>
                </a:lnTo>
                <a:lnTo>
                  <a:pt x="231476" y="255793"/>
                </a:lnTo>
                <a:lnTo>
                  <a:pt x="232279" y="185814"/>
                </a:lnTo>
                <a:lnTo>
                  <a:pt x="245589" y="185814"/>
                </a:lnTo>
                <a:lnTo>
                  <a:pt x="245586" y="255793"/>
                </a:lnTo>
                <a:lnTo>
                  <a:pt x="244330" y="334545"/>
                </a:lnTo>
                <a:lnTo>
                  <a:pt x="242771" y="382227"/>
                </a:lnTo>
                <a:lnTo>
                  <a:pt x="240613" y="434513"/>
                </a:lnTo>
                <a:lnTo>
                  <a:pt x="238402" y="479666"/>
                </a:lnTo>
                <a:lnTo>
                  <a:pt x="235806" y="526583"/>
                </a:lnTo>
                <a:lnTo>
                  <a:pt x="232815" y="575094"/>
                </a:lnTo>
                <a:lnTo>
                  <a:pt x="229429" y="624799"/>
                </a:lnTo>
                <a:lnTo>
                  <a:pt x="225660" y="675144"/>
                </a:lnTo>
                <a:lnTo>
                  <a:pt x="219652" y="740029"/>
                </a:lnTo>
                <a:lnTo>
                  <a:pt x="212386" y="804724"/>
                </a:lnTo>
                <a:lnTo>
                  <a:pt x="208911" y="828384"/>
                </a:lnTo>
                <a:lnTo>
                  <a:pt x="202598" y="875668"/>
                </a:lnTo>
                <a:lnTo>
                  <a:pt x="199123" y="899301"/>
                </a:lnTo>
                <a:lnTo>
                  <a:pt x="343126" y="899301"/>
                </a:lnTo>
                <a:lnTo>
                  <a:pt x="346796" y="930858"/>
                </a:lnTo>
                <a:lnTo>
                  <a:pt x="359240" y="934616"/>
                </a:lnTo>
                <a:lnTo>
                  <a:pt x="371675" y="938524"/>
                </a:lnTo>
                <a:lnTo>
                  <a:pt x="384110" y="942749"/>
                </a:lnTo>
                <a:lnTo>
                  <a:pt x="396554" y="947460"/>
                </a:lnTo>
                <a:lnTo>
                  <a:pt x="391323" y="967360"/>
                </a:lnTo>
                <a:lnTo>
                  <a:pt x="385791" y="987247"/>
                </a:lnTo>
                <a:lnTo>
                  <a:pt x="157643" y="987247"/>
                </a:lnTo>
                <a:lnTo>
                  <a:pt x="167566" y="1027081"/>
                </a:lnTo>
                <a:lnTo>
                  <a:pt x="375014" y="1027081"/>
                </a:lnTo>
                <a:lnTo>
                  <a:pt x="379952" y="1032066"/>
                </a:lnTo>
                <a:lnTo>
                  <a:pt x="383291" y="1035358"/>
                </a:lnTo>
                <a:lnTo>
                  <a:pt x="388277" y="1040343"/>
                </a:lnTo>
                <a:lnTo>
                  <a:pt x="389992" y="1050313"/>
                </a:lnTo>
                <a:lnTo>
                  <a:pt x="152658" y="1050313"/>
                </a:lnTo>
                <a:lnTo>
                  <a:pt x="122794" y="1217880"/>
                </a:lnTo>
                <a:lnTo>
                  <a:pt x="419494" y="1217880"/>
                </a:lnTo>
                <a:lnTo>
                  <a:pt x="419786" y="1219573"/>
                </a:lnTo>
                <a:close/>
              </a:path>
              <a:path w="527685" h="1504950">
                <a:moveTo>
                  <a:pt x="273759" y="899301"/>
                </a:moveTo>
                <a:lnTo>
                  <a:pt x="258851" y="899301"/>
                </a:lnTo>
                <a:lnTo>
                  <a:pt x="258851" y="185814"/>
                </a:lnTo>
                <a:lnTo>
                  <a:pt x="273759" y="185814"/>
                </a:lnTo>
                <a:lnTo>
                  <a:pt x="273759" y="899301"/>
                </a:lnTo>
                <a:close/>
              </a:path>
              <a:path w="527685" h="1504950">
                <a:moveTo>
                  <a:pt x="343126" y="899301"/>
                </a:moveTo>
                <a:lnTo>
                  <a:pt x="333534" y="899301"/>
                </a:lnTo>
                <a:lnTo>
                  <a:pt x="329107" y="875668"/>
                </a:lnTo>
                <a:lnTo>
                  <a:pt x="325627" y="852030"/>
                </a:lnTo>
                <a:lnTo>
                  <a:pt x="322774" y="828384"/>
                </a:lnTo>
                <a:lnTo>
                  <a:pt x="320225" y="804724"/>
                </a:lnTo>
                <a:lnTo>
                  <a:pt x="316519" y="772379"/>
                </a:lnTo>
                <a:lnTo>
                  <a:pt x="309742" y="707671"/>
                </a:lnTo>
                <a:lnTo>
                  <a:pt x="303181" y="624799"/>
                </a:lnTo>
                <a:lnTo>
                  <a:pt x="299795" y="575094"/>
                </a:lnTo>
                <a:lnTo>
                  <a:pt x="296804" y="526583"/>
                </a:lnTo>
                <a:lnTo>
                  <a:pt x="294208" y="479666"/>
                </a:lnTo>
                <a:lnTo>
                  <a:pt x="292007" y="434742"/>
                </a:lnTo>
                <a:lnTo>
                  <a:pt x="289846" y="382227"/>
                </a:lnTo>
                <a:lnTo>
                  <a:pt x="288303" y="334545"/>
                </a:lnTo>
                <a:lnTo>
                  <a:pt x="287377" y="292154"/>
                </a:lnTo>
                <a:lnTo>
                  <a:pt x="287069" y="185814"/>
                </a:lnTo>
                <a:lnTo>
                  <a:pt x="295346" y="185814"/>
                </a:lnTo>
                <a:lnTo>
                  <a:pt x="296147" y="255512"/>
                </a:lnTo>
                <a:lnTo>
                  <a:pt x="301777" y="434513"/>
                </a:lnTo>
                <a:lnTo>
                  <a:pt x="317052" y="675144"/>
                </a:lnTo>
                <a:lnTo>
                  <a:pt x="343126" y="899301"/>
                </a:lnTo>
                <a:close/>
              </a:path>
              <a:path w="527685" h="1504950">
                <a:moveTo>
                  <a:pt x="273759" y="1027081"/>
                </a:moveTo>
                <a:lnTo>
                  <a:pt x="260497" y="1027081"/>
                </a:lnTo>
                <a:lnTo>
                  <a:pt x="260497" y="987247"/>
                </a:lnTo>
                <a:lnTo>
                  <a:pt x="273759" y="987247"/>
                </a:lnTo>
                <a:lnTo>
                  <a:pt x="273759" y="1027081"/>
                </a:lnTo>
                <a:close/>
              </a:path>
              <a:path w="527685" h="1504950">
                <a:moveTo>
                  <a:pt x="375014" y="1027081"/>
                </a:moveTo>
                <a:lnTo>
                  <a:pt x="365044" y="1027081"/>
                </a:lnTo>
                <a:lnTo>
                  <a:pt x="376660" y="987247"/>
                </a:lnTo>
                <a:lnTo>
                  <a:pt x="385791" y="987247"/>
                </a:lnTo>
                <a:lnTo>
                  <a:pt x="380245" y="1007180"/>
                </a:lnTo>
                <a:lnTo>
                  <a:pt x="375014" y="1027081"/>
                </a:lnTo>
                <a:close/>
              </a:path>
              <a:path w="527685" h="1504950">
                <a:moveTo>
                  <a:pt x="353428" y="1217880"/>
                </a:moveTo>
                <a:lnTo>
                  <a:pt x="177537" y="1217880"/>
                </a:lnTo>
                <a:lnTo>
                  <a:pt x="207400" y="1050313"/>
                </a:lnTo>
                <a:lnTo>
                  <a:pt x="323564" y="1050313"/>
                </a:lnTo>
                <a:lnTo>
                  <a:pt x="326522" y="1066915"/>
                </a:lnTo>
                <a:lnTo>
                  <a:pt x="230633" y="1066915"/>
                </a:lnTo>
                <a:lnTo>
                  <a:pt x="205754" y="1202972"/>
                </a:lnTo>
                <a:lnTo>
                  <a:pt x="350771" y="1202972"/>
                </a:lnTo>
                <a:lnTo>
                  <a:pt x="353428" y="1217880"/>
                </a:lnTo>
                <a:close/>
              </a:path>
              <a:path w="527685" h="1504950">
                <a:moveTo>
                  <a:pt x="419494" y="1217880"/>
                </a:moveTo>
                <a:lnTo>
                  <a:pt x="408170" y="1217880"/>
                </a:lnTo>
                <a:lnTo>
                  <a:pt x="378306" y="1050313"/>
                </a:lnTo>
                <a:lnTo>
                  <a:pt x="389992" y="1050313"/>
                </a:lnTo>
                <a:lnTo>
                  <a:pt x="395984" y="1085146"/>
                </a:lnTo>
                <a:lnTo>
                  <a:pt x="412052" y="1174770"/>
                </a:lnTo>
                <a:lnTo>
                  <a:pt x="419494" y="1217880"/>
                </a:lnTo>
                <a:close/>
              </a:path>
              <a:path w="527685" h="1504950">
                <a:moveTo>
                  <a:pt x="350771" y="1202972"/>
                </a:moveTo>
                <a:lnTo>
                  <a:pt x="326856" y="1202972"/>
                </a:lnTo>
                <a:lnTo>
                  <a:pt x="303623" y="1066915"/>
                </a:lnTo>
                <a:lnTo>
                  <a:pt x="326522" y="1066915"/>
                </a:lnTo>
                <a:lnTo>
                  <a:pt x="350771" y="1202972"/>
                </a:lnTo>
                <a:close/>
              </a:path>
              <a:path w="527685" h="1504950">
                <a:moveTo>
                  <a:pt x="122794" y="1251083"/>
                </a:moveTo>
                <a:lnTo>
                  <a:pt x="86299" y="1251083"/>
                </a:lnTo>
                <a:lnTo>
                  <a:pt x="85037" y="1243349"/>
                </a:lnTo>
                <a:lnTo>
                  <a:pt x="82549" y="1227281"/>
                </a:lnTo>
                <a:lnTo>
                  <a:pt x="81314" y="1219573"/>
                </a:lnTo>
                <a:lnTo>
                  <a:pt x="446358" y="1219573"/>
                </a:lnTo>
                <a:lnTo>
                  <a:pt x="445097" y="1227281"/>
                </a:lnTo>
                <a:lnTo>
                  <a:pt x="443981" y="1234482"/>
                </a:lnTo>
                <a:lnTo>
                  <a:pt x="122794" y="1234482"/>
                </a:lnTo>
                <a:lnTo>
                  <a:pt x="122794" y="1251083"/>
                </a:lnTo>
                <a:close/>
              </a:path>
              <a:path w="527685" h="1504950">
                <a:moveTo>
                  <a:pt x="441373" y="1251083"/>
                </a:moveTo>
                <a:lnTo>
                  <a:pt x="409816" y="1251083"/>
                </a:lnTo>
                <a:lnTo>
                  <a:pt x="409816" y="1234482"/>
                </a:lnTo>
                <a:lnTo>
                  <a:pt x="443981" y="1234482"/>
                </a:lnTo>
                <a:lnTo>
                  <a:pt x="442608" y="1243349"/>
                </a:lnTo>
                <a:lnTo>
                  <a:pt x="441373" y="1251083"/>
                </a:lnTo>
                <a:close/>
              </a:path>
              <a:path w="527685" h="1504950">
                <a:moveTo>
                  <a:pt x="94576" y="1504949"/>
                </a:moveTo>
                <a:lnTo>
                  <a:pt x="0" y="1504949"/>
                </a:lnTo>
                <a:lnTo>
                  <a:pt x="15933" y="1460316"/>
                </a:lnTo>
                <a:lnTo>
                  <a:pt x="31954" y="1415926"/>
                </a:lnTo>
                <a:lnTo>
                  <a:pt x="48140" y="1371617"/>
                </a:lnTo>
                <a:lnTo>
                  <a:pt x="64568" y="1327227"/>
                </a:lnTo>
                <a:lnTo>
                  <a:pt x="81314" y="1282593"/>
                </a:lnTo>
                <a:lnTo>
                  <a:pt x="81314" y="1251083"/>
                </a:lnTo>
                <a:lnTo>
                  <a:pt x="446358" y="1251083"/>
                </a:lnTo>
                <a:lnTo>
                  <a:pt x="446358" y="1282593"/>
                </a:lnTo>
                <a:lnTo>
                  <a:pt x="462291" y="1327227"/>
                </a:lnTo>
                <a:lnTo>
                  <a:pt x="465345" y="1335690"/>
                </a:lnTo>
                <a:lnTo>
                  <a:pt x="263836" y="1335690"/>
                </a:lnTo>
                <a:lnTo>
                  <a:pt x="216728" y="1341313"/>
                </a:lnTo>
                <a:lnTo>
                  <a:pt x="175704" y="1357447"/>
                </a:lnTo>
                <a:lnTo>
                  <a:pt x="141870" y="1382984"/>
                </a:lnTo>
                <a:lnTo>
                  <a:pt x="116334" y="1416817"/>
                </a:lnTo>
                <a:lnTo>
                  <a:pt x="100200" y="1457842"/>
                </a:lnTo>
                <a:lnTo>
                  <a:pt x="94576" y="1504949"/>
                </a:lnTo>
                <a:close/>
              </a:path>
              <a:path w="527685" h="1504950">
                <a:moveTo>
                  <a:pt x="527626" y="1504949"/>
                </a:moveTo>
                <a:lnTo>
                  <a:pt x="433049" y="1504949"/>
                </a:lnTo>
                <a:lnTo>
                  <a:pt x="427429" y="1457842"/>
                </a:lnTo>
                <a:lnTo>
                  <a:pt x="411304" y="1416817"/>
                </a:lnTo>
                <a:lnTo>
                  <a:pt x="385778" y="1382984"/>
                </a:lnTo>
                <a:lnTo>
                  <a:pt x="351956" y="1357447"/>
                </a:lnTo>
                <a:lnTo>
                  <a:pt x="310940" y="1341313"/>
                </a:lnTo>
                <a:lnTo>
                  <a:pt x="263836" y="1335690"/>
                </a:lnTo>
                <a:lnTo>
                  <a:pt x="465345" y="1335690"/>
                </a:lnTo>
                <a:lnTo>
                  <a:pt x="478310" y="1371617"/>
                </a:lnTo>
                <a:lnTo>
                  <a:pt x="494489" y="1415926"/>
                </a:lnTo>
                <a:lnTo>
                  <a:pt x="510903" y="1460316"/>
                </a:lnTo>
                <a:lnTo>
                  <a:pt x="527626" y="150494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63625" y="5026024"/>
            <a:ext cx="2535555" cy="1051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14960" algn="ctr"/>
            <a:r>
              <a:rPr sz="2250" b="1" spc="-285" dirty="0">
                <a:solidFill>
                  <a:srgbClr val="002046"/>
                </a:solidFill>
                <a:latin typeface="Trebuchet MS"/>
                <a:cs typeface="Trebuchet MS"/>
              </a:rPr>
              <a:t>IPCC </a:t>
            </a:r>
            <a:r>
              <a:rPr lang="sr-Cyrl-RS" sz="2250" b="1" spc="-285" dirty="0">
                <a:solidFill>
                  <a:srgbClr val="002046"/>
                </a:solidFill>
                <a:latin typeface="Trebuchet MS"/>
                <a:cs typeface="Trebuchet MS"/>
              </a:rPr>
              <a:t>методологија</a:t>
            </a:r>
            <a:r>
              <a:rPr sz="2250" b="1" spc="-285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lang="sr-Cyrl-RS" sz="2250" b="1" spc="-285" dirty="0">
                <a:solidFill>
                  <a:srgbClr val="002046"/>
                </a:solidFill>
                <a:latin typeface="Trebuchet MS"/>
                <a:cs typeface="Trebuchet MS"/>
              </a:rPr>
              <a:t>Потенцијал глобалног загревања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102224" y="5026024"/>
            <a:ext cx="4087495" cy="13144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25000"/>
              </a:lnSpc>
              <a:spcBef>
                <a:spcPts val="100"/>
              </a:spcBef>
            </a:pPr>
            <a:r>
              <a:rPr lang="sr-Cyrl-RS" sz="2250" b="1" spc="-285" dirty="0">
                <a:solidFill>
                  <a:srgbClr val="002046"/>
                </a:solidFill>
                <a:latin typeface="Trebuchet MS"/>
                <a:cs typeface="Trebuchet MS"/>
              </a:rPr>
              <a:t>Пољопривреда, шумарство и остала употреба земљишта </a:t>
            </a:r>
            <a:r>
              <a:rPr sz="2250" b="1" spc="-315" dirty="0">
                <a:solidFill>
                  <a:srgbClr val="002046"/>
                </a:solidFill>
                <a:latin typeface="Trebuchet MS"/>
                <a:cs typeface="Trebuchet MS"/>
              </a:rPr>
              <a:t>(A</a:t>
            </a:r>
            <a:r>
              <a:rPr lang="sr-Cyrl-RS" sz="2250" b="1" spc="-315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2250" b="1" spc="-315" dirty="0">
                <a:solidFill>
                  <a:srgbClr val="002046"/>
                </a:solidFill>
                <a:latin typeface="Trebuchet MS"/>
                <a:cs typeface="Trebuchet MS"/>
              </a:rPr>
              <a:t>F</a:t>
            </a:r>
            <a:r>
              <a:rPr lang="sr-Cyrl-RS" sz="2250" b="1" spc="-315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2250" b="1" spc="-315" dirty="0">
                <a:solidFill>
                  <a:srgbClr val="002046"/>
                </a:solidFill>
                <a:latin typeface="Trebuchet MS"/>
                <a:cs typeface="Trebuchet MS"/>
              </a:rPr>
              <a:t>O</a:t>
            </a:r>
            <a:r>
              <a:rPr lang="sr-Cyrl-RS" sz="2250" b="1" spc="-315" dirty="0">
                <a:solidFill>
                  <a:srgbClr val="002046"/>
                </a:solidFill>
                <a:latin typeface="Trebuchet MS"/>
                <a:cs typeface="Trebuchet MS"/>
              </a:rPr>
              <a:t> </a:t>
            </a:r>
            <a:r>
              <a:rPr sz="2250" b="1" spc="-315" dirty="0">
                <a:solidFill>
                  <a:srgbClr val="002046"/>
                </a:solidFill>
                <a:latin typeface="Trebuchet MS"/>
                <a:cs typeface="Trebuchet MS"/>
              </a:rPr>
              <a:t>LU)</a:t>
            </a:r>
            <a:endParaRPr sz="225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675"/>
              </a:spcBef>
            </a:pPr>
            <a:r>
              <a:rPr lang="sr-Cyrl-RS" sz="2250" b="1" spc="-305" dirty="0">
                <a:solidFill>
                  <a:srgbClr val="002046"/>
                </a:solidFill>
                <a:latin typeface="Trebuchet MS"/>
                <a:cs typeface="Trebuchet MS"/>
              </a:rPr>
              <a:t>и енергија</a:t>
            </a:r>
            <a:endParaRPr sz="2250" dirty="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89866" y="2273300"/>
            <a:ext cx="4190683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000" b="1" spc="-355" dirty="0">
                <a:solidFill>
                  <a:srgbClr val="002046"/>
                </a:solidFill>
                <a:latin typeface="Trebuchet MS"/>
                <a:cs typeface="Trebuchet MS"/>
              </a:rPr>
              <a:t>Сектори обухваћени </a:t>
            </a:r>
            <a:r>
              <a:rPr lang="en-GB" sz="3000" b="1" spc="-355" dirty="0">
                <a:solidFill>
                  <a:srgbClr val="002046"/>
                </a:solidFill>
                <a:latin typeface="Trebuchet MS"/>
                <a:cs typeface="Trebuchet MS"/>
              </a:rPr>
              <a:t>IPCC-</a:t>
            </a:r>
            <a:r>
              <a:rPr lang="sr-Cyrl-RS" sz="3000" b="1" spc="-355" dirty="0">
                <a:solidFill>
                  <a:srgbClr val="002046"/>
                </a:solidFill>
                <a:latin typeface="Trebuchet MS"/>
                <a:cs typeface="Trebuchet MS"/>
              </a:rPr>
              <a:t>ом</a:t>
            </a:r>
            <a:endParaRPr sz="3000" dirty="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788958" y="3181911"/>
            <a:ext cx="511175" cy="1004569"/>
          </a:xfrm>
          <a:custGeom>
            <a:avLst/>
            <a:gdLst/>
            <a:ahLst/>
            <a:cxnLst/>
            <a:rect l="l" t="t" r="r" b="b"/>
            <a:pathLst>
              <a:path w="511175" h="1004570">
                <a:moveTo>
                  <a:pt x="223551" y="1004168"/>
                </a:moveTo>
                <a:lnTo>
                  <a:pt x="213046" y="998037"/>
                </a:lnTo>
                <a:lnTo>
                  <a:pt x="208564" y="985587"/>
                </a:lnTo>
                <a:lnTo>
                  <a:pt x="210731" y="608800"/>
                </a:lnTo>
                <a:lnTo>
                  <a:pt x="209224" y="601268"/>
                </a:lnTo>
                <a:lnTo>
                  <a:pt x="205104" y="595140"/>
                </a:lnTo>
                <a:lnTo>
                  <a:pt x="198977" y="591020"/>
                </a:lnTo>
                <a:lnTo>
                  <a:pt x="191444" y="589513"/>
                </a:lnTo>
                <a:lnTo>
                  <a:pt x="19118" y="589513"/>
                </a:lnTo>
                <a:lnTo>
                  <a:pt x="9667" y="587139"/>
                </a:lnTo>
                <a:lnTo>
                  <a:pt x="2925" y="580953"/>
                </a:lnTo>
                <a:lnTo>
                  <a:pt x="0" y="572365"/>
                </a:lnTo>
                <a:lnTo>
                  <a:pt x="1998" y="562781"/>
                </a:lnTo>
                <a:lnTo>
                  <a:pt x="277073" y="9364"/>
                </a:lnTo>
                <a:lnTo>
                  <a:pt x="286813" y="770"/>
                </a:lnTo>
                <a:lnTo>
                  <a:pt x="298759" y="0"/>
                </a:lnTo>
                <a:lnTo>
                  <a:pt x="308697" y="6056"/>
                </a:lnTo>
                <a:lnTo>
                  <a:pt x="312412" y="17940"/>
                </a:lnTo>
                <a:lnTo>
                  <a:pt x="312412" y="363661"/>
                </a:lnTo>
                <a:lnTo>
                  <a:pt x="313914" y="371193"/>
                </a:lnTo>
                <a:lnTo>
                  <a:pt x="318023" y="377321"/>
                </a:lnTo>
                <a:lnTo>
                  <a:pt x="324140" y="381440"/>
                </a:lnTo>
                <a:lnTo>
                  <a:pt x="331667" y="382948"/>
                </a:lnTo>
                <a:lnTo>
                  <a:pt x="491146" y="378644"/>
                </a:lnTo>
                <a:lnTo>
                  <a:pt x="500615" y="380402"/>
                </a:lnTo>
                <a:lnTo>
                  <a:pt x="507477" y="386273"/>
                </a:lnTo>
                <a:lnTo>
                  <a:pt x="510728" y="394754"/>
                </a:lnTo>
                <a:lnTo>
                  <a:pt x="509365" y="404339"/>
                </a:lnTo>
                <a:lnTo>
                  <a:pt x="244970" y="993064"/>
                </a:lnTo>
                <a:lnTo>
                  <a:pt x="235664" y="1002877"/>
                </a:lnTo>
                <a:lnTo>
                  <a:pt x="223551" y="1004168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43574" y="3167508"/>
            <a:ext cx="1932195" cy="152379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44136" y="2814637"/>
            <a:ext cx="2838449" cy="23621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8950" y="6460191"/>
            <a:ext cx="4248449" cy="949065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0439399" y="5119306"/>
            <a:ext cx="1224915" cy="370205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r>
              <a:rPr sz="2250" b="1" spc="-270" dirty="0">
                <a:solidFill>
                  <a:srgbClr val="002046"/>
                </a:solidFill>
                <a:latin typeface="Trebuchet MS"/>
                <a:cs typeface="Trebuchet MS"/>
              </a:rPr>
              <a:t>Subnational</a:t>
            </a:r>
            <a:endParaRPr sz="2250">
              <a:latin typeface="Trebuchet MS"/>
              <a:cs typeface="Trebuchet MS"/>
            </a:endParaRPr>
          </a:p>
        </p:txBody>
      </p:sp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244136" y="2814637"/>
            <a:ext cx="2838449" cy="2700337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0874374" y="5111750"/>
            <a:ext cx="1358900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2250" b="1" spc="-305" dirty="0">
                <a:solidFill>
                  <a:srgbClr val="002046"/>
                </a:solidFill>
                <a:latin typeface="Trebuchet MS"/>
                <a:cs typeface="Trebuchet MS"/>
              </a:rPr>
              <a:t>Ниво пројекта</a:t>
            </a:r>
            <a:endParaRPr sz="225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9144"/>
            <a:ext cx="14236700" cy="806170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2624" y="434975"/>
            <a:ext cx="128778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pc="-80" dirty="0"/>
              <a:t>Примене/апликације</a:t>
            </a:r>
            <a:endParaRPr spc="-8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-1"/>
            <a:ext cx="14357350" cy="7997826"/>
            <a:chOff x="657225" y="904875"/>
            <a:chExt cx="13227077" cy="64007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7225" y="904875"/>
              <a:ext cx="13227077" cy="64007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785917" y="7019921"/>
              <a:ext cx="111760" cy="100330"/>
            </a:xfrm>
            <a:custGeom>
              <a:avLst/>
              <a:gdLst/>
              <a:ahLst/>
              <a:cxnLst/>
              <a:rect l="l" t="t" r="r" b="b"/>
              <a:pathLst>
                <a:path w="111760" h="100329">
                  <a:moveTo>
                    <a:pt x="111518" y="99821"/>
                  </a:moveTo>
                  <a:lnTo>
                    <a:pt x="0" y="73305"/>
                  </a:lnTo>
                  <a:lnTo>
                    <a:pt x="88124" y="0"/>
                  </a:lnTo>
                </a:path>
              </a:pathLst>
            </a:custGeom>
            <a:ln w="19049">
              <a:solidFill>
                <a:srgbClr val="0020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781554" y="5884737"/>
              <a:ext cx="5123815" cy="1218565"/>
            </a:xfrm>
            <a:custGeom>
              <a:avLst/>
              <a:gdLst/>
              <a:ahLst/>
              <a:cxnLst/>
              <a:rect l="l" t="t" r="r" b="b"/>
              <a:pathLst>
                <a:path w="5123815" h="1218565">
                  <a:moveTo>
                    <a:pt x="0" y="1199729"/>
                  </a:moveTo>
                  <a:lnTo>
                    <a:pt x="5119092" y="0"/>
                  </a:lnTo>
                  <a:lnTo>
                    <a:pt x="5123439" y="18547"/>
                  </a:lnTo>
                  <a:lnTo>
                    <a:pt x="4346" y="1218277"/>
                  </a:lnTo>
                  <a:lnTo>
                    <a:pt x="0" y="119972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77826" y="7015740"/>
              <a:ext cx="113030" cy="99060"/>
            </a:xfrm>
            <a:custGeom>
              <a:avLst/>
              <a:gdLst/>
              <a:ahLst/>
              <a:cxnLst/>
              <a:rect l="l" t="t" r="r" b="b"/>
              <a:pathLst>
                <a:path w="113029" h="99059">
                  <a:moveTo>
                    <a:pt x="112732" y="98490"/>
                  </a:moveTo>
                  <a:lnTo>
                    <a:pt x="0" y="77728"/>
                  </a:lnTo>
                  <a:lnTo>
                    <a:pt x="84248" y="0"/>
                  </a:lnTo>
                </a:path>
              </a:pathLst>
            </a:custGeom>
            <a:ln w="19050">
              <a:solidFill>
                <a:srgbClr val="0020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73020" y="5883562"/>
              <a:ext cx="4159885" cy="1219835"/>
            </a:xfrm>
            <a:custGeom>
              <a:avLst/>
              <a:gdLst/>
              <a:ahLst/>
              <a:cxnLst/>
              <a:rect l="l" t="t" r="r" b="b"/>
              <a:pathLst>
                <a:path w="4159884" h="1219834">
                  <a:moveTo>
                    <a:pt x="0" y="1201380"/>
                  </a:moveTo>
                  <a:lnTo>
                    <a:pt x="4154117" y="0"/>
                  </a:lnTo>
                  <a:lnTo>
                    <a:pt x="4159409" y="18300"/>
                  </a:lnTo>
                  <a:lnTo>
                    <a:pt x="5292" y="1219681"/>
                  </a:lnTo>
                  <a:lnTo>
                    <a:pt x="0" y="120138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477577" y="7009127"/>
              <a:ext cx="114300" cy="97155"/>
            </a:xfrm>
            <a:custGeom>
              <a:avLst/>
              <a:gdLst/>
              <a:ahLst/>
              <a:cxnLst/>
              <a:rect l="l" t="t" r="r" b="b"/>
              <a:pathLst>
                <a:path w="114300" h="97154">
                  <a:moveTo>
                    <a:pt x="113801" y="96537"/>
                  </a:moveTo>
                  <a:lnTo>
                    <a:pt x="0" y="82796"/>
                  </a:lnTo>
                  <a:lnTo>
                    <a:pt x="79273" y="0"/>
                  </a:lnTo>
                </a:path>
              </a:pathLst>
            </a:custGeom>
            <a:ln w="19049">
              <a:solidFill>
                <a:srgbClr val="0020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472252" y="5884032"/>
              <a:ext cx="3361054" cy="1217930"/>
            </a:xfrm>
            <a:custGeom>
              <a:avLst/>
              <a:gdLst/>
              <a:ahLst/>
              <a:cxnLst/>
              <a:rect l="l" t="t" r="r" b="b"/>
              <a:pathLst>
                <a:path w="3361054" h="1217929">
                  <a:moveTo>
                    <a:pt x="0" y="1199680"/>
                  </a:moveTo>
                  <a:lnTo>
                    <a:pt x="3354266" y="0"/>
                  </a:lnTo>
                  <a:lnTo>
                    <a:pt x="3360681" y="17937"/>
                  </a:lnTo>
                  <a:lnTo>
                    <a:pt x="6415" y="1217617"/>
                  </a:lnTo>
                  <a:lnTo>
                    <a:pt x="0" y="1199680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343775" y="4981575"/>
              <a:ext cx="6315075" cy="1371600"/>
            </a:xfrm>
            <a:custGeom>
              <a:avLst/>
              <a:gdLst/>
              <a:ahLst/>
              <a:cxnLst/>
              <a:rect l="l" t="t" r="r" b="b"/>
              <a:pathLst>
                <a:path w="6315075" h="1371600">
                  <a:moveTo>
                    <a:pt x="6315074" y="1371599"/>
                  </a:moveTo>
                  <a:lnTo>
                    <a:pt x="0" y="1371599"/>
                  </a:lnTo>
                  <a:lnTo>
                    <a:pt x="0" y="0"/>
                  </a:lnTo>
                  <a:lnTo>
                    <a:pt x="6315074" y="0"/>
                  </a:lnTo>
                  <a:lnTo>
                    <a:pt x="6315074" y="13715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423150" y="5254625"/>
            <a:ext cx="6268720" cy="12136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25000"/>
              </a:lnSpc>
              <a:spcBef>
                <a:spcPts val="100"/>
              </a:spcBef>
            </a:pPr>
            <a:r>
              <a:rPr lang="ru-RU" sz="1600" b="1" spc="-20" dirty="0">
                <a:solidFill>
                  <a:srgbClr val="FFFFFF"/>
                </a:solidFill>
                <a:latin typeface="Arial"/>
                <a:cs typeface="Arial"/>
              </a:rPr>
              <a:t>Подељено поглављем IPCC-а из 4. волумена, али узима у обзир промене у коришћењу земљишта, тј. које су промене залиха угљеника и повезане емисије гасова стаклене баште при преласку са шуме на једногодишње обрадиве површине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4E4E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1891</Words>
  <Application>Microsoft Office PowerPoint</Application>
  <PresentationFormat>Custom</PresentationFormat>
  <Paragraphs>424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Microsoft JhengHei</vt:lpstr>
      <vt:lpstr>Arial</vt:lpstr>
      <vt:lpstr>Arial MT</vt:lpstr>
      <vt:lpstr>Gadugi</vt:lpstr>
      <vt:lpstr>Microsoft Sans Serif</vt:lpstr>
      <vt:lpstr>Tahoma</vt:lpstr>
      <vt:lpstr>Times New Roman</vt:lpstr>
      <vt:lpstr>Trebuchet MS</vt:lpstr>
      <vt:lpstr>Office Theme</vt:lpstr>
      <vt:lpstr>Обрачун угљеника Модул 5</vt:lpstr>
      <vt:lpstr>Садржај</vt:lpstr>
      <vt:lpstr>PowerPoint Presentation</vt:lpstr>
      <vt:lpstr>Структура Париског Споразума</vt:lpstr>
      <vt:lpstr>PowerPoint Presentation</vt:lpstr>
      <vt:lpstr>Сарадња између</vt:lpstr>
      <vt:lpstr>NEXT | Алат заснован на Excel-у за обрачун емисије гасова</vt:lpstr>
      <vt:lpstr>Примене/апликације</vt:lpstr>
      <vt:lpstr>PowerPoint Presentation</vt:lpstr>
      <vt:lpstr>PowerPoint Presentation</vt:lpstr>
      <vt:lpstr>PowerPoint Presentation</vt:lpstr>
      <vt:lpstr>Логички приступ</vt:lpstr>
      <vt:lpstr>Почетно стање земљишта/ управљање</vt:lpstr>
      <vt:lpstr>Reference</vt:lpstr>
      <vt:lpstr>Анализа национално утврђених доприноса (NDC)| Србија</vt:lpstr>
      <vt:lpstr>Србија - Сценарио и циљеви | Укупно</vt:lpstr>
      <vt:lpstr>Циљ национално утврђених доприноса (NDC)| На основу Стратегијe развоја са ниским садржајем угљеника (LCDS)</vt:lpstr>
      <vt:lpstr>Национални сценарио/Пољопривреда</vt:lpstr>
      <vt:lpstr>Циљ национално утврђеног доприноса (NDC)| политике и мере за пољопривреду</vt:lpstr>
      <vt:lpstr>Анализа национално утврђеног доприноса (NDC) | Хипотезе и резултати</vt:lpstr>
      <vt:lpstr>Анализа национално утврђеног доприноса (NDC) | Побољшања и неизвесности</vt:lpstr>
      <vt:lpstr>Национално утврђени доприноси NDC+ | Разлика у односу на NDC у пољопривреди</vt:lpstr>
      <vt:lpstr>Укратко - Шта је NEXT?</vt:lpstr>
      <vt:lpstr>Алати за национално утврђени допринос (NDC)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Обрачун емисије угљеника Модул 5</dc:title>
  <cp:lastModifiedBy>User</cp:lastModifiedBy>
  <cp:revision>22</cp:revision>
  <dcterms:created xsi:type="dcterms:W3CDTF">2025-05-07T15:12:11Z</dcterms:created>
  <dcterms:modified xsi:type="dcterms:W3CDTF">2025-05-09T11:35:24Z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2025-05-07T00:00:00Z</vt:filetime>
  </property>
  <property fmtid="{D5CDD505-2E9C-101B-9397-08002B2CF9AE}" pid="3" name="Creator">
    <vt:lpwstr>Chromium</vt:lpwstr>
  </property>
  <property fmtid="{D5CDD505-2E9C-101B-9397-08002B2CF9AE}" pid="4" name="LastSaved">
    <vt:filetime>2025-05-07T00:00:00Z</vt:filetime>
  </property>
  <property fmtid="{D5CDD505-2E9C-101B-9397-08002B2CF9AE}" pid="5" name="Producer">
    <vt:lpwstr>Skia/PDF m122</vt:lpwstr>
  </property>
</Properties>
</file>