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79" r:id="rId3"/>
    <p:sldId id="277" r:id="rId4"/>
  </p:sldIdLst>
  <p:sldSz cx="14287500" cy="8045450"/>
  <p:notesSz cx="6797675" cy="9928225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42">
          <p15:clr>
            <a:srgbClr val="A4A3A4"/>
          </p15:clr>
        </p15:guide>
        <p15:guide id="2" pos="215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754" y="67"/>
      </p:cViewPr>
      <p:guideLst>
        <p:guide orient="horz" pos="2842"/>
        <p:guide pos="215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7586"/>
          </a:xfrm>
          <a:prstGeom prst="rect">
            <a:avLst/>
          </a:prstGeom>
        </p:spPr>
        <p:txBody>
          <a:bodyPr vert="horz" lIns="68479" tIns="34240" rIns="68479" bIns="34240" rtlCol="0"/>
          <a:lstStyle>
            <a:lvl1pPr algn="l">
              <a:defRPr sz="900"/>
            </a:lvl1pPr>
          </a:lstStyle>
          <a:p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505" y="1"/>
            <a:ext cx="2945659" cy="497586"/>
          </a:xfrm>
          <a:prstGeom prst="rect">
            <a:avLst/>
          </a:prstGeom>
        </p:spPr>
        <p:txBody>
          <a:bodyPr vert="horz" lIns="68479" tIns="34240" rIns="68479" bIns="34240" rtlCol="0"/>
          <a:lstStyle>
            <a:lvl1pPr algn="r">
              <a:defRPr sz="900"/>
            </a:lvl1pPr>
          </a:lstStyle>
          <a:p>
            <a:fld id="{2F87F4B5-3469-446B-B05B-4CA7D86F9294}" type="datetime6">
              <a:rPr lang="sr-Cyrl-RS" smtClean="0"/>
              <a:t>мај 25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640"/>
            <a:ext cx="2945659" cy="497586"/>
          </a:xfrm>
          <a:prstGeom prst="rect">
            <a:avLst/>
          </a:prstGeom>
        </p:spPr>
        <p:txBody>
          <a:bodyPr vert="horz" lIns="68479" tIns="34240" rIns="68479" bIns="34240" rtlCol="0" anchor="b"/>
          <a:lstStyle>
            <a:lvl1pPr algn="l">
              <a:defRPr sz="900"/>
            </a:lvl1pPr>
          </a:lstStyle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505" y="9430640"/>
            <a:ext cx="2945659" cy="497586"/>
          </a:xfrm>
          <a:prstGeom prst="rect">
            <a:avLst/>
          </a:prstGeom>
        </p:spPr>
        <p:txBody>
          <a:bodyPr vert="horz" lIns="68479" tIns="34240" rIns="68479" bIns="34240" rtlCol="0" anchor="b"/>
          <a:lstStyle>
            <a:lvl1pPr algn="r">
              <a:defRPr sz="900"/>
            </a:lvl1pPr>
          </a:lstStyle>
          <a:p>
            <a:fld id="{B80FC461-6170-43D6-9A40-88D679D5F4C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7586"/>
          </a:xfrm>
          <a:prstGeom prst="rect">
            <a:avLst/>
          </a:prstGeom>
        </p:spPr>
        <p:txBody>
          <a:bodyPr vert="horz" lIns="68479" tIns="34240" rIns="68479" bIns="34240" rtlCol="0"/>
          <a:lstStyle>
            <a:lvl1pPr algn="l">
              <a:defRPr sz="900"/>
            </a:lvl1pPr>
          </a:lstStyle>
          <a:p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505" y="1"/>
            <a:ext cx="2945659" cy="497586"/>
          </a:xfrm>
          <a:prstGeom prst="rect">
            <a:avLst/>
          </a:prstGeom>
        </p:spPr>
        <p:txBody>
          <a:bodyPr vert="horz" lIns="68479" tIns="34240" rIns="68479" bIns="34240" rtlCol="0"/>
          <a:lstStyle>
            <a:lvl1pPr algn="r">
              <a:defRPr sz="900"/>
            </a:lvl1pPr>
          </a:lstStyle>
          <a:p>
            <a:fld id="{4B7FF5A4-9BD2-48A8-8911-A79AA464173B}" type="datetime6">
              <a:rPr lang="sr-Cyrl-RS" smtClean="0"/>
              <a:t>мај 25</a:t>
            </a:fld>
            <a:endParaRPr lang="sr-Latn-R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1425"/>
            <a:ext cx="594995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68479" tIns="34240" rIns="68479" bIns="34240" rtlCol="0" anchor="ctr"/>
          <a:lstStyle/>
          <a:p>
            <a:endParaRPr lang="sr-Latn-R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8008"/>
            <a:ext cx="5438140" cy="3910169"/>
          </a:xfrm>
          <a:prstGeom prst="rect">
            <a:avLst/>
          </a:prstGeom>
        </p:spPr>
        <p:txBody>
          <a:bodyPr vert="horz" lIns="68479" tIns="34240" rIns="68479" bIns="3424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640"/>
            <a:ext cx="2945659" cy="497586"/>
          </a:xfrm>
          <a:prstGeom prst="rect">
            <a:avLst/>
          </a:prstGeom>
        </p:spPr>
        <p:txBody>
          <a:bodyPr vert="horz" lIns="68479" tIns="34240" rIns="68479" bIns="34240" rtlCol="0" anchor="b"/>
          <a:lstStyle>
            <a:lvl1pPr algn="l">
              <a:defRPr sz="900"/>
            </a:lvl1pPr>
          </a:lstStyle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505" y="9430640"/>
            <a:ext cx="2945659" cy="497586"/>
          </a:xfrm>
          <a:prstGeom prst="rect">
            <a:avLst/>
          </a:prstGeom>
        </p:spPr>
        <p:txBody>
          <a:bodyPr vert="horz" lIns="68479" tIns="34240" rIns="68479" bIns="34240" rtlCol="0" anchor="b"/>
          <a:lstStyle>
            <a:lvl1pPr algn="r">
              <a:defRPr sz="900"/>
            </a:lvl1pPr>
          </a:lstStyle>
          <a:p>
            <a:fld id="{67531CBD-BB96-45E8-854B-00C9EA5149F5}" type="slidenum">
              <a:rPr lang="sr-Latn-RS" smtClean="0"/>
              <a:t>‹#›</a:t>
            </a:fld>
            <a:endParaRPr 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31CBD-BB96-45E8-854B-00C9EA5149F5}" type="slidenum">
              <a:rPr lang="sr-Latn-RS" smtClean="0"/>
              <a:t>1</a:t>
            </a:fld>
            <a:endParaRPr lang="sr-Latn-R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A5BFBF9-09E8-44F5-91C3-F05A48BD1C1C}" type="datetime6">
              <a:rPr lang="sr-Cyrl-RS" smtClean="0"/>
              <a:t>мај 25</a:t>
            </a:fld>
            <a:endParaRPr lang="sr-Latn-R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72038" y="2494089"/>
            <a:ext cx="12149773" cy="1689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500" b="1" i="0">
                <a:solidFill>
                  <a:srgbClr val="002046"/>
                </a:solidFill>
                <a:latin typeface="Tahoma" panose="020B0604030504040204"/>
                <a:cs typeface="Tahoma" panose="020B0604030504040204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44077" y="4505452"/>
            <a:ext cx="10005695" cy="20113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002046"/>
                </a:solidFill>
                <a:latin typeface="Tahoma" panose="020B0604030504040204"/>
                <a:cs typeface="Tahoma" panose="020B0604030504040204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95500" y="304799"/>
            <a:ext cx="10106024" cy="742949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500" b="1" i="0">
                <a:solidFill>
                  <a:srgbClr val="002046"/>
                </a:solidFill>
                <a:latin typeface="Tahoma" panose="020B0604030504040204"/>
                <a:cs typeface="Tahoma" panose="020B0604030504040204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rgbClr val="002046"/>
                </a:solidFill>
                <a:latin typeface="Tahoma" panose="020B0604030504040204"/>
                <a:cs typeface="Tahoma" panose="020B0604030504040204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500" b="1" i="0">
                <a:solidFill>
                  <a:srgbClr val="002046"/>
                </a:solidFill>
                <a:latin typeface="Tahoma" panose="020B0604030504040204"/>
                <a:cs typeface="Tahoma" panose="020B0604030504040204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14692" y="1850453"/>
            <a:ext cx="6217825" cy="5309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361332" y="1850453"/>
            <a:ext cx="6217825" cy="5309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4287500" cy="8039100"/>
          </a:xfrm>
          <a:custGeom>
            <a:avLst/>
            <a:gdLst/>
            <a:ahLst/>
            <a:cxnLst/>
            <a:rect l="l" t="t" r="r" b="b"/>
            <a:pathLst>
              <a:path w="14287500" h="8039100">
                <a:moveTo>
                  <a:pt x="14287498" y="8039099"/>
                </a:moveTo>
                <a:lnTo>
                  <a:pt x="0" y="8039099"/>
                </a:lnTo>
                <a:lnTo>
                  <a:pt x="0" y="0"/>
                </a:lnTo>
                <a:lnTo>
                  <a:pt x="14287498" y="0"/>
                </a:lnTo>
                <a:lnTo>
                  <a:pt x="14287498" y="8039099"/>
                </a:lnTo>
                <a:close/>
              </a:path>
            </a:pathLst>
          </a:custGeom>
          <a:solidFill>
            <a:srgbClr val="0020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500" b="1" i="0">
                <a:solidFill>
                  <a:srgbClr val="002046"/>
                </a:solidFill>
                <a:latin typeface="Tahoma" panose="020B0604030504040204"/>
                <a:cs typeface="Tahoma" panose="020B0604030504040204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14425" y="228599"/>
            <a:ext cx="12058650" cy="758189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54896" y="406400"/>
            <a:ext cx="6597015" cy="711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500" b="1" i="0">
                <a:solidFill>
                  <a:srgbClr val="002046"/>
                </a:solidFill>
                <a:latin typeface="Tahoma" panose="020B0604030504040204"/>
                <a:cs typeface="Tahoma" panose="020B0604030504040204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35025" y="1490344"/>
            <a:ext cx="12623800" cy="3435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002046"/>
                </a:solidFill>
                <a:latin typeface="Tahoma" panose="020B0604030504040204"/>
                <a:cs typeface="Tahoma" panose="020B0604030504040204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859909" y="7482268"/>
            <a:ext cx="4574032" cy="4022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14692" y="7482268"/>
            <a:ext cx="3287585" cy="4022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291572" y="7482268"/>
            <a:ext cx="3287585" cy="4022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51284" y="1009649"/>
            <a:ext cx="5450638" cy="651192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467350" y="1965324"/>
            <a:ext cx="8458200" cy="3587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7915"/>
              </a:lnSpc>
              <a:spcBef>
                <a:spcPts val="100"/>
              </a:spcBef>
            </a:pPr>
            <a:r>
              <a:rPr lang="sr-Latn-RS" altLang="sr-Cyrl-RS" sz="6750" spc="-45" dirty="0">
                <a:solidFill>
                  <a:srgbClr val="FFFFFF"/>
                </a:solidFill>
              </a:rPr>
              <a:t>A</a:t>
            </a:r>
            <a:r>
              <a:rPr lang="sr-Cyrl-RS" altLang="sr-Cyrl-RS" sz="6750" spc="-45" dirty="0">
                <a:solidFill>
                  <a:srgbClr val="FFFFFF"/>
                </a:solidFill>
              </a:rPr>
              <a:t>лати за обрачун</a:t>
            </a:r>
            <a:r>
              <a:rPr lang="sr-Cyrl-RS" sz="6750" spc="-45" dirty="0">
                <a:solidFill>
                  <a:srgbClr val="FFFFFF"/>
                </a:solidFill>
              </a:rPr>
              <a:t> угљеника</a:t>
            </a:r>
            <a:br>
              <a:rPr lang="sr-Cyrl-RS" sz="6750" spc="-45" dirty="0">
                <a:solidFill>
                  <a:srgbClr val="FFFFFF"/>
                </a:solidFill>
              </a:rPr>
            </a:br>
            <a:endParaRPr sz="6750" dirty="0"/>
          </a:p>
          <a:p>
            <a:pPr marL="107315">
              <a:lnSpc>
                <a:spcPts val="4130"/>
              </a:lnSpc>
            </a:pPr>
            <a:r>
              <a:rPr lang="sr-Cyrl-RS" sz="3600" dirty="0">
                <a:solidFill>
                  <a:srgbClr val="FFFFFF"/>
                </a:solidFill>
              </a:rPr>
              <a:t>Модул</a:t>
            </a:r>
            <a:r>
              <a:rPr sz="3600" spc="-135" dirty="0">
                <a:solidFill>
                  <a:srgbClr val="FFFFFF"/>
                </a:solidFill>
              </a:rPr>
              <a:t> </a:t>
            </a:r>
            <a:r>
              <a:rPr lang="sr-Cyrl-RS" sz="3600" spc="-135" dirty="0">
                <a:solidFill>
                  <a:srgbClr val="FFFFFF"/>
                </a:solidFill>
              </a:rPr>
              <a:t>4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20750" y="192947"/>
            <a:ext cx="2982595" cy="57451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sr-Cyrl-RS" sz="3650" spc="-290" dirty="0">
                <a:solidFill>
                  <a:srgbClr val="000000"/>
                </a:solidFill>
                <a:latin typeface="Trebuchet MS" panose="020B0603020202020204"/>
                <a:cs typeface="Trebuchet MS" panose="020B0603020202020204"/>
              </a:rPr>
              <a:t>Садржај</a:t>
            </a:r>
            <a:endParaRPr sz="3650" dirty="0">
              <a:latin typeface="Trebuchet MS" panose="020B0603020202020204"/>
              <a:cs typeface="Trebuchet MS" panose="020B0603020202020204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00708" y="1325562"/>
            <a:ext cx="265430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180" dirty="0">
                <a:latin typeface="Tahoma" panose="020B0604030504040204"/>
                <a:cs typeface="Tahoma" panose="020B0604030504040204"/>
              </a:rPr>
              <a:t>01</a:t>
            </a:r>
            <a:endParaRPr sz="2100">
              <a:latin typeface="Tahoma" panose="020B0604030504040204"/>
              <a:cs typeface="Tahoma" panose="020B0604030504040204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928691" y="990599"/>
            <a:ext cx="1024255" cy="5791200"/>
            <a:chOff x="928691" y="990599"/>
            <a:chExt cx="1024255" cy="5791200"/>
          </a:xfrm>
        </p:grpSpPr>
        <p:sp>
          <p:nvSpPr>
            <p:cNvPr id="6" name="object 6"/>
            <p:cNvSpPr/>
            <p:nvPr/>
          </p:nvSpPr>
          <p:spPr>
            <a:xfrm>
              <a:off x="1433512" y="990599"/>
              <a:ext cx="441325" cy="342900"/>
            </a:xfrm>
            <a:custGeom>
              <a:avLst/>
              <a:gdLst/>
              <a:ahLst/>
              <a:cxnLst/>
              <a:rect l="l" t="t" r="r" b="b"/>
              <a:pathLst>
                <a:path w="441325" h="342900">
                  <a:moveTo>
                    <a:pt x="293978" y="342850"/>
                  </a:moveTo>
                  <a:lnTo>
                    <a:pt x="270151" y="304724"/>
                  </a:lnTo>
                  <a:lnTo>
                    <a:pt x="241410" y="270150"/>
                  </a:lnTo>
                  <a:lnTo>
                    <a:pt x="208279" y="239758"/>
                  </a:lnTo>
                  <a:lnTo>
                    <a:pt x="171359" y="214100"/>
                  </a:lnTo>
                  <a:lnTo>
                    <a:pt x="131323" y="193643"/>
                  </a:lnTo>
                  <a:lnTo>
                    <a:pt x="88898" y="178759"/>
                  </a:lnTo>
                  <a:lnTo>
                    <a:pt x="44857" y="169719"/>
                  </a:lnTo>
                  <a:lnTo>
                    <a:pt x="0" y="166687"/>
                  </a:lnTo>
                  <a:lnTo>
                    <a:pt x="0" y="0"/>
                  </a:lnTo>
                  <a:lnTo>
                    <a:pt x="50522" y="2558"/>
                  </a:lnTo>
                  <a:lnTo>
                    <a:pt x="100546" y="10211"/>
                  </a:lnTo>
                  <a:lnTo>
                    <a:pt x="149540" y="22882"/>
                  </a:lnTo>
                  <a:lnTo>
                    <a:pt x="196985" y="40433"/>
                  </a:lnTo>
                  <a:lnTo>
                    <a:pt x="242415" y="62686"/>
                  </a:lnTo>
                  <a:lnTo>
                    <a:pt x="285379" y="89426"/>
                  </a:lnTo>
                  <a:lnTo>
                    <a:pt x="325421" y="120372"/>
                  </a:lnTo>
                  <a:lnTo>
                    <a:pt x="362116" y="155193"/>
                  </a:lnTo>
                  <a:lnTo>
                    <a:pt x="395106" y="193543"/>
                  </a:lnTo>
                  <a:lnTo>
                    <a:pt x="424063" y="235046"/>
                  </a:lnTo>
                  <a:lnTo>
                    <a:pt x="440967" y="264245"/>
                  </a:lnTo>
                  <a:lnTo>
                    <a:pt x="293978" y="342850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933449" y="990599"/>
              <a:ext cx="1000125" cy="1000125"/>
            </a:xfrm>
            <a:custGeom>
              <a:avLst/>
              <a:gdLst/>
              <a:ahLst/>
              <a:cxnLst/>
              <a:rect l="l" t="t" r="r" b="b"/>
              <a:pathLst>
                <a:path w="1000125" h="1000125">
                  <a:moveTo>
                    <a:pt x="501146" y="1000123"/>
                  </a:moveTo>
                  <a:lnTo>
                    <a:pt x="460535" y="998560"/>
                  </a:lnTo>
                  <a:lnTo>
                    <a:pt x="420176" y="993703"/>
                  </a:lnTo>
                  <a:lnTo>
                    <a:pt x="380344" y="985583"/>
                  </a:lnTo>
                  <a:lnTo>
                    <a:pt x="341313" y="974257"/>
                  </a:lnTo>
                  <a:lnTo>
                    <a:pt x="303330" y="959800"/>
                  </a:lnTo>
                  <a:lnTo>
                    <a:pt x="266638" y="942302"/>
                  </a:lnTo>
                  <a:lnTo>
                    <a:pt x="231489" y="921881"/>
                  </a:lnTo>
                  <a:lnTo>
                    <a:pt x="198122" y="898678"/>
                  </a:lnTo>
                  <a:lnTo>
                    <a:pt x="166750" y="872843"/>
                  </a:lnTo>
                  <a:lnTo>
                    <a:pt x="137572" y="844538"/>
                  </a:lnTo>
                  <a:lnTo>
                    <a:pt x="110790" y="813957"/>
                  </a:lnTo>
                  <a:lnTo>
                    <a:pt x="86586" y="781309"/>
                  </a:lnTo>
                  <a:lnTo>
                    <a:pt x="65113" y="746804"/>
                  </a:lnTo>
                  <a:lnTo>
                    <a:pt x="46508" y="710660"/>
                  </a:lnTo>
                  <a:lnTo>
                    <a:pt x="30901" y="673125"/>
                  </a:lnTo>
                  <a:lnTo>
                    <a:pt x="18397" y="634455"/>
                  </a:lnTo>
                  <a:lnTo>
                    <a:pt x="9074" y="594898"/>
                  </a:lnTo>
                  <a:lnTo>
                    <a:pt x="2994" y="554704"/>
                  </a:lnTo>
                  <a:lnTo>
                    <a:pt x="198" y="514150"/>
                  </a:lnTo>
                  <a:lnTo>
                    <a:pt x="0" y="500604"/>
                  </a:lnTo>
                  <a:lnTo>
                    <a:pt x="169" y="487058"/>
                  </a:lnTo>
                  <a:lnTo>
                    <a:pt x="2876" y="446497"/>
                  </a:lnTo>
                  <a:lnTo>
                    <a:pt x="8870" y="406291"/>
                  </a:lnTo>
                  <a:lnTo>
                    <a:pt x="18107" y="366713"/>
                  </a:lnTo>
                  <a:lnTo>
                    <a:pt x="30527" y="328017"/>
                  </a:lnTo>
                  <a:lnTo>
                    <a:pt x="46053" y="290447"/>
                  </a:lnTo>
                  <a:lnTo>
                    <a:pt x="64579" y="254263"/>
                  </a:lnTo>
                  <a:lnTo>
                    <a:pt x="85977" y="219712"/>
                  </a:lnTo>
                  <a:lnTo>
                    <a:pt x="110110" y="187012"/>
                  </a:lnTo>
                  <a:lnTo>
                    <a:pt x="136826" y="156373"/>
                  </a:lnTo>
                  <a:lnTo>
                    <a:pt x="165942" y="128005"/>
                  </a:lnTo>
                  <a:lnTo>
                    <a:pt x="197259" y="102101"/>
                  </a:lnTo>
                  <a:lnTo>
                    <a:pt x="230575" y="78826"/>
                  </a:lnTo>
                  <a:lnTo>
                    <a:pt x="265680" y="58329"/>
                  </a:lnTo>
                  <a:lnTo>
                    <a:pt x="302334" y="40751"/>
                  </a:lnTo>
                  <a:lnTo>
                    <a:pt x="340285" y="26212"/>
                  </a:lnTo>
                  <a:lnTo>
                    <a:pt x="379292" y="14802"/>
                  </a:lnTo>
                  <a:lnTo>
                    <a:pt x="419106" y="6596"/>
                  </a:lnTo>
                  <a:lnTo>
                    <a:pt x="459455" y="1651"/>
                  </a:lnTo>
                  <a:lnTo>
                    <a:pt x="500062" y="0"/>
                  </a:lnTo>
                  <a:lnTo>
                    <a:pt x="500062" y="166687"/>
                  </a:lnTo>
                  <a:lnTo>
                    <a:pt x="491025" y="166810"/>
                  </a:lnTo>
                  <a:lnTo>
                    <a:pt x="482001" y="167177"/>
                  </a:lnTo>
                  <a:lnTo>
                    <a:pt x="437200" y="172668"/>
                  </a:lnTo>
                  <a:lnTo>
                    <a:pt x="393544" y="184162"/>
                  </a:lnTo>
                  <a:lnTo>
                    <a:pt x="351842" y="201449"/>
                  </a:lnTo>
                  <a:lnTo>
                    <a:pt x="312863" y="224208"/>
                  </a:lnTo>
                  <a:lnTo>
                    <a:pt x="277316" y="252024"/>
                  </a:lnTo>
                  <a:lnTo>
                    <a:pt x="245848" y="284392"/>
                  </a:lnTo>
                  <a:lnTo>
                    <a:pt x="219041" y="320714"/>
                  </a:lnTo>
                  <a:lnTo>
                    <a:pt x="197389" y="360319"/>
                  </a:lnTo>
                  <a:lnTo>
                    <a:pt x="181287" y="402486"/>
                  </a:lnTo>
                  <a:lnTo>
                    <a:pt x="171027" y="446448"/>
                  </a:lnTo>
                  <a:lnTo>
                    <a:pt x="166800" y="491393"/>
                  </a:lnTo>
                  <a:lnTo>
                    <a:pt x="166687" y="500423"/>
                  </a:lnTo>
                  <a:lnTo>
                    <a:pt x="166820" y="509454"/>
                  </a:lnTo>
                  <a:lnTo>
                    <a:pt x="171144" y="554389"/>
                  </a:lnTo>
                  <a:lnTo>
                    <a:pt x="181499" y="598329"/>
                  </a:lnTo>
                  <a:lnTo>
                    <a:pt x="197693" y="640461"/>
                  </a:lnTo>
                  <a:lnTo>
                    <a:pt x="219430" y="680019"/>
                  </a:lnTo>
                  <a:lnTo>
                    <a:pt x="246316" y="716283"/>
                  </a:lnTo>
                  <a:lnTo>
                    <a:pt x="277854" y="748582"/>
                  </a:lnTo>
                  <a:lnTo>
                    <a:pt x="313462" y="776321"/>
                  </a:lnTo>
                  <a:lnTo>
                    <a:pt x="352490" y="798995"/>
                  </a:lnTo>
                  <a:lnTo>
                    <a:pt x="394229" y="816192"/>
                  </a:lnTo>
                  <a:lnTo>
                    <a:pt x="437910" y="827592"/>
                  </a:lnTo>
                  <a:lnTo>
                    <a:pt x="482723" y="832986"/>
                  </a:lnTo>
                  <a:lnTo>
                    <a:pt x="500785" y="833436"/>
                  </a:lnTo>
                  <a:lnTo>
                    <a:pt x="509822" y="833294"/>
                  </a:lnTo>
                  <a:lnTo>
                    <a:pt x="554746" y="828921"/>
                  </a:lnTo>
                  <a:lnTo>
                    <a:pt x="598668" y="818520"/>
                  </a:lnTo>
                  <a:lnTo>
                    <a:pt x="640789" y="802278"/>
                  </a:lnTo>
                  <a:lnTo>
                    <a:pt x="680329" y="780495"/>
                  </a:lnTo>
                  <a:lnTo>
                    <a:pt x="716558" y="753574"/>
                  </a:lnTo>
                  <a:lnTo>
                    <a:pt x="748819" y="722005"/>
                  </a:lnTo>
                  <a:lnTo>
                    <a:pt x="776523" y="686363"/>
                  </a:lnTo>
                  <a:lnTo>
                    <a:pt x="799158" y="647304"/>
                  </a:lnTo>
                  <a:lnTo>
                    <a:pt x="816307" y="605552"/>
                  </a:lnTo>
                  <a:lnTo>
                    <a:pt x="827658" y="561866"/>
                  </a:lnTo>
                  <a:lnTo>
                    <a:pt x="833004" y="517040"/>
                  </a:lnTo>
                  <a:lnTo>
                    <a:pt x="833435" y="498978"/>
                  </a:lnTo>
                  <a:lnTo>
                    <a:pt x="833284" y="489948"/>
                  </a:lnTo>
                  <a:lnTo>
                    <a:pt x="828862" y="445021"/>
                  </a:lnTo>
                  <a:lnTo>
                    <a:pt x="818411" y="401104"/>
                  </a:lnTo>
                  <a:lnTo>
                    <a:pt x="802126" y="359008"/>
                  </a:lnTo>
                  <a:lnTo>
                    <a:pt x="794040" y="342850"/>
                  </a:lnTo>
                  <a:lnTo>
                    <a:pt x="941030" y="264245"/>
                  </a:lnTo>
                  <a:lnTo>
                    <a:pt x="958723" y="300832"/>
                  </a:lnTo>
                  <a:lnTo>
                    <a:pt x="973391" y="338745"/>
                  </a:lnTo>
                  <a:lnTo>
                    <a:pt x="984929" y="377724"/>
                  </a:lnTo>
                  <a:lnTo>
                    <a:pt x="993262" y="417501"/>
                  </a:lnTo>
                  <a:lnTo>
                    <a:pt x="998338" y="457824"/>
                  </a:lnTo>
                  <a:lnTo>
                    <a:pt x="1000123" y="498436"/>
                  </a:lnTo>
                  <a:lnTo>
                    <a:pt x="999983" y="511982"/>
                  </a:lnTo>
                  <a:lnTo>
                    <a:pt x="997363" y="552548"/>
                  </a:lnTo>
                  <a:lnTo>
                    <a:pt x="991456" y="592768"/>
                  </a:lnTo>
                  <a:lnTo>
                    <a:pt x="982305" y="632365"/>
                  </a:lnTo>
                  <a:lnTo>
                    <a:pt x="969969" y="671089"/>
                  </a:lnTo>
                  <a:lnTo>
                    <a:pt x="954525" y="708692"/>
                  </a:lnTo>
                  <a:lnTo>
                    <a:pt x="936077" y="744916"/>
                  </a:lnTo>
                  <a:lnTo>
                    <a:pt x="914754" y="779514"/>
                  </a:lnTo>
                  <a:lnTo>
                    <a:pt x="890692" y="812266"/>
                  </a:lnTo>
                  <a:lnTo>
                    <a:pt x="864043" y="842963"/>
                  </a:lnTo>
                  <a:lnTo>
                    <a:pt x="834988" y="871394"/>
                  </a:lnTo>
                  <a:lnTo>
                    <a:pt x="803728" y="897365"/>
                  </a:lnTo>
                  <a:lnTo>
                    <a:pt x="770462" y="920712"/>
                  </a:lnTo>
                  <a:lnTo>
                    <a:pt x="735402" y="941286"/>
                  </a:lnTo>
                  <a:lnTo>
                    <a:pt x="698786" y="958943"/>
                  </a:lnTo>
                  <a:lnTo>
                    <a:pt x="660866" y="973564"/>
                  </a:lnTo>
                  <a:lnTo>
                    <a:pt x="621884" y="985059"/>
                  </a:lnTo>
                  <a:lnTo>
                    <a:pt x="582088" y="993352"/>
                  </a:lnTo>
                  <a:lnTo>
                    <a:pt x="541750" y="998384"/>
                  </a:lnTo>
                  <a:lnTo>
                    <a:pt x="514702" y="999910"/>
                  </a:lnTo>
                  <a:lnTo>
                    <a:pt x="501146" y="1000123"/>
                  </a:lnTo>
                  <a:close/>
                </a:path>
              </a:pathLst>
            </a:custGeom>
            <a:solidFill>
              <a:srgbClr val="E4E4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28691" y="2157412"/>
              <a:ext cx="1024040" cy="4624387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433565" y="2000356"/>
              <a:ext cx="0" cy="147955"/>
            </a:xfrm>
            <a:custGeom>
              <a:avLst/>
              <a:gdLst/>
              <a:ahLst/>
              <a:cxnLst/>
              <a:rect l="l" t="t" r="r" b="b"/>
              <a:pathLst>
                <a:path h="147955">
                  <a:moveTo>
                    <a:pt x="0" y="0"/>
                  </a:moveTo>
                  <a:lnTo>
                    <a:pt x="0" y="147530"/>
                  </a:lnTo>
                </a:path>
              </a:pathLst>
            </a:custGeom>
            <a:ln w="19049">
              <a:solidFill>
                <a:srgbClr val="65656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1300708" y="2481586"/>
            <a:ext cx="11405642" cy="7073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  <a:tabLst>
                <a:tab pos="813435" algn="l"/>
              </a:tabLst>
            </a:pPr>
            <a:r>
              <a:rPr sz="2100" spc="-25" dirty="0">
                <a:latin typeface="Tahoma" panose="020B0604030504040204"/>
                <a:cs typeface="Tahoma" panose="020B0604030504040204"/>
              </a:rPr>
              <a:t>02</a:t>
            </a:r>
            <a:r>
              <a:rPr sz="2100" dirty="0">
                <a:latin typeface="Tahoma" panose="020B0604030504040204"/>
                <a:cs typeface="Tahoma" panose="020B0604030504040204"/>
              </a:rPr>
              <a:t>	</a:t>
            </a:r>
            <a:r>
              <a:rPr lang="ru-RU" sz="2200" b="1" spc="-160" dirty="0">
                <a:latin typeface="Trebuchet MS" panose="020B0603020202020204"/>
                <a:cs typeface="Trebuchet MS" panose="020B0603020202020204"/>
              </a:rPr>
              <a:t>Модул </a:t>
            </a:r>
            <a:r>
              <a:rPr lang="sr-Cyrl-RS" altLang="ru-RU" sz="2200" b="1" spc="-160" dirty="0">
                <a:latin typeface="Trebuchet MS" panose="020B0603020202020204"/>
                <a:cs typeface="Trebuchet MS" panose="020B0603020202020204"/>
              </a:rPr>
              <a:t>2</a:t>
            </a:r>
            <a:r>
              <a:rPr lang="ru-RU" sz="2200" b="1" spc="-160" dirty="0">
                <a:latin typeface="Trebuchet MS" panose="020B0603020202020204"/>
                <a:cs typeface="Trebuchet MS" panose="020B0603020202020204"/>
              </a:rPr>
              <a:t> - Сектори емисије према Међународном панелу о климатским променама</a:t>
            </a:r>
            <a:endParaRPr lang="ru-RU" sz="2200" dirty="0">
              <a:latin typeface="Trebuchet MS" panose="020B0603020202020204"/>
              <a:cs typeface="Trebuchet MS" panose="020B0603020202020204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813435" algn="l"/>
              </a:tabLst>
            </a:pPr>
            <a:endParaRPr sz="2200" dirty="0">
              <a:latin typeface="Trebuchet MS" panose="020B0603020202020204"/>
              <a:cs typeface="Trebuchet MS" panose="020B0603020202020204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101850" y="1299946"/>
            <a:ext cx="8910955" cy="353943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ru-RU" sz="2200" b="1" spc="-160" dirty="0">
                <a:latin typeface="Trebuchet MS" panose="020B0603020202020204"/>
                <a:cs typeface="Trebuchet MS" panose="020B0603020202020204"/>
              </a:rPr>
              <a:t>Модул 1 - Значај обрачуна угљеника за ублажавање климатских промена</a:t>
            </a:r>
            <a:endParaRPr lang="ru-RU" sz="2200" dirty="0">
              <a:latin typeface="Trebuchet MS" panose="020B0603020202020204"/>
              <a:cs typeface="Trebuchet MS" panose="020B0603020202020204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300708" y="3659187"/>
            <a:ext cx="265430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180" dirty="0">
                <a:latin typeface="Tahoma" panose="020B0604030504040204"/>
                <a:cs typeface="Tahoma" panose="020B0604030504040204"/>
              </a:rPr>
              <a:t>03</a:t>
            </a:r>
            <a:endParaRPr sz="210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300708" y="4777111"/>
            <a:ext cx="8052842" cy="122341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813435" indent="-800735">
              <a:lnSpc>
                <a:spcPct val="100000"/>
              </a:lnSpc>
              <a:spcBef>
                <a:spcPts val="120"/>
              </a:spcBef>
              <a:buSzPct val="95000"/>
              <a:buFont typeface="Tahoma" panose="020B0604030504040204"/>
              <a:buAutoNum type="arabicPeriod" startAt="4"/>
              <a:tabLst>
                <a:tab pos="813435" algn="l"/>
              </a:tabLst>
            </a:pPr>
            <a:r>
              <a:rPr lang="ru-RU" sz="2200" b="1" u="sng" spc="-160" dirty="0">
                <a:latin typeface="Trebuchet MS" panose="020B0603020202020204"/>
                <a:cs typeface="Trebuchet MS" panose="020B0603020202020204"/>
              </a:rPr>
              <a:t>Модул 4 - Алати за обрачун угљеника</a:t>
            </a:r>
            <a:endParaRPr lang="ru-RU" sz="2200" u="sng" dirty="0">
              <a:latin typeface="Trebuchet MS" panose="020B0603020202020204"/>
              <a:cs typeface="Trebuchet MS" panose="020B0603020202020204"/>
            </a:endParaRPr>
          </a:p>
          <a:p>
            <a:pPr>
              <a:lnSpc>
                <a:spcPct val="100000"/>
              </a:lnSpc>
              <a:spcBef>
                <a:spcPts val="1475"/>
              </a:spcBef>
              <a:buFont typeface="Tahoma" panose="020B0604030504040204"/>
              <a:buAutoNum type="arabicPeriod" startAt="4"/>
            </a:pPr>
            <a:endParaRPr lang="ru-RU" sz="2200" dirty="0">
              <a:latin typeface="Trebuchet MS" panose="020B0603020202020204"/>
              <a:cs typeface="Trebuchet MS" panose="020B0603020202020204"/>
            </a:endParaRPr>
          </a:p>
          <a:p>
            <a:pPr marL="813435" indent="-800735">
              <a:lnSpc>
                <a:spcPct val="100000"/>
              </a:lnSpc>
              <a:buSzPct val="95000"/>
              <a:buFont typeface="Tahoma" panose="020B0604030504040204"/>
              <a:buAutoNum type="arabicPeriod" startAt="4"/>
              <a:tabLst>
                <a:tab pos="813435" algn="l"/>
              </a:tabLst>
            </a:pPr>
            <a:r>
              <a:rPr lang="ru-RU" sz="2200" b="1" spc="-160" dirty="0">
                <a:latin typeface="Trebuchet MS" panose="020B0603020202020204"/>
                <a:cs typeface="Trebuchet MS" panose="020B0603020202020204"/>
              </a:rPr>
              <a:t>Модул 5 – Обрачун угљеника и извештавање у пракси</a:t>
            </a:r>
            <a:endParaRPr lang="ru-RU" sz="2200" dirty="0">
              <a:latin typeface="Trebuchet MS" panose="020B0603020202020204"/>
              <a:cs typeface="Trebuchet MS" panose="020B0603020202020204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300708" y="7126287"/>
            <a:ext cx="265430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180" dirty="0">
                <a:latin typeface="Tahoma" panose="020B0604030504040204"/>
                <a:cs typeface="Tahoma" panose="020B0604030504040204"/>
              </a:rPr>
              <a:t>06</a:t>
            </a:r>
            <a:endParaRPr sz="2100">
              <a:latin typeface="Tahoma" panose="020B0604030504040204"/>
              <a:cs typeface="Tahoma" panose="020B0604030504040204"/>
            </a:endParaRPr>
          </a:p>
        </p:txBody>
      </p:sp>
      <p:pic>
        <p:nvPicPr>
          <p:cNvPr id="15" name="object 1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33600" y="6791325"/>
            <a:ext cx="999823" cy="999490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2101850" y="7004692"/>
            <a:ext cx="8775700" cy="353943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"/>
              </a:spcBef>
              <a:buSzPct val="95000"/>
              <a:tabLst>
                <a:tab pos="813435" algn="l"/>
              </a:tabLst>
            </a:pPr>
            <a:r>
              <a:rPr lang="ru-RU" sz="2200" b="1" spc="-160" dirty="0">
                <a:latin typeface="Trebuchet MS" panose="020B0603020202020204"/>
                <a:cs typeface="Trebuchet MS" panose="020B0603020202020204"/>
              </a:rPr>
              <a:t>Модул 6 - Примена обрачуна угљеника у пословном окружењу</a:t>
            </a:r>
            <a:endParaRPr lang="ru-RU" sz="2200" dirty="0">
              <a:latin typeface="Trebuchet MS" panose="020B0603020202020204"/>
              <a:cs typeface="Trebuchet MS" panose="020B0603020202020204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2937925" y="6829431"/>
            <a:ext cx="827405" cy="961390"/>
          </a:xfrm>
          <a:custGeom>
            <a:avLst/>
            <a:gdLst/>
            <a:ahLst/>
            <a:cxnLst/>
            <a:rect l="l" t="t" r="r" b="b"/>
            <a:pathLst>
              <a:path w="827405" h="961390">
                <a:moveTo>
                  <a:pt x="440284" y="136029"/>
                </a:moveTo>
                <a:lnTo>
                  <a:pt x="439734" y="136029"/>
                </a:lnTo>
                <a:lnTo>
                  <a:pt x="412145" y="126920"/>
                </a:lnTo>
                <a:lnTo>
                  <a:pt x="391483" y="103013"/>
                </a:lnTo>
                <a:lnTo>
                  <a:pt x="383397" y="68056"/>
                </a:lnTo>
                <a:lnTo>
                  <a:pt x="385389" y="50319"/>
                </a:lnTo>
                <a:lnTo>
                  <a:pt x="391108" y="34070"/>
                </a:lnTo>
                <a:lnTo>
                  <a:pt x="400163" y="20098"/>
                </a:lnTo>
                <a:lnTo>
                  <a:pt x="412167" y="9192"/>
                </a:lnTo>
                <a:lnTo>
                  <a:pt x="441810" y="0"/>
                </a:lnTo>
                <a:lnTo>
                  <a:pt x="469629" y="9192"/>
                </a:lnTo>
                <a:lnTo>
                  <a:pt x="490307" y="33112"/>
                </a:lnTo>
                <a:lnTo>
                  <a:pt x="498389" y="68056"/>
                </a:lnTo>
                <a:lnTo>
                  <a:pt x="496455" y="85313"/>
                </a:lnTo>
                <a:lnTo>
                  <a:pt x="469648" y="126920"/>
                </a:lnTo>
                <a:lnTo>
                  <a:pt x="440284" y="136029"/>
                </a:lnTo>
                <a:close/>
              </a:path>
              <a:path w="827405" h="961390">
                <a:moveTo>
                  <a:pt x="564743" y="91585"/>
                </a:moveTo>
                <a:lnTo>
                  <a:pt x="546776" y="85643"/>
                </a:lnTo>
                <a:lnTo>
                  <a:pt x="533456" y="70212"/>
                </a:lnTo>
                <a:lnTo>
                  <a:pt x="528241" y="47643"/>
                </a:lnTo>
                <a:lnTo>
                  <a:pt x="529525" y="36189"/>
                </a:lnTo>
                <a:lnTo>
                  <a:pt x="533209" y="25701"/>
                </a:lnTo>
                <a:lnTo>
                  <a:pt x="539047" y="16684"/>
                </a:lnTo>
                <a:lnTo>
                  <a:pt x="546815" y="9636"/>
                </a:lnTo>
                <a:lnTo>
                  <a:pt x="565906" y="3701"/>
                </a:lnTo>
                <a:lnTo>
                  <a:pt x="583866" y="9636"/>
                </a:lnTo>
                <a:lnTo>
                  <a:pt x="597193" y="25074"/>
                </a:lnTo>
                <a:lnTo>
                  <a:pt x="602408" y="47643"/>
                </a:lnTo>
                <a:lnTo>
                  <a:pt x="601124" y="59085"/>
                </a:lnTo>
                <a:lnTo>
                  <a:pt x="597440" y="69574"/>
                </a:lnTo>
                <a:lnTo>
                  <a:pt x="591602" y="78598"/>
                </a:lnTo>
                <a:lnTo>
                  <a:pt x="583859" y="85643"/>
                </a:lnTo>
                <a:lnTo>
                  <a:pt x="564743" y="91585"/>
                </a:lnTo>
                <a:close/>
              </a:path>
              <a:path w="827405" h="961390">
                <a:moveTo>
                  <a:pt x="664169" y="89679"/>
                </a:moveTo>
                <a:lnTo>
                  <a:pt x="650934" y="85313"/>
                </a:lnTo>
                <a:lnTo>
                  <a:pt x="641122" y="73970"/>
                </a:lnTo>
                <a:lnTo>
                  <a:pt x="637281" y="57384"/>
                </a:lnTo>
                <a:lnTo>
                  <a:pt x="638226" y="48970"/>
                </a:lnTo>
                <a:lnTo>
                  <a:pt x="640937" y="41255"/>
                </a:lnTo>
                <a:lnTo>
                  <a:pt x="645233" y="34622"/>
                </a:lnTo>
                <a:lnTo>
                  <a:pt x="650942" y="29451"/>
                </a:lnTo>
                <a:lnTo>
                  <a:pt x="665070" y="25074"/>
                </a:lnTo>
                <a:lnTo>
                  <a:pt x="666881" y="25701"/>
                </a:lnTo>
                <a:lnTo>
                  <a:pt x="678265" y="29451"/>
                </a:lnTo>
                <a:lnTo>
                  <a:pt x="688091" y="40798"/>
                </a:lnTo>
                <a:lnTo>
                  <a:pt x="691936" y="57384"/>
                </a:lnTo>
                <a:lnTo>
                  <a:pt x="690991" y="65793"/>
                </a:lnTo>
                <a:lnTo>
                  <a:pt x="688276" y="73501"/>
                </a:lnTo>
                <a:lnTo>
                  <a:pt x="683971" y="80133"/>
                </a:lnTo>
                <a:lnTo>
                  <a:pt x="678257" y="85313"/>
                </a:lnTo>
                <a:lnTo>
                  <a:pt x="664169" y="89679"/>
                </a:lnTo>
                <a:close/>
              </a:path>
              <a:path w="827405" h="961390">
                <a:moveTo>
                  <a:pt x="743891" y="114482"/>
                </a:moveTo>
                <a:lnTo>
                  <a:pt x="734191" y="111287"/>
                </a:lnTo>
                <a:lnTo>
                  <a:pt x="727009" y="103013"/>
                </a:lnTo>
                <a:lnTo>
                  <a:pt x="724194" y="90904"/>
                </a:lnTo>
                <a:lnTo>
                  <a:pt x="724194" y="82487"/>
                </a:lnTo>
                <a:lnTo>
                  <a:pt x="728012" y="74700"/>
                </a:lnTo>
                <a:lnTo>
                  <a:pt x="734229" y="70484"/>
                </a:lnTo>
                <a:lnTo>
                  <a:pt x="744512" y="67297"/>
                </a:lnTo>
                <a:lnTo>
                  <a:pt x="754201" y="70484"/>
                </a:lnTo>
                <a:lnTo>
                  <a:pt x="761393" y="78778"/>
                </a:lnTo>
                <a:lnTo>
                  <a:pt x="764208" y="90904"/>
                </a:lnTo>
                <a:lnTo>
                  <a:pt x="764208" y="99322"/>
                </a:lnTo>
                <a:lnTo>
                  <a:pt x="760390" y="107078"/>
                </a:lnTo>
                <a:lnTo>
                  <a:pt x="754197" y="111287"/>
                </a:lnTo>
                <a:lnTo>
                  <a:pt x="743891" y="114482"/>
                </a:lnTo>
                <a:close/>
              </a:path>
              <a:path w="827405" h="961390">
                <a:moveTo>
                  <a:pt x="588340" y="632158"/>
                </a:moveTo>
                <a:lnTo>
                  <a:pt x="542984" y="624892"/>
                </a:lnTo>
                <a:lnTo>
                  <a:pt x="506731" y="596685"/>
                </a:lnTo>
                <a:lnTo>
                  <a:pt x="488648" y="551474"/>
                </a:lnTo>
                <a:lnTo>
                  <a:pt x="488083" y="535765"/>
                </a:lnTo>
                <a:lnTo>
                  <a:pt x="490215" y="520298"/>
                </a:lnTo>
                <a:lnTo>
                  <a:pt x="494968" y="505418"/>
                </a:lnTo>
                <a:lnTo>
                  <a:pt x="502267" y="491467"/>
                </a:lnTo>
                <a:lnTo>
                  <a:pt x="505921" y="484006"/>
                </a:lnTo>
                <a:lnTo>
                  <a:pt x="508659" y="476195"/>
                </a:lnTo>
                <a:lnTo>
                  <a:pt x="510456" y="468114"/>
                </a:lnTo>
                <a:lnTo>
                  <a:pt x="511286" y="459841"/>
                </a:lnTo>
                <a:lnTo>
                  <a:pt x="511192" y="445809"/>
                </a:lnTo>
                <a:lnTo>
                  <a:pt x="511118" y="436993"/>
                </a:lnTo>
                <a:lnTo>
                  <a:pt x="511005" y="429206"/>
                </a:lnTo>
                <a:lnTo>
                  <a:pt x="510891" y="421375"/>
                </a:lnTo>
                <a:lnTo>
                  <a:pt x="510807" y="415588"/>
                </a:lnTo>
                <a:lnTo>
                  <a:pt x="509932" y="371150"/>
                </a:lnTo>
                <a:lnTo>
                  <a:pt x="509103" y="364519"/>
                </a:lnTo>
                <a:lnTo>
                  <a:pt x="509021" y="363864"/>
                </a:lnTo>
                <a:lnTo>
                  <a:pt x="508901" y="362907"/>
                </a:lnTo>
                <a:lnTo>
                  <a:pt x="483523" y="323117"/>
                </a:lnTo>
                <a:lnTo>
                  <a:pt x="473744" y="304489"/>
                </a:lnTo>
                <a:lnTo>
                  <a:pt x="467607" y="284373"/>
                </a:lnTo>
                <a:lnTo>
                  <a:pt x="465319" y="263287"/>
                </a:lnTo>
                <a:lnTo>
                  <a:pt x="473234" y="223108"/>
                </a:lnTo>
                <a:lnTo>
                  <a:pt x="495264" y="188180"/>
                </a:lnTo>
                <a:lnTo>
                  <a:pt x="528834" y="160616"/>
                </a:lnTo>
                <a:lnTo>
                  <a:pt x="571369" y="142528"/>
                </a:lnTo>
                <a:lnTo>
                  <a:pt x="620295" y="136029"/>
                </a:lnTo>
                <a:lnTo>
                  <a:pt x="669236" y="142528"/>
                </a:lnTo>
                <a:lnTo>
                  <a:pt x="711780" y="160616"/>
                </a:lnTo>
                <a:lnTo>
                  <a:pt x="745355" y="188180"/>
                </a:lnTo>
                <a:lnTo>
                  <a:pt x="767386" y="223108"/>
                </a:lnTo>
                <a:lnTo>
                  <a:pt x="775301" y="263287"/>
                </a:lnTo>
                <a:lnTo>
                  <a:pt x="775241" y="269751"/>
                </a:lnTo>
                <a:lnTo>
                  <a:pt x="774580" y="276184"/>
                </a:lnTo>
                <a:lnTo>
                  <a:pt x="773317" y="282558"/>
                </a:lnTo>
                <a:lnTo>
                  <a:pt x="769650" y="301618"/>
                </a:lnTo>
                <a:lnTo>
                  <a:pt x="758972" y="349258"/>
                </a:lnTo>
                <a:lnTo>
                  <a:pt x="745639" y="395695"/>
                </a:lnTo>
                <a:lnTo>
                  <a:pt x="745521" y="396107"/>
                </a:lnTo>
                <a:lnTo>
                  <a:pt x="729342" y="442043"/>
                </a:lnTo>
                <a:lnTo>
                  <a:pt x="710483" y="486948"/>
                </a:lnTo>
                <a:lnTo>
                  <a:pt x="688990" y="530700"/>
                </a:lnTo>
                <a:lnTo>
                  <a:pt x="664909" y="573179"/>
                </a:lnTo>
                <a:lnTo>
                  <a:pt x="659429" y="585131"/>
                </a:lnTo>
                <a:lnTo>
                  <a:pt x="652320" y="596118"/>
                </a:lnTo>
                <a:lnTo>
                  <a:pt x="643712" y="605978"/>
                </a:lnTo>
                <a:lnTo>
                  <a:pt x="633733" y="614547"/>
                </a:lnTo>
                <a:lnTo>
                  <a:pt x="588340" y="632158"/>
                </a:lnTo>
                <a:close/>
              </a:path>
              <a:path w="827405" h="961390">
                <a:moveTo>
                  <a:pt x="385615" y="465823"/>
                </a:moveTo>
                <a:lnTo>
                  <a:pt x="385092" y="465823"/>
                </a:lnTo>
                <a:lnTo>
                  <a:pt x="357493" y="456707"/>
                </a:lnTo>
                <a:lnTo>
                  <a:pt x="336828" y="432794"/>
                </a:lnTo>
                <a:lnTo>
                  <a:pt x="328742" y="397850"/>
                </a:lnTo>
                <a:lnTo>
                  <a:pt x="330734" y="380113"/>
                </a:lnTo>
                <a:lnTo>
                  <a:pt x="336449" y="363864"/>
                </a:lnTo>
                <a:lnTo>
                  <a:pt x="345496" y="349892"/>
                </a:lnTo>
                <a:lnTo>
                  <a:pt x="357482" y="338986"/>
                </a:lnTo>
                <a:lnTo>
                  <a:pt x="387130" y="329794"/>
                </a:lnTo>
                <a:lnTo>
                  <a:pt x="414959" y="338986"/>
                </a:lnTo>
                <a:lnTo>
                  <a:pt x="435647" y="362907"/>
                </a:lnTo>
                <a:lnTo>
                  <a:pt x="443734" y="397850"/>
                </a:lnTo>
                <a:lnTo>
                  <a:pt x="441791" y="415148"/>
                </a:lnTo>
                <a:lnTo>
                  <a:pt x="415001" y="456707"/>
                </a:lnTo>
                <a:lnTo>
                  <a:pt x="385615" y="465823"/>
                </a:lnTo>
                <a:close/>
              </a:path>
              <a:path w="827405" h="961390">
                <a:moveTo>
                  <a:pt x="261241" y="421375"/>
                </a:moveTo>
                <a:lnTo>
                  <a:pt x="243283" y="415434"/>
                </a:lnTo>
                <a:lnTo>
                  <a:pt x="229963" y="399994"/>
                </a:lnTo>
                <a:lnTo>
                  <a:pt x="224753" y="377437"/>
                </a:lnTo>
                <a:lnTo>
                  <a:pt x="226035" y="365979"/>
                </a:lnTo>
                <a:lnTo>
                  <a:pt x="229717" y="355484"/>
                </a:lnTo>
                <a:lnTo>
                  <a:pt x="235546" y="346466"/>
                </a:lnTo>
                <a:lnTo>
                  <a:pt x="243296" y="339430"/>
                </a:lnTo>
                <a:lnTo>
                  <a:pt x="262400" y="333495"/>
                </a:lnTo>
                <a:lnTo>
                  <a:pt x="280358" y="339430"/>
                </a:lnTo>
                <a:lnTo>
                  <a:pt x="293678" y="354868"/>
                </a:lnTo>
                <a:lnTo>
                  <a:pt x="298889" y="377437"/>
                </a:lnTo>
                <a:lnTo>
                  <a:pt x="297606" y="388879"/>
                </a:lnTo>
                <a:lnTo>
                  <a:pt x="293924" y="399369"/>
                </a:lnTo>
                <a:lnTo>
                  <a:pt x="288095" y="408392"/>
                </a:lnTo>
                <a:lnTo>
                  <a:pt x="280374" y="415434"/>
                </a:lnTo>
                <a:lnTo>
                  <a:pt x="261241" y="421375"/>
                </a:lnTo>
                <a:close/>
              </a:path>
              <a:path w="827405" h="961390">
                <a:moveTo>
                  <a:pt x="162107" y="419563"/>
                </a:moveTo>
                <a:lnTo>
                  <a:pt x="149573" y="415434"/>
                </a:lnTo>
                <a:lnTo>
                  <a:pt x="148820" y="415148"/>
                </a:lnTo>
                <a:lnTo>
                  <a:pt x="139039" y="403854"/>
                </a:lnTo>
                <a:lnTo>
                  <a:pt x="135194" y="387268"/>
                </a:lnTo>
                <a:lnTo>
                  <a:pt x="136143" y="378858"/>
                </a:lnTo>
                <a:lnTo>
                  <a:pt x="138866" y="371150"/>
                </a:lnTo>
                <a:lnTo>
                  <a:pt x="143172" y="364519"/>
                </a:lnTo>
                <a:lnTo>
                  <a:pt x="148885" y="359336"/>
                </a:lnTo>
                <a:lnTo>
                  <a:pt x="163304" y="354868"/>
                </a:lnTo>
                <a:lnTo>
                  <a:pt x="162648" y="354868"/>
                </a:lnTo>
                <a:lnTo>
                  <a:pt x="176208" y="359336"/>
                </a:lnTo>
                <a:lnTo>
                  <a:pt x="186034" y="370682"/>
                </a:lnTo>
                <a:lnTo>
                  <a:pt x="189879" y="387268"/>
                </a:lnTo>
                <a:lnTo>
                  <a:pt x="188930" y="395695"/>
                </a:lnTo>
                <a:lnTo>
                  <a:pt x="186208" y="403408"/>
                </a:lnTo>
                <a:lnTo>
                  <a:pt x="181902" y="410034"/>
                </a:lnTo>
                <a:lnTo>
                  <a:pt x="176254" y="415148"/>
                </a:lnTo>
                <a:lnTo>
                  <a:pt x="175436" y="415434"/>
                </a:lnTo>
                <a:lnTo>
                  <a:pt x="162107" y="419563"/>
                </a:lnTo>
                <a:close/>
              </a:path>
              <a:path w="827405" h="961390">
                <a:moveTo>
                  <a:pt x="82636" y="444379"/>
                </a:moveTo>
                <a:lnTo>
                  <a:pt x="72948" y="441187"/>
                </a:lnTo>
                <a:lnTo>
                  <a:pt x="69312" y="436993"/>
                </a:lnTo>
                <a:lnTo>
                  <a:pt x="65739" y="432794"/>
                </a:lnTo>
                <a:lnTo>
                  <a:pt x="62952" y="420789"/>
                </a:lnTo>
                <a:lnTo>
                  <a:pt x="62952" y="412371"/>
                </a:lnTo>
                <a:lnTo>
                  <a:pt x="66740" y="404585"/>
                </a:lnTo>
                <a:lnTo>
                  <a:pt x="72933" y="400376"/>
                </a:lnTo>
                <a:lnTo>
                  <a:pt x="83252" y="397186"/>
                </a:lnTo>
                <a:lnTo>
                  <a:pt x="92929" y="400376"/>
                </a:lnTo>
                <a:lnTo>
                  <a:pt x="100125" y="408675"/>
                </a:lnTo>
                <a:lnTo>
                  <a:pt x="102936" y="420789"/>
                </a:lnTo>
                <a:lnTo>
                  <a:pt x="102936" y="429206"/>
                </a:lnTo>
                <a:lnTo>
                  <a:pt x="99148" y="436993"/>
                </a:lnTo>
                <a:lnTo>
                  <a:pt x="92977" y="441187"/>
                </a:lnTo>
                <a:lnTo>
                  <a:pt x="82636" y="444379"/>
                </a:lnTo>
                <a:close/>
              </a:path>
              <a:path w="827405" h="961390">
                <a:moveTo>
                  <a:pt x="232892" y="960793"/>
                </a:moveTo>
                <a:lnTo>
                  <a:pt x="190837" y="942339"/>
                </a:lnTo>
                <a:lnTo>
                  <a:pt x="162221" y="902944"/>
                </a:lnTo>
                <a:lnTo>
                  <a:pt x="138143" y="860466"/>
                </a:lnTo>
                <a:lnTo>
                  <a:pt x="116654" y="816719"/>
                </a:lnTo>
                <a:lnTo>
                  <a:pt x="97799" y="771819"/>
                </a:lnTo>
                <a:lnTo>
                  <a:pt x="81622" y="725884"/>
                </a:lnTo>
                <a:lnTo>
                  <a:pt x="68168" y="679033"/>
                </a:lnTo>
                <a:lnTo>
                  <a:pt x="57480" y="631382"/>
                </a:lnTo>
                <a:lnTo>
                  <a:pt x="54053" y="612322"/>
                </a:lnTo>
                <a:lnTo>
                  <a:pt x="52791" y="605978"/>
                </a:lnTo>
                <a:lnTo>
                  <a:pt x="52129" y="599545"/>
                </a:lnTo>
                <a:lnTo>
                  <a:pt x="52039" y="593051"/>
                </a:lnTo>
                <a:lnTo>
                  <a:pt x="59967" y="552875"/>
                </a:lnTo>
                <a:lnTo>
                  <a:pt x="82028" y="517955"/>
                </a:lnTo>
                <a:lnTo>
                  <a:pt x="115638" y="490399"/>
                </a:lnTo>
                <a:lnTo>
                  <a:pt x="158212" y="472319"/>
                </a:lnTo>
                <a:lnTo>
                  <a:pt x="207166" y="465823"/>
                </a:lnTo>
                <a:lnTo>
                  <a:pt x="256092" y="472319"/>
                </a:lnTo>
                <a:lnTo>
                  <a:pt x="298627" y="490399"/>
                </a:lnTo>
                <a:lnTo>
                  <a:pt x="332197" y="517955"/>
                </a:lnTo>
                <a:lnTo>
                  <a:pt x="354226" y="552875"/>
                </a:lnTo>
                <a:lnTo>
                  <a:pt x="362142" y="593051"/>
                </a:lnTo>
                <a:lnTo>
                  <a:pt x="359850" y="614154"/>
                </a:lnTo>
                <a:lnTo>
                  <a:pt x="353705" y="634276"/>
                </a:lnTo>
                <a:lnTo>
                  <a:pt x="343925" y="652898"/>
                </a:lnTo>
                <a:lnTo>
                  <a:pt x="330726" y="669502"/>
                </a:lnTo>
                <a:lnTo>
                  <a:pt x="325265" y="676289"/>
                </a:lnTo>
                <a:lnTo>
                  <a:pt x="321158" y="683891"/>
                </a:lnTo>
                <a:lnTo>
                  <a:pt x="316449" y="744732"/>
                </a:lnTo>
                <a:lnTo>
                  <a:pt x="316082" y="771819"/>
                </a:lnTo>
                <a:lnTo>
                  <a:pt x="315965" y="789425"/>
                </a:lnTo>
                <a:lnTo>
                  <a:pt x="316671" y="797820"/>
                </a:lnTo>
                <a:lnTo>
                  <a:pt x="318370" y="806038"/>
                </a:lnTo>
                <a:lnTo>
                  <a:pt x="321038" y="813992"/>
                </a:lnTo>
                <a:lnTo>
                  <a:pt x="324653" y="821592"/>
                </a:lnTo>
                <a:lnTo>
                  <a:pt x="336133" y="848033"/>
                </a:lnTo>
                <a:lnTo>
                  <a:pt x="338820" y="876071"/>
                </a:lnTo>
                <a:lnTo>
                  <a:pt x="332838" y="903596"/>
                </a:lnTo>
                <a:lnTo>
                  <a:pt x="318310" y="928497"/>
                </a:lnTo>
                <a:lnTo>
                  <a:pt x="278634" y="956711"/>
                </a:lnTo>
                <a:lnTo>
                  <a:pt x="232892" y="960793"/>
                </a:lnTo>
                <a:close/>
              </a:path>
              <a:path w="827405" h="961390">
                <a:moveTo>
                  <a:pt x="806830" y="164760"/>
                </a:moveTo>
                <a:lnTo>
                  <a:pt x="797142" y="161568"/>
                </a:lnTo>
                <a:lnTo>
                  <a:pt x="789957" y="153280"/>
                </a:lnTo>
                <a:lnTo>
                  <a:pt x="787146" y="141170"/>
                </a:lnTo>
                <a:lnTo>
                  <a:pt x="787146" y="132752"/>
                </a:lnTo>
                <a:lnTo>
                  <a:pt x="790934" y="124966"/>
                </a:lnTo>
                <a:lnTo>
                  <a:pt x="797152" y="120750"/>
                </a:lnTo>
                <a:lnTo>
                  <a:pt x="807447" y="117563"/>
                </a:lnTo>
                <a:lnTo>
                  <a:pt x="817135" y="120750"/>
                </a:lnTo>
                <a:lnTo>
                  <a:pt x="824320" y="129043"/>
                </a:lnTo>
                <a:lnTo>
                  <a:pt x="827131" y="141170"/>
                </a:lnTo>
                <a:lnTo>
                  <a:pt x="827131" y="149588"/>
                </a:lnTo>
                <a:lnTo>
                  <a:pt x="823343" y="157374"/>
                </a:lnTo>
                <a:lnTo>
                  <a:pt x="817172" y="161568"/>
                </a:lnTo>
                <a:lnTo>
                  <a:pt x="806830" y="164760"/>
                </a:lnTo>
                <a:close/>
              </a:path>
              <a:path w="827405" h="961390">
                <a:moveTo>
                  <a:pt x="19683" y="494657"/>
                </a:moveTo>
                <a:lnTo>
                  <a:pt x="9996" y="491464"/>
                </a:lnTo>
                <a:lnTo>
                  <a:pt x="2810" y="483169"/>
                </a:lnTo>
                <a:lnTo>
                  <a:pt x="0" y="471054"/>
                </a:lnTo>
                <a:lnTo>
                  <a:pt x="0" y="462637"/>
                </a:lnTo>
                <a:lnTo>
                  <a:pt x="3818" y="454850"/>
                </a:lnTo>
                <a:lnTo>
                  <a:pt x="10011" y="450642"/>
                </a:lnTo>
                <a:lnTo>
                  <a:pt x="20317" y="447464"/>
                </a:lnTo>
                <a:lnTo>
                  <a:pt x="29961" y="450642"/>
                </a:lnTo>
                <a:lnTo>
                  <a:pt x="37199" y="458945"/>
                </a:lnTo>
                <a:lnTo>
                  <a:pt x="40014" y="471054"/>
                </a:lnTo>
                <a:lnTo>
                  <a:pt x="40014" y="479472"/>
                </a:lnTo>
                <a:lnTo>
                  <a:pt x="36196" y="487259"/>
                </a:lnTo>
                <a:lnTo>
                  <a:pt x="30008" y="491464"/>
                </a:lnTo>
                <a:lnTo>
                  <a:pt x="19683" y="494657"/>
                </a:lnTo>
                <a:close/>
              </a:path>
            </a:pathLst>
          </a:custGeom>
          <a:solidFill>
            <a:srgbClr val="0020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Text Box 18"/>
          <p:cNvSpPr txBox="1"/>
          <p:nvPr/>
        </p:nvSpPr>
        <p:spPr>
          <a:xfrm>
            <a:off x="2114550" y="3622040"/>
            <a:ext cx="8065028" cy="43088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ct val="100000"/>
              </a:lnSpc>
              <a:spcBef>
                <a:spcPts val="120"/>
              </a:spcBef>
            </a:pPr>
            <a:r>
              <a:rPr lang="ru-RU" sz="2200" b="1" spc="-160" dirty="0">
                <a:latin typeface="Trebuchet MS" panose="020B0603020202020204"/>
                <a:cs typeface="Trebuchet MS" panose="020B0603020202020204"/>
                <a:sym typeface="+mn-ea"/>
              </a:rPr>
              <a:t>Модул 3 - Кључни кораци у обрачуну и извештавању о угљенику</a:t>
            </a:r>
            <a:endParaRPr lang="en-US" sz="2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/>
          <p:nvPr/>
        </p:nvSpPr>
        <p:spPr>
          <a:xfrm>
            <a:off x="1733550" y="2041525"/>
            <a:ext cx="11508740" cy="2399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sr-Cyrl-RS" altLang="en-US" sz="30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Линк ка филму: </a:t>
            </a:r>
          </a:p>
          <a:p>
            <a:endParaRPr lang="sr-Cyrl-RS" altLang="en-US" sz="30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sr-Cyrl-RS" altLang="en-US" sz="30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sr-Cyrl-RS" altLang="en-US" sz="30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en-US" sz="30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https://www.youtube.com/watch?reload=9&amp;v=aXYqeRaRFS8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94</Words>
  <Application>Microsoft Office PowerPoint</Application>
  <PresentationFormat>Custom</PresentationFormat>
  <Paragraphs>20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Tahoma</vt:lpstr>
      <vt:lpstr>Trebuchet MS</vt:lpstr>
      <vt:lpstr>Office Theme</vt:lpstr>
      <vt:lpstr>Aлати за обрачун угљеника  Модул 4</vt:lpstr>
      <vt:lpstr>Садржај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Обрачун угљеника Модул 2</dc:title>
  <dc:creator>hp</dc:creator>
  <cp:lastModifiedBy>Olga Devecerski</cp:lastModifiedBy>
  <cp:revision>12</cp:revision>
  <cp:lastPrinted>2025-05-09T09:52:00Z</cp:lastPrinted>
  <dcterms:created xsi:type="dcterms:W3CDTF">2025-05-05T11:13:00Z</dcterms:created>
  <dcterms:modified xsi:type="dcterms:W3CDTF">2025-05-09T13:36:13Z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2025-04-29T06:00:00Z</vt:filetime>
  </property>
  <property fmtid="{D5CDD505-2E9C-101B-9397-08002B2CF9AE}" pid="3" name="Creator">
    <vt:lpwstr>Chromium</vt:lpwstr>
  </property>
  <property fmtid="{D5CDD505-2E9C-101B-9397-08002B2CF9AE}" pid="4" name="LastSaved">
    <vt:filetime>2025-05-05T06:00:00Z</vt:filetime>
  </property>
  <property fmtid="{D5CDD505-2E9C-101B-9397-08002B2CF9AE}" pid="5" name="Producer">
    <vt:lpwstr>Skia/PDF m122</vt:lpwstr>
  </property>
  <property fmtid="{D5CDD505-2E9C-101B-9397-08002B2CF9AE}" pid="6" name="ICV">
    <vt:lpwstr>65FAE989C93D459896AABBF71A92C9AB</vt:lpwstr>
  </property>
  <property fmtid="{D5CDD505-2E9C-101B-9397-08002B2CF9AE}" pid="7" name="KSOProductBuildVer">
    <vt:lpwstr>1033-11.2.0.11536</vt:lpwstr>
  </property>
</Properties>
</file>