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4287500" cy="9017000"/>
  <p:notesSz cx="6797675" cy="992822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964">
          <p15:clr>
            <a:srgbClr val="A4A3A4"/>
          </p15:clr>
        </p15:guide>
        <p15:guide id="2" pos="20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140" y="114"/>
      </p:cViewPr>
      <p:guideLst>
        <p:guide orient="horz" pos="2964"/>
        <p:guide pos="20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915" y="4"/>
            <a:ext cx="2946674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81315-F4E7-4813-8206-75869CF99B73}" type="datetime6">
              <a:rPr lang="sr-Cyrl-RS" smtClean="0"/>
              <a:t>мај 25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9728"/>
            <a:ext cx="2945587" cy="4984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915" y="9429728"/>
            <a:ext cx="2946674" cy="4984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01A01-7784-40E2-994A-FAF74E0A26BA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0E3C9-1BA6-404E-ABA8-A63A1C655D80}" type="datetime6">
              <a:rPr lang="sr-Cyrl-RS" smtClean="0"/>
              <a:t>мај 25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4538" y="1239838"/>
            <a:ext cx="5308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2" y="4778378"/>
            <a:ext cx="5438775" cy="39084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B0619-44A4-4F2D-B751-F0E7505EB171}" type="slidenum">
              <a:rPr lang="sr-Latn-RS" smtClean="0"/>
              <a:t>‹#›</a:t>
            </a:fld>
            <a:endParaRPr 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4538" y="1239838"/>
            <a:ext cx="53086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B0619-44A4-4F2D-B751-F0E7505EB171}" type="slidenum">
              <a:rPr lang="sr-Latn-RS" smtClean="0"/>
              <a:t>1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4538" y="1239838"/>
            <a:ext cx="53086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0619-44A4-4F2D-B751-F0E7505EB171}" type="slidenum">
              <a:rPr lang="sr-Latn-RS" smtClean="0"/>
              <a:t>7</a:t>
            </a:fld>
            <a:endParaRPr lang="sr-Latn-R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4538" y="1239838"/>
            <a:ext cx="53086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0619-44A4-4F2D-B751-F0E7505EB171}" type="slidenum">
              <a:rPr lang="sr-Latn-RS" smtClean="0"/>
              <a:t>8</a:t>
            </a:fld>
            <a:endParaRPr lang="sr-Latn-R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CB0619-44A4-4F2D-B751-F0E7505EB171}" type="slidenum">
              <a:rPr lang="sr-Latn-RS" smtClean="0"/>
              <a:t>25</a:t>
            </a:fld>
            <a:endParaRPr lang="sr-Latn-R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4287500" cy="9016365"/>
          </a:xfrm>
          <a:custGeom>
            <a:avLst/>
            <a:gdLst/>
            <a:ahLst/>
            <a:cxnLst/>
            <a:rect l="l" t="t" r="r" b="b"/>
            <a:pathLst>
              <a:path w="14287500" h="9016365">
                <a:moveTo>
                  <a:pt x="14287498" y="9015983"/>
                </a:moveTo>
                <a:lnTo>
                  <a:pt x="0" y="9015983"/>
                </a:lnTo>
                <a:lnTo>
                  <a:pt x="0" y="0"/>
                </a:lnTo>
                <a:lnTo>
                  <a:pt x="14287498" y="0"/>
                </a:lnTo>
                <a:lnTo>
                  <a:pt x="14287498" y="9015983"/>
                </a:lnTo>
                <a:close/>
              </a:path>
            </a:pathLst>
          </a:custGeom>
          <a:solidFill>
            <a:srgbClr val="FBFDF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" y="1"/>
            <a:ext cx="14287499" cy="806767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15"/>
            <a:ext cx="14287500" cy="9016365"/>
          </a:xfrm>
          <a:custGeom>
            <a:avLst/>
            <a:gdLst/>
            <a:ahLst/>
            <a:cxnLst/>
            <a:rect l="l" t="t" r="r" b="b"/>
            <a:pathLst>
              <a:path w="14287500" h="9016365">
                <a:moveTo>
                  <a:pt x="14287487" y="7353287"/>
                </a:moveTo>
                <a:lnTo>
                  <a:pt x="0" y="7353287"/>
                </a:lnTo>
                <a:lnTo>
                  <a:pt x="0" y="9015971"/>
                </a:lnTo>
                <a:lnTo>
                  <a:pt x="14287487" y="9015971"/>
                </a:lnTo>
                <a:lnTo>
                  <a:pt x="14287487" y="7353287"/>
                </a:lnTo>
                <a:close/>
              </a:path>
              <a:path w="14287500" h="9016365">
                <a:moveTo>
                  <a:pt x="14287487" y="0"/>
                </a:moveTo>
                <a:lnTo>
                  <a:pt x="0" y="0"/>
                </a:lnTo>
                <a:lnTo>
                  <a:pt x="0" y="1647825"/>
                </a:lnTo>
                <a:lnTo>
                  <a:pt x="14287487" y="1647825"/>
                </a:lnTo>
                <a:lnTo>
                  <a:pt x="142874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2905125"/>
            <a:ext cx="14287500" cy="3219450"/>
          </a:xfrm>
          <a:custGeom>
            <a:avLst/>
            <a:gdLst/>
            <a:ahLst/>
            <a:cxnLst/>
            <a:rect l="l" t="t" r="r" b="b"/>
            <a:pathLst>
              <a:path w="14287500" h="3219450">
                <a:moveTo>
                  <a:pt x="14287498" y="3219449"/>
                </a:moveTo>
                <a:lnTo>
                  <a:pt x="0" y="3219449"/>
                </a:lnTo>
                <a:lnTo>
                  <a:pt x="0" y="0"/>
                </a:lnTo>
                <a:lnTo>
                  <a:pt x="14287498" y="0"/>
                </a:lnTo>
                <a:lnTo>
                  <a:pt x="14287498" y="3219449"/>
                </a:lnTo>
                <a:close/>
              </a:path>
            </a:pathLst>
          </a:custGeom>
          <a:solidFill>
            <a:srgbClr val="FEFAFA">
              <a:alpha val="278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6899" y="2616202"/>
            <a:ext cx="1043051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96900" y="5130800"/>
            <a:ext cx="6408420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E2F4B-656B-49D9-8561-C53567B29B7A}" type="datetime6">
              <a:rPr lang="sr-Cyrl-RS" smtClean="0"/>
              <a:t>мај 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70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9F7C-B82C-4F81-BA85-074FD18A8945}" type="datetime6">
              <a:rPr lang="sr-Cyrl-RS" smtClean="0"/>
              <a:t>мај 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4694" y="2073910"/>
            <a:ext cx="621782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61333" y="2073910"/>
            <a:ext cx="621782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9E49A-352A-4D0B-9D23-B712BAD8D412}" type="datetime6">
              <a:rPr lang="sr-Cyrl-RS" smtClean="0"/>
              <a:t>мај 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4287500" cy="9016365"/>
          </a:xfrm>
          <a:custGeom>
            <a:avLst/>
            <a:gdLst/>
            <a:ahLst/>
            <a:cxnLst/>
            <a:rect l="l" t="t" r="r" b="b"/>
            <a:pathLst>
              <a:path w="14287500" h="9016365">
                <a:moveTo>
                  <a:pt x="14287498" y="9015983"/>
                </a:moveTo>
                <a:lnTo>
                  <a:pt x="0" y="9015983"/>
                </a:lnTo>
                <a:lnTo>
                  <a:pt x="0" y="0"/>
                </a:lnTo>
                <a:lnTo>
                  <a:pt x="14287498" y="0"/>
                </a:lnTo>
                <a:lnTo>
                  <a:pt x="14287498" y="9015983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46EE3-093F-47FB-9F38-2636E7AD9C0B}" type="datetime6">
              <a:rPr lang="sr-Cyrl-RS" smtClean="0"/>
              <a:t>мај 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4287500" cy="9016365"/>
          </a:xfrm>
          <a:custGeom>
            <a:avLst/>
            <a:gdLst/>
            <a:ahLst/>
            <a:cxnLst/>
            <a:rect l="l" t="t" r="r" b="b"/>
            <a:pathLst>
              <a:path w="14287500" h="9016365">
                <a:moveTo>
                  <a:pt x="14287498" y="9015983"/>
                </a:moveTo>
                <a:lnTo>
                  <a:pt x="0" y="9015983"/>
                </a:lnTo>
                <a:lnTo>
                  <a:pt x="0" y="0"/>
                </a:lnTo>
                <a:lnTo>
                  <a:pt x="14287498" y="0"/>
                </a:lnTo>
                <a:lnTo>
                  <a:pt x="14287498" y="9015983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00BBD-47B2-4F63-859D-F70B6BAAD670}" type="datetime6">
              <a:rPr lang="sr-Cyrl-RS" smtClean="0"/>
              <a:t>мај 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9152" y="406403"/>
            <a:ext cx="11802923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002046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63602" y="1739901"/>
            <a:ext cx="1256728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859909" y="8385813"/>
            <a:ext cx="45740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4693" y="8385813"/>
            <a:ext cx="32875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47A59-F921-4784-99D3-F05D07931D22}" type="datetime6">
              <a:rPr lang="sr-Cyrl-RS" smtClean="0"/>
              <a:t>мај 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91574" y="8385813"/>
            <a:ext cx="32875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ri.org/insights/2023-ipcc-ar6-synthesis-report-climate-change-finding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://www.nytimes.com/2020/04/21/climate/NYT-first-earth-day.html" TargetMode="External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hyperlink" Target="http://www.lifegate.com/history-climate-change-conferences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hyperlink" Target="http://www.nytimes.com/interactive/projects/cp/climate/2015-paris-climate-talks/from-the-archives-1979-an-eye-on-climate-change" TargetMode="External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5" Type="http://schemas.openxmlformats.org/officeDocument/2006/relationships/image" Target="../media/image46.png"/><Relationship Id="rId10" Type="http://schemas.openxmlformats.org/officeDocument/2006/relationships/image" Target="../media/image41.jpeg"/><Relationship Id="rId4" Type="http://schemas.openxmlformats.org/officeDocument/2006/relationships/hyperlink" Target="http://www.lifegate.com/history-climate-change-conferences" TargetMode="External"/><Relationship Id="rId9" Type="http://schemas.openxmlformats.org/officeDocument/2006/relationships/image" Target="../media/image40.png"/><Relationship Id="rId1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hyperlink" Target="http://www.lifegate.com/history-climate-change-conferences" TargetMode="External"/><Relationship Id="rId7" Type="http://schemas.openxmlformats.org/officeDocument/2006/relationships/image" Target="../media/image4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37.png"/><Relationship Id="rId10" Type="http://schemas.openxmlformats.org/officeDocument/2006/relationships/image" Target="../media/image51.jpeg"/><Relationship Id="rId4" Type="http://schemas.openxmlformats.org/officeDocument/2006/relationships/image" Target="../media/image32.png"/><Relationship Id="rId9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2.png"/><Relationship Id="rId7" Type="http://schemas.openxmlformats.org/officeDocument/2006/relationships/image" Target="../media/image5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jpeg"/><Relationship Id="rId11" Type="http://schemas.openxmlformats.org/officeDocument/2006/relationships/image" Target="../media/image58.png"/><Relationship Id="rId5" Type="http://schemas.openxmlformats.org/officeDocument/2006/relationships/hyperlink" Target="http://www.lifegate.com/history-climate-change-conferences" TargetMode="External"/><Relationship Id="rId10" Type="http://schemas.openxmlformats.org/officeDocument/2006/relationships/image" Target="../media/image57.jpeg"/><Relationship Id="rId4" Type="http://schemas.openxmlformats.org/officeDocument/2006/relationships/image" Target="../media/image53.pn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23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jpeg"/><Relationship Id="rId5" Type="http://schemas.openxmlformats.org/officeDocument/2006/relationships/hyperlink" Target="http://www.lifegate.com/history-climate-change-conferences" TargetMode="Externa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pcc.ch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a.int/Applications/Observing_the_Earth/Space_for_our_climate/Weather_vs_climate_What_s_the_difference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globalcompact.org/take-action/events/climate-action-summit-2019/business-ambition" TargetMode="External"/><Relationship Id="rId2" Type="http://schemas.openxmlformats.org/officeDocument/2006/relationships/hyperlink" Target="http://www.exponentialroadmap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hyperlink" Target="http://smechstaging.wpengine.com/sme-climate-commitment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i.noaa.gov/access/monitoring/climate-at-a-glance/global/time-seri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1285" y="1485900"/>
            <a:ext cx="5450638" cy="65119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19750" y="3482977"/>
            <a:ext cx="8091171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7915"/>
              </a:lnSpc>
              <a:spcBef>
                <a:spcPts val="100"/>
              </a:spcBef>
            </a:pPr>
            <a:r>
              <a:rPr lang="sr-Cyrl-RS" sz="6750" dirty="0">
                <a:solidFill>
                  <a:srgbClr val="FFFFFF"/>
                </a:solidFill>
              </a:rPr>
              <a:t>Обрачун угљеника</a:t>
            </a:r>
            <a:endParaRPr sz="6750" dirty="0"/>
          </a:p>
          <a:p>
            <a:pPr marL="107315">
              <a:lnSpc>
                <a:spcPts val="4130"/>
              </a:lnSpc>
            </a:pPr>
            <a:r>
              <a:rPr lang="sr-Cyrl-RS" sz="3600" dirty="0">
                <a:solidFill>
                  <a:srgbClr val="FFFFFF"/>
                </a:solidFill>
              </a:rPr>
              <a:t>Модул</a:t>
            </a:r>
            <a:r>
              <a:rPr sz="3600" spc="525" dirty="0">
                <a:solidFill>
                  <a:srgbClr val="FFFFFF"/>
                </a:solidFill>
              </a:rPr>
              <a:t> </a:t>
            </a:r>
            <a:r>
              <a:rPr sz="3600" spc="110" dirty="0">
                <a:solidFill>
                  <a:srgbClr val="FFFFFF"/>
                </a:solidFill>
              </a:rPr>
              <a:t>1</a:t>
            </a:r>
            <a:endParaRPr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9153" y="406400"/>
            <a:ext cx="11802923" cy="62357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57150">
              <a:spcBef>
                <a:spcPts val="100"/>
              </a:spcBef>
            </a:pPr>
            <a:r>
              <a:rPr lang="sr-Cyrl-RS" sz="3600" spc="95" dirty="0"/>
              <a:t>Ост</a:t>
            </a:r>
            <a:r>
              <a:rPr lang="en-US" altLang="sr-Cyrl-RS" sz="3600" spc="95" dirty="0"/>
              <a:t>a</a:t>
            </a:r>
            <a:r>
              <a:rPr lang="sr-Cyrl-RS" sz="3600" spc="95" dirty="0"/>
              <a:t>ли кључни индикатори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9376410" y="4980305"/>
            <a:ext cx="4582160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5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&amp;</a:t>
            </a:r>
            <a:r>
              <a:rPr sz="1500" b="1" spc="2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sr-Cyrl-RS" sz="1500" b="1" spc="2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екстремни догађаји</a:t>
            </a:r>
            <a:r>
              <a:rPr sz="1500" b="1" spc="25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5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&amp;</a:t>
            </a:r>
            <a:r>
              <a:rPr sz="1500" b="1" spc="2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sr-Cyrl-RS" sz="1500" b="1" spc="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утицаји</a:t>
            </a:r>
            <a:r>
              <a:rPr sz="1500" b="1" spc="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....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67065" y="5194300"/>
            <a:ext cx="5691505" cy="35687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9251" y="7550153"/>
            <a:ext cx="7917815" cy="6311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</a:t>
            </a:r>
            <a:r>
              <a:rPr sz="2000" spc="1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 </a:t>
            </a:r>
            <a:r>
              <a:rPr sz="20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https://wmo.int/news/media-</a:t>
            </a:r>
            <a:r>
              <a:rPr sz="20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centre/wmo-</a:t>
            </a:r>
            <a:r>
              <a:rPr sz="20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confirms-2024-</a:t>
            </a:r>
            <a:r>
              <a:rPr sz="20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warmest-</a:t>
            </a:r>
            <a:r>
              <a:rPr sz="20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year-</a:t>
            </a:r>
            <a:r>
              <a:rPr sz="20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record-about-</a:t>
            </a:r>
            <a:r>
              <a:rPr sz="20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155degc-</a:t>
            </a:r>
            <a:r>
              <a:rPr sz="20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above-pre-</a:t>
            </a:r>
            <a:r>
              <a:rPr sz="20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industrial-</a:t>
            </a:r>
            <a:r>
              <a:rPr sz="20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level</a:t>
            </a:r>
            <a:endParaRPr sz="20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1931" y="1806575"/>
            <a:ext cx="206248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1500" b="1" spc="7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Топлота океана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2102" y="2259966"/>
            <a:ext cx="2593975" cy="496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9220">
              <a:lnSpc>
                <a:spcPct val="125000"/>
              </a:lnSpc>
              <a:spcBef>
                <a:spcPts val="100"/>
              </a:spcBef>
            </a:pPr>
            <a:r>
              <a:rPr lang="sr-Cyrl-RS" sz="16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Ускладиштено је око 90% енергије заробљене од стране гасова стаклене баште.</a:t>
            </a:r>
          </a:p>
          <a:p>
            <a:pPr marL="12700" marR="109220">
              <a:lnSpc>
                <a:spcPct val="125000"/>
              </a:lnSpc>
              <a:spcBef>
                <a:spcPts val="100"/>
              </a:spcBef>
            </a:pPr>
            <a:r>
              <a:rPr lang="sr-Cyrl-RS" sz="16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-2024 = највиши ниво у 65-годишњем посматрачком запису. Свака од протеклих осам година = нови рекорд.</a:t>
            </a:r>
          </a:p>
          <a:p>
            <a:pPr marL="12700" marR="109220">
              <a:lnSpc>
                <a:spcPct val="125000"/>
              </a:lnSpc>
              <a:spcBef>
                <a:spcPts val="100"/>
              </a:spcBef>
            </a:pPr>
            <a:r>
              <a:rPr lang="sr-Cyrl-RS" sz="16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-Загревање океана = деградација морских екосистема, губитак биодиверзитета и смањење понора угљеника у океану</a:t>
            </a:r>
            <a:r>
              <a:rPr lang="sr-Cyrl-RS" sz="1500" spc="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sz="15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82291" y="1806577"/>
            <a:ext cx="520827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2593340" algn="l"/>
              </a:tabLst>
            </a:pPr>
            <a:r>
              <a:rPr lang="ru-RU" sz="1500" b="1" spc="7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Ацидификација океана      Глобални средњи ниво  	   мора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36054" y="3057673"/>
            <a:ext cx="2513965" cy="243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8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- Закисељавање океана = утицај на биодиверзитет и екосистеме, као и производњу хране из аквакултуре и рибарства шкољки</a:t>
            </a:r>
            <a:endParaRPr sz="1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52750" y="2279650"/>
            <a:ext cx="5948045" cy="548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3714750" algn="l"/>
              </a:tabLst>
            </a:pPr>
            <a:r>
              <a:rPr sz="1700" spc="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</a:t>
            </a:r>
            <a:r>
              <a:rPr sz="17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7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Константно смањење pH -2024=највиши ниво мора</a:t>
            </a:r>
          </a:p>
          <a:p>
            <a:pPr marL="12700">
              <a:spcBef>
                <a:spcPts val="100"/>
              </a:spcBef>
              <a:tabLst>
                <a:tab pos="3714750" algn="l"/>
              </a:tabLst>
            </a:pPr>
            <a:r>
              <a:rPr lang="ru-RU" sz="17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вредности</a:t>
            </a:r>
            <a:endParaRPr sz="1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01677" y="2635258"/>
            <a:ext cx="2556510" cy="289877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298450" indent="-285750">
              <a:spcBef>
                <a:spcPts val="505"/>
              </a:spcBef>
              <a:buFontTx/>
              <a:buChar char="-"/>
            </a:pPr>
            <a:r>
              <a:rPr lang="ru-RU" sz="18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+ 4,7 </a:t>
            </a:r>
            <a:r>
              <a:rPr lang="sr-Latn-RS" sz="18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ru-RU" sz="18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/годишње</a:t>
            </a:r>
          </a:p>
          <a:p>
            <a:pPr marL="298450" indent="-285750">
              <a:spcBef>
                <a:spcPts val="505"/>
              </a:spcBef>
              <a:buFontTx/>
              <a:buChar char="-"/>
            </a:pPr>
            <a:r>
              <a:rPr lang="ru-RU" sz="1800" spc="12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SLR = каскадни штетни утицаји на приобалне екосистеме и инфраструктуру, са даљим утицајима од поплава и загађења подземних вода сланом водом</a:t>
            </a:r>
            <a:endParaRPr sz="1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4264" y="1806575"/>
            <a:ext cx="461073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3122930" algn="l"/>
              </a:tabLst>
            </a:pPr>
            <a:r>
              <a:rPr lang="ru-RU" sz="1500" b="1" spc="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Биланс масе глечера     Обим морског леда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71350" y="2635955"/>
            <a:ext cx="2571270" cy="234442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spcBef>
                <a:spcPts val="505"/>
              </a:spcBef>
            </a:pPr>
            <a:r>
              <a:rPr lang="ru-RU" sz="1600" spc="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најнегативнији трогодишњи период</a:t>
            </a:r>
          </a:p>
          <a:p>
            <a:pPr marL="12700">
              <a:spcBef>
                <a:spcPts val="505"/>
              </a:spcBef>
            </a:pPr>
            <a:r>
              <a:rPr lang="ru-RU" sz="1600" spc="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 Повлачење = краткорочне опасности, штети економијама и екосистемима и дугорочној безбедности воде</a:t>
            </a:r>
            <a:endParaRPr sz="1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35990" y="2225678"/>
            <a:ext cx="537527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500" spc="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</a:t>
            </a:r>
            <a:r>
              <a:rPr sz="1500" spc="29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lang="ru-RU" sz="1500" spc="17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2022 - 2024 представља - 18 протеклих година = 18</a:t>
            </a:r>
            <a:endParaRPr sz="15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572189" y="2591542"/>
            <a:ext cx="2281926" cy="796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700" spc="170" dirty="0">
                <a:solidFill>
                  <a:srgbClr val="002046"/>
                </a:solidFill>
                <a:latin typeface="Times New Roman" panose="02020603050405020304" charset="0"/>
                <a:cs typeface="Times New Roman" panose="02020603050405020304" charset="0"/>
              </a:rPr>
              <a:t>Најнижих вредности обима леда</a:t>
            </a:r>
            <a:endParaRPr sz="1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2949" y="546101"/>
            <a:ext cx="3740150" cy="16707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850" b="0" spc="-185" dirty="0">
                <a:latin typeface="Arial Black" panose="020B0A04020102020204"/>
                <a:cs typeface="Arial Black" panose="020B0A04020102020204"/>
              </a:rPr>
              <a:t>Три савремене и међусобно повезане кризе</a:t>
            </a:r>
            <a:endParaRPr sz="2850" dirty="0">
              <a:latin typeface="Arial Black" panose="020B0A04020102020204"/>
              <a:cs typeface="Arial Black" panose="020B0A040201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67349" y="393703"/>
            <a:ext cx="8391524" cy="72770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296594" y="4121153"/>
            <a:ext cx="2380556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1" spc="-21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Губитак биодиверзитета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86109" y="2473327"/>
            <a:ext cx="207835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1" spc="-235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Климатске промене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11381" y="7169153"/>
            <a:ext cx="237998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1" spc="-26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Деградација замљишта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151" y="4584703"/>
            <a:ext cx="4362449" cy="33718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24050" y="6915152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24050" y="6419852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24050" y="5915026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24050" y="5419727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4050" y="4924428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24050" y="4429127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24050" y="3924303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24050" y="3429003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24050" y="2933702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24050" y="2428878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24050" y="1933577"/>
            <a:ext cx="10591800" cy="9525"/>
          </a:xfrm>
          <a:custGeom>
            <a:avLst/>
            <a:gdLst/>
            <a:ahLst/>
            <a:cxnLst/>
            <a:rect l="l" t="t" r="r" b="b"/>
            <a:pathLst>
              <a:path w="10591800" h="9525">
                <a:moveTo>
                  <a:pt x="10591799" y="9524"/>
                </a:moveTo>
                <a:lnTo>
                  <a:pt x="0" y="9524"/>
                </a:lnTo>
                <a:lnTo>
                  <a:pt x="0" y="0"/>
                </a:lnTo>
                <a:lnTo>
                  <a:pt x="10591799" y="0"/>
                </a:lnTo>
                <a:lnTo>
                  <a:pt x="10591799" y="9524"/>
                </a:lnTo>
                <a:close/>
              </a:path>
            </a:pathLst>
          </a:custGeom>
          <a:solidFill>
            <a:srgbClr val="002046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11353" y="3749676"/>
            <a:ext cx="187325" cy="320158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0.6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4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0.5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0.4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0.3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0.2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4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0.1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lnSpc>
                <a:spcPct val="100000"/>
              </a:lnSpc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5"/>
              </a:spcBef>
            </a:pPr>
            <a:r>
              <a:rPr sz="950" spc="-5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11353" y="3254377"/>
            <a:ext cx="18732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11353" y="2759078"/>
            <a:ext cx="18732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11353" y="2254252"/>
            <a:ext cx="18732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0.9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11353" y="1758953"/>
            <a:ext cx="18732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1.0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 rot="18900000">
            <a:off x="1911350" y="7057390"/>
            <a:ext cx="384175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120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1970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 rot="18900000">
            <a:off x="2244390" y="705566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 txBox="1"/>
          <p:nvPr/>
        </p:nvSpPr>
        <p:spPr>
          <a:xfrm rot="18900000">
            <a:off x="2465262" y="705569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 rot="18900000">
            <a:off x="2686135" y="705572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 rot="18900000">
            <a:off x="2907111" y="705564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 rot="18900000">
            <a:off x="3127984" y="705566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 rot="18900000">
            <a:off x="3348856" y="705569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 rot="18900000">
            <a:off x="3569727" y="705572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 rot="18900000">
            <a:off x="3790706" y="705564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 rot="18900000">
            <a:off x="4011577" y="705567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1979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 rot="18900000">
            <a:off x="4232450" y="705569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 rot="18900000">
            <a:off x="4453322" y="705572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 rot="18900000">
            <a:off x="4674298" y="705564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 rot="18900000">
            <a:off x="4895171" y="705567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 rot="18900000">
            <a:off x="5116042" y="705569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 rot="18900000">
            <a:off x="5336915" y="705572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 rot="18900000">
            <a:off x="5557893" y="705564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" name="object 35"/>
          <p:cNvSpPr txBox="1"/>
          <p:nvPr/>
        </p:nvSpPr>
        <p:spPr>
          <a:xfrm rot="18900000">
            <a:off x="5778764" y="705567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" name="object 36"/>
          <p:cNvSpPr txBox="1"/>
          <p:nvPr/>
        </p:nvSpPr>
        <p:spPr>
          <a:xfrm rot="18900000">
            <a:off x="5999636" y="705570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 rot="18900000">
            <a:off x="6220508" y="705572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1989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 rot="18900000">
            <a:off x="6441485" y="705565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 rot="18900000">
            <a:off x="6662358" y="705567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 rot="18900000">
            <a:off x="6883230" y="705570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 rot="18900000">
            <a:off x="7104208" y="705562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 rot="18900000">
            <a:off x="7325080" y="705565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 rot="18900000">
            <a:off x="7545950" y="705568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4" name="object 44"/>
          <p:cNvSpPr txBox="1"/>
          <p:nvPr/>
        </p:nvSpPr>
        <p:spPr>
          <a:xfrm rot="18900000">
            <a:off x="7766824" y="705570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5" name="object 45"/>
          <p:cNvSpPr txBox="1"/>
          <p:nvPr/>
        </p:nvSpPr>
        <p:spPr>
          <a:xfrm rot="18900000">
            <a:off x="7987800" y="705562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6" name="object 46"/>
          <p:cNvSpPr txBox="1"/>
          <p:nvPr/>
        </p:nvSpPr>
        <p:spPr>
          <a:xfrm rot="18900000">
            <a:off x="8208673" y="705565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7" name="object 47"/>
          <p:cNvSpPr txBox="1"/>
          <p:nvPr/>
        </p:nvSpPr>
        <p:spPr>
          <a:xfrm rot="18900000">
            <a:off x="8429545" y="705568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1999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8" name="object 48"/>
          <p:cNvSpPr txBox="1"/>
          <p:nvPr/>
        </p:nvSpPr>
        <p:spPr>
          <a:xfrm rot="18900000">
            <a:off x="8650416" y="705570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9" name="object 49"/>
          <p:cNvSpPr txBox="1"/>
          <p:nvPr/>
        </p:nvSpPr>
        <p:spPr>
          <a:xfrm rot="18900000">
            <a:off x="8871394" y="705562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0" name="object 50"/>
          <p:cNvSpPr txBox="1"/>
          <p:nvPr/>
        </p:nvSpPr>
        <p:spPr>
          <a:xfrm rot="18900000">
            <a:off x="9092266" y="705565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1" name="object 51"/>
          <p:cNvSpPr txBox="1"/>
          <p:nvPr/>
        </p:nvSpPr>
        <p:spPr>
          <a:xfrm rot="18900000">
            <a:off x="9313139" y="705568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2" name="object 52"/>
          <p:cNvSpPr txBox="1"/>
          <p:nvPr/>
        </p:nvSpPr>
        <p:spPr>
          <a:xfrm rot="18900000">
            <a:off x="9534011" y="705571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3" name="object 53"/>
          <p:cNvSpPr txBox="1"/>
          <p:nvPr/>
        </p:nvSpPr>
        <p:spPr>
          <a:xfrm rot="18900000">
            <a:off x="9754987" y="705563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4" name="object 54"/>
          <p:cNvSpPr txBox="1"/>
          <p:nvPr/>
        </p:nvSpPr>
        <p:spPr>
          <a:xfrm rot="18900000">
            <a:off x="9975860" y="705566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5" name="object 55"/>
          <p:cNvSpPr txBox="1"/>
          <p:nvPr/>
        </p:nvSpPr>
        <p:spPr>
          <a:xfrm rot="18900000">
            <a:off x="10196731" y="705568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6" name="object 56"/>
          <p:cNvSpPr txBox="1"/>
          <p:nvPr/>
        </p:nvSpPr>
        <p:spPr>
          <a:xfrm rot="18900000">
            <a:off x="10417605" y="705571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" name="object 57"/>
          <p:cNvSpPr txBox="1"/>
          <p:nvPr/>
        </p:nvSpPr>
        <p:spPr>
          <a:xfrm rot="18900000">
            <a:off x="10638582" y="705563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8" name="object 58"/>
          <p:cNvSpPr txBox="1"/>
          <p:nvPr/>
        </p:nvSpPr>
        <p:spPr>
          <a:xfrm rot="18900000">
            <a:off x="10859453" y="705566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9" name="object 59"/>
          <p:cNvSpPr txBox="1"/>
          <p:nvPr/>
        </p:nvSpPr>
        <p:spPr>
          <a:xfrm rot="18900000">
            <a:off x="11080326" y="705568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0" name="object 60"/>
          <p:cNvSpPr txBox="1"/>
          <p:nvPr/>
        </p:nvSpPr>
        <p:spPr>
          <a:xfrm rot="18900000">
            <a:off x="11301197" y="705571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1" name="object 61"/>
          <p:cNvSpPr txBox="1"/>
          <p:nvPr/>
        </p:nvSpPr>
        <p:spPr>
          <a:xfrm rot="18900000">
            <a:off x="11522174" y="705563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2" name="object 62"/>
          <p:cNvSpPr txBox="1"/>
          <p:nvPr/>
        </p:nvSpPr>
        <p:spPr>
          <a:xfrm rot="18900000">
            <a:off x="11743047" y="705566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3" name="object 63"/>
          <p:cNvSpPr txBox="1"/>
          <p:nvPr/>
        </p:nvSpPr>
        <p:spPr>
          <a:xfrm rot="18900000">
            <a:off x="11963919" y="705569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2015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4" name="object 64"/>
          <p:cNvSpPr txBox="1"/>
          <p:nvPr/>
        </p:nvSpPr>
        <p:spPr>
          <a:xfrm rot="18900000">
            <a:off x="12106275" y="7087870"/>
            <a:ext cx="419100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2</a:t>
            </a:r>
            <a:r>
              <a:rPr sz="1200" spc="-2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016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2234527" y="1895475"/>
            <a:ext cx="10180955" cy="3695700"/>
            <a:chOff x="2234524" y="1895475"/>
            <a:chExt cx="10180955" cy="3695700"/>
          </a:xfrm>
        </p:grpSpPr>
        <p:sp>
          <p:nvSpPr>
            <p:cNvPr id="66" name="object 66"/>
            <p:cNvSpPr/>
            <p:nvPr/>
          </p:nvSpPr>
          <p:spPr>
            <a:xfrm>
              <a:off x="2244049" y="1895475"/>
              <a:ext cx="10161905" cy="3695700"/>
            </a:xfrm>
            <a:custGeom>
              <a:avLst/>
              <a:gdLst/>
              <a:ahLst/>
              <a:cxnLst/>
              <a:rect l="l" t="t" r="r" b="b"/>
              <a:pathLst>
                <a:path w="10161905" h="3695700">
                  <a:moveTo>
                    <a:pt x="10161350" y="3695699"/>
                  </a:moveTo>
                  <a:lnTo>
                    <a:pt x="9940451" y="3676649"/>
                  </a:lnTo>
                  <a:lnTo>
                    <a:pt x="9719552" y="3695699"/>
                  </a:lnTo>
                  <a:lnTo>
                    <a:pt x="9498653" y="3686174"/>
                  </a:lnTo>
                  <a:lnTo>
                    <a:pt x="9277754" y="3667124"/>
                  </a:lnTo>
                  <a:lnTo>
                    <a:pt x="9056855" y="3609974"/>
                  </a:lnTo>
                  <a:lnTo>
                    <a:pt x="8835956" y="3514724"/>
                  </a:lnTo>
                  <a:lnTo>
                    <a:pt x="8615057" y="3486149"/>
                  </a:lnTo>
                  <a:lnTo>
                    <a:pt x="8394158" y="3428999"/>
                  </a:lnTo>
                  <a:lnTo>
                    <a:pt x="8173259" y="3381374"/>
                  </a:lnTo>
                  <a:lnTo>
                    <a:pt x="7952361" y="3324224"/>
                  </a:lnTo>
                  <a:lnTo>
                    <a:pt x="7510563" y="3171824"/>
                  </a:lnTo>
                  <a:lnTo>
                    <a:pt x="7289664" y="3143249"/>
                  </a:lnTo>
                  <a:lnTo>
                    <a:pt x="7068765" y="3124199"/>
                  </a:lnTo>
                  <a:lnTo>
                    <a:pt x="6847866" y="3019424"/>
                  </a:lnTo>
                  <a:lnTo>
                    <a:pt x="6626967" y="2962274"/>
                  </a:lnTo>
                  <a:lnTo>
                    <a:pt x="6185169" y="2828924"/>
                  </a:lnTo>
                  <a:lnTo>
                    <a:pt x="5964270" y="2733674"/>
                  </a:lnTo>
                  <a:lnTo>
                    <a:pt x="5743371" y="2676524"/>
                  </a:lnTo>
                  <a:lnTo>
                    <a:pt x="5522473" y="2600324"/>
                  </a:lnTo>
                  <a:lnTo>
                    <a:pt x="5301573" y="2543174"/>
                  </a:lnTo>
                  <a:lnTo>
                    <a:pt x="5080675" y="2390774"/>
                  </a:lnTo>
                  <a:lnTo>
                    <a:pt x="4859776" y="2352674"/>
                  </a:lnTo>
                  <a:lnTo>
                    <a:pt x="4638877" y="2285999"/>
                  </a:lnTo>
                  <a:lnTo>
                    <a:pt x="4417978" y="2181224"/>
                  </a:lnTo>
                  <a:lnTo>
                    <a:pt x="4197079" y="2200274"/>
                  </a:lnTo>
                  <a:lnTo>
                    <a:pt x="3976180" y="2171699"/>
                  </a:lnTo>
                  <a:lnTo>
                    <a:pt x="3755281" y="2038349"/>
                  </a:lnTo>
                  <a:lnTo>
                    <a:pt x="3534382" y="1924049"/>
                  </a:lnTo>
                  <a:lnTo>
                    <a:pt x="3313483" y="1828799"/>
                  </a:lnTo>
                  <a:lnTo>
                    <a:pt x="3092584" y="1724024"/>
                  </a:lnTo>
                  <a:lnTo>
                    <a:pt x="2871685" y="1552574"/>
                  </a:lnTo>
                  <a:lnTo>
                    <a:pt x="2650787" y="1409699"/>
                  </a:lnTo>
                  <a:lnTo>
                    <a:pt x="2429888" y="1285874"/>
                  </a:lnTo>
                  <a:lnTo>
                    <a:pt x="2208989" y="1181099"/>
                  </a:lnTo>
                  <a:lnTo>
                    <a:pt x="1988090" y="1066799"/>
                  </a:lnTo>
                  <a:lnTo>
                    <a:pt x="1767191" y="971549"/>
                  </a:lnTo>
                  <a:lnTo>
                    <a:pt x="1546292" y="838199"/>
                  </a:lnTo>
                  <a:lnTo>
                    <a:pt x="1104494" y="609599"/>
                  </a:lnTo>
                  <a:lnTo>
                    <a:pt x="883595" y="552449"/>
                  </a:lnTo>
                  <a:lnTo>
                    <a:pt x="441797" y="304799"/>
                  </a:lnTo>
                  <a:lnTo>
                    <a:pt x="0" y="38099"/>
                  </a:lnTo>
                  <a:lnTo>
                    <a:pt x="220898" y="0"/>
                  </a:lnTo>
                  <a:lnTo>
                    <a:pt x="441797" y="9524"/>
                  </a:lnTo>
                  <a:lnTo>
                    <a:pt x="662696" y="57149"/>
                  </a:lnTo>
                  <a:lnTo>
                    <a:pt x="883595" y="123824"/>
                  </a:lnTo>
                  <a:lnTo>
                    <a:pt x="1104494" y="85724"/>
                  </a:lnTo>
                  <a:lnTo>
                    <a:pt x="1325393" y="171449"/>
                  </a:lnTo>
                  <a:lnTo>
                    <a:pt x="1546292" y="276224"/>
                  </a:lnTo>
                  <a:lnTo>
                    <a:pt x="1767191" y="419099"/>
                  </a:lnTo>
                  <a:lnTo>
                    <a:pt x="1988090" y="504824"/>
                  </a:lnTo>
                  <a:lnTo>
                    <a:pt x="2208989" y="619124"/>
                  </a:lnTo>
                  <a:lnTo>
                    <a:pt x="2429888" y="695324"/>
                  </a:lnTo>
                  <a:lnTo>
                    <a:pt x="2650787" y="809624"/>
                  </a:lnTo>
                  <a:lnTo>
                    <a:pt x="2871685" y="952499"/>
                  </a:lnTo>
                  <a:lnTo>
                    <a:pt x="3092584" y="1114424"/>
                  </a:lnTo>
                  <a:lnTo>
                    <a:pt x="3534382" y="1285874"/>
                  </a:lnTo>
                  <a:lnTo>
                    <a:pt x="3755281" y="1419224"/>
                  </a:lnTo>
                  <a:lnTo>
                    <a:pt x="3976180" y="1543049"/>
                  </a:lnTo>
                  <a:lnTo>
                    <a:pt x="4197079" y="1571624"/>
                  </a:lnTo>
                  <a:lnTo>
                    <a:pt x="4417978" y="1533524"/>
                  </a:lnTo>
                  <a:lnTo>
                    <a:pt x="4638877" y="1619249"/>
                  </a:lnTo>
                  <a:lnTo>
                    <a:pt x="4859776" y="1685924"/>
                  </a:lnTo>
                  <a:lnTo>
                    <a:pt x="5080675" y="1724024"/>
                  </a:lnTo>
                  <a:lnTo>
                    <a:pt x="5301573" y="1895474"/>
                  </a:lnTo>
                  <a:lnTo>
                    <a:pt x="5522473" y="1943099"/>
                  </a:lnTo>
                  <a:lnTo>
                    <a:pt x="5743371" y="2028824"/>
                  </a:lnTo>
                  <a:lnTo>
                    <a:pt x="5964270" y="2095499"/>
                  </a:lnTo>
                  <a:lnTo>
                    <a:pt x="6185169" y="2200274"/>
                  </a:lnTo>
                  <a:lnTo>
                    <a:pt x="6406068" y="2276474"/>
                  </a:lnTo>
                  <a:lnTo>
                    <a:pt x="6626967" y="2362199"/>
                  </a:lnTo>
                  <a:lnTo>
                    <a:pt x="6847866" y="2428874"/>
                  </a:lnTo>
                  <a:lnTo>
                    <a:pt x="7068765" y="2524124"/>
                  </a:lnTo>
                  <a:lnTo>
                    <a:pt x="7289664" y="2543174"/>
                  </a:lnTo>
                  <a:lnTo>
                    <a:pt x="7510563" y="2571749"/>
                  </a:lnTo>
                  <a:lnTo>
                    <a:pt x="7952361" y="2743199"/>
                  </a:lnTo>
                  <a:lnTo>
                    <a:pt x="8173259" y="2800349"/>
                  </a:lnTo>
                  <a:lnTo>
                    <a:pt x="8394158" y="2867024"/>
                  </a:lnTo>
                  <a:lnTo>
                    <a:pt x="8615057" y="2924174"/>
                  </a:lnTo>
                  <a:lnTo>
                    <a:pt x="8835956" y="2952749"/>
                  </a:lnTo>
                  <a:lnTo>
                    <a:pt x="9056855" y="3057524"/>
                  </a:lnTo>
                  <a:lnTo>
                    <a:pt x="9277754" y="3114674"/>
                  </a:lnTo>
                  <a:lnTo>
                    <a:pt x="9498653" y="3133724"/>
                  </a:lnTo>
                  <a:lnTo>
                    <a:pt x="9719552" y="3143249"/>
                  </a:lnTo>
                  <a:lnTo>
                    <a:pt x="9940451" y="3105149"/>
                  </a:lnTo>
                  <a:lnTo>
                    <a:pt x="10161350" y="3124199"/>
                  </a:lnTo>
                  <a:lnTo>
                    <a:pt x="10161350" y="3695699"/>
                  </a:lnTo>
                  <a:close/>
                </a:path>
              </a:pathLst>
            </a:custGeom>
            <a:solidFill>
              <a:srgbClr val="BA123D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244049" y="1933574"/>
              <a:ext cx="10161905" cy="3400425"/>
            </a:xfrm>
            <a:custGeom>
              <a:avLst/>
              <a:gdLst/>
              <a:ahLst/>
              <a:cxnLst/>
              <a:rect l="l" t="t" r="r" b="b"/>
              <a:pathLst>
                <a:path w="10161905" h="3400425">
                  <a:moveTo>
                    <a:pt x="0" y="0"/>
                  </a:moveTo>
                  <a:lnTo>
                    <a:pt x="220898" y="57149"/>
                  </a:lnTo>
                  <a:lnTo>
                    <a:pt x="441797" y="114299"/>
                  </a:lnTo>
                  <a:lnTo>
                    <a:pt x="662696" y="200024"/>
                  </a:lnTo>
                  <a:lnTo>
                    <a:pt x="883595" y="304799"/>
                  </a:lnTo>
                  <a:lnTo>
                    <a:pt x="1104494" y="314324"/>
                  </a:lnTo>
                  <a:lnTo>
                    <a:pt x="1325393" y="419099"/>
                  </a:lnTo>
                  <a:lnTo>
                    <a:pt x="1546292" y="533399"/>
                  </a:lnTo>
                  <a:lnTo>
                    <a:pt x="1767191" y="666749"/>
                  </a:lnTo>
                  <a:lnTo>
                    <a:pt x="1988090" y="761999"/>
                  </a:lnTo>
                  <a:lnTo>
                    <a:pt x="2208989" y="866774"/>
                  </a:lnTo>
                  <a:lnTo>
                    <a:pt x="2429888" y="962024"/>
                  </a:lnTo>
                  <a:lnTo>
                    <a:pt x="2650787" y="1085849"/>
                  </a:lnTo>
                  <a:lnTo>
                    <a:pt x="2871685" y="1228724"/>
                  </a:lnTo>
                  <a:lnTo>
                    <a:pt x="3092584" y="1390649"/>
                  </a:lnTo>
                  <a:lnTo>
                    <a:pt x="3313483" y="1495424"/>
                  </a:lnTo>
                  <a:lnTo>
                    <a:pt x="3534382" y="1581149"/>
                  </a:lnTo>
                  <a:lnTo>
                    <a:pt x="3755281" y="1704974"/>
                  </a:lnTo>
                  <a:lnTo>
                    <a:pt x="3976180" y="1838324"/>
                  </a:lnTo>
                  <a:lnTo>
                    <a:pt x="4197079" y="1866899"/>
                  </a:lnTo>
                  <a:lnTo>
                    <a:pt x="4417978" y="1838324"/>
                  </a:lnTo>
                  <a:lnTo>
                    <a:pt x="4638877" y="1933574"/>
                  </a:lnTo>
                  <a:lnTo>
                    <a:pt x="4859776" y="2000249"/>
                  </a:lnTo>
                  <a:lnTo>
                    <a:pt x="5080675" y="2038349"/>
                  </a:lnTo>
                  <a:lnTo>
                    <a:pt x="5301573" y="2200274"/>
                  </a:lnTo>
                  <a:lnTo>
                    <a:pt x="5522473" y="2257424"/>
                  </a:lnTo>
                  <a:lnTo>
                    <a:pt x="5743371" y="2333624"/>
                  </a:lnTo>
                  <a:lnTo>
                    <a:pt x="5964270" y="2400299"/>
                  </a:lnTo>
                  <a:lnTo>
                    <a:pt x="6185169" y="2495549"/>
                  </a:lnTo>
                  <a:lnTo>
                    <a:pt x="6406068" y="2571749"/>
                  </a:lnTo>
                  <a:lnTo>
                    <a:pt x="6626967" y="2647949"/>
                  </a:lnTo>
                  <a:lnTo>
                    <a:pt x="6847866" y="2705099"/>
                  </a:lnTo>
                  <a:lnTo>
                    <a:pt x="7068765" y="2809874"/>
                  </a:lnTo>
                  <a:lnTo>
                    <a:pt x="7289664" y="2828924"/>
                  </a:lnTo>
                  <a:lnTo>
                    <a:pt x="7510563" y="2857499"/>
                  </a:lnTo>
                  <a:lnTo>
                    <a:pt x="7731461" y="2943224"/>
                  </a:lnTo>
                  <a:lnTo>
                    <a:pt x="7952361" y="3019424"/>
                  </a:lnTo>
                  <a:lnTo>
                    <a:pt x="8173259" y="3076574"/>
                  </a:lnTo>
                  <a:lnTo>
                    <a:pt x="8394158" y="3133724"/>
                  </a:lnTo>
                  <a:lnTo>
                    <a:pt x="8615057" y="3190874"/>
                  </a:lnTo>
                  <a:lnTo>
                    <a:pt x="8835956" y="3219449"/>
                  </a:lnTo>
                  <a:lnTo>
                    <a:pt x="9056855" y="3314699"/>
                  </a:lnTo>
                  <a:lnTo>
                    <a:pt x="9277754" y="3381374"/>
                  </a:lnTo>
                  <a:lnTo>
                    <a:pt x="9498653" y="3400424"/>
                  </a:lnTo>
                  <a:lnTo>
                    <a:pt x="9719552" y="3400424"/>
                  </a:lnTo>
                  <a:lnTo>
                    <a:pt x="9940451" y="3371849"/>
                  </a:lnTo>
                  <a:lnTo>
                    <a:pt x="10161350" y="3390899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188085" y="2998470"/>
            <a:ext cx="245745" cy="3573145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lang="sr-Cyrl-RS" sz="160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Индекс живе планете</a:t>
            </a:r>
            <a:r>
              <a:rPr sz="1600" spc="-5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3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(1970</a:t>
            </a:r>
            <a:r>
              <a:rPr sz="160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4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=</a:t>
            </a:r>
            <a:r>
              <a:rPr sz="1600" spc="-3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5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1)</a:t>
            </a:r>
            <a:endParaRPr sz="16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217521" y="2046651"/>
            <a:ext cx="2759710" cy="1625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0500" b="1" spc="-365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-</a:t>
            </a:r>
            <a:r>
              <a:rPr sz="10500" b="1" spc="-575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68%</a:t>
            </a:r>
            <a:endParaRPr sz="105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726680" y="7556500"/>
            <a:ext cx="6505575" cy="1243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885" marR="5080" indent="-210820">
              <a:lnSpc>
                <a:spcPct val="125000"/>
              </a:lnSpc>
              <a:spcBef>
                <a:spcPts val="100"/>
              </a:spcBef>
            </a:pPr>
            <a:r>
              <a:rPr sz="1600" spc="-4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WWF.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2020.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Living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Planet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Report 2020.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Bending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the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curve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of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biodiversity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loss: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a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deep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dive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into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the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Living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Planet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3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Index.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Marconi,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3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V.,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McRae,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4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L.,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Deinet,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5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S.,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Ledger,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5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S.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and 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Freeman,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4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F.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in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Almond,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5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R.E.A.,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Grooten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3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M.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and </a:t>
            </a:r>
            <a:r>
              <a:rPr sz="1600" spc="-2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Petersen,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5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T.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5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(Eds).</a:t>
            </a:r>
            <a:r>
              <a:rPr sz="1600" spc="-1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45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WWF,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Gland,</a:t>
            </a:r>
            <a:r>
              <a:rPr sz="1600" spc="-10" dirty="0">
                <a:solidFill>
                  <a:srgbClr val="4B4B4B"/>
                </a:solidFill>
                <a:latin typeface="Tahoma" panose="020B0604030504040204"/>
                <a:cs typeface="Tahoma" panose="020B0604030504040204"/>
              </a:rPr>
              <a:t> Switzerland.</a:t>
            </a:r>
            <a:endParaRPr sz="16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920875" y="7312026"/>
            <a:ext cx="5571490" cy="897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spcBef>
                <a:spcPts val="100"/>
              </a:spcBef>
            </a:pPr>
            <a:r>
              <a:rPr lang="sr-Cyrl-RS" sz="1200" spc="-10" dirty="0">
                <a:solidFill>
                  <a:srgbClr val="254161"/>
                </a:solidFill>
                <a:latin typeface="Tahoma" panose="020B0604030504040204"/>
                <a:cs typeface="Tahoma" panose="020B0604030504040204"/>
              </a:rPr>
              <a:t>Година</a:t>
            </a:r>
            <a:endParaRPr sz="1200" dirty="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1140"/>
              </a:spcBef>
            </a:pPr>
            <a:r>
              <a:rPr lang="ru-RU"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LPI прати бројност скоро 21.000 популација сисара, птица, риба, гмизаваца и водоземаца широм света.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.</a:t>
            </a:r>
            <a:endParaRPr sz="18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2" name="object 72"/>
          <p:cNvSpPr txBox="1">
            <a:spLocks noGrp="1"/>
          </p:cNvSpPr>
          <p:nvPr>
            <p:ph type="title"/>
          </p:nvPr>
        </p:nvSpPr>
        <p:spPr>
          <a:xfrm>
            <a:off x="3248868" y="692150"/>
            <a:ext cx="780923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4800" spc="-300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Губитак биодиверзитета од </a:t>
            </a:r>
            <a:r>
              <a:rPr sz="4800" spc="-500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1970</a:t>
            </a:r>
            <a:r>
              <a:rPr lang="sr-Cyrl-RS" sz="4800" spc="-500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. год.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9153" y="406401"/>
            <a:ext cx="11802923" cy="1040028"/>
          </a:xfrm>
          <a:prstGeom prst="rect">
            <a:avLst/>
          </a:prstGeom>
        </p:spPr>
        <p:txBody>
          <a:bodyPr vert="horz" wrap="square" lIns="0" tIns="298450" rIns="0" bIns="0" rtlCol="0">
            <a:spAutoFit/>
          </a:bodyPr>
          <a:lstStyle/>
          <a:p>
            <a:pPr marL="4098290">
              <a:spcBef>
                <a:spcPts val="100"/>
              </a:spcBef>
            </a:pPr>
            <a:r>
              <a:rPr lang="sr-Cyrl-RS" sz="4800" spc="-370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Деградација земљишта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3780" y="7155815"/>
            <a:ext cx="12814300" cy="989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800" spc="-25" dirty="0">
                <a:solidFill>
                  <a:srgbClr val="4B4B4B"/>
                </a:solidFill>
                <a:latin typeface="Times New Roman" panose="02020603050405020304" charset="0"/>
                <a:cs typeface="Times New Roman" panose="02020603050405020304" charset="0"/>
              </a:rPr>
              <a:t>*</a:t>
            </a:r>
            <a:r>
              <a:rPr sz="1800" spc="-155" dirty="0">
                <a:solidFill>
                  <a:srgbClr val="4B4B4B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sr-Cyrl-RS" sz="1800" spc="100" dirty="0">
                <a:solidFill>
                  <a:srgbClr val="4B4B4B"/>
                </a:solidFill>
                <a:latin typeface="Times New Roman" panose="02020603050405020304" charset="0"/>
                <a:cs typeface="Times New Roman" panose="02020603050405020304" charset="0"/>
              </a:rPr>
              <a:t>У највећој мери због неодрживих пољопривредних пракси</a:t>
            </a:r>
            <a:endParaRPr sz="1800" spc="1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0640">
              <a:spcBef>
                <a:spcPts val="1140"/>
              </a:spcBef>
            </a:pPr>
            <a:r>
              <a:rPr sz="1800" spc="100" dirty="0">
                <a:solidFill>
                  <a:srgbClr val="4B4B4B"/>
                </a:solidFill>
                <a:latin typeface="Times New Roman" panose="02020603050405020304" charset="0"/>
                <a:cs typeface="Times New Roman" panose="02020603050405020304" charset="0"/>
              </a:rPr>
              <a:t>G E F , 2 0 1 9 . h t t p s : / / w w w . t h e g e f . o r g / s i t e s / d e f a u l t / f i l e s / p u b l i c a t i o n s / g e f _ l a n d _ d e g r a d a t i o n _ b i f o l d _ 2 0 1 9 . p d f</a:t>
            </a:r>
            <a:endParaRPr sz="1800" spc="1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06665" y="2112648"/>
            <a:ext cx="4169410" cy="1259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1" spc="100" dirty="0">
                <a:solidFill>
                  <a:srgbClr val="424242"/>
                </a:solidFill>
                <a:latin typeface="Trebuchet MS" panose="020B0603020202020204"/>
                <a:cs typeface="Trebuchet MS" panose="020B0603020202020204"/>
              </a:rPr>
              <a:t>Укупна површина деградираног земљишта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10478" y="3652520"/>
            <a:ext cx="5795645" cy="843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700" b="1" spc="10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тона плодног земљишта губи се годишње</a:t>
            </a:r>
            <a:r>
              <a:rPr sz="2700" b="1" spc="10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*.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267738" y="2124224"/>
            <a:ext cx="4364355" cy="38208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spcBef>
                <a:spcPts val="100"/>
              </a:spcBef>
            </a:pPr>
            <a:r>
              <a:rPr sz="5400" b="1" spc="-25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25%</a:t>
            </a:r>
            <a:endParaRPr sz="5400">
              <a:latin typeface="Trebuchet MS" panose="020B0603020202020204"/>
              <a:cs typeface="Trebuchet MS" panose="020B0603020202020204"/>
            </a:endParaRPr>
          </a:p>
          <a:p>
            <a:pPr marR="5080" algn="r">
              <a:spcBef>
                <a:spcPts val="4995"/>
              </a:spcBef>
            </a:pPr>
            <a:r>
              <a:rPr sz="5400" b="1" spc="-484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24,000,000,000</a:t>
            </a:r>
            <a:endParaRPr sz="5400">
              <a:latin typeface="Trebuchet MS" panose="020B0603020202020204"/>
              <a:cs typeface="Trebuchet MS" panose="020B0603020202020204"/>
            </a:endParaRPr>
          </a:p>
          <a:p>
            <a:pPr marR="33020" algn="r">
              <a:spcBef>
                <a:spcPts val="5070"/>
              </a:spcBef>
            </a:pPr>
            <a:r>
              <a:rPr sz="5400" b="1" spc="-555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2050</a:t>
            </a:r>
            <a:endParaRPr sz="54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62853" y="4914903"/>
            <a:ext cx="6203315" cy="157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sr-Cyrl-RS" sz="2700" b="1" spc="100" dirty="0">
                <a:solidFill>
                  <a:srgbClr val="4B4B4B"/>
                </a:solidFill>
                <a:latin typeface="Trebuchet MS" panose="020B0603020202020204"/>
                <a:cs typeface="Trebuchet MS" panose="020B0603020202020204"/>
              </a:rPr>
              <a:t>95% земљишта ће бити деградирано ако се наставе постојећи трендови</a:t>
            </a: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61" y="2181543"/>
            <a:ext cx="6203314" cy="3895724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6915151" y="4324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67526" y="44957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67524" y="4638677"/>
            <a:ext cx="19050" cy="9525"/>
          </a:xfrm>
          <a:custGeom>
            <a:avLst/>
            <a:gdLst/>
            <a:ahLst/>
            <a:cxnLst/>
            <a:rect l="l" t="t" r="r" b="b"/>
            <a:pathLst>
              <a:path w="19050" h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  <a:path w="19050" h="9525">
                <a:moveTo>
                  <a:pt x="19049" y="9524"/>
                </a:moveTo>
                <a:lnTo>
                  <a:pt x="19049" y="0"/>
                </a:lnTo>
                <a:lnTo>
                  <a:pt x="19049" y="9524"/>
                </a:lnTo>
                <a:close/>
              </a:path>
              <a:path w="19050" h="9525">
                <a:moveTo>
                  <a:pt x="9524" y="9524"/>
                </a:moveTo>
                <a:lnTo>
                  <a:pt x="9524" y="0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96149" y="48387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00976" y="4914902"/>
            <a:ext cx="9525" cy="47625"/>
          </a:xfrm>
          <a:custGeom>
            <a:avLst/>
            <a:gdLst/>
            <a:ahLst/>
            <a:cxnLst/>
            <a:rect l="l" t="t" r="r" b="b"/>
            <a:pathLst>
              <a:path w="9525" h="47625">
                <a:moveTo>
                  <a:pt x="9524" y="0"/>
                </a:moveTo>
                <a:lnTo>
                  <a:pt x="9524" y="9524"/>
                </a:lnTo>
                <a:lnTo>
                  <a:pt x="9524" y="0"/>
                </a:lnTo>
                <a:close/>
              </a:path>
              <a:path w="9525" h="47625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  <a:path w="9525" h="47625">
                <a:moveTo>
                  <a:pt x="9524" y="47624"/>
                </a:moveTo>
                <a:lnTo>
                  <a:pt x="0" y="47624"/>
                </a:lnTo>
                <a:lnTo>
                  <a:pt x="95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67652" y="4991102"/>
            <a:ext cx="85725" cy="66675"/>
          </a:xfrm>
          <a:custGeom>
            <a:avLst/>
            <a:gdLst/>
            <a:ahLst/>
            <a:cxnLst/>
            <a:rect l="l" t="t" r="r" b="b"/>
            <a:pathLst>
              <a:path w="85725" h="66675">
                <a:moveTo>
                  <a:pt x="47624" y="0"/>
                </a:moveTo>
                <a:lnTo>
                  <a:pt x="57149" y="0"/>
                </a:lnTo>
                <a:lnTo>
                  <a:pt x="47624" y="0"/>
                </a:lnTo>
                <a:close/>
              </a:path>
              <a:path w="85725" h="66675">
                <a:moveTo>
                  <a:pt x="0" y="38099"/>
                </a:moveTo>
                <a:lnTo>
                  <a:pt x="0" y="28574"/>
                </a:lnTo>
                <a:lnTo>
                  <a:pt x="0" y="38099"/>
                </a:lnTo>
                <a:close/>
              </a:path>
              <a:path w="85725" h="66675">
                <a:moveTo>
                  <a:pt x="19049" y="47624"/>
                </a:moveTo>
                <a:lnTo>
                  <a:pt x="19049" y="38099"/>
                </a:lnTo>
                <a:lnTo>
                  <a:pt x="19049" y="47624"/>
                </a:lnTo>
                <a:close/>
              </a:path>
              <a:path w="85725" h="66675">
                <a:moveTo>
                  <a:pt x="85724" y="66674"/>
                </a:moveTo>
                <a:lnTo>
                  <a:pt x="85724" y="57149"/>
                </a:lnTo>
                <a:lnTo>
                  <a:pt x="85724" y="666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48499" y="509587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858124" y="511492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67752" y="2495551"/>
            <a:ext cx="47625" cy="38100"/>
          </a:xfrm>
          <a:custGeom>
            <a:avLst/>
            <a:gdLst/>
            <a:ahLst/>
            <a:cxnLst/>
            <a:rect l="l" t="t" r="r" b="b"/>
            <a:pathLst>
              <a:path w="47625" h="38100">
                <a:moveTo>
                  <a:pt x="47624" y="9524"/>
                </a:moveTo>
                <a:lnTo>
                  <a:pt x="47624" y="0"/>
                </a:lnTo>
                <a:lnTo>
                  <a:pt x="47624" y="9524"/>
                </a:lnTo>
                <a:close/>
              </a:path>
              <a:path w="47625" h="38100">
                <a:moveTo>
                  <a:pt x="9524" y="38099"/>
                </a:moveTo>
                <a:lnTo>
                  <a:pt x="0" y="38099"/>
                </a:lnTo>
                <a:lnTo>
                  <a:pt x="9524" y="380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810626" y="253365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4"/>
                </a:moveTo>
                <a:lnTo>
                  <a:pt x="0" y="0"/>
                </a:lnTo>
                <a:lnTo>
                  <a:pt x="9524" y="0"/>
                </a:ln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705849" y="265747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753601" y="27431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29702" y="2800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715377" y="2762252"/>
            <a:ext cx="66675" cy="47625"/>
          </a:xfrm>
          <a:custGeom>
            <a:avLst/>
            <a:gdLst/>
            <a:ahLst/>
            <a:cxnLst/>
            <a:rect l="l" t="t" r="r" b="b"/>
            <a:pathLst>
              <a:path w="66675" h="47625">
                <a:moveTo>
                  <a:pt x="38099" y="0"/>
                </a:moveTo>
                <a:lnTo>
                  <a:pt x="28574" y="0"/>
                </a:lnTo>
                <a:lnTo>
                  <a:pt x="38099" y="0"/>
                </a:lnTo>
                <a:close/>
              </a:path>
              <a:path w="66675" h="47625">
                <a:moveTo>
                  <a:pt x="66674" y="9524"/>
                </a:moveTo>
                <a:lnTo>
                  <a:pt x="57149" y="9524"/>
                </a:lnTo>
                <a:lnTo>
                  <a:pt x="66674" y="9524"/>
                </a:lnTo>
                <a:close/>
              </a:path>
              <a:path w="66675" h="47625">
                <a:moveTo>
                  <a:pt x="57149" y="9524"/>
                </a:moveTo>
                <a:lnTo>
                  <a:pt x="47624" y="9524"/>
                </a:lnTo>
                <a:lnTo>
                  <a:pt x="57149" y="9524"/>
                </a:lnTo>
                <a:close/>
              </a:path>
              <a:path w="66675" h="47625">
                <a:moveTo>
                  <a:pt x="57149" y="19049"/>
                </a:moveTo>
                <a:lnTo>
                  <a:pt x="57149" y="9524"/>
                </a:lnTo>
                <a:lnTo>
                  <a:pt x="57149" y="19049"/>
                </a:lnTo>
                <a:close/>
              </a:path>
              <a:path w="66675" h="47625">
                <a:moveTo>
                  <a:pt x="28574" y="19049"/>
                </a:moveTo>
                <a:lnTo>
                  <a:pt x="19049" y="19049"/>
                </a:lnTo>
                <a:lnTo>
                  <a:pt x="28574" y="19049"/>
                </a:lnTo>
                <a:close/>
              </a:path>
              <a:path w="66675" h="47625">
                <a:moveTo>
                  <a:pt x="19049" y="9524"/>
                </a:moveTo>
                <a:lnTo>
                  <a:pt x="19049" y="19049"/>
                </a:lnTo>
                <a:lnTo>
                  <a:pt x="9524" y="19049"/>
                </a:lnTo>
                <a:lnTo>
                  <a:pt x="19049" y="19049"/>
                </a:lnTo>
                <a:lnTo>
                  <a:pt x="19049" y="9524"/>
                </a:lnTo>
                <a:close/>
              </a:path>
              <a:path w="66675" h="47625">
                <a:moveTo>
                  <a:pt x="38099" y="19049"/>
                </a:moveTo>
                <a:lnTo>
                  <a:pt x="28574" y="19049"/>
                </a:lnTo>
                <a:lnTo>
                  <a:pt x="38099" y="19049"/>
                </a:lnTo>
                <a:close/>
              </a:path>
              <a:path w="66675" h="47625">
                <a:moveTo>
                  <a:pt x="0" y="19049"/>
                </a:moveTo>
                <a:lnTo>
                  <a:pt x="0" y="28574"/>
                </a:lnTo>
                <a:lnTo>
                  <a:pt x="0" y="19049"/>
                </a:lnTo>
                <a:close/>
              </a:path>
              <a:path w="66675" h="47625">
                <a:moveTo>
                  <a:pt x="47624" y="47624"/>
                </a:moveTo>
                <a:lnTo>
                  <a:pt x="47624" y="38099"/>
                </a:lnTo>
                <a:lnTo>
                  <a:pt x="47624" y="47624"/>
                </a:lnTo>
                <a:close/>
              </a:path>
              <a:path w="66675" h="47625">
                <a:moveTo>
                  <a:pt x="9524" y="47624"/>
                </a:moveTo>
                <a:lnTo>
                  <a:pt x="19049" y="47624"/>
                </a:lnTo>
                <a:lnTo>
                  <a:pt x="0" y="47624"/>
                </a:lnTo>
                <a:lnTo>
                  <a:pt x="95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686926" y="28193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515349" y="28289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9524" y="0"/>
                </a:moveTo>
                <a:lnTo>
                  <a:pt x="0" y="0"/>
                </a:lnTo>
                <a:lnTo>
                  <a:pt x="19049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486901" y="28479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077326" y="29336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477249" y="2924174"/>
            <a:ext cx="114300" cy="57150"/>
          </a:xfrm>
          <a:custGeom>
            <a:avLst/>
            <a:gdLst/>
            <a:ahLst/>
            <a:cxnLst/>
            <a:rect l="l" t="t" r="r" b="b"/>
            <a:pathLst>
              <a:path w="114300" h="57150">
                <a:moveTo>
                  <a:pt x="95249" y="0"/>
                </a:moveTo>
                <a:lnTo>
                  <a:pt x="85724" y="0"/>
                </a:lnTo>
                <a:lnTo>
                  <a:pt x="95249" y="0"/>
                </a:lnTo>
                <a:close/>
              </a:path>
              <a:path w="114300" h="57150">
                <a:moveTo>
                  <a:pt x="104774" y="0"/>
                </a:moveTo>
                <a:lnTo>
                  <a:pt x="95249" y="0"/>
                </a:lnTo>
                <a:lnTo>
                  <a:pt x="104774" y="0"/>
                </a:lnTo>
                <a:close/>
              </a:path>
              <a:path w="114300" h="57150">
                <a:moveTo>
                  <a:pt x="76199" y="0"/>
                </a:moveTo>
                <a:lnTo>
                  <a:pt x="85724" y="0"/>
                </a:lnTo>
                <a:lnTo>
                  <a:pt x="76199" y="0"/>
                </a:lnTo>
                <a:close/>
              </a:path>
              <a:path w="114300" h="57150">
                <a:moveTo>
                  <a:pt x="85724" y="9524"/>
                </a:moveTo>
                <a:lnTo>
                  <a:pt x="95249" y="9524"/>
                </a:lnTo>
                <a:lnTo>
                  <a:pt x="85724" y="9524"/>
                </a:lnTo>
                <a:close/>
              </a:path>
              <a:path w="114300" h="57150">
                <a:moveTo>
                  <a:pt x="47624" y="19049"/>
                </a:moveTo>
                <a:lnTo>
                  <a:pt x="47624" y="28574"/>
                </a:lnTo>
                <a:lnTo>
                  <a:pt x="38099" y="28574"/>
                </a:lnTo>
                <a:lnTo>
                  <a:pt x="38099" y="19049"/>
                </a:lnTo>
                <a:lnTo>
                  <a:pt x="47624" y="19049"/>
                </a:lnTo>
                <a:close/>
              </a:path>
              <a:path w="114300" h="57150">
                <a:moveTo>
                  <a:pt x="114299" y="47624"/>
                </a:moveTo>
                <a:lnTo>
                  <a:pt x="114299" y="57149"/>
                </a:lnTo>
                <a:lnTo>
                  <a:pt x="104774" y="57149"/>
                </a:lnTo>
                <a:lnTo>
                  <a:pt x="114299" y="57149"/>
                </a:lnTo>
                <a:lnTo>
                  <a:pt x="114299" y="47624"/>
                </a:lnTo>
                <a:close/>
              </a:path>
              <a:path w="114300" h="57150">
                <a:moveTo>
                  <a:pt x="9524" y="57149"/>
                </a:moveTo>
                <a:lnTo>
                  <a:pt x="0" y="57149"/>
                </a:lnTo>
                <a:lnTo>
                  <a:pt x="9524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239250" y="2981327"/>
            <a:ext cx="38100" cy="9525"/>
          </a:xfrm>
          <a:custGeom>
            <a:avLst/>
            <a:gdLst/>
            <a:ahLst/>
            <a:cxnLst/>
            <a:rect l="l" t="t" r="r" b="b"/>
            <a:pathLst>
              <a:path w="38100" h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38100" h="9525">
                <a:moveTo>
                  <a:pt x="28574" y="0"/>
                </a:moveTo>
                <a:lnTo>
                  <a:pt x="38099" y="0"/>
                </a:lnTo>
                <a:lnTo>
                  <a:pt x="38099" y="9524"/>
                </a:lnTo>
                <a:lnTo>
                  <a:pt x="38099" y="0"/>
                </a:lnTo>
                <a:lnTo>
                  <a:pt x="2857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334374" y="29908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44001" y="30098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258299" y="30480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448802" y="30860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515349" y="3124199"/>
            <a:ext cx="19050" cy="38100"/>
          </a:xfrm>
          <a:custGeom>
            <a:avLst/>
            <a:gdLst/>
            <a:ahLst/>
            <a:cxnLst/>
            <a:rect l="l" t="t" r="r" b="b"/>
            <a:pathLst>
              <a:path w="19050" h="38100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19050" h="38100">
                <a:moveTo>
                  <a:pt x="19049" y="28574"/>
                </a:moveTo>
                <a:lnTo>
                  <a:pt x="19049" y="9524"/>
                </a:lnTo>
                <a:lnTo>
                  <a:pt x="19049" y="28574"/>
                </a:lnTo>
                <a:close/>
              </a:path>
              <a:path w="19050" h="38100">
                <a:moveTo>
                  <a:pt x="9524" y="38099"/>
                </a:moveTo>
                <a:lnTo>
                  <a:pt x="19049" y="38099"/>
                </a:lnTo>
                <a:lnTo>
                  <a:pt x="9524" y="380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839327" y="319087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9525"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248649" y="3190876"/>
            <a:ext cx="19050" cy="28575"/>
          </a:xfrm>
          <a:custGeom>
            <a:avLst/>
            <a:gdLst/>
            <a:ahLst/>
            <a:cxnLst/>
            <a:rect l="l" t="t" r="r" b="b"/>
            <a:pathLst>
              <a:path w="19050" h="28575">
                <a:moveTo>
                  <a:pt x="19049" y="9524"/>
                </a:moveTo>
                <a:lnTo>
                  <a:pt x="19049" y="0"/>
                </a:lnTo>
                <a:lnTo>
                  <a:pt x="19049" y="9524"/>
                </a:lnTo>
                <a:close/>
              </a:path>
              <a:path w="19050" h="28575">
                <a:moveTo>
                  <a:pt x="9524" y="9524"/>
                </a:moveTo>
                <a:lnTo>
                  <a:pt x="19049" y="9524"/>
                </a:lnTo>
                <a:lnTo>
                  <a:pt x="9524" y="9524"/>
                </a:lnTo>
                <a:close/>
              </a:path>
              <a:path w="19050" h="28575">
                <a:moveTo>
                  <a:pt x="0" y="28574"/>
                </a:moveTo>
                <a:lnTo>
                  <a:pt x="9524" y="28574"/>
                </a:lnTo>
                <a:lnTo>
                  <a:pt x="0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296274" y="331470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9524" y="19049"/>
                </a:moveTo>
                <a:lnTo>
                  <a:pt x="9524" y="0"/>
                </a:ln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lnTo>
                  <a:pt x="19049" y="9524"/>
                </a:lnTo>
                <a:lnTo>
                  <a:pt x="19049" y="19049"/>
                </a:lnTo>
                <a:lnTo>
                  <a:pt x="9524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267203" y="340042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9525"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439277" y="37433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725026" y="3838577"/>
            <a:ext cx="28575" cy="47625"/>
          </a:xfrm>
          <a:custGeom>
            <a:avLst/>
            <a:gdLst/>
            <a:ahLst/>
            <a:cxnLst/>
            <a:rect l="l" t="t" r="r" b="b"/>
            <a:pathLst>
              <a:path w="28575" h="47625">
                <a:moveTo>
                  <a:pt x="28574" y="9524"/>
                </a:moveTo>
                <a:lnTo>
                  <a:pt x="28574" y="0"/>
                </a:lnTo>
                <a:lnTo>
                  <a:pt x="28574" y="9524"/>
                </a:lnTo>
                <a:close/>
              </a:path>
              <a:path w="28575" h="47625">
                <a:moveTo>
                  <a:pt x="0" y="47624"/>
                </a:moveTo>
                <a:lnTo>
                  <a:pt x="0" y="38099"/>
                </a:lnTo>
                <a:lnTo>
                  <a:pt x="0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496427" y="398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344024" y="402907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63052" y="41147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248777" y="41528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248774" y="4181477"/>
            <a:ext cx="152400" cy="85725"/>
          </a:xfrm>
          <a:custGeom>
            <a:avLst/>
            <a:gdLst/>
            <a:ahLst/>
            <a:cxnLst/>
            <a:rect l="l" t="t" r="r" b="b"/>
            <a:pathLst>
              <a:path w="152400" h="85725">
                <a:moveTo>
                  <a:pt x="123824" y="0"/>
                </a:moveTo>
                <a:lnTo>
                  <a:pt x="114299" y="0"/>
                </a:lnTo>
                <a:lnTo>
                  <a:pt x="123824" y="0"/>
                </a:lnTo>
                <a:close/>
              </a:path>
              <a:path w="152400" h="85725">
                <a:moveTo>
                  <a:pt x="47624" y="28574"/>
                </a:moveTo>
                <a:lnTo>
                  <a:pt x="38099" y="28574"/>
                </a:lnTo>
                <a:lnTo>
                  <a:pt x="47624" y="28574"/>
                </a:lnTo>
                <a:close/>
              </a:path>
              <a:path w="152400" h="85725">
                <a:moveTo>
                  <a:pt x="57149" y="28574"/>
                </a:moveTo>
                <a:lnTo>
                  <a:pt x="57149" y="38099"/>
                </a:lnTo>
                <a:lnTo>
                  <a:pt x="57149" y="28574"/>
                </a:lnTo>
                <a:close/>
              </a:path>
              <a:path w="152400" h="85725">
                <a:moveTo>
                  <a:pt x="142874" y="38099"/>
                </a:moveTo>
                <a:lnTo>
                  <a:pt x="152399" y="38099"/>
                </a:lnTo>
                <a:lnTo>
                  <a:pt x="142874" y="38099"/>
                </a:lnTo>
                <a:close/>
              </a:path>
              <a:path w="152400" h="85725">
                <a:moveTo>
                  <a:pt x="57149" y="38099"/>
                </a:moveTo>
                <a:lnTo>
                  <a:pt x="57149" y="47624"/>
                </a:lnTo>
                <a:lnTo>
                  <a:pt x="47624" y="47624"/>
                </a:lnTo>
                <a:lnTo>
                  <a:pt x="47624" y="38099"/>
                </a:lnTo>
                <a:lnTo>
                  <a:pt x="57149" y="38099"/>
                </a:lnTo>
                <a:close/>
              </a:path>
              <a:path w="152400" h="85725">
                <a:moveTo>
                  <a:pt x="104774" y="38099"/>
                </a:moveTo>
                <a:lnTo>
                  <a:pt x="104774" y="47624"/>
                </a:lnTo>
                <a:lnTo>
                  <a:pt x="104774" y="38099"/>
                </a:lnTo>
                <a:close/>
              </a:path>
              <a:path w="152400" h="85725">
                <a:moveTo>
                  <a:pt x="9524" y="57149"/>
                </a:moveTo>
                <a:lnTo>
                  <a:pt x="0" y="57149"/>
                </a:lnTo>
                <a:lnTo>
                  <a:pt x="9524" y="57149"/>
                </a:lnTo>
                <a:close/>
              </a:path>
              <a:path w="152400" h="85725">
                <a:moveTo>
                  <a:pt x="57149" y="57149"/>
                </a:moveTo>
                <a:lnTo>
                  <a:pt x="57149" y="66674"/>
                </a:lnTo>
                <a:lnTo>
                  <a:pt x="57149" y="57149"/>
                </a:lnTo>
                <a:close/>
              </a:path>
              <a:path w="152400" h="85725">
                <a:moveTo>
                  <a:pt x="66674" y="85724"/>
                </a:moveTo>
                <a:lnTo>
                  <a:pt x="66674" y="76199"/>
                </a:lnTo>
                <a:lnTo>
                  <a:pt x="66674" y="85724"/>
                </a:lnTo>
                <a:close/>
              </a:path>
              <a:path w="152400" h="85725">
                <a:moveTo>
                  <a:pt x="66674" y="76199"/>
                </a:moveTo>
                <a:lnTo>
                  <a:pt x="76199" y="76199"/>
                </a:lnTo>
                <a:lnTo>
                  <a:pt x="66674" y="761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44000" y="4257677"/>
            <a:ext cx="38100" cy="85725"/>
          </a:xfrm>
          <a:custGeom>
            <a:avLst/>
            <a:gdLst/>
            <a:ahLst/>
            <a:cxnLst/>
            <a:rect l="l" t="t" r="r" b="b"/>
            <a:pathLst>
              <a:path w="38100" h="857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38100" h="85725">
                <a:moveTo>
                  <a:pt x="38099" y="38099"/>
                </a:moveTo>
                <a:lnTo>
                  <a:pt x="38099" y="47624"/>
                </a:lnTo>
                <a:lnTo>
                  <a:pt x="38099" y="38099"/>
                </a:lnTo>
                <a:close/>
              </a:path>
              <a:path w="38100" h="85725">
                <a:moveTo>
                  <a:pt x="19049" y="85724"/>
                </a:moveTo>
                <a:lnTo>
                  <a:pt x="28574" y="85724"/>
                </a:lnTo>
                <a:lnTo>
                  <a:pt x="19049" y="857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296399" y="43434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210676" y="4400552"/>
            <a:ext cx="28575" cy="9525"/>
          </a:xfrm>
          <a:custGeom>
            <a:avLst/>
            <a:gdLst/>
            <a:ahLst/>
            <a:cxnLst/>
            <a:rect l="l" t="t" r="r" b="b"/>
            <a:pathLst>
              <a:path w="28575" h="9525">
                <a:moveTo>
                  <a:pt x="28574" y="0"/>
                </a:moveTo>
                <a:lnTo>
                  <a:pt x="19049" y="0"/>
                </a:lnTo>
                <a:lnTo>
                  <a:pt x="28574" y="0"/>
                </a:lnTo>
                <a:close/>
              </a:path>
              <a:path w="28575" h="9525">
                <a:moveTo>
                  <a:pt x="0" y="9524"/>
                </a:moveTo>
                <a:lnTo>
                  <a:pt x="9524" y="9524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991477" y="4371977"/>
            <a:ext cx="66675" cy="47625"/>
          </a:xfrm>
          <a:custGeom>
            <a:avLst/>
            <a:gdLst/>
            <a:ahLst/>
            <a:cxnLst/>
            <a:rect l="l" t="t" r="r" b="b"/>
            <a:pathLst>
              <a:path w="66675" h="476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w="66675" h="47625">
                <a:moveTo>
                  <a:pt x="66674" y="38099"/>
                </a:moveTo>
                <a:lnTo>
                  <a:pt x="57149" y="38099"/>
                </a:lnTo>
                <a:lnTo>
                  <a:pt x="66674" y="38099"/>
                </a:lnTo>
                <a:close/>
              </a:path>
              <a:path w="66675" h="47625">
                <a:moveTo>
                  <a:pt x="47624" y="47624"/>
                </a:moveTo>
                <a:lnTo>
                  <a:pt x="57149" y="47624"/>
                </a:lnTo>
                <a:lnTo>
                  <a:pt x="476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105899" y="441007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9524" y="0"/>
                </a:moveTo>
                <a:lnTo>
                  <a:pt x="19049" y="0"/>
                </a:lnTo>
                <a:lnTo>
                  <a:pt x="9524" y="0"/>
                </a:lnTo>
                <a:close/>
              </a:path>
              <a:path w="19050" h="19050">
                <a:moveTo>
                  <a:pt x="0" y="9524"/>
                </a:moveTo>
                <a:lnTo>
                  <a:pt x="0" y="19049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924927" y="4448177"/>
            <a:ext cx="123825" cy="28575"/>
          </a:xfrm>
          <a:custGeom>
            <a:avLst/>
            <a:gdLst/>
            <a:ahLst/>
            <a:cxnLst/>
            <a:rect l="l" t="t" r="r" b="b"/>
            <a:pathLst>
              <a:path w="123825" h="28575">
                <a:moveTo>
                  <a:pt x="123824" y="0"/>
                </a:moveTo>
                <a:lnTo>
                  <a:pt x="114299" y="0"/>
                </a:lnTo>
                <a:lnTo>
                  <a:pt x="123824" y="0"/>
                </a:lnTo>
                <a:close/>
              </a:path>
              <a:path w="123825" h="28575">
                <a:moveTo>
                  <a:pt x="85724" y="19049"/>
                </a:moveTo>
                <a:lnTo>
                  <a:pt x="85724" y="9524"/>
                </a:lnTo>
                <a:lnTo>
                  <a:pt x="85724" y="19049"/>
                </a:lnTo>
                <a:close/>
              </a:path>
              <a:path w="123825" h="28575">
                <a:moveTo>
                  <a:pt x="9524" y="19049"/>
                </a:moveTo>
                <a:lnTo>
                  <a:pt x="19049" y="19049"/>
                </a:lnTo>
                <a:lnTo>
                  <a:pt x="9524" y="19049"/>
                </a:lnTo>
                <a:close/>
              </a:path>
              <a:path w="123825" h="28575">
                <a:moveTo>
                  <a:pt x="66674" y="19049"/>
                </a:moveTo>
                <a:lnTo>
                  <a:pt x="66674" y="28574"/>
                </a:lnTo>
                <a:lnTo>
                  <a:pt x="57149" y="28574"/>
                </a:lnTo>
                <a:lnTo>
                  <a:pt x="57149" y="19049"/>
                </a:lnTo>
                <a:lnTo>
                  <a:pt x="66674" y="19049"/>
                </a:lnTo>
                <a:close/>
              </a:path>
              <a:path w="123825" h="28575">
                <a:moveTo>
                  <a:pt x="0" y="28574"/>
                </a:moveTo>
                <a:lnTo>
                  <a:pt x="9524" y="28574"/>
                </a:lnTo>
                <a:lnTo>
                  <a:pt x="0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124824" y="44767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182099" y="450532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610599" y="4438649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4" y="19049"/>
                </a:moveTo>
                <a:lnTo>
                  <a:pt x="47624" y="0"/>
                </a:lnTo>
                <a:lnTo>
                  <a:pt x="47624" y="9524"/>
                </a:lnTo>
                <a:lnTo>
                  <a:pt x="47624" y="19049"/>
                </a:lnTo>
                <a:close/>
              </a:path>
              <a:path w="95250" h="76200">
                <a:moveTo>
                  <a:pt x="57149" y="9524"/>
                </a:moveTo>
                <a:lnTo>
                  <a:pt x="57149" y="0"/>
                </a:lnTo>
                <a:lnTo>
                  <a:pt x="57149" y="9524"/>
                </a:lnTo>
                <a:close/>
              </a:path>
              <a:path w="95250" h="76200">
                <a:moveTo>
                  <a:pt x="57149" y="19049"/>
                </a:moveTo>
                <a:lnTo>
                  <a:pt x="57149" y="9524"/>
                </a:lnTo>
                <a:lnTo>
                  <a:pt x="57149" y="19049"/>
                </a:lnTo>
                <a:close/>
              </a:path>
              <a:path w="95250" h="76200">
                <a:moveTo>
                  <a:pt x="47624" y="19049"/>
                </a:moveTo>
                <a:lnTo>
                  <a:pt x="47624" y="9524"/>
                </a:lnTo>
                <a:lnTo>
                  <a:pt x="47624" y="19049"/>
                </a:lnTo>
                <a:close/>
              </a:path>
              <a:path w="95250" h="76200">
                <a:moveTo>
                  <a:pt x="9524" y="19049"/>
                </a:moveTo>
                <a:lnTo>
                  <a:pt x="0" y="19049"/>
                </a:lnTo>
                <a:lnTo>
                  <a:pt x="9524" y="19049"/>
                </a:lnTo>
                <a:close/>
              </a:path>
              <a:path w="95250" h="76200">
                <a:moveTo>
                  <a:pt x="66674" y="28574"/>
                </a:moveTo>
                <a:lnTo>
                  <a:pt x="66674" y="19049"/>
                </a:lnTo>
                <a:lnTo>
                  <a:pt x="66674" y="28574"/>
                </a:lnTo>
                <a:close/>
              </a:path>
              <a:path w="95250" h="76200">
                <a:moveTo>
                  <a:pt x="95249" y="66674"/>
                </a:moveTo>
                <a:lnTo>
                  <a:pt x="95249" y="76199"/>
                </a:lnTo>
                <a:lnTo>
                  <a:pt x="95249" y="666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810502" y="4543424"/>
            <a:ext cx="47625" cy="57150"/>
          </a:xfrm>
          <a:custGeom>
            <a:avLst/>
            <a:gdLst/>
            <a:ahLst/>
            <a:cxnLst/>
            <a:rect l="l" t="t" r="r" b="b"/>
            <a:pathLst>
              <a:path w="47625" h="57150">
                <a:moveTo>
                  <a:pt x="0" y="19049"/>
                </a:moveTo>
                <a:lnTo>
                  <a:pt x="9524" y="19049"/>
                </a:lnTo>
                <a:lnTo>
                  <a:pt x="9524" y="28574"/>
                </a:lnTo>
                <a:lnTo>
                  <a:pt x="0" y="28574"/>
                </a:lnTo>
                <a:lnTo>
                  <a:pt x="0" y="19049"/>
                </a:lnTo>
                <a:close/>
              </a:path>
              <a:path w="47625" h="57150">
                <a:moveTo>
                  <a:pt x="38099" y="0"/>
                </a:moveTo>
                <a:lnTo>
                  <a:pt x="28574" y="0"/>
                </a:lnTo>
                <a:lnTo>
                  <a:pt x="38099" y="0"/>
                </a:lnTo>
                <a:close/>
              </a:path>
              <a:path w="47625" h="57150">
                <a:moveTo>
                  <a:pt x="47624" y="57149"/>
                </a:moveTo>
                <a:lnTo>
                  <a:pt x="47624" y="47624"/>
                </a:lnTo>
                <a:lnTo>
                  <a:pt x="47624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010527" y="4619626"/>
            <a:ext cx="47625" cy="9525"/>
          </a:xfrm>
          <a:custGeom>
            <a:avLst/>
            <a:gdLst/>
            <a:ahLst/>
            <a:cxnLst/>
            <a:rect l="l" t="t" r="r" b="b"/>
            <a:pathLst>
              <a:path w="47625" h="9525">
                <a:moveTo>
                  <a:pt x="38099" y="0"/>
                </a:moveTo>
                <a:lnTo>
                  <a:pt x="47624" y="0"/>
                </a:lnTo>
                <a:lnTo>
                  <a:pt x="28574" y="0"/>
                </a:lnTo>
                <a:lnTo>
                  <a:pt x="38099" y="0"/>
                </a:lnTo>
                <a:close/>
              </a:path>
              <a:path w="47625" h="9525">
                <a:moveTo>
                  <a:pt x="9524" y="9524"/>
                </a:moveTo>
                <a:lnTo>
                  <a:pt x="0" y="9524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686802" y="4600574"/>
            <a:ext cx="9525" cy="57150"/>
          </a:xfrm>
          <a:custGeom>
            <a:avLst/>
            <a:gdLst/>
            <a:ahLst/>
            <a:cxnLst/>
            <a:rect l="l" t="t" r="r" b="b"/>
            <a:pathLst>
              <a:path w="9525" h="57150">
                <a:moveTo>
                  <a:pt x="9524" y="9524"/>
                </a:moveTo>
                <a:lnTo>
                  <a:pt x="9524" y="0"/>
                </a:lnTo>
                <a:lnTo>
                  <a:pt x="9524" y="9524"/>
                </a:lnTo>
                <a:close/>
              </a:path>
              <a:path w="9525" h="57150">
                <a:moveTo>
                  <a:pt x="9524" y="19049"/>
                </a:moveTo>
                <a:lnTo>
                  <a:pt x="9524" y="9524"/>
                </a:lnTo>
                <a:lnTo>
                  <a:pt x="9524" y="19049"/>
                </a:lnTo>
                <a:close/>
              </a:path>
              <a:path w="9525" h="57150">
                <a:moveTo>
                  <a:pt x="9524" y="28574"/>
                </a:moveTo>
                <a:lnTo>
                  <a:pt x="9524" y="19049"/>
                </a:lnTo>
                <a:lnTo>
                  <a:pt x="9524" y="28574"/>
                </a:lnTo>
                <a:close/>
              </a:path>
              <a:path w="9525" h="57150">
                <a:moveTo>
                  <a:pt x="0" y="47624"/>
                </a:moveTo>
                <a:lnTo>
                  <a:pt x="0" y="57149"/>
                </a:lnTo>
                <a:lnTo>
                  <a:pt x="0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924924" y="46482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05852" y="47148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782049" y="4619627"/>
            <a:ext cx="76200" cy="104775"/>
          </a:xfrm>
          <a:custGeom>
            <a:avLst/>
            <a:gdLst/>
            <a:ahLst/>
            <a:cxnLst/>
            <a:rect l="l" t="t" r="r" b="b"/>
            <a:pathLst>
              <a:path w="76200" h="10477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76200" h="10477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76200" h="104775">
                <a:moveTo>
                  <a:pt x="76199" y="9524"/>
                </a:moveTo>
                <a:lnTo>
                  <a:pt x="66674" y="9524"/>
                </a:lnTo>
                <a:lnTo>
                  <a:pt x="76199" y="9524"/>
                </a:lnTo>
                <a:close/>
              </a:path>
              <a:path w="76200" h="104775">
                <a:moveTo>
                  <a:pt x="0" y="19049"/>
                </a:moveTo>
                <a:lnTo>
                  <a:pt x="0" y="9524"/>
                </a:lnTo>
                <a:lnTo>
                  <a:pt x="9524" y="9524"/>
                </a:lnTo>
                <a:lnTo>
                  <a:pt x="9524" y="19049"/>
                </a:lnTo>
                <a:lnTo>
                  <a:pt x="0" y="19049"/>
                </a:lnTo>
                <a:close/>
              </a:path>
              <a:path w="76200" h="104775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  <a:path w="76200" h="104775">
                <a:moveTo>
                  <a:pt x="76199" y="9524"/>
                </a:moveTo>
                <a:lnTo>
                  <a:pt x="76199" y="19049"/>
                </a:lnTo>
                <a:lnTo>
                  <a:pt x="76199" y="9524"/>
                </a:lnTo>
                <a:close/>
              </a:path>
              <a:path w="76200" h="104775">
                <a:moveTo>
                  <a:pt x="28574" y="47624"/>
                </a:moveTo>
                <a:lnTo>
                  <a:pt x="28574" y="57149"/>
                </a:lnTo>
                <a:lnTo>
                  <a:pt x="28574" y="47624"/>
                </a:lnTo>
                <a:close/>
              </a:path>
              <a:path w="76200" h="104775">
                <a:moveTo>
                  <a:pt x="28574" y="95249"/>
                </a:moveTo>
                <a:lnTo>
                  <a:pt x="28574" y="104774"/>
                </a:lnTo>
                <a:lnTo>
                  <a:pt x="28574" y="952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001124" y="47815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8372474" y="48196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782049" y="4781551"/>
            <a:ext cx="133350" cy="104775"/>
          </a:xfrm>
          <a:custGeom>
            <a:avLst/>
            <a:gdLst/>
            <a:ahLst/>
            <a:cxnLst/>
            <a:rect l="l" t="t" r="r" b="b"/>
            <a:pathLst>
              <a:path w="133350" h="104775">
                <a:moveTo>
                  <a:pt x="123824" y="0"/>
                </a:moveTo>
                <a:lnTo>
                  <a:pt x="133349" y="0"/>
                </a:lnTo>
                <a:lnTo>
                  <a:pt x="123824" y="0"/>
                </a:lnTo>
                <a:close/>
              </a:path>
              <a:path w="133350" h="104775">
                <a:moveTo>
                  <a:pt x="104774" y="0"/>
                </a:moveTo>
                <a:lnTo>
                  <a:pt x="95249" y="0"/>
                </a:lnTo>
                <a:lnTo>
                  <a:pt x="104774" y="0"/>
                </a:lnTo>
                <a:close/>
              </a:path>
              <a:path w="133350" h="104775">
                <a:moveTo>
                  <a:pt x="57149" y="19049"/>
                </a:moveTo>
                <a:lnTo>
                  <a:pt x="57149" y="9524"/>
                </a:lnTo>
                <a:lnTo>
                  <a:pt x="57149" y="19049"/>
                </a:lnTo>
                <a:close/>
              </a:path>
              <a:path w="133350" h="104775">
                <a:moveTo>
                  <a:pt x="104774" y="28574"/>
                </a:moveTo>
                <a:lnTo>
                  <a:pt x="104774" y="38099"/>
                </a:lnTo>
                <a:lnTo>
                  <a:pt x="104774" y="28574"/>
                </a:lnTo>
                <a:close/>
              </a:path>
              <a:path w="133350" h="104775">
                <a:moveTo>
                  <a:pt x="104774" y="28574"/>
                </a:moveTo>
                <a:lnTo>
                  <a:pt x="95249" y="28574"/>
                </a:lnTo>
                <a:lnTo>
                  <a:pt x="104774" y="28574"/>
                </a:lnTo>
                <a:close/>
              </a:path>
              <a:path w="133350" h="104775">
                <a:moveTo>
                  <a:pt x="85724" y="38099"/>
                </a:moveTo>
                <a:lnTo>
                  <a:pt x="76199" y="38099"/>
                </a:lnTo>
                <a:lnTo>
                  <a:pt x="76199" y="28574"/>
                </a:lnTo>
                <a:lnTo>
                  <a:pt x="76199" y="38099"/>
                </a:lnTo>
                <a:lnTo>
                  <a:pt x="85724" y="38099"/>
                </a:lnTo>
                <a:close/>
              </a:path>
              <a:path w="133350" h="104775">
                <a:moveTo>
                  <a:pt x="104774" y="38099"/>
                </a:moveTo>
                <a:lnTo>
                  <a:pt x="95249" y="38099"/>
                </a:lnTo>
                <a:lnTo>
                  <a:pt x="104774" y="38099"/>
                </a:lnTo>
                <a:close/>
              </a:path>
              <a:path w="133350" h="104775">
                <a:moveTo>
                  <a:pt x="95249" y="57149"/>
                </a:moveTo>
                <a:lnTo>
                  <a:pt x="85724" y="57149"/>
                </a:lnTo>
                <a:lnTo>
                  <a:pt x="95249" y="57149"/>
                </a:lnTo>
                <a:close/>
              </a:path>
              <a:path w="133350" h="104775">
                <a:moveTo>
                  <a:pt x="9524" y="57149"/>
                </a:moveTo>
                <a:lnTo>
                  <a:pt x="0" y="57149"/>
                </a:lnTo>
                <a:lnTo>
                  <a:pt x="9524" y="57149"/>
                </a:lnTo>
                <a:close/>
              </a:path>
              <a:path w="133350" h="104775">
                <a:moveTo>
                  <a:pt x="38099" y="95249"/>
                </a:moveTo>
                <a:lnTo>
                  <a:pt x="28574" y="95249"/>
                </a:lnTo>
                <a:lnTo>
                  <a:pt x="38099" y="95249"/>
                </a:lnTo>
                <a:close/>
              </a:path>
              <a:path w="133350" h="104775">
                <a:moveTo>
                  <a:pt x="38099" y="104774"/>
                </a:moveTo>
                <a:lnTo>
                  <a:pt x="38099" y="95249"/>
                </a:lnTo>
                <a:lnTo>
                  <a:pt x="38099" y="1047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905874" y="500062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020176" y="4600576"/>
            <a:ext cx="409575" cy="428625"/>
          </a:xfrm>
          <a:custGeom>
            <a:avLst/>
            <a:gdLst/>
            <a:ahLst/>
            <a:cxnLst/>
            <a:rect l="l" t="t" r="r" b="b"/>
            <a:pathLst>
              <a:path w="409575" h="428625">
                <a:moveTo>
                  <a:pt x="133349" y="0"/>
                </a:moveTo>
                <a:lnTo>
                  <a:pt x="123824" y="0"/>
                </a:lnTo>
                <a:lnTo>
                  <a:pt x="133349" y="0"/>
                </a:lnTo>
                <a:close/>
              </a:path>
              <a:path w="409575" h="428625">
                <a:moveTo>
                  <a:pt x="161924" y="9524"/>
                </a:moveTo>
                <a:lnTo>
                  <a:pt x="161924" y="0"/>
                </a:lnTo>
                <a:lnTo>
                  <a:pt x="161924" y="9524"/>
                </a:lnTo>
                <a:close/>
              </a:path>
              <a:path w="409575" h="428625">
                <a:moveTo>
                  <a:pt x="161924" y="28574"/>
                </a:moveTo>
                <a:lnTo>
                  <a:pt x="161924" y="19049"/>
                </a:lnTo>
                <a:lnTo>
                  <a:pt x="161924" y="28574"/>
                </a:lnTo>
                <a:close/>
              </a:path>
              <a:path w="409575" h="428625">
                <a:moveTo>
                  <a:pt x="171449" y="28574"/>
                </a:moveTo>
                <a:lnTo>
                  <a:pt x="171449" y="19049"/>
                </a:lnTo>
                <a:lnTo>
                  <a:pt x="171449" y="28574"/>
                </a:lnTo>
                <a:close/>
              </a:path>
              <a:path w="409575" h="428625">
                <a:moveTo>
                  <a:pt x="123824" y="38099"/>
                </a:moveTo>
                <a:lnTo>
                  <a:pt x="123824" y="28574"/>
                </a:lnTo>
                <a:lnTo>
                  <a:pt x="123824" y="38099"/>
                </a:lnTo>
                <a:close/>
              </a:path>
              <a:path w="409575" h="428625">
                <a:moveTo>
                  <a:pt x="209549" y="38099"/>
                </a:moveTo>
                <a:lnTo>
                  <a:pt x="209549" y="28574"/>
                </a:lnTo>
                <a:lnTo>
                  <a:pt x="209549" y="38099"/>
                </a:lnTo>
                <a:close/>
              </a:path>
              <a:path w="409575" h="428625">
                <a:moveTo>
                  <a:pt x="209549" y="57149"/>
                </a:moveTo>
                <a:lnTo>
                  <a:pt x="209549" y="66674"/>
                </a:lnTo>
                <a:lnTo>
                  <a:pt x="209549" y="47624"/>
                </a:lnTo>
                <a:lnTo>
                  <a:pt x="200024" y="47624"/>
                </a:lnTo>
                <a:lnTo>
                  <a:pt x="200024" y="38099"/>
                </a:lnTo>
                <a:lnTo>
                  <a:pt x="209549" y="38099"/>
                </a:lnTo>
                <a:lnTo>
                  <a:pt x="209549" y="47624"/>
                </a:lnTo>
                <a:lnTo>
                  <a:pt x="209549" y="57149"/>
                </a:lnTo>
                <a:close/>
              </a:path>
              <a:path w="409575" h="428625">
                <a:moveTo>
                  <a:pt x="171449" y="57149"/>
                </a:moveTo>
                <a:lnTo>
                  <a:pt x="171449" y="47624"/>
                </a:lnTo>
                <a:lnTo>
                  <a:pt x="171449" y="57149"/>
                </a:lnTo>
                <a:close/>
              </a:path>
              <a:path w="409575" h="428625">
                <a:moveTo>
                  <a:pt x="219074" y="66674"/>
                </a:moveTo>
                <a:lnTo>
                  <a:pt x="219074" y="57149"/>
                </a:lnTo>
                <a:lnTo>
                  <a:pt x="219074" y="66674"/>
                </a:lnTo>
                <a:close/>
              </a:path>
              <a:path w="409575" h="428625">
                <a:moveTo>
                  <a:pt x="228599" y="66674"/>
                </a:moveTo>
                <a:lnTo>
                  <a:pt x="228599" y="57149"/>
                </a:lnTo>
                <a:lnTo>
                  <a:pt x="228599" y="66674"/>
                </a:lnTo>
                <a:close/>
              </a:path>
              <a:path w="409575" h="428625">
                <a:moveTo>
                  <a:pt x="190499" y="76199"/>
                </a:moveTo>
                <a:lnTo>
                  <a:pt x="180974" y="76199"/>
                </a:lnTo>
                <a:lnTo>
                  <a:pt x="190499" y="76199"/>
                </a:lnTo>
                <a:close/>
              </a:path>
              <a:path w="409575" h="428625">
                <a:moveTo>
                  <a:pt x="209549" y="76199"/>
                </a:moveTo>
                <a:lnTo>
                  <a:pt x="200024" y="76199"/>
                </a:lnTo>
                <a:lnTo>
                  <a:pt x="209549" y="76199"/>
                </a:lnTo>
                <a:close/>
              </a:path>
              <a:path w="409575" h="428625">
                <a:moveTo>
                  <a:pt x="76199" y="114299"/>
                </a:moveTo>
                <a:lnTo>
                  <a:pt x="76199" y="104774"/>
                </a:lnTo>
                <a:lnTo>
                  <a:pt x="76199" y="114299"/>
                </a:lnTo>
                <a:close/>
              </a:path>
              <a:path w="409575" h="428625">
                <a:moveTo>
                  <a:pt x="85724" y="114299"/>
                </a:moveTo>
                <a:lnTo>
                  <a:pt x="85724" y="123824"/>
                </a:lnTo>
                <a:lnTo>
                  <a:pt x="85724" y="114299"/>
                </a:lnTo>
                <a:close/>
              </a:path>
              <a:path w="409575" h="428625">
                <a:moveTo>
                  <a:pt x="123824" y="142874"/>
                </a:moveTo>
                <a:lnTo>
                  <a:pt x="133349" y="142874"/>
                </a:lnTo>
                <a:lnTo>
                  <a:pt x="123824" y="142874"/>
                </a:lnTo>
                <a:close/>
              </a:path>
              <a:path w="409575" h="428625">
                <a:moveTo>
                  <a:pt x="95249" y="152399"/>
                </a:moveTo>
                <a:lnTo>
                  <a:pt x="104774" y="152399"/>
                </a:lnTo>
                <a:lnTo>
                  <a:pt x="95249" y="152399"/>
                </a:lnTo>
                <a:close/>
              </a:path>
              <a:path w="409575" h="428625">
                <a:moveTo>
                  <a:pt x="238124" y="161924"/>
                </a:moveTo>
                <a:lnTo>
                  <a:pt x="238124" y="152399"/>
                </a:lnTo>
                <a:lnTo>
                  <a:pt x="238124" y="161924"/>
                </a:lnTo>
                <a:close/>
              </a:path>
              <a:path w="409575" h="428625">
                <a:moveTo>
                  <a:pt x="95249" y="161924"/>
                </a:moveTo>
                <a:lnTo>
                  <a:pt x="85724" y="161924"/>
                </a:lnTo>
                <a:lnTo>
                  <a:pt x="95249" y="161924"/>
                </a:lnTo>
                <a:close/>
              </a:path>
              <a:path w="409575" h="428625">
                <a:moveTo>
                  <a:pt x="238124" y="171449"/>
                </a:moveTo>
                <a:lnTo>
                  <a:pt x="238124" y="161924"/>
                </a:lnTo>
                <a:lnTo>
                  <a:pt x="238124" y="171449"/>
                </a:lnTo>
                <a:close/>
              </a:path>
              <a:path w="409575" h="428625">
                <a:moveTo>
                  <a:pt x="228599" y="171449"/>
                </a:moveTo>
                <a:lnTo>
                  <a:pt x="219074" y="171449"/>
                </a:lnTo>
                <a:lnTo>
                  <a:pt x="228599" y="171449"/>
                </a:lnTo>
                <a:close/>
              </a:path>
              <a:path w="409575" h="428625">
                <a:moveTo>
                  <a:pt x="76199" y="171449"/>
                </a:moveTo>
                <a:lnTo>
                  <a:pt x="85724" y="171449"/>
                </a:lnTo>
                <a:lnTo>
                  <a:pt x="76199" y="171449"/>
                </a:lnTo>
                <a:close/>
              </a:path>
              <a:path w="409575" h="428625">
                <a:moveTo>
                  <a:pt x="219074" y="180974"/>
                </a:moveTo>
                <a:lnTo>
                  <a:pt x="219074" y="190499"/>
                </a:lnTo>
                <a:lnTo>
                  <a:pt x="219074" y="180974"/>
                </a:lnTo>
                <a:close/>
              </a:path>
              <a:path w="409575" h="428625">
                <a:moveTo>
                  <a:pt x="266699" y="200024"/>
                </a:moveTo>
                <a:lnTo>
                  <a:pt x="266699" y="190499"/>
                </a:lnTo>
                <a:lnTo>
                  <a:pt x="266699" y="200024"/>
                </a:lnTo>
                <a:close/>
              </a:path>
              <a:path w="409575" h="428625">
                <a:moveTo>
                  <a:pt x="285749" y="238124"/>
                </a:moveTo>
                <a:lnTo>
                  <a:pt x="285749" y="228599"/>
                </a:lnTo>
                <a:lnTo>
                  <a:pt x="285749" y="238124"/>
                </a:lnTo>
                <a:close/>
              </a:path>
              <a:path w="409575" h="428625">
                <a:moveTo>
                  <a:pt x="247649" y="238124"/>
                </a:moveTo>
                <a:lnTo>
                  <a:pt x="257174" y="238124"/>
                </a:lnTo>
                <a:lnTo>
                  <a:pt x="257174" y="247649"/>
                </a:lnTo>
                <a:lnTo>
                  <a:pt x="247649" y="247649"/>
                </a:lnTo>
                <a:lnTo>
                  <a:pt x="247649" y="238124"/>
                </a:lnTo>
                <a:close/>
              </a:path>
              <a:path w="409575" h="428625">
                <a:moveTo>
                  <a:pt x="161924" y="238124"/>
                </a:moveTo>
                <a:lnTo>
                  <a:pt x="152399" y="238124"/>
                </a:lnTo>
                <a:lnTo>
                  <a:pt x="161924" y="238124"/>
                </a:lnTo>
                <a:close/>
              </a:path>
              <a:path w="409575" h="428625">
                <a:moveTo>
                  <a:pt x="247649" y="238124"/>
                </a:moveTo>
                <a:lnTo>
                  <a:pt x="247649" y="247649"/>
                </a:lnTo>
                <a:lnTo>
                  <a:pt x="247649" y="238124"/>
                </a:lnTo>
                <a:close/>
              </a:path>
              <a:path w="409575" h="428625">
                <a:moveTo>
                  <a:pt x="304799" y="247649"/>
                </a:moveTo>
                <a:lnTo>
                  <a:pt x="295274" y="247649"/>
                </a:lnTo>
                <a:lnTo>
                  <a:pt x="304799" y="247649"/>
                </a:lnTo>
                <a:close/>
              </a:path>
              <a:path w="409575" h="428625">
                <a:moveTo>
                  <a:pt x="371474" y="247649"/>
                </a:moveTo>
                <a:lnTo>
                  <a:pt x="380999" y="247649"/>
                </a:lnTo>
                <a:lnTo>
                  <a:pt x="371474" y="247649"/>
                </a:lnTo>
                <a:close/>
              </a:path>
              <a:path w="409575" h="428625">
                <a:moveTo>
                  <a:pt x="295274" y="247649"/>
                </a:moveTo>
                <a:lnTo>
                  <a:pt x="285749" y="247649"/>
                </a:lnTo>
                <a:lnTo>
                  <a:pt x="295274" y="247649"/>
                </a:lnTo>
                <a:close/>
              </a:path>
              <a:path w="409575" h="428625">
                <a:moveTo>
                  <a:pt x="257174" y="247649"/>
                </a:moveTo>
                <a:lnTo>
                  <a:pt x="247649" y="247649"/>
                </a:lnTo>
                <a:lnTo>
                  <a:pt x="257174" y="247649"/>
                </a:lnTo>
                <a:close/>
              </a:path>
              <a:path w="409575" h="428625">
                <a:moveTo>
                  <a:pt x="380999" y="257174"/>
                </a:moveTo>
                <a:lnTo>
                  <a:pt x="409574" y="257174"/>
                </a:lnTo>
                <a:lnTo>
                  <a:pt x="400049" y="257174"/>
                </a:lnTo>
                <a:lnTo>
                  <a:pt x="380999" y="257174"/>
                </a:lnTo>
                <a:close/>
              </a:path>
              <a:path w="409575" h="428625">
                <a:moveTo>
                  <a:pt x="228599" y="266699"/>
                </a:moveTo>
                <a:lnTo>
                  <a:pt x="228599" y="276224"/>
                </a:lnTo>
                <a:lnTo>
                  <a:pt x="228599" y="266699"/>
                </a:lnTo>
                <a:close/>
              </a:path>
              <a:path w="409575" h="428625">
                <a:moveTo>
                  <a:pt x="257174" y="285749"/>
                </a:moveTo>
                <a:lnTo>
                  <a:pt x="247649" y="285749"/>
                </a:lnTo>
                <a:lnTo>
                  <a:pt x="257174" y="285749"/>
                </a:lnTo>
                <a:close/>
              </a:path>
              <a:path w="409575" h="428625">
                <a:moveTo>
                  <a:pt x="66674" y="285749"/>
                </a:moveTo>
                <a:lnTo>
                  <a:pt x="66674" y="295274"/>
                </a:lnTo>
                <a:lnTo>
                  <a:pt x="66674" y="285749"/>
                </a:lnTo>
                <a:close/>
              </a:path>
              <a:path w="409575" h="428625">
                <a:moveTo>
                  <a:pt x="266699" y="285749"/>
                </a:moveTo>
                <a:lnTo>
                  <a:pt x="276224" y="285749"/>
                </a:lnTo>
                <a:lnTo>
                  <a:pt x="276224" y="295274"/>
                </a:lnTo>
                <a:lnTo>
                  <a:pt x="266699" y="295274"/>
                </a:lnTo>
                <a:lnTo>
                  <a:pt x="266699" y="285749"/>
                </a:lnTo>
                <a:close/>
              </a:path>
              <a:path w="409575" h="428625">
                <a:moveTo>
                  <a:pt x="257174" y="285749"/>
                </a:moveTo>
                <a:lnTo>
                  <a:pt x="266699" y="285749"/>
                </a:lnTo>
                <a:lnTo>
                  <a:pt x="266699" y="295274"/>
                </a:lnTo>
                <a:lnTo>
                  <a:pt x="257174" y="295274"/>
                </a:lnTo>
                <a:lnTo>
                  <a:pt x="257174" y="285749"/>
                </a:lnTo>
                <a:close/>
              </a:path>
              <a:path w="409575" h="428625">
                <a:moveTo>
                  <a:pt x="266699" y="285749"/>
                </a:moveTo>
                <a:lnTo>
                  <a:pt x="266699" y="295274"/>
                </a:lnTo>
                <a:lnTo>
                  <a:pt x="266699" y="285749"/>
                </a:lnTo>
                <a:close/>
              </a:path>
              <a:path w="409575" h="428625">
                <a:moveTo>
                  <a:pt x="352424" y="295274"/>
                </a:moveTo>
                <a:lnTo>
                  <a:pt x="352424" y="304799"/>
                </a:lnTo>
                <a:lnTo>
                  <a:pt x="352424" y="295274"/>
                </a:lnTo>
                <a:close/>
              </a:path>
              <a:path w="409575" h="428625">
                <a:moveTo>
                  <a:pt x="342899" y="314324"/>
                </a:moveTo>
                <a:lnTo>
                  <a:pt x="342899" y="333374"/>
                </a:lnTo>
                <a:lnTo>
                  <a:pt x="342899" y="314324"/>
                </a:lnTo>
                <a:close/>
              </a:path>
              <a:path w="409575" h="428625">
                <a:moveTo>
                  <a:pt x="371474" y="323849"/>
                </a:moveTo>
                <a:lnTo>
                  <a:pt x="371474" y="333374"/>
                </a:lnTo>
                <a:lnTo>
                  <a:pt x="361949" y="333374"/>
                </a:lnTo>
                <a:lnTo>
                  <a:pt x="361949" y="323849"/>
                </a:lnTo>
                <a:lnTo>
                  <a:pt x="371474" y="323849"/>
                </a:lnTo>
                <a:close/>
              </a:path>
              <a:path w="409575" h="428625">
                <a:moveTo>
                  <a:pt x="0" y="323849"/>
                </a:moveTo>
                <a:lnTo>
                  <a:pt x="9524" y="323849"/>
                </a:lnTo>
                <a:lnTo>
                  <a:pt x="0" y="323849"/>
                </a:lnTo>
                <a:close/>
              </a:path>
              <a:path w="409575" h="428625">
                <a:moveTo>
                  <a:pt x="133349" y="323849"/>
                </a:moveTo>
                <a:lnTo>
                  <a:pt x="133349" y="342899"/>
                </a:lnTo>
                <a:lnTo>
                  <a:pt x="133349" y="333374"/>
                </a:lnTo>
                <a:lnTo>
                  <a:pt x="133349" y="323849"/>
                </a:lnTo>
                <a:close/>
              </a:path>
              <a:path w="409575" h="428625">
                <a:moveTo>
                  <a:pt x="371474" y="333374"/>
                </a:moveTo>
                <a:lnTo>
                  <a:pt x="361949" y="333374"/>
                </a:lnTo>
                <a:lnTo>
                  <a:pt x="371474" y="333374"/>
                </a:lnTo>
                <a:close/>
              </a:path>
              <a:path w="409575" h="428625">
                <a:moveTo>
                  <a:pt x="361949" y="333374"/>
                </a:moveTo>
                <a:lnTo>
                  <a:pt x="371474" y="333374"/>
                </a:lnTo>
                <a:lnTo>
                  <a:pt x="361949" y="333374"/>
                </a:lnTo>
                <a:close/>
              </a:path>
              <a:path w="409575" h="428625">
                <a:moveTo>
                  <a:pt x="371474" y="333374"/>
                </a:moveTo>
                <a:lnTo>
                  <a:pt x="371474" y="342899"/>
                </a:lnTo>
                <a:lnTo>
                  <a:pt x="371474" y="333374"/>
                </a:lnTo>
                <a:close/>
              </a:path>
              <a:path w="409575" h="428625">
                <a:moveTo>
                  <a:pt x="47624" y="342899"/>
                </a:moveTo>
                <a:lnTo>
                  <a:pt x="57149" y="342899"/>
                </a:lnTo>
                <a:lnTo>
                  <a:pt x="47624" y="342899"/>
                </a:lnTo>
                <a:close/>
              </a:path>
              <a:path w="409575" h="428625">
                <a:moveTo>
                  <a:pt x="266699" y="352424"/>
                </a:moveTo>
                <a:lnTo>
                  <a:pt x="276224" y="352424"/>
                </a:lnTo>
                <a:lnTo>
                  <a:pt x="266699" y="352424"/>
                </a:lnTo>
                <a:close/>
              </a:path>
              <a:path w="409575" h="428625">
                <a:moveTo>
                  <a:pt x="323849" y="352424"/>
                </a:moveTo>
                <a:lnTo>
                  <a:pt x="323849" y="361949"/>
                </a:lnTo>
                <a:lnTo>
                  <a:pt x="314324" y="361949"/>
                </a:lnTo>
                <a:lnTo>
                  <a:pt x="314324" y="352424"/>
                </a:lnTo>
                <a:lnTo>
                  <a:pt x="323849" y="352424"/>
                </a:lnTo>
                <a:close/>
              </a:path>
              <a:path w="409575" h="428625">
                <a:moveTo>
                  <a:pt x="247649" y="352424"/>
                </a:moveTo>
                <a:lnTo>
                  <a:pt x="247649" y="361949"/>
                </a:lnTo>
                <a:lnTo>
                  <a:pt x="247649" y="352424"/>
                </a:lnTo>
                <a:close/>
              </a:path>
              <a:path w="409575" h="428625">
                <a:moveTo>
                  <a:pt x="285749" y="361949"/>
                </a:moveTo>
                <a:lnTo>
                  <a:pt x="295274" y="361949"/>
                </a:lnTo>
                <a:lnTo>
                  <a:pt x="285749" y="361949"/>
                </a:lnTo>
                <a:close/>
              </a:path>
              <a:path w="409575" h="428625">
                <a:moveTo>
                  <a:pt x="114299" y="361949"/>
                </a:moveTo>
                <a:lnTo>
                  <a:pt x="114299" y="371474"/>
                </a:lnTo>
                <a:lnTo>
                  <a:pt x="114299" y="361949"/>
                </a:lnTo>
                <a:close/>
              </a:path>
              <a:path w="409575" h="428625">
                <a:moveTo>
                  <a:pt x="219074" y="361949"/>
                </a:moveTo>
                <a:lnTo>
                  <a:pt x="219074" y="371474"/>
                </a:lnTo>
                <a:lnTo>
                  <a:pt x="219074" y="361949"/>
                </a:lnTo>
                <a:close/>
              </a:path>
              <a:path w="409575" h="428625">
                <a:moveTo>
                  <a:pt x="190499" y="371474"/>
                </a:moveTo>
                <a:lnTo>
                  <a:pt x="200024" y="371474"/>
                </a:lnTo>
                <a:lnTo>
                  <a:pt x="190499" y="371474"/>
                </a:lnTo>
                <a:close/>
              </a:path>
              <a:path w="409575" h="428625">
                <a:moveTo>
                  <a:pt x="180974" y="371474"/>
                </a:moveTo>
                <a:lnTo>
                  <a:pt x="190499" y="371474"/>
                </a:lnTo>
                <a:lnTo>
                  <a:pt x="180974" y="371474"/>
                </a:lnTo>
                <a:close/>
              </a:path>
              <a:path w="409575" h="428625">
                <a:moveTo>
                  <a:pt x="114299" y="371474"/>
                </a:moveTo>
                <a:lnTo>
                  <a:pt x="123824" y="371474"/>
                </a:lnTo>
                <a:lnTo>
                  <a:pt x="114299" y="371474"/>
                </a:lnTo>
                <a:close/>
              </a:path>
              <a:path w="409575" h="428625">
                <a:moveTo>
                  <a:pt x="171449" y="371474"/>
                </a:moveTo>
                <a:lnTo>
                  <a:pt x="180974" y="371474"/>
                </a:lnTo>
                <a:lnTo>
                  <a:pt x="171449" y="371474"/>
                </a:lnTo>
                <a:close/>
              </a:path>
              <a:path w="409575" h="428625">
                <a:moveTo>
                  <a:pt x="123824" y="380999"/>
                </a:moveTo>
                <a:lnTo>
                  <a:pt x="123824" y="371474"/>
                </a:lnTo>
                <a:lnTo>
                  <a:pt x="123824" y="380999"/>
                </a:lnTo>
                <a:close/>
              </a:path>
              <a:path w="409575" h="428625">
                <a:moveTo>
                  <a:pt x="57149" y="380999"/>
                </a:moveTo>
                <a:lnTo>
                  <a:pt x="47624" y="380999"/>
                </a:lnTo>
                <a:lnTo>
                  <a:pt x="47624" y="371474"/>
                </a:lnTo>
                <a:lnTo>
                  <a:pt x="57149" y="371474"/>
                </a:lnTo>
                <a:lnTo>
                  <a:pt x="57149" y="380999"/>
                </a:lnTo>
                <a:close/>
              </a:path>
              <a:path w="409575" h="428625">
                <a:moveTo>
                  <a:pt x="152399" y="409574"/>
                </a:moveTo>
                <a:lnTo>
                  <a:pt x="161924" y="409574"/>
                </a:lnTo>
                <a:lnTo>
                  <a:pt x="152399" y="409574"/>
                </a:lnTo>
                <a:close/>
              </a:path>
              <a:path w="409575" h="428625">
                <a:moveTo>
                  <a:pt x="171449" y="409574"/>
                </a:moveTo>
                <a:lnTo>
                  <a:pt x="180974" y="409574"/>
                </a:lnTo>
                <a:lnTo>
                  <a:pt x="171449" y="409574"/>
                </a:lnTo>
                <a:close/>
              </a:path>
              <a:path w="409575" h="428625">
                <a:moveTo>
                  <a:pt x="400049" y="419099"/>
                </a:moveTo>
                <a:lnTo>
                  <a:pt x="409574" y="419099"/>
                </a:lnTo>
                <a:lnTo>
                  <a:pt x="400049" y="419099"/>
                </a:lnTo>
                <a:close/>
              </a:path>
              <a:path w="409575" h="428625">
                <a:moveTo>
                  <a:pt x="400049" y="428624"/>
                </a:moveTo>
                <a:lnTo>
                  <a:pt x="400049" y="419099"/>
                </a:lnTo>
                <a:lnTo>
                  <a:pt x="400049" y="428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220199" y="50863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067799" y="51816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667874" y="522922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029699" y="526732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49"/>
                </a:moveTo>
                <a:lnTo>
                  <a:pt x="0" y="0"/>
                </a:lnTo>
                <a:lnTo>
                  <a:pt x="0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9705974" y="529589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h="19050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563102" y="55244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601199" y="561974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9524" y="0"/>
                </a:moveTo>
                <a:lnTo>
                  <a:pt x="19049" y="0"/>
                </a:lnTo>
                <a:lnTo>
                  <a:pt x="9524" y="0"/>
                </a:lnTo>
                <a:close/>
              </a:path>
              <a:path w="19050" h="19050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048624" y="2362203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115299" y="2333628"/>
            <a:ext cx="38100" cy="47625"/>
          </a:xfrm>
          <a:custGeom>
            <a:avLst/>
            <a:gdLst/>
            <a:ahLst/>
            <a:cxnLst/>
            <a:rect l="l" t="t" r="r" b="b"/>
            <a:pathLst>
              <a:path w="38100" h="476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38100" h="47625">
                <a:moveTo>
                  <a:pt x="28574" y="38099"/>
                </a:moveTo>
                <a:lnTo>
                  <a:pt x="38099" y="38099"/>
                </a:lnTo>
                <a:lnTo>
                  <a:pt x="28574" y="38099"/>
                </a:lnTo>
                <a:close/>
              </a:path>
              <a:path w="38100" h="47625">
                <a:moveTo>
                  <a:pt x="19049" y="47624"/>
                </a:moveTo>
                <a:lnTo>
                  <a:pt x="28574" y="47624"/>
                </a:lnTo>
                <a:lnTo>
                  <a:pt x="19049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058151" y="24574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448552" y="2428878"/>
            <a:ext cx="104775" cy="47625"/>
          </a:xfrm>
          <a:custGeom>
            <a:avLst/>
            <a:gdLst/>
            <a:ahLst/>
            <a:cxnLst/>
            <a:rect l="l" t="t" r="r" b="b"/>
            <a:pathLst>
              <a:path w="104775" h="47625">
                <a:moveTo>
                  <a:pt x="47624" y="9524"/>
                </a:moveTo>
                <a:lnTo>
                  <a:pt x="47624" y="0"/>
                </a:lnTo>
                <a:lnTo>
                  <a:pt x="38099" y="0"/>
                </a:lnTo>
                <a:lnTo>
                  <a:pt x="47624" y="0"/>
                </a:lnTo>
                <a:lnTo>
                  <a:pt x="47624" y="9524"/>
                </a:lnTo>
                <a:close/>
              </a:path>
              <a:path w="104775" h="47625">
                <a:moveTo>
                  <a:pt x="47624" y="9524"/>
                </a:moveTo>
                <a:lnTo>
                  <a:pt x="57149" y="9524"/>
                </a:lnTo>
                <a:lnTo>
                  <a:pt x="47624" y="9524"/>
                </a:lnTo>
                <a:close/>
              </a:path>
              <a:path w="104775" h="47625">
                <a:moveTo>
                  <a:pt x="28574" y="28574"/>
                </a:moveTo>
                <a:lnTo>
                  <a:pt x="28574" y="19049"/>
                </a:lnTo>
                <a:lnTo>
                  <a:pt x="28574" y="28574"/>
                </a:lnTo>
                <a:close/>
              </a:path>
              <a:path w="104775" h="47625">
                <a:moveTo>
                  <a:pt x="104774" y="38099"/>
                </a:moveTo>
                <a:lnTo>
                  <a:pt x="95249" y="38099"/>
                </a:lnTo>
                <a:lnTo>
                  <a:pt x="104774" y="38099"/>
                </a:lnTo>
                <a:close/>
              </a:path>
              <a:path w="104775" h="47625">
                <a:moveTo>
                  <a:pt x="0" y="47624"/>
                </a:moveTo>
                <a:lnTo>
                  <a:pt x="9524" y="47624"/>
                </a:lnTo>
                <a:lnTo>
                  <a:pt x="0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124826" y="2438403"/>
            <a:ext cx="28575" cy="47625"/>
          </a:xfrm>
          <a:custGeom>
            <a:avLst/>
            <a:gdLst/>
            <a:ahLst/>
            <a:cxnLst/>
            <a:rect l="l" t="t" r="r" b="b"/>
            <a:pathLst>
              <a:path w="28575" h="476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28575" h="47625">
                <a:moveTo>
                  <a:pt x="19049" y="47624"/>
                </a:moveTo>
                <a:lnTo>
                  <a:pt x="28574" y="47624"/>
                </a:lnTo>
                <a:lnTo>
                  <a:pt x="19049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610474" y="248602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972424" y="2495553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324726" y="25336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477124" y="2562227"/>
            <a:ext cx="19050" cy="28575"/>
          </a:xfrm>
          <a:custGeom>
            <a:avLst/>
            <a:gdLst/>
            <a:ahLst/>
            <a:cxnLst/>
            <a:rect l="l" t="t" r="r" b="b"/>
            <a:pathLst>
              <a:path w="19050" h="2857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19050" h="28575">
                <a:moveTo>
                  <a:pt x="9524" y="28574"/>
                </a:moveTo>
                <a:lnTo>
                  <a:pt x="0" y="28574"/>
                </a:lnTo>
                <a:lnTo>
                  <a:pt x="19049" y="28574"/>
                </a:lnTo>
                <a:lnTo>
                  <a:pt x="9524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124826" y="28289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7458076" y="2924176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524" y="9524"/>
                </a:move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639052" y="3181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096249" y="322897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49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991476" y="32480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362824" y="3124199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180974" y="0"/>
                </a:moveTo>
                <a:lnTo>
                  <a:pt x="190499" y="0"/>
                </a:lnTo>
                <a:lnTo>
                  <a:pt x="180974" y="0"/>
                </a:lnTo>
                <a:close/>
              </a:path>
              <a:path w="190500" h="152400">
                <a:moveTo>
                  <a:pt x="180974" y="19049"/>
                </a:moveTo>
                <a:lnTo>
                  <a:pt x="180974" y="9524"/>
                </a:lnTo>
                <a:lnTo>
                  <a:pt x="180974" y="19049"/>
                </a:lnTo>
                <a:close/>
              </a:path>
              <a:path w="190500" h="152400">
                <a:moveTo>
                  <a:pt x="142874" y="38099"/>
                </a:moveTo>
                <a:lnTo>
                  <a:pt x="142874" y="28574"/>
                </a:lnTo>
                <a:lnTo>
                  <a:pt x="142874" y="38099"/>
                </a:lnTo>
                <a:close/>
              </a:path>
              <a:path w="190500" h="152400">
                <a:moveTo>
                  <a:pt x="123824" y="47624"/>
                </a:moveTo>
                <a:lnTo>
                  <a:pt x="123824" y="38099"/>
                </a:lnTo>
                <a:lnTo>
                  <a:pt x="133349" y="38099"/>
                </a:lnTo>
                <a:lnTo>
                  <a:pt x="133349" y="47624"/>
                </a:lnTo>
                <a:lnTo>
                  <a:pt x="123824" y="47624"/>
                </a:lnTo>
                <a:close/>
              </a:path>
              <a:path w="190500" h="152400">
                <a:moveTo>
                  <a:pt x="104774" y="47624"/>
                </a:moveTo>
                <a:lnTo>
                  <a:pt x="104774" y="38099"/>
                </a:lnTo>
                <a:lnTo>
                  <a:pt x="104774" y="47624"/>
                </a:lnTo>
                <a:close/>
              </a:path>
              <a:path w="190500" h="152400">
                <a:moveTo>
                  <a:pt x="95249" y="47624"/>
                </a:moveTo>
                <a:lnTo>
                  <a:pt x="95249" y="38099"/>
                </a:lnTo>
                <a:lnTo>
                  <a:pt x="95249" y="47624"/>
                </a:lnTo>
                <a:close/>
              </a:path>
              <a:path w="190500" h="152400">
                <a:moveTo>
                  <a:pt x="57149" y="104774"/>
                </a:moveTo>
                <a:lnTo>
                  <a:pt x="57149" y="95249"/>
                </a:lnTo>
                <a:lnTo>
                  <a:pt x="57149" y="104774"/>
                </a:lnTo>
                <a:close/>
              </a:path>
              <a:path w="190500" h="152400">
                <a:moveTo>
                  <a:pt x="19049" y="133349"/>
                </a:moveTo>
                <a:lnTo>
                  <a:pt x="19049" y="123824"/>
                </a:lnTo>
                <a:lnTo>
                  <a:pt x="19049" y="133349"/>
                </a:lnTo>
                <a:close/>
              </a:path>
              <a:path w="190500" h="152400">
                <a:moveTo>
                  <a:pt x="9524" y="142874"/>
                </a:moveTo>
                <a:lnTo>
                  <a:pt x="9524" y="133349"/>
                </a:lnTo>
                <a:lnTo>
                  <a:pt x="19049" y="133349"/>
                </a:lnTo>
                <a:lnTo>
                  <a:pt x="9524" y="133349"/>
                </a:lnTo>
                <a:lnTo>
                  <a:pt x="9524" y="142874"/>
                </a:lnTo>
                <a:close/>
              </a:path>
              <a:path w="190500" h="152400">
                <a:moveTo>
                  <a:pt x="0" y="142874"/>
                </a:moveTo>
                <a:lnTo>
                  <a:pt x="0" y="133349"/>
                </a:lnTo>
                <a:lnTo>
                  <a:pt x="9524" y="133349"/>
                </a:lnTo>
                <a:lnTo>
                  <a:pt x="9524" y="142874"/>
                </a:lnTo>
                <a:lnTo>
                  <a:pt x="0" y="142874"/>
                </a:lnTo>
                <a:close/>
              </a:path>
              <a:path w="190500" h="152400">
                <a:moveTo>
                  <a:pt x="0" y="152399"/>
                </a:moveTo>
                <a:lnTo>
                  <a:pt x="0" y="133349"/>
                </a:lnTo>
                <a:lnTo>
                  <a:pt x="0" y="142874"/>
                </a:lnTo>
                <a:lnTo>
                  <a:pt x="0" y="152399"/>
                </a:lnTo>
                <a:close/>
              </a:path>
              <a:path w="190500" h="152400">
                <a:moveTo>
                  <a:pt x="47624" y="142874"/>
                </a:moveTo>
                <a:lnTo>
                  <a:pt x="38099" y="142874"/>
                </a:lnTo>
                <a:lnTo>
                  <a:pt x="47624" y="142874"/>
                </a:lnTo>
                <a:close/>
              </a:path>
              <a:path w="190500" h="152400">
                <a:moveTo>
                  <a:pt x="38099" y="142874"/>
                </a:moveTo>
                <a:lnTo>
                  <a:pt x="28574" y="142874"/>
                </a:lnTo>
                <a:lnTo>
                  <a:pt x="38099" y="1428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343774" y="3343277"/>
            <a:ext cx="19050" cy="28575"/>
          </a:xfrm>
          <a:custGeom>
            <a:avLst/>
            <a:gdLst/>
            <a:ahLst/>
            <a:cxnLst/>
            <a:rect l="l" t="t" r="r" b="b"/>
            <a:pathLst>
              <a:path w="19050" h="28575">
                <a:moveTo>
                  <a:pt x="9524" y="9524"/>
                </a:moveTo>
                <a:lnTo>
                  <a:pt x="9524" y="0"/>
                </a:lnTo>
                <a:lnTo>
                  <a:pt x="9524" y="9524"/>
                </a:lnTo>
                <a:close/>
              </a:path>
              <a:path w="19050" h="28575">
                <a:moveTo>
                  <a:pt x="9524" y="9524"/>
                </a:moveTo>
                <a:lnTo>
                  <a:pt x="19049" y="9524"/>
                </a:lnTo>
                <a:lnTo>
                  <a:pt x="9524" y="9524"/>
                </a:lnTo>
                <a:close/>
              </a:path>
              <a:path w="19050" h="28575">
                <a:moveTo>
                  <a:pt x="0" y="28574"/>
                </a:moveTo>
                <a:lnTo>
                  <a:pt x="0" y="19049"/>
                </a:lnTo>
                <a:lnTo>
                  <a:pt x="0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553327" y="339090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496177" y="345757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019924" y="3486153"/>
            <a:ext cx="19050" cy="28575"/>
          </a:xfrm>
          <a:custGeom>
            <a:avLst/>
            <a:gdLst/>
            <a:ahLst/>
            <a:cxnLst/>
            <a:rect l="l" t="t" r="r" b="b"/>
            <a:pathLst>
              <a:path w="19050" h="28575">
                <a:moveTo>
                  <a:pt x="19049" y="9524"/>
                </a:moveTo>
                <a:lnTo>
                  <a:pt x="19049" y="0"/>
                </a:lnTo>
                <a:lnTo>
                  <a:pt x="19049" y="9524"/>
                </a:lnTo>
                <a:close/>
              </a:path>
              <a:path w="19050" h="28575">
                <a:moveTo>
                  <a:pt x="9524" y="19049"/>
                </a:moveTo>
                <a:lnTo>
                  <a:pt x="9524" y="9524"/>
                </a:lnTo>
                <a:lnTo>
                  <a:pt x="9524" y="19049"/>
                </a:lnTo>
                <a:close/>
              </a:path>
              <a:path w="19050" h="28575">
                <a:moveTo>
                  <a:pt x="9524" y="19049"/>
                </a:moveTo>
                <a:lnTo>
                  <a:pt x="0" y="19049"/>
                </a:lnTo>
                <a:lnTo>
                  <a:pt x="0" y="9524"/>
                </a:lnTo>
                <a:lnTo>
                  <a:pt x="9524" y="9524"/>
                </a:lnTo>
                <a:lnTo>
                  <a:pt x="9524" y="19049"/>
                </a:lnTo>
                <a:close/>
              </a:path>
              <a:path w="19050" h="28575">
                <a:moveTo>
                  <a:pt x="19049" y="28574"/>
                </a:moveTo>
                <a:lnTo>
                  <a:pt x="9524" y="28574"/>
                </a:lnTo>
                <a:lnTo>
                  <a:pt x="9524" y="19049"/>
                </a:lnTo>
                <a:lnTo>
                  <a:pt x="19049" y="19049"/>
                </a:lnTo>
                <a:lnTo>
                  <a:pt x="19049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477127" y="3562353"/>
            <a:ext cx="66675" cy="47625"/>
          </a:xfrm>
          <a:custGeom>
            <a:avLst/>
            <a:gdLst/>
            <a:ahLst/>
            <a:cxnLst/>
            <a:rect l="l" t="t" r="r" b="b"/>
            <a:pathLst>
              <a:path w="66675" h="47625">
                <a:moveTo>
                  <a:pt x="0" y="9524"/>
                </a:moveTo>
                <a:lnTo>
                  <a:pt x="0" y="0"/>
                </a:lnTo>
                <a:lnTo>
                  <a:pt x="9524" y="0"/>
                </a:lnTo>
                <a:lnTo>
                  <a:pt x="0" y="0"/>
                </a:lnTo>
                <a:lnTo>
                  <a:pt x="0" y="9524"/>
                </a:lnTo>
                <a:close/>
              </a:path>
              <a:path w="66675" h="47625">
                <a:moveTo>
                  <a:pt x="28574" y="9524"/>
                </a:moveTo>
                <a:lnTo>
                  <a:pt x="28574" y="0"/>
                </a:lnTo>
                <a:lnTo>
                  <a:pt x="28574" y="9524"/>
                </a:lnTo>
                <a:close/>
              </a:path>
              <a:path w="66675" h="47625">
                <a:moveTo>
                  <a:pt x="0" y="9524"/>
                </a:moveTo>
                <a:lnTo>
                  <a:pt x="9524" y="9524"/>
                </a:lnTo>
                <a:lnTo>
                  <a:pt x="0" y="9524"/>
                </a:lnTo>
                <a:close/>
              </a:path>
              <a:path w="66675" h="47625">
                <a:moveTo>
                  <a:pt x="57149" y="9524"/>
                </a:moveTo>
                <a:lnTo>
                  <a:pt x="47624" y="9524"/>
                </a:lnTo>
                <a:lnTo>
                  <a:pt x="57149" y="9524"/>
                </a:lnTo>
                <a:close/>
              </a:path>
              <a:path w="66675" h="47625">
                <a:moveTo>
                  <a:pt x="57149" y="9524"/>
                </a:moveTo>
                <a:lnTo>
                  <a:pt x="66674" y="9524"/>
                </a:lnTo>
                <a:lnTo>
                  <a:pt x="57149" y="9524"/>
                </a:lnTo>
                <a:close/>
              </a:path>
              <a:path w="66675" h="47625">
                <a:moveTo>
                  <a:pt x="57149" y="38099"/>
                </a:moveTo>
                <a:lnTo>
                  <a:pt x="57149" y="47624"/>
                </a:lnTo>
                <a:lnTo>
                  <a:pt x="57149" y="380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7019926" y="3543300"/>
            <a:ext cx="104775" cy="171450"/>
          </a:xfrm>
          <a:custGeom>
            <a:avLst/>
            <a:gdLst/>
            <a:ahLst/>
            <a:cxnLst/>
            <a:rect l="l" t="t" r="r" b="b"/>
            <a:pathLst>
              <a:path w="104775" h="171450">
                <a:moveTo>
                  <a:pt x="104774" y="9524"/>
                </a:moveTo>
                <a:lnTo>
                  <a:pt x="104774" y="0"/>
                </a:lnTo>
                <a:lnTo>
                  <a:pt x="104774" y="9524"/>
                </a:lnTo>
                <a:close/>
              </a:path>
              <a:path w="104775" h="171450">
                <a:moveTo>
                  <a:pt x="76199" y="66674"/>
                </a:moveTo>
                <a:lnTo>
                  <a:pt x="66674" y="66674"/>
                </a:lnTo>
                <a:lnTo>
                  <a:pt x="66674" y="57149"/>
                </a:lnTo>
                <a:lnTo>
                  <a:pt x="76199" y="57149"/>
                </a:lnTo>
                <a:lnTo>
                  <a:pt x="76199" y="66674"/>
                </a:lnTo>
                <a:close/>
              </a:path>
              <a:path w="104775" h="171450">
                <a:moveTo>
                  <a:pt x="76199" y="66674"/>
                </a:moveTo>
                <a:lnTo>
                  <a:pt x="66674" y="66674"/>
                </a:lnTo>
                <a:lnTo>
                  <a:pt x="76199" y="66674"/>
                </a:lnTo>
                <a:close/>
              </a:path>
              <a:path w="104775" h="171450">
                <a:moveTo>
                  <a:pt x="9524" y="104774"/>
                </a:moveTo>
                <a:lnTo>
                  <a:pt x="0" y="104774"/>
                </a:lnTo>
                <a:lnTo>
                  <a:pt x="9524" y="104774"/>
                </a:lnTo>
                <a:close/>
              </a:path>
              <a:path w="104775" h="171450">
                <a:moveTo>
                  <a:pt x="28574" y="114299"/>
                </a:moveTo>
                <a:lnTo>
                  <a:pt x="28574" y="104774"/>
                </a:lnTo>
                <a:lnTo>
                  <a:pt x="28574" y="114299"/>
                </a:lnTo>
                <a:close/>
              </a:path>
              <a:path w="104775" h="171450">
                <a:moveTo>
                  <a:pt x="0" y="114299"/>
                </a:moveTo>
                <a:lnTo>
                  <a:pt x="9524" y="114299"/>
                </a:lnTo>
                <a:lnTo>
                  <a:pt x="0" y="114299"/>
                </a:lnTo>
                <a:close/>
              </a:path>
              <a:path w="104775" h="171450">
                <a:moveTo>
                  <a:pt x="9524" y="123824"/>
                </a:moveTo>
                <a:lnTo>
                  <a:pt x="0" y="123824"/>
                </a:lnTo>
                <a:lnTo>
                  <a:pt x="0" y="114299"/>
                </a:lnTo>
                <a:lnTo>
                  <a:pt x="9524" y="114299"/>
                </a:lnTo>
                <a:lnTo>
                  <a:pt x="9524" y="123824"/>
                </a:lnTo>
                <a:close/>
              </a:path>
              <a:path w="104775" h="171450">
                <a:moveTo>
                  <a:pt x="28574" y="161924"/>
                </a:moveTo>
                <a:lnTo>
                  <a:pt x="28574" y="152399"/>
                </a:lnTo>
                <a:lnTo>
                  <a:pt x="28574" y="161924"/>
                </a:lnTo>
                <a:close/>
              </a:path>
              <a:path w="104775" h="171450">
                <a:moveTo>
                  <a:pt x="38099" y="171449"/>
                </a:moveTo>
                <a:lnTo>
                  <a:pt x="38099" y="161924"/>
                </a:lnTo>
                <a:lnTo>
                  <a:pt x="38099" y="1714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219949" y="3438525"/>
            <a:ext cx="133350" cy="361950"/>
          </a:xfrm>
          <a:custGeom>
            <a:avLst/>
            <a:gdLst/>
            <a:ahLst/>
            <a:cxnLst/>
            <a:rect l="l" t="t" r="r" b="b"/>
            <a:pathLst>
              <a:path w="133350" h="361950">
                <a:moveTo>
                  <a:pt x="66674" y="0"/>
                </a:moveTo>
                <a:lnTo>
                  <a:pt x="76199" y="0"/>
                </a:lnTo>
                <a:lnTo>
                  <a:pt x="66674" y="0"/>
                </a:lnTo>
                <a:close/>
              </a:path>
              <a:path w="133350" h="361950">
                <a:moveTo>
                  <a:pt x="57149" y="19049"/>
                </a:moveTo>
                <a:lnTo>
                  <a:pt x="66674" y="19049"/>
                </a:lnTo>
                <a:lnTo>
                  <a:pt x="57149" y="19049"/>
                </a:lnTo>
                <a:close/>
              </a:path>
              <a:path w="133350" h="361950">
                <a:moveTo>
                  <a:pt x="47624" y="28574"/>
                </a:moveTo>
                <a:lnTo>
                  <a:pt x="57149" y="28574"/>
                </a:lnTo>
                <a:lnTo>
                  <a:pt x="47624" y="28574"/>
                </a:lnTo>
                <a:close/>
              </a:path>
              <a:path w="133350" h="361950">
                <a:moveTo>
                  <a:pt x="9524" y="76199"/>
                </a:moveTo>
                <a:lnTo>
                  <a:pt x="9524" y="66674"/>
                </a:lnTo>
                <a:lnTo>
                  <a:pt x="9524" y="76199"/>
                </a:lnTo>
                <a:close/>
              </a:path>
              <a:path w="133350" h="361950">
                <a:moveTo>
                  <a:pt x="9524" y="114299"/>
                </a:moveTo>
                <a:lnTo>
                  <a:pt x="9524" y="104774"/>
                </a:lnTo>
                <a:lnTo>
                  <a:pt x="9524" y="114299"/>
                </a:lnTo>
                <a:close/>
              </a:path>
              <a:path w="133350" h="361950">
                <a:moveTo>
                  <a:pt x="19049" y="123824"/>
                </a:moveTo>
                <a:lnTo>
                  <a:pt x="19049" y="114299"/>
                </a:lnTo>
                <a:lnTo>
                  <a:pt x="19049" y="123824"/>
                </a:lnTo>
                <a:close/>
              </a:path>
              <a:path w="133350" h="361950">
                <a:moveTo>
                  <a:pt x="9524" y="123824"/>
                </a:moveTo>
                <a:lnTo>
                  <a:pt x="9524" y="114299"/>
                </a:lnTo>
                <a:lnTo>
                  <a:pt x="9524" y="123824"/>
                </a:lnTo>
                <a:close/>
              </a:path>
              <a:path w="133350" h="361950">
                <a:moveTo>
                  <a:pt x="9524" y="152399"/>
                </a:moveTo>
                <a:lnTo>
                  <a:pt x="9524" y="133349"/>
                </a:lnTo>
                <a:lnTo>
                  <a:pt x="9524" y="142874"/>
                </a:lnTo>
                <a:lnTo>
                  <a:pt x="19049" y="142874"/>
                </a:lnTo>
                <a:lnTo>
                  <a:pt x="9524" y="142874"/>
                </a:lnTo>
                <a:lnTo>
                  <a:pt x="9524" y="152399"/>
                </a:lnTo>
                <a:close/>
              </a:path>
              <a:path w="133350" h="361950">
                <a:moveTo>
                  <a:pt x="9524" y="161924"/>
                </a:moveTo>
                <a:lnTo>
                  <a:pt x="9524" y="152399"/>
                </a:lnTo>
                <a:lnTo>
                  <a:pt x="9524" y="161924"/>
                </a:lnTo>
                <a:close/>
              </a:path>
              <a:path w="133350" h="361950">
                <a:moveTo>
                  <a:pt x="114299" y="200024"/>
                </a:moveTo>
                <a:lnTo>
                  <a:pt x="123824" y="200024"/>
                </a:lnTo>
                <a:lnTo>
                  <a:pt x="114299" y="200024"/>
                </a:lnTo>
                <a:close/>
              </a:path>
              <a:path w="133350" h="361950">
                <a:moveTo>
                  <a:pt x="104774" y="219074"/>
                </a:moveTo>
                <a:lnTo>
                  <a:pt x="114299" y="219074"/>
                </a:lnTo>
                <a:lnTo>
                  <a:pt x="104774" y="219074"/>
                </a:lnTo>
                <a:close/>
              </a:path>
              <a:path w="133350" h="361950">
                <a:moveTo>
                  <a:pt x="104774" y="266699"/>
                </a:moveTo>
                <a:lnTo>
                  <a:pt x="104774" y="257174"/>
                </a:lnTo>
                <a:lnTo>
                  <a:pt x="104774" y="266699"/>
                </a:lnTo>
                <a:close/>
              </a:path>
              <a:path w="133350" h="361950">
                <a:moveTo>
                  <a:pt x="104774" y="295274"/>
                </a:moveTo>
                <a:lnTo>
                  <a:pt x="104774" y="285749"/>
                </a:lnTo>
                <a:lnTo>
                  <a:pt x="104774" y="295274"/>
                </a:lnTo>
                <a:close/>
              </a:path>
              <a:path w="133350" h="361950">
                <a:moveTo>
                  <a:pt x="104774" y="295274"/>
                </a:moveTo>
                <a:lnTo>
                  <a:pt x="104774" y="285749"/>
                </a:lnTo>
                <a:lnTo>
                  <a:pt x="104774" y="295274"/>
                </a:lnTo>
                <a:close/>
              </a:path>
              <a:path w="133350" h="361950">
                <a:moveTo>
                  <a:pt x="133349" y="295274"/>
                </a:moveTo>
                <a:lnTo>
                  <a:pt x="133349" y="285749"/>
                </a:lnTo>
                <a:lnTo>
                  <a:pt x="133349" y="295274"/>
                </a:lnTo>
                <a:close/>
              </a:path>
              <a:path w="133350" h="361950">
                <a:moveTo>
                  <a:pt x="95249" y="295274"/>
                </a:moveTo>
                <a:lnTo>
                  <a:pt x="95249" y="285749"/>
                </a:lnTo>
                <a:lnTo>
                  <a:pt x="95249" y="295274"/>
                </a:lnTo>
                <a:close/>
              </a:path>
              <a:path w="133350" h="361950">
                <a:moveTo>
                  <a:pt x="123824" y="295274"/>
                </a:moveTo>
                <a:lnTo>
                  <a:pt x="123824" y="304799"/>
                </a:lnTo>
                <a:lnTo>
                  <a:pt x="123824" y="295274"/>
                </a:lnTo>
                <a:close/>
              </a:path>
              <a:path w="133350" h="361950">
                <a:moveTo>
                  <a:pt x="114299" y="304799"/>
                </a:moveTo>
                <a:lnTo>
                  <a:pt x="104774" y="304799"/>
                </a:lnTo>
                <a:lnTo>
                  <a:pt x="114299" y="304799"/>
                </a:lnTo>
                <a:close/>
              </a:path>
              <a:path w="133350" h="361950">
                <a:moveTo>
                  <a:pt x="9524" y="333374"/>
                </a:moveTo>
                <a:lnTo>
                  <a:pt x="19049" y="333374"/>
                </a:lnTo>
                <a:lnTo>
                  <a:pt x="9524" y="333374"/>
                </a:lnTo>
                <a:close/>
              </a:path>
              <a:path w="133350" h="361950">
                <a:moveTo>
                  <a:pt x="0" y="342899"/>
                </a:moveTo>
                <a:lnTo>
                  <a:pt x="9524" y="342899"/>
                </a:lnTo>
                <a:lnTo>
                  <a:pt x="0" y="342899"/>
                </a:lnTo>
                <a:close/>
              </a:path>
              <a:path w="133350" h="361950">
                <a:moveTo>
                  <a:pt x="19049" y="361949"/>
                </a:moveTo>
                <a:lnTo>
                  <a:pt x="9524" y="361949"/>
                </a:lnTo>
                <a:lnTo>
                  <a:pt x="19049" y="3619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086599" y="3829051"/>
            <a:ext cx="76200" cy="142875"/>
          </a:xfrm>
          <a:custGeom>
            <a:avLst/>
            <a:gdLst/>
            <a:ahLst/>
            <a:cxnLst/>
            <a:rect l="l" t="t" r="r" b="b"/>
            <a:pathLst>
              <a:path w="76200" h="142875">
                <a:moveTo>
                  <a:pt x="76199" y="0"/>
                </a:moveTo>
                <a:lnTo>
                  <a:pt x="66674" y="0"/>
                </a:lnTo>
                <a:lnTo>
                  <a:pt x="76199" y="0"/>
                </a:lnTo>
                <a:close/>
              </a:path>
              <a:path w="76200" h="142875">
                <a:moveTo>
                  <a:pt x="38099" y="19049"/>
                </a:moveTo>
                <a:lnTo>
                  <a:pt x="28574" y="19049"/>
                </a:lnTo>
                <a:lnTo>
                  <a:pt x="38099" y="19049"/>
                </a:lnTo>
                <a:close/>
              </a:path>
              <a:path w="76200" h="142875">
                <a:moveTo>
                  <a:pt x="19049" y="47624"/>
                </a:moveTo>
                <a:lnTo>
                  <a:pt x="9524" y="47624"/>
                </a:lnTo>
                <a:lnTo>
                  <a:pt x="19049" y="47624"/>
                </a:lnTo>
                <a:close/>
              </a:path>
              <a:path w="76200" h="142875">
                <a:moveTo>
                  <a:pt x="28574" y="57149"/>
                </a:moveTo>
                <a:lnTo>
                  <a:pt x="19049" y="57149"/>
                </a:lnTo>
                <a:lnTo>
                  <a:pt x="28574" y="57149"/>
                </a:lnTo>
                <a:close/>
              </a:path>
              <a:path w="76200" h="142875">
                <a:moveTo>
                  <a:pt x="9524" y="104774"/>
                </a:moveTo>
                <a:lnTo>
                  <a:pt x="0" y="104774"/>
                </a:lnTo>
                <a:lnTo>
                  <a:pt x="9524" y="104774"/>
                </a:lnTo>
                <a:close/>
              </a:path>
              <a:path w="76200" h="142875">
                <a:moveTo>
                  <a:pt x="38099" y="133349"/>
                </a:moveTo>
                <a:lnTo>
                  <a:pt x="28574" y="133349"/>
                </a:lnTo>
                <a:lnTo>
                  <a:pt x="38099" y="133349"/>
                </a:lnTo>
                <a:close/>
              </a:path>
              <a:path w="76200" h="142875">
                <a:moveTo>
                  <a:pt x="38099" y="142874"/>
                </a:moveTo>
                <a:lnTo>
                  <a:pt x="38099" y="133349"/>
                </a:lnTo>
                <a:lnTo>
                  <a:pt x="38099" y="1428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381877" y="3990977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9524" y="9524"/>
                </a:moveTo>
                <a:lnTo>
                  <a:pt x="0" y="9524"/>
                </a:lnTo>
                <a:lnTo>
                  <a:pt x="0" y="0"/>
                </a:lnTo>
                <a:lnTo>
                  <a:pt x="0" y="9524"/>
                </a:lnTo>
                <a:lnTo>
                  <a:pt x="9524" y="9524"/>
                </a:lnTo>
                <a:close/>
              </a:path>
              <a:path w="47625" h="47625">
                <a:moveTo>
                  <a:pt x="9524" y="9524"/>
                </a:moveTo>
                <a:lnTo>
                  <a:pt x="19049" y="9524"/>
                </a:lnTo>
                <a:lnTo>
                  <a:pt x="9524" y="9524"/>
                </a:lnTo>
                <a:close/>
              </a:path>
              <a:path w="47625" h="47625">
                <a:moveTo>
                  <a:pt x="19049" y="28574"/>
                </a:moveTo>
                <a:lnTo>
                  <a:pt x="19049" y="19049"/>
                </a:lnTo>
                <a:lnTo>
                  <a:pt x="9524" y="19049"/>
                </a:lnTo>
                <a:lnTo>
                  <a:pt x="19049" y="19049"/>
                </a:lnTo>
                <a:lnTo>
                  <a:pt x="19049" y="28574"/>
                </a:lnTo>
                <a:close/>
              </a:path>
              <a:path w="47625" h="47625">
                <a:moveTo>
                  <a:pt x="38099" y="38099"/>
                </a:moveTo>
                <a:lnTo>
                  <a:pt x="47624" y="38099"/>
                </a:lnTo>
                <a:lnTo>
                  <a:pt x="38099" y="38099"/>
                </a:lnTo>
                <a:close/>
              </a:path>
              <a:path w="47625" h="47625">
                <a:moveTo>
                  <a:pt x="47624" y="38099"/>
                </a:moveTo>
                <a:lnTo>
                  <a:pt x="38099" y="38099"/>
                </a:lnTo>
                <a:lnTo>
                  <a:pt x="47624" y="38099"/>
                </a:lnTo>
                <a:close/>
              </a:path>
              <a:path w="47625" h="47625">
                <a:moveTo>
                  <a:pt x="28574" y="47624"/>
                </a:moveTo>
                <a:lnTo>
                  <a:pt x="28574" y="38099"/>
                </a:lnTo>
                <a:lnTo>
                  <a:pt x="38099" y="38099"/>
                </a:lnTo>
                <a:lnTo>
                  <a:pt x="38099" y="47624"/>
                </a:lnTo>
                <a:lnTo>
                  <a:pt x="28574" y="47624"/>
                </a:lnTo>
                <a:close/>
              </a:path>
              <a:path w="47625" h="47625">
                <a:moveTo>
                  <a:pt x="47624" y="47624"/>
                </a:moveTo>
                <a:lnTo>
                  <a:pt x="38099" y="47624"/>
                </a:lnTo>
                <a:lnTo>
                  <a:pt x="476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7162799" y="4105277"/>
            <a:ext cx="57150" cy="28575"/>
          </a:xfrm>
          <a:custGeom>
            <a:avLst/>
            <a:gdLst/>
            <a:ahLst/>
            <a:cxnLst/>
            <a:rect l="l" t="t" r="r" b="b"/>
            <a:pathLst>
              <a:path w="57150" h="28575">
                <a:moveTo>
                  <a:pt x="57149" y="0"/>
                </a:moveTo>
                <a:lnTo>
                  <a:pt x="47624" y="0"/>
                </a:lnTo>
                <a:lnTo>
                  <a:pt x="57149" y="0"/>
                </a:lnTo>
                <a:close/>
              </a:path>
              <a:path w="57150" h="28575">
                <a:moveTo>
                  <a:pt x="9524" y="19049"/>
                </a:moveTo>
                <a:lnTo>
                  <a:pt x="0" y="19049"/>
                </a:lnTo>
                <a:lnTo>
                  <a:pt x="9524" y="19049"/>
                </a:lnTo>
                <a:close/>
              </a:path>
              <a:path w="57150" h="28575">
                <a:moveTo>
                  <a:pt x="9524" y="28574"/>
                </a:moveTo>
                <a:lnTo>
                  <a:pt x="9524" y="19049"/>
                </a:lnTo>
                <a:lnTo>
                  <a:pt x="9524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619877" y="4114799"/>
            <a:ext cx="104775" cy="57150"/>
          </a:xfrm>
          <a:custGeom>
            <a:avLst/>
            <a:gdLst/>
            <a:ahLst/>
            <a:cxnLst/>
            <a:rect l="l" t="t" r="r" b="b"/>
            <a:pathLst>
              <a:path w="104775" h="57150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  <a:path w="104775" h="57150">
                <a:moveTo>
                  <a:pt x="76199" y="19049"/>
                </a:moveTo>
                <a:lnTo>
                  <a:pt x="66674" y="19049"/>
                </a:lnTo>
                <a:lnTo>
                  <a:pt x="66674" y="9524"/>
                </a:lnTo>
                <a:lnTo>
                  <a:pt x="76199" y="9524"/>
                </a:lnTo>
                <a:lnTo>
                  <a:pt x="76199" y="19049"/>
                </a:lnTo>
                <a:close/>
              </a:path>
              <a:path w="104775" h="57150">
                <a:moveTo>
                  <a:pt x="57149" y="19049"/>
                </a:moveTo>
                <a:lnTo>
                  <a:pt x="47624" y="19049"/>
                </a:lnTo>
                <a:lnTo>
                  <a:pt x="57149" y="19049"/>
                </a:lnTo>
                <a:close/>
              </a:path>
              <a:path w="104775" h="57150">
                <a:moveTo>
                  <a:pt x="104774" y="38099"/>
                </a:moveTo>
                <a:lnTo>
                  <a:pt x="95249" y="38099"/>
                </a:lnTo>
                <a:lnTo>
                  <a:pt x="95249" y="28574"/>
                </a:lnTo>
                <a:lnTo>
                  <a:pt x="104774" y="28574"/>
                </a:lnTo>
                <a:lnTo>
                  <a:pt x="104774" y="38099"/>
                </a:lnTo>
                <a:close/>
              </a:path>
              <a:path w="104775" h="57150">
                <a:moveTo>
                  <a:pt x="104774" y="57149"/>
                </a:moveTo>
                <a:lnTo>
                  <a:pt x="104774" y="47624"/>
                </a:lnTo>
                <a:lnTo>
                  <a:pt x="104774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381876" y="41909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448551" y="4086224"/>
            <a:ext cx="142875" cy="114300"/>
          </a:xfrm>
          <a:custGeom>
            <a:avLst/>
            <a:gdLst/>
            <a:ahLst/>
            <a:cxnLst/>
            <a:rect l="l" t="t" r="r" b="b"/>
            <a:pathLst>
              <a:path w="142875" h="114300">
                <a:moveTo>
                  <a:pt x="133349" y="0"/>
                </a:moveTo>
                <a:lnTo>
                  <a:pt x="123824" y="0"/>
                </a:lnTo>
                <a:lnTo>
                  <a:pt x="133349" y="0"/>
                </a:lnTo>
                <a:close/>
              </a:path>
              <a:path w="142875" h="114300">
                <a:moveTo>
                  <a:pt x="95249" y="9524"/>
                </a:moveTo>
                <a:lnTo>
                  <a:pt x="104774" y="9524"/>
                </a:lnTo>
                <a:lnTo>
                  <a:pt x="95249" y="9524"/>
                </a:lnTo>
                <a:close/>
              </a:path>
              <a:path w="142875" h="114300">
                <a:moveTo>
                  <a:pt x="76199" y="0"/>
                </a:moveTo>
                <a:lnTo>
                  <a:pt x="85724" y="0"/>
                </a:lnTo>
                <a:lnTo>
                  <a:pt x="76199" y="0"/>
                </a:lnTo>
                <a:close/>
              </a:path>
              <a:path w="142875" h="114300">
                <a:moveTo>
                  <a:pt x="95249" y="9524"/>
                </a:moveTo>
                <a:lnTo>
                  <a:pt x="95249" y="0"/>
                </a:lnTo>
                <a:lnTo>
                  <a:pt x="95249" y="9524"/>
                </a:lnTo>
                <a:close/>
              </a:path>
              <a:path w="142875" h="114300">
                <a:moveTo>
                  <a:pt x="95249" y="19049"/>
                </a:moveTo>
                <a:lnTo>
                  <a:pt x="85724" y="19049"/>
                </a:lnTo>
                <a:lnTo>
                  <a:pt x="95249" y="19049"/>
                </a:lnTo>
                <a:close/>
              </a:path>
              <a:path w="142875" h="114300">
                <a:moveTo>
                  <a:pt x="0" y="19049"/>
                </a:moveTo>
                <a:lnTo>
                  <a:pt x="0" y="28574"/>
                </a:lnTo>
                <a:lnTo>
                  <a:pt x="0" y="19049"/>
                </a:lnTo>
                <a:close/>
              </a:path>
              <a:path w="142875" h="114300">
                <a:moveTo>
                  <a:pt x="9524" y="38099"/>
                </a:moveTo>
                <a:lnTo>
                  <a:pt x="9524" y="47624"/>
                </a:lnTo>
                <a:lnTo>
                  <a:pt x="9524" y="38099"/>
                </a:lnTo>
                <a:close/>
              </a:path>
              <a:path w="142875" h="114300">
                <a:moveTo>
                  <a:pt x="9524" y="47624"/>
                </a:moveTo>
                <a:lnTo>
                  <a:pt x="19049" y="47624"/>
                </a:lnTo>
                <a:lnTo>
                  <a:pt x="9524" y="47624"/>
                </a:lnTo>
                <a:close/>
              </a:path>
              <a:path w="142875" h="114300">
                <a:moveTo>
                  <a:pt x="114299" y="66674"/>
                </a:moveTo>
                <a:lnTo>
                  <a:pt x="123824" y="66674"/>
                </a:lnTo>
                <a:lnTo>
                  <a:pt x="114299" y="66674"/>
                </a:lnTo>
                <a:close/>
              </a:path>
              <a:path w="142875" h="114300">
                <a:moveTo>
                  <a:pt x="76199" y="66674"/>
                </a:moveTo>
                <a:lnTo>
                  <a:pt x="76199" y="76199"/>
                </a:lnTo>
                <a:lnTo>
                  <a:pt x="76199" y="66674"/>
                </a:lnTo>
                <a:close/>
              </a:path>
              <a:path w="142875" h="114300">
                <a:moveTo>
                  <a:pt x="95249" y="85724"/>
                </a:moveTo>
                <a:lnTo>
                  <a:pt x="95249" y="76199"/>
                </a:lnTo>
                <a:lnTo>
                  <a:pt x="95249" y="85724"/>
                </a:lnTo>
                <a:close/>
              </a:path>
              <a:path w="142875" h="114300">
                <a:moveTo>
                  <a:pt x="114299" y="85724"/>
                </a:moveTo>
                <a:lnTo>
                  <a:pt x="123824" y="85724"/>
                </a:lnTo>
                <a:lnTo>
                  <a:pt x="114299" y="85724"/>
                </a:lnTo>
                <a:close/>
              </a:path>
              <a:path w="142875" h="114300">
                <a:moveTo>
                  <a:pt x="95249" y="85724"/>
                </a:moveTo>
                <a:lnTo>
                  <a:pt x="85724" y="85724"/>
                </a:lnTo>
                <a:lnTo>
                  <a:pt x="95249" y="85724"/>
                </a:lnTo>
                <a:close/>
              </a:path>
              <a:path w="142875" h="114300">
                <a:moveTo>
                  <a:pt x="114299" y="85724"/>
                </a:moveTo>
                <a:lnTo>
                  <a:pt x="104774" y="85724"/>
                </a:lnTo>
                <a:lnTo>
                  <a:pt x="114299" y="85724"/>
                </a:lnTo>
                <a:close/>
              </a:path>
              <a:path w="142875" h="114300">
                <a:moveTo>
                  <a:pt x="142874" y="95249"/>
                </a:moveTo>
                <a:lnTo>
                  <a:pt x="133349" y="95249"/>
                </a:lnTo>
                <a:lnTo>
                  <a:pt x="133349" y="104774"/>
                </a:lnTo>
                <a:lnTo>
                  <a:pt x="133349" y="95249"/>
                </a:lnTo>
                <a:lnTo>
                  <a:pt x="142874" y="95249"/>
                </a:lnTo>
                <a:close/>
              </a:path>
              <a:path w="142875" h="114300">
                <a:moveTo>
                  <a:pt x="47624" y="95249"/>
                </a:moveTo>
                <a:lnTo>
                  <a:pt x="57149" y="95249"/>
                </a:lnTo>
                <a:lnTo>
                  <a:pt x="47624" y="95249"/>
                </a:lnTo>
                <a:close/>
              </a:path>
              <a:path w="142875" h="114300">
                <a:moveTo>
                  <a:pt x="123824" y="114299"/>
                </a:moveTo>
                <a:lnTo>
                  <a:pt x="123824" y="104774"/>
                </a:lnTo>
                <a:lnTo>
                  <a:pt x="123824" y="1142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438901" y="212407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838824" y="216217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9524"/>
                </a:moveTo>
                <a:lnTo>
                  <a:pt x="0" y="0"/>
                </a:lnTo>
                <a:lnTo>
                  <a:pt x="0" y="19049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276974" y="225742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610227" y="233362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524" y="9524"/>
                </a:move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029327" y="233362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4"/>
                </a:move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029327" y="243840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5895976" y="26193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448299" y="265747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848349" y="26860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791326" y="2571749"/>
            <a:ext cx="57150" cy="133350"/>
          </a:xfrm>
          <a:custGeom>
            <a:avLst/>
            <a:gdLst/>
            <a:ahLst/>
            <a:cxnLst/>
            <a:rect l="l" t="t" r="r" b="b"/>
            <a:pathLst>
              <a:path w="57150" h="133350">
                <a:moveTo>
                  <a:pt x="28574" y="0"/>
                </a:moveTo>
                <a:lnTo>
                  <a:pt x="28574" y="9524"/>
                </a:lnTo>
                <a:lnTo>
                  <a:pt x="28574" y="0"/>
                </a:lnTo>
                <a:close/>
              </a:path>
              <a:path w="57150" h="133350">
                <a:moveTo>
                  <a:pt x="47624" y="47624"/>
                </a:moveTo>
                <a:lnTo>
                  <a:pt x="47624" y="38099"/>
                </a:lnTo>
                <a:lnTo>
                  <a:pt x="57149" y="38099"/>
                </a:lnTo>
                <a:lnTo>
                  <a:pt x="47624" y="38099"/>
                </a:lnTo>
                <a:lnTo>
                  <a:pt x="47624" y="47624"/>
                </a:lnTo>
                <a:close/>
              </a:path>
              <a:path w="57150" h="133350">
                <a:moveTo>
                  <a:pt x="38099" y="76199"/>
                </a:moveTo>
                <a:lnTo>
                  <a:pt x="28574" y="76199"/>
                </a:lnTo>
                <a:lnTo>
                  <a:pt x="38099" y="76199"/>
                </a:lnTo>
                <a:close/>
              </a:path>
              <a:path w="57150" h="133350">
                <a:moveTo>
                  <a:pt x="28574" y="76199"/>
                </a:moveTo>
                <a:lnTo>
                  <a:pt x="28574" y="85724"/>
                </a:lnTo>
                <a:lnTo>
                  <a:pt x="28574" y="76199"/>
                </a:lnTo>
                <a:close/>
              </a:path>
              <a:path w="57150" h="133350">
                <a:moveTo>
                  <a:pt x="38099" y="85724"/>
                </a:moveTo>
                <a:lnTo>
                  <a:pt x="28574" y="85724"/>
                </a:lnTo>
                <a:lnTo>
                  <a:pt x="38099" y="85724"/>
                </a:lnTo>
                <a:close/>
              </a:path>
              <a:path w="57150" h="133350">
                <a:moveTo>
                  <a:pt x="38099" y="95249"/>
                </a:moveTo>
                <a:lnTo>
                  <a:pt x="38099" y="104774"/>
                </a:lnTo>
                <a:lnTo>
                  <a:pt x="38099" y="95249"/>
                </a:lnTo>
                <a:close/>
              </a:path>
              <a:path w="57150" h="133350">
                <a:moveTo>
                  <a:pt x="0" y="104774"/>
                </a:moveTo>
                <a:lnTo>
                  <a:pt x="0" y="114299"/>
                </a:lnTo>
                <a:lnTo>
                  <a:pt x="0" y="104774"/>
                </a:lnTo>
                <a:close/>
              </a:path>
              <a:path w="57150" h="133350">
                <a:moveTo>
                  <a:pt x="19049" y="133349"/>
                </a:moveTo>
                <a:lnTo>
                  <a:pt x="9524" y="133349"/>
                </a:lnTo>
                <a:lnTo>
                  <a:pt x="19049" y="1333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714999" y="27146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9524" y="0"/>
                </a:moveTo>
                <a:lnTo>
                  <a:pt x="19049" y="0"/>
                </a:ln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6029327" y="27146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934077" y="2724149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19049" y="0"/>
                </a:moveTo>
                <a:lnTo>
                  <a:pt x="47624" y="0"/>
                </a:lnTo>
                <a:lnTo>
                  <a:pt x="28574" y="0"/>
                </a:lnTo>
                <a:lnTo>
                  <a:pt x="19049" y="0"/>
                </a:lnTo>
                <a:close/>
              </a:path>
              <a:path w="47625">
                <a:moveTo>
                  <a:pt x="9524" y="0"/>
                </a:moveTo>
                <a:lnTo>
                  <a:pt x="19049" y="0"/>
                </a:ln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553074" y="273367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400677" y="27431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638801" y="2771774"/>
            <a:ext cx="9525" cy="19050"/>
          </a:xfrm>
          <a:custGeom>
            <a:avLst/>
            <a:gdLst/>
            <a:ahLst/>
            <a:cxnLst/>
            <a:rect l="l" t="t" r="r" b="b"/>
            <a:pathLst>
              <a:path w="9525" h="19050">
                <a:moveTo>
                  <a:pt x="9524" y="19049"/>
                </a:moveTo>
                <a:lnTo>
                  <a:pt x="0" y="19049"/>
                </a:lnTo>
                <a:lnTo>
                  <a:pt x="0" y="0"/>
                </a:lnTo>
                <a:lnTo>
                  <a:pt x="9524" y="0"/>
                </a:lnTo>
                <a:lnTo>
                  <a:pt x="9524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810378" y="27717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972176" y="2790826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524" y="0"/>
                </a:moveTo>
                <a:lnTo>
                  <a:pt x="9524" y="9524"/>
                </a:ln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095876" y="28289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410202" y="2838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5534024" y="28384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829425" y="29146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5495926" y="2914649"/>
            <a:ext cx="28575" cy="19050"/>
          </a:xfrm>
          <a:custGeom>
            <a:avLst/>
            <a:gdLst/>
            <a:ahLst/>
            <a:cxnLst/>
            <a:rect l="l" t="t" r="r" b="b"/>
            <a:pathLst>
              <a:path w="28575" h="19050">
                <a:moveTo>
                  <a:pt x="28574" y="0"/>
                </a:moveTo>
                <a:lnTo>
                  <a:pt x="28574" y="9524"/>
                </a:lnTo>
                <a:lnTo>
                  <a:pt x="19049" y="9524"/>
                </a:lnTo>
                <a:lnTo>
                  <a:pt x="19049" y="0"/>
                </a:lnTo>
                <a:lnTo>
                  <a:pt x="28574" y="0"/>
                </a:lnTo>
                <a:close/>
              </a:path>
              <a:path w="28575" h="19050">
                <a:moveTo>
                  <a:pt x="9524" y="19049"/>
                </a:moveTo>
                <a:lnTo>
                  <a:pt x="0" y="19049"/>
                </a:lnTo>
                <a:lnTo>
                  <a:pt x="9524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5638801" y="29527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5067302" y="29813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343527" y="29813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724652" y="3019426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524" y="0"/>
                </a:moveTo>
                <a:lnTo>
                  <a:pt x="9524" y="9524"/>
                </a:ln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5810249" y="303847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5705476" y="30575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181727" y="2924174"/>
            <a:ext cx="47625" cy="152400"/>
          </a:xfrm>
          <a:custGeom>
            <a:avLst/>
            <a:gdLst/>
            <a:ahLst/>
            <a:cxnLst/>
            <a:rect l="l" t="t" r="r" b="b"/>
            <a:pathLst>
              <a:path w="47625" h="152400">
                <a:moveTo>
                  <a:pt x="9524" y="0"/>
                </a:moveTo>
                <a:lnTo>
                  <a:pt x="19049" y="0"/>
                </a:lnTo>
                <a:lnTo>
                  <a:pt x="0" y="0"/>
                </a:lnTo>
                <a:lnTo>
                  <a:pt x="9524" y="0"/>
                </a:lnTo>
                <a:close/>
              </a:path>
              <a:path w="47625" h="152400">
                <a:moveTo>
                  <a:pt x="28574" y="47624"/>
                </a:moveTo>
                <a:lnTo>
                  <a:pt x="28574" y="38099"/>
                </a:lnTo>
                <a:lnTo>
                  <a:pt x="19049" y="38099"/>
                </a:lnTo>
                <a:lnTo>
                  <a:pt x="28574" y="38099"/>
                </a:lnTo>
                <a:lnTo>
                  <a:pt x="28574" y="47624"/>
                </a:lnTo>
                <a:close/>
              </a:path>
              <a:path w="47625" h="152400">
                <a:moveTo>
                  <a:pt x="19049" y="57149"/>
                </a:moveTo>
                <a:lnTo>
                  <a:pt x="28574" y="57149"/>
                </a:lnTo>
                <a:lnTo>
                  <a:pt x="19049" y="57149"/>
                </a:lnTo>
                <a:close/>
              </a:path>
              <a:path w="47625" h="152400">
                <a:moveTo>
                  <a:pt x="38099" y="76199"/>
                </a:moveTo>
                <a:lnTo>
                  <a:pt x="38099" y="66674"/>
                </a:lnTo>
                <a:lnTo>
                  <a:pt x="38099" y="76199"/>
                </a:lnTo>
                <a:close/>
              </a:path>
              <a:path w="47625" h="152400">
                <a:moveTo>
                  <a:pt x="28574" y="66674"/>
                </a:moveTo>
                <a:lnTo>
                  <a:pt x="28574" y="76199"/>
                </a:lnTo>
                <a:lnTo>
                  <a:pt x="28574" y="66674"/>
                </a:lnTo>
                <a:close/>
              </a:path>
              <a:path w="47625" h="152400">
                <a:moveTo>
                  <a:pt x="28574" y="76199"/>
                </a:moveTo>
                <a:lnTo>
                  <a:pt x="28574" y="85724"/>
                </a:lnTo>
                <a:lnTo>
                  <a:pt x="28574" y="76199"/>
                </a:lnTo>
                <a:close/>
              </a:path>
              <a:path w="47625" h="152400">
                <a:moveTo>
                  <a:pt x="38099" y="95249"/>
                </a:moveTo>
                <a:lnTo>
                  <a:pt x="47624" y="95249"/>
                </a:lnTo>
                <a:lnTo>
                  <a:pt x="38099" y="95249"/>
                </a:lnTo>
                <a:close/>
              </a:path>
              <a:path w="47625" h="152400">
                <a:moveTo>
                  <a:pt x="38099" y="95249"/>
                </a:moveTo>
                <a:lnTo>
                  <a:pt x="38099" y="104774"/>
                </a:lnTo>
                <a:lnTo>
                  <a:pt x="38099" y="95249"/>
                </a:lnTo>
                <a:close/>
              </a:path>
              <a:path w="47625" h="152400">
                <a:moveTo>
                  <a:pt x="47624" y="114299"/>
                </a:moveTo>
                <a:lnTo>
                  <a:pt x="38099" y="114299"/>
                </a:lnTo>
                <a:lnTo>
                  <a:pt x="47624" y="114299"/>
                </a:lnTo>
                <a:close/>
              </a:path>
              <a:path w="47625" h="152400">
                <a:moveTo>
                  <a:pt x="38099" y="152399"/>
                </a:moveTo>
                <a:lnTo>
                  <a:pt x="28574" y="152399"/>
                </a:lnTo>
                <a:lnTo>
                  <a:pt x="38099" y="1523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5534024" y="3076574"/>
            <a:ext cx="19050" cy="38100"/>
          </a:xfrm>
          <a:custGeom>
            <a:avLst/>
            <a:gdLst/>
            <a:ahLst/>
            <a:cxnLst/>
            <a:rect l="l" t="t" r="r" b="b"/>
            <a:pathLst>
              <a:path w="19050" h="38100">
                <a:moveTo>
                  <a:pt x="19049" y="0"/>
                </a:moveTo>
                <a:lnTo>
                  <a:pt x="19049" y="9524"/>
                </a:lnTo>
                <a:lnTo>
                  <a:pt x="19049" y="0"/>
                </a:lnTo>
                <a:close/>
              </a:path>
              <a:path w="19050" h="38100">
                <a:moveTo>
                  <a:pt x="0" y="28574"/>
                </a:moveTo>
                <a:lnTo>
                  <a:pt x="0" y="38099"/>
                </a:lnTo>
                <a:lnTo>
                  <a:pt x="0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5924550" y="3086102"/>
            <a:ext cx="38100" cy="28575"/>
          </a:xfrm>
          <a:custGeom>
            <a:avLst/>
            <a:gdLst/>
            <a:ahLst/>
            <a:cxnLst/>
            <a:rect l="l" t="t" r="r" b="b"/>
            <a:pathLst>
              <a:path w="38100" h="2857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38100" h="28575">
                <a:moveTo>
                  <a:pt x="0" y="0"/>
                </a:moveTo>
                <a:lnTo>
                  <a:pt x="9524" y="0"/>
                </a:lnTo>
                <a:lnTo>
                  <a:pt x="9524" y="9524"/>
                </a:lnTo>
                <a:lnTo>
                  <a:pt x="0" y="9524"/>
                </a:lnTo>
                <a:lnTo>
                  <a:pt x="0" y="0"/>
                </a:lnTo>
                <a:close/>
              </a:path>
              <a:path w="38100" h="28575">
                <a:moveTo>
                  <a:pt x="38099" y="28574"/>
                </a:moveTo>
                <a:lnTo>
                  <a:pt x="28574" y="28574"/>
                </a:lnTo>
                <a:lnTo>
                  <a:pt x="38099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5000627" y="31432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286499" y="31432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5191124" y="314324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19050">
                <a:moveTo>
                  <a:pt x="19049" y="0"/>
                </a:moveTo>
                <a:lnTo>
                  <a:pt x="9524" y="0"/>
                </a:lnTo>
                <a:lnTo>
                  <a:pt x="19049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5762626" y="3181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6686553" y="3124202"/>
            <a:ext cx="66675" cy="66675"/>
          </a:xfrm>
          <a:custGeom>
            <a:avLst/>
            <a:gdLst/>
            <a:ahLst/>
            <a:cxnLst/>
            <a:rect l="l" t="t" r="r" b="b"/>
            <a:pathLst>
              <a:path w="66675" h="6667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66675" h="66675">
                <a:moveTo>
                  <a:pt x="19049" y="19049"/>
                </a:moveTo>
                <a:lnTo>
                  <a:pt x="19049" y="28574"/>
                </a:lnTo>
                <a:lnTo>
                  <a:pt x="19049" y="19049"/>
                </a:lnTo>
                <a:close/>
              </a:path>
              <a:path w="66675" h="66675">
                <a:moveTo>
                  <a:pt x="66674" y="57149"/>
                </a:moveTo>
                <a:lnTo>
                  <a:pt x="66674" y="66674"/>
                </a:lnTo>
                <a:lnTo>
                  <a:pt x="66674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819651" y="31908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6019799" y="319087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886324" y="32004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448301" y="3190874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9524" y="9524"/>
                </a:moveTo>
                <a:lnTo>
                  <a:pt x="9524" y="0"/>
                </a:lnTo>
                <a:lnTo>
                  <a:pt x="9524" y="9524"/>
                </a:lnTo>
                <a:close/>
              </a:path>
              <a:path w="28575" h="38100">
                <a:moveTo>
                  <a:pt x="0" y="19049"/>
                </a:moveTo>
                <a:lnTo>
                  <a:pt x="0" y="28574"/>
                </a:lnTo>
                <a:lnTo>
                  <a:pt x="0" y="19049"/>
                </a:lnTo>
                <a:close/>
              </a:path>
              <a:path w="28575" h="38100">
                <a:moveTo>
                  <a:pt x="28574" y="19049"/>
                </a:moveTo>
                <a:lnTo>
                  <a:pt x="28574" y="28574"/>
                </a:lnTo>
                <a:lnTo>
                  <a:pt x="28574" y="19049"/>
                </a:lnTo>
                <a:close/>
              </a:path>
              <a:path w="28575" h="38100">
                <a:moveTo>
                  <a:pt x="28574" y="28574"/>
                </a:moveTo>
                <a:lnTo>
                  <a:pt x="28574" y="38099"/>
                </a:lnTo>
                <a:lnTo>
                  <a:pt x="19049" y="38099"/>
                </a:lnTo>
                <a:lnTo>
                  <a:pt x="19049" y="28574"/>
                </a:lnTo>
                <a:lnTo>
                  <a:pt x="28574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638801" y="3200399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9525" h="38100">
                <a:moveTo>
                  <a:pt x="9524" y="19049"/>
                </a:moveTo>
                <a:lnTo>
                  <a:pt x="0" y="19049"/>
                </a:lnTo>
                <a:lnTo>
                  <a:pt x="9524" y="19049"/>
                </a:lnTo>
                <a:close/>
              </a:path>
              <a:path w="9525" h="38100">
                <a:moveTo>
                  <a:pt x="9524" y="38099"/>
                </a:moveTo>
                <a:lnTo>
                  <a:pt x="9524" y="28574"/>
                </a:lnTo>
                <a:lnTo>
                  <a:pt x="9524" y="380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895976" y="3238499"/>
            <a:ext cx="9525" cy="19050"/>
          </a:xfrm>
          <a:custGeom>
            <a:avLst/>
            <a:gdLst/>
            <a:ahLst/>
            <a:cxnLst/>
            <a:rect l="l" t="t" r="r" b="b"/>
            <a:pathLst>
              <a:path w="9525" h="19050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  <a:path w="9525" h="19050">
                <a:moveTo>
                  <a:pt x="9524" y="9524"/>
                </a:moveTo>
                <a:lnTo>
                  <a:pt x="9524" y="19049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772150" y="3248027"/>
            <a:ext cx="57150" cy="9525"/>
          </a:xfrm>
          <a:custGeom>
            <a:avLst/>
            <a:gdLst/>
            <a:ahLst/>
            <a:cxnLst/>
            <a:rect l="l" t="t" r="r" b="b"/>
            <a:pathLst>
              <a:path w="57150" h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  <a:path w="57150" h="9525">
                <a:moveTo>
                  <a:pt x="57149" y="0"/>
                </a:moveTo>
                <a:lnTo>
                  <a:pt x="57149" y="9524"/>
                </a:lnTo>
                <a:lnTo>
                  <a:pt x="57149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6610353" y="32575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553074" y="3295653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295902" y="3238499"/>
            <a:ext cx="47625" cy="76200"/>
          </a:xfrm>
          <a:custGeom>
            <a:avLst/>
            <a:gdLst/>
            <a:ahLst/>
            <a:cxnLst/>
            <a:rect l="l" t="t" r="r" b="b"/>
            <a:pathLst>
              <a:path w="47625" h="76200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w="47625" h="76200">
                <a:moveTo>
                  <a:pt x="28574" y="28574"/>
                </a:moveTo>
                <a:lnTo>
                  <a:pt x="38099" y="28574"/>
                </a:lnTo>
                <a:lnTo>
                  <a:pt x="28574" y="28574"/>
                </a:lnTo>
                <a:close/>
              </a:path>
              <a:path w="47625" h="76200">
                <a:moveTo>
                  <a:pt x="0" y="28574"/>
                </a:moveTo>
                <a:lnTo>
                  <a:pt x="0" y="38099"/>
                </a:lnTo>
                <a:lnTo>
                  <a:pt x="0" y="28574"/>
                </a:lnTo>
                <a:close/>
              </a:path>
              <a:path w="47625" h="76200">
                <a:moveTo>
                  <a:pt x="47624" y="47624"/>
                </a:moveTo>
                <a:lnTo>
                  <a:pt x="47624" y="38099"/>
                </a:lnTo>
                <a:lnTo>
                  <a:pt x="47624" y="47624"/>
                </a:lnTo>
                <a:close/>
              </a:path>
              <a:path w="47625" h="76200">
                <a:moveTo>
                  <a:pt x="38099" y="47624"/>
                </a:moveTo>
                <a:lnTo>
                  <a:pt x="47624" y="47624"/>
                </a:lnTo>
                <a:lnTo>
                  <a:pt x="38099" y="47624"/>
                </a:lnTo>
                <a:close/>
              </a:path>
              <a:path w="47625" h="76200">
                <a:moveTo>
                  <a:pt x="47624" y="47624"/>
                </a:moveTo>
                <a:lnTo>
                  <a:pt x="47624" y="57149"/>
                </a:lnTo>
                <a:lnTo>
                  <a:pt x="47624" y="47624"/>
                </a:lnTo>
                <a:close/>
              </a:path>
              <a:path w="47625" h="76200">
                <a:moveTo>
                  <a:pt x="47624" y="66674"/>
                </a:moveTo>
                <a:lnTo>
                  <a:pt x="47624" y="76199"/>
                </a:lnTo>
                <a:lnTo>
                  <a:pt x="47624" y="666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6257925" y="3238499"/>
            <a:ext cx="38100" cy="76200"/>
          </a:xfrm>
          <a:custGeom>
            <a:avLst/>
            <a:gdLst/>
            <a:ahLst/>
            <a:cxnLst/>
            <a:rect l="l" t="t" r="r" b="b"/>
            <a:pathLst>
              <a:path w="38100" h="76200">
                <a:moveTo>
                  <a:pt x="19049" y="0"/>
                </a:moveTo>
                <a:lnTo>
                  <a:pt x="9524" y="0"/>
                </a:lnTo>
                <a:lnTo>
                  <a:pt x="19049" y="0"/>
                </a:lnTo>
                <a:close/>
              </a:path>
              <a:path w="38100" h="76200">
                <a:moveTo>
                  <a:pt x="0" y="9524"/>
                </a:moveTo>
                <a:lnTo>
                  <a:pt x="9524" y="9524"/>
                </a:lnTo>
                <a:lnTo>
                  <a:pt x="0" y="9524"/>
                </a:lnTo>
                <a:close/>
              </a:path>
              <a:path w="38100" h="76200">
                <a:moveTo>
                  <a:pt x="19049" y="19049"/>
                </a:moveTo>
                <a:lnTo>
                  <a:pt x="28574" y="19049"/>
                </a:lnTo>
                <a:lnTo>
                  <a:pt x="19049" y="19049"/>
                </a:lnTo>
                <a:close/>
              </a:path>
              <a:path w="38100" h="76200">
                <a:moveTo>
                  <a:pt x="19049" y="19049"/>
                </a:moveTo>
                <a:lnTo>
                  <a:pt x="38099" y="19049"/>
                </a:lnTo>
                <a:lnTo>
                  <a:pt x="19049" y="19049"/>
                </a:lnTo>
                <a:close/>
              </a:path>
              <a:path w="38100" h="76200">
                <a:moveTo>
                  <a:pt x="0" y="28574"/>
                </a:moveTo>
                <a:lnTo>
                  <a:pt x="0" y="19049"/>
                </a:lnTo>
                <a:lnTo>
                  <a:pt x="0" y="28574"/>
                </a:lnTo>
                <a:close/>
              </a:path>
              <a:path w="38100" h="76200">
                <a:moveTo>
                  <a:pt x="9524" y="76199"/>
                </a:moveTo>
                <a:lnTo>
                  <a:pt x="0" y="76199"/>
                </a:lnTo>
                <a:lnTo>
                  <a:pt x="9524" y="761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029324" y="3286128"/>
            <a:ext cx="76200" cy="47625"/>
          </a:xfrm>
          <a:custGeom>
            <a:avLst/>
            <a:gdLst/>
            <a:ahLst/>
            <a:cxnLst/>
            <a:rect l="l" t="t" r="r" b="b"/>
            <a:pathLst>
              <a:path w="76200" h="47625">
                <a:moveTo>
                  <a:pt x="47624" y="0"/>
                </a:moveTo>
                <a:lnTo>
                  <a:pt x="57149" y="0"/>
                </a:lnTo>
                <a:lnTo>
                  <a:pt x="47624" y="0"/>
                </a:lnTo>
                <a:close/>
              </a:path>
              <a:path w="76200" h="47625">
                <a:moveTo>
                  <a:pt x="57149" y="9524"/>
                </a:moveTo>
                <a:lnTo>
                  <a:pt x="47624" y="9524"/>
                </a:lnTo>
                <a:lnTo>
                  <a:pt x="57149" y="9524"/>
                </a:lnTo>
                <a:close/>
              </a:path>
              <a:path w="76200" h="47625">
                <a:moveTo>
                  <a:pt x="66674" y="19049"/>
                </a:moveTo>
                <a:lnTo>
                  <a:pt x="76199" y="19049"/>
                </a:lnTo>
                <a:lnTo>
                  <a:pt x="66674" y="19049"/>
                </a:lnTo>
                <a:close/>
              </a:path>
              <a:path w="76200" h="47625">
                <a:moveTo>
                  <a:pt x="0" y="47624"/>
                </a:moveTo>
                <a:lnTo>
                  <a:pt x="9524" y="47624"/>
                </a:lnTo>
                <a:lnTo>
                  <a:pt x="0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362450" y="3333752"/>
            <a:ext cx="38100" cy="9525"/>
          </a:xfrm>
          <a:custGeom>
            <a:avLst/>
            <a:gdLst/>
            <a:ahLst/>
            <a:cxnLst/>
            <a:rect l="l" t="t" r="r" b="b"/>
            <a:pathLst>
              <a:path w="38100" h="9525">
                <a:moveTo>
                  <a:pt x="38099" y="0"/>
                </a:moveTo>
                <a:lnTo>
                  <a:pt x="19049" y="0"/>
                </a:lnTo>
                <a:lnTo>
                  <a:pt x="28574" y="0"/>
                </a:lnTo>
                <a:lnTo>
                  <a:pt x="38099" y="0"/>
                </a:lnTo>
                <a:close/>
              </a:path>
              <a:path w="38100" h="9525">
                <a:moveTo>
                  <a:pt x="9524" y="9524"/>
                </a:moveTo>
                <a:lnTo>
                  <a:pt x="0" y="9524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753099" y="33528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257926" y="33718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5915024" y="3409950"/>
            <a:ext cx="19050" cy="38100"/>
          </a:xfrm>
          <a:custGeom>
            <a:avLst/>
            <a:gdLst/>
            <a:ahLst/>
            <a:cxnLst/>
            <a:rect l="l" t="t" r="r" b="b"/>
            <a:pathLst>
              <a:path w="19050" h="38100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  <a:path w="19050" h="38100">
                <a:moveTo>
                  <a:pt x="19049" y="28574"/>
                </a:moveTo>
                <a:lnTo>
                  <a:pt x="19049" y="38099"/>
                </a:lnTo>
                <a:lnTo>
                  <a:pt x="19049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429126" y="34480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048376" y="3409950"/>
            <a:ext cx="28575" cy="152400"/>
          </a:xfrm>
          <a:custGeom>
            <a:avLst/>
            <a:gdLst/>
            <a:ahLst/>
            <a:cxnLst/>
            <a:rect l="l" t="t" r="r" b="b"/>
            <a:pathLst>
              <a:path w="28575" h="152400">
                <a:moveTo>
                  <a:pt x="19049" y="0"/>
                </a:moveTo>
                <a:lnTo>
                  <a:pt x="19049" y="9524"/>
                </a:lnTo>
                <a:lnTo>
                  <a:pt x="19049" y="0"/>
                </a:lnTo>
                <a:close/>
              </a:path>
              <a:path w="28575" h="152400">
                <a:moveTo>
                  <a:pt x="9524" y="9524"/>
                </a:moveTo>
                <a:lnTo>
                  <a:pt x="19049" y="9524"/>
                </a:lnTo>
                <a:lnTo>
                  <a:pt x="9524" y="9524"/>
                </a:lnTo>
                <a:close/>
              </a:path>
              <a:path w="28575" h="152400">
                <a:moveTo>
                  <a:pt x="19049" y="28574"/>
                </a:moveTo>
                <a:lnTo>
                  <a:pt x="19049" y="19049"/>
                </a:lnTo>
                <a:lnTo>
                  <a:pt x="19049" y="28574"/>
                </a:lnTo>
                <a:close/>
              </a:path>
              <a:path w="28575" h="152400">
                <a:moveTo>
                  <a:pt x="28574" y="28574"/>
                </a:moveTo>
                <a:lnTo>
                  <a:pt x="19049" y="28574"/>
                </a:lnTo>
                <a:lnTo>
                  <a:pt x="28574" y="28574"/>
                </a:lnTo>
                <a:close/>
              </a:path>
              <a:path w="28575" h="152400">
                <a:moveTo>
                  <a:pt x="19049" y="76199"/>
                </a:moveTo>
                <a:lnTo>
                  <a:pt x="9524" y="76199"/>
                </a:lnTo>
                <a:lnTo>
                  <a:pt x="19049" y="76199"/>
                </a:lnTo>
                <a:close/>
              </a:path>
              <a:path w="28575" h="152400">
                <a:moveTo>
                  <a:pt x="19049" y="76199"/>
                </a:moveTo>
                <a:lnTo>
                  <a:pt x="9524" y="76199"/>
                </a:lnTo>
                <a:lnTo>
                  <a:pt x="19049" y="76199"/>
                </a:lnTo>
                <a:close/>
              </a:path>
              <a:path w="28575" h="152400">
                <a:moveTo>
                  <a:pt x="0" y="95249"/>
                </a:moveTo>
                <a:lnTo>
                  <a:pt x="0" y="104774"/>
                </a:lnTo>
                <a:lnTo>
                  <a:pt x="0" y="95249"/>
                </a:lnTo>
                <a:close/>
              </a:path>
              <a:path w="28575" h="152400">
                <a:moveTo>
                  <a:pt x="19049" y="152399"/>
                </a:moveTo>
                <a:lnTo>
                  <a:pt x="19049" y="142874"/>
                </a:lnTo>
                <a:lnTo>
                  <a:pt x="19049" y="1523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296024" y="3352803"/>
            <a:ext cx="247650" cy="219075"/>
          </a:xfrm>
          <a:custGeom>
            <a:avLst/>
            <a:gdLst/>
            <a:ahLst/>
            <a:cxnLst/>
            <a:rect l="l" t="t" r="r" b="b"/>
            <a:pathLst>
              <a:path w="247650" h="219075">
                <a:moveTo>
                  <a:pt x="238124" y="9524"/>
                </a:moveTo>
                <a:lnTo>
                  <a:pt x="238124" y="0"/>
                </a:lnTo>
                <a:lnTo>
                  <a:pt x="238124" y="9524"/>
                </a:lnTo>
                <a:close/>
              </a:path>
              <a:path w="247650" h="219075">
                <a:moveTo>
                  <a:pt x="247649" y="9524"/>
                </a:moveTo>
                <a:lnTo>
                  <a:pt x="247649" y="0"/>
                </a:lnTo>
                <a:lnTo>
                  <a:pt x="247649" y="9524"/>
                </a:lnTo>
                <a:close/>
              </a:path>
              <a:path w="247650" h="219075">
                <a:moveTo>
                  <a:pt x="190499" y="28574"/>
                </a:moveTo>
                <a:lnTo>
                  <a:pt x="180974" y="28574"/>
                </a:lnTo>
                <a:lnTo>
                  <a:pt x="190499" y="28574"/>
                </a:lnTo>
                <a:close/>
              </a:path>
              <a:path w="247650" h="219075">
                <a:moveTo>
                  <a:pt x="161924" y="66674"/>
                </a:moveTo>
                <a:lnTo>
                  <a:pt x="171449" y="66674"/>
                </a:lnTo>
                <a:lnTo>
                  <a:pt x="161924" y="66674"/>
                </a:lnTo>
                <a:close/>
              </a:path>
              <a:path w="247650" h="219075">
                <a:moveTo>
                  <a:pt x="161924" y="114299"/>
                </a:moveTo>
                <a:lnTo>
                  <a:pt x="161924" y="104774"/>
                </a:lnTo>
                <a:lnTo>
                  <a:pt x="161924" y="114299"/>
                </a:lnTo>
                <a:close/>
              </a:path>
              <a:path w="247650" h="219075">
                <a:moveTo>
                  <a:pt x="0" y="104774"/>
                </a:moveTo>
                <a:lnTo>
                  <a:pt x="0" y="114299"/>
                </a:lnTo>
                <a:lnTo>
                  <a:pt x="0" y="104774"/>
                </a:lnTo>
                <a:close/>
              </a:path>
              <a:path w="247650" h="219075">
                <a:moveTo>
                  <a:pt x="142874" y="123824"/>
                </a:moveTo>
                <a:lnTo>
                  <a:pt x="152399" y="123824"/>
                </a:lnTo>
                <a:lnTo>
                  <a:pt x="142874" y="123824"/>
                </a:lnTo>
                <a:close/>
              </a:path>
              <a:path w="247650" h="219075">
                <a:moveTo>
                  <a:pt x="28574" y="152399"/>
                </a:moveTo>
                <a:lnTo>
                  <a:pt x="19049" y="152399"/>
                </a:lnTo>
                <a:lnTo>
                  <a:pt x="28574" y="152399"/>
                </a:lnTo>
                <a:close/>
              </a:path>
              <a:path w="247650" h="219075">
                <a:moveTo>
                  <a:pt x="142874" y="161924"/>
                </a:moveTo>
                <a:lnTo>
                  <a:pt x="142874" y="152399"/>
                </a:lnTo>
                <a:lnTo>
                  <a:pt x="142874" y="161924"/>
                </a:lnTo>
                <a:close/>
              </a:path>
              <a:path w="247650" h="219075">
                <a:moveTo>
                  <a:pt x="47624" y="180974"/>
                </a:moveTo>
                <a:lnTo>
                  <a:pt x="38099" y="180974"/>
                </a:lnTo>
                <a:lnTo>
                  <a:pt x="47624" y="180974"/>
                </a:lnTo>
                <a:close/>
              </a:path>
              <a:path w="247650" h="219075">
                <a:moveTo>
                  <a:pt x="76199" y="190499"/>
                </a:moveTo>
                <a:lnTo>
                  <a:pt x="66674" y="190499"/>
                </a:lnTo>
                <a:lnTo>
                  <a:pt x="76199" y="190499"/>
                </a:lnTo>
                <a:close/>
              </a:path>
              <a:path w="247650" h="219075">
                <a:moveTo>
                  <a:pt x="133349" y="190499"/>
                </a:moveTo>
                <a:lnTo>
                  <a:pt x="142874" y="190499"/>
                </a:lnTo>
                <a:lnTo>
                  <a:pt x="133349" y="190499"/>
                </a:lnTo>
                <a:close/>
              </a:path>
              <a:path w="247650" h="219075">
                <a:moveTo>
                  <a:pt x="76199" y="190499"/>
                </a:moveTo>
                <a:lnTo>
                  <a:pt x="76199" y="200024"/>
                </a:lnTo>
                <a:lnTo>
                  <a:pt x="76199" y="190499"/>
                </a:lnTo>
                <a:close/>
              </a:path>
              <a:path w="247650" h="219075">
                <a:moveTo>
                  <a:pt x="85724" y="200024"/>
                </a:moveTo>
                <a:lnTo>
                  <a:pt x="76199" y="200024"/>
                </a:lnTo>
                <a:lnTo>
                  <a:pt x="85724" y="200024"/>
                </a:lnTo>
                <a:close/>
              </a:path>
              <a:path w="247650" h="219075">
                <a:moveTo>
                  <a:pt x="123824" y="219074"/>
                </a:moveTo>
                <a:lnTo>
                  <a:pt x="114299" y="219074"/>
                </a:lnTo>
                <a:lnTo>
                  <a:pt x="133349" y="219074"/>
                </a:lnTo>
                <a:lnTo>
                  <a:pt x="123824" y="219074"/>
                </a:lnTo>
                <a:close/>
              </a:path>
              <a:path w="247650" h="219075">
                <a:moveTo>
                  <a:pt x="114299" y="209549"/>
                </a:moveTo>
                <a:lnTo>
                  <a:pt x="114299" y="219074"/>
                </a:lnTo>
                <a:lnTo>
                  <a:pt x="114299" y="209549"/>
                </a:lnTo>
                <a:close/>
              </a:path>
              <a:path w="247650" h="219075">
                <a:moveTo>
                  <a:pt x="114299" y="219074"/>
                </a:moveTo>
                <a:lnTo>
                  <a:pt x="104774" y="219074"/>
                </a:lnTo>
                <a:lnTo>
                  <a:pt x="114299" y="219074"/>
                </a:lnTo>
                <a:close/>
              </a:path>
              <a:path w="247650" h="219075">
                <a:moveTo>
                  <a:pt x="114299" y="219074"/>
                </a:moveTo>
                <a:lnTo>
                  <a:pt x="104774" y="219074"/>
                </a:lnTo>
                <a:lnTo>
                  <a:pt x="114299" y="2190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667249" y="3543300"/>
            <a:ext cx="76200" cy="38100"/>
          </a:xfrm>
          <a:custGeom>
            <a:avLst/>
            <a:gdLst/>
            <a:ahLst/>
            <a:cxnLst/>
            <a:rect l="l" t="t" r="r" b="b"/>
            <a:pathLst>
              <a:path w="76200" h="38100">
                <a:moveTo>
                  <a:pt x="9524" y="0"/>
                </a:moveTo>
                <a:lnTo>
                  <a:pt x="9524" y="9524"/>
                </a:lnTo>
                <a:lnTo>
                  <a:pt x="9524" y="0"/>
                </a:lnTo>
                <a:close/>
              </a:path>
              <a:path w="76200" h="38100">
                <a:moveTo>
                  <a:pt x="47624" y="9524"/>
                </a:moveTo>
                <a:lnTo>
                  <a:pt x="38099" y="9524"/>
                </a:lnTo>
                <a:lnTo>
                  <a:pt x="47624" y="9524"/>
                </a:lnTo>
                <a:close/>
              </a:path>
              <a:path w="76200" h="38100">
                <a:moveTo>
                  <a:pt x="9524" y="19049"/>
                </a:moveTo>
                <a:lnTo>
                  <a:pt x="9524" y="28574"/>
                </a:lnTo>
                <a:lnTo>
                  <a:pt x="0" y="28574"/>
                </a:lnTo>
                <a:lnTo>
                  <a:pt x="9524" y="28574"/>
                </a:lnTo>
                <a:lnTo>
                  <a:pt x="9524" y="19049"/>
                </a:lnTo>
                <a:close/>
              </a:path>
              <a:path w="76200" h="38100">
                <a:moveTo>
                  <a:pt x="76199" y="28574"/>
                </a:moveTo>
                <a:lnTo>
                  <a:pt x="66674" y="28574"/>
                </a:lnTo>
                <a:lnTo>
                  <a:pt x="66674" y="38099"/>
                </a:lnTo>
                <a:lnTo>
                  <a:pt x="66674" y="28574"/>
                </a:lnTo>
                <a:lnTo>
                  <a:pt x="76199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800727" y="3486150"/>
            <a:ext cx="47625" cy="95250"/>
          </a:xfrm>
          <a:custGeom>
            <a:avLst/>
            <a:gdLst/>
            <a:ahLst/>
            <a:cxnLst/>
            <a:rect l="l" t="t" r="r" b="b"/>
            <a:pathLst>
              <a:path w="47625" h="95250">
                <a:moveTo>
                  <a:pt x="47624" y="0"/>
                </a:moveTo>
                <a:lnTo>
                  <a:pt x="38099" y="0"/>
                </a:lnTo>
                <a:lnTo>
                  <a:pt x="47624" y="0"/>
                </a:lnTo>
                <a:close/>
              </a:path>
              <a:path w="47625" h="95250">
                <a:moveTo>
                  <a:pt x="19049" y="28574"/>
                </a:moveTo>
                <a:lnTo>
                  <a:pt x="9524" y="28574"/>
                </a:lnTo>
                <a:lnTo>
                  <a:pt x="9524" y="0"/>
                </a:lnTo>
                <a:lnTo>
                  <a:pt x="19049" y="0"/>
                </a:lnTo>
                <a:lnTo>
                  <a:pt x="19049" y="9524"/>
                </a:lnTo>
                <a:lnTo>
                  <a:pt x="19049" y="28574"/>
                </a:lnTo>
                <a:close/>
              </a:path>
              <a:path w="47625" h="95250">
                <a:moveTo>
                  <a:pt x="38099" y="57149"/>
                </a:moveTo>
                <a:lnTo>
                  <a:pt x="28574" y="57149"/>
                </a:lnTo>
                <a:lnTo>
                  <a:pt x="38099" y="57149"/>
                </a:lnTo>
                <a:close/>
              </a:path>
              <a:path w="47625" h="95250">
                <a:moveTo>
                  <a:pt x="9524" y="85724"/>
                </a:moveTo>
                <a:lnTo>
                  <a:pt x="9524" y="95249"/>
                </a:lnTo>
                <a:lnTo>
                  <a:pt x="9524" y="85724"/>
                </a:lnTo>
                <a:close/>
              </a:path>
              <a:path w="47625" h="95250">
                <a:moveTo>
                  <a:pt x="9524" y="95249"/>
                </a:moveTo>
                <a:lnTo>
                  <a:pt x="0" y="95249"/>
                </a:lnTo>
                <a:lnTo>
                  <a:pt x="9524" y="952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5991224" y="36004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305302" y="3657602"/>
            <a:ext cx="9525" cy="28575"/>
          </a:xfrm>
          <a:custGeom>
            <a:avLst/>
            <a:gdLst/>
            <a:ahLst/>
            <a:cxnLst/>
            <a:rect l="l" t="t" r="r" b="b"/>
            <a:pathLst>
              <a:path w="9525" h="2857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w="9525" h="28575">
                <a:moveTo>
                  <a:pt x="9524" y="28574"/>
                </a:moveTo>
                <a:lnTo>
                  <a:pt x="9524" y="19049"/>
                </a:lnTo>
                <a:lnTo>
                  <a:pt x="9524" y="285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429126" y="3590925"/>
            <a:ext cx="161925" cy="152400"/>
          </a:xfrm>
          <a:custGeom>
            <a:avLst/>
            <a:gdLst/>
            <a:ahLst/>
            <a:cxnLst/>
            <a:rect l="l" t="t" r="r" b="b"/>
            <a:pathLst>
              <a:path w="161925" h="152400">
                <a:moveTo>
                  <a:pt x="161924" y="0"/>
                </a:moveTo>
                <a:lnTo>
                  <a:pt x="152399" y="0"/>
                </a:lnTo>
                <a:lnTo>
                  <a:pt x="161924" y="0"/>
                </a:lnTo>
                <a:close/>
              </a:path>
              <a:path w="161925" h="152400">
                <a:moveTo>
                  <a:pt x="161924" y="38099"/>
                </a:moveTo>
                <a:lnTo>
                  <a:pt x="161924" y="47624"/>
                </a:lnTo>
                <a:lnTo>
                  <a:pt x="161924" y="38099"/>
                </a:lnTo>
                <a:close/>
              </a:path>
              <a:path w="161925" h="152400">
                <a:moveTo>
                  <a:pt x="152399" y="47624"/>
                </a:moveTo>
                <a:lnTo>
                  <a:pt x="161924" y="47624"/>
                </a:lnTo>
                <a:lnTo>
                  <a:pt x="152399" y="47624"/>
                </a:lnTo>
                <a:close/>
              </a:path>
              <a:path w="161925" h="152400">
                <a:moveTo>
                  <a:pt x="161924" y="76199"/>
                </a:moveTo>
                <a:lnTo>
                  <a:pt x="161924" y="66674"/>
                </a:lnTo>
                <a:lnTo>
                  <a:pt x="161924" y="76199"/>
                </a:lnTo>
                <a:close/>
              </a:path>
              <a:path w="161925" h="152400">
                <a:moveTo>
                  <a:pt x="142874" y="85724"/>
                </a:moveTo>
                <a:lnTo>
                  <a:pt x="142874" y="95249"/>
                </a:lnTo>
                <a:lnTo>
                  <a:pt x="142874" y="85724"/>
                </a:lnTo>
                <a:close/>
              </a:path>
              <a:path w="161925" h="152400">
                <a:moveTo>
                  <a:pt x="95249" y="85724"/>
                </a:moveTo>
                <a:lnTo>
                  <a:pt x="95249" y="95249"/>
                </a:lnTo>
                <a:lnTo>
                  <a:pt x="95249" y="85724"/>
                </a:lnTo>
                <a:close/>
              </a:path>
              <a:path w="161925" h="152400">
                <a:moveTo>
                  <a:pt x="152399" y="95249"/>
                </a:moveTo>
                <a:lnTo>
                  <a:pt x="142874" y="95249"/>
                </a:lnTo>
                <a:lnTo>
                  <a:pt x="152399" y="95249"/>
                </a:lnTo>
                <a:close/>
              </a:path>
              <a:path w="161925" h="152400">
                <a:moveTo>
                  <a:pt x="123824" y="114299"/>
                </a:moveTo>
                <a:lnTo>
                  <a:pt x="114299" y="114299"/>
                </a:lnTo>
                <a:lnTo>
                  <a:pt x="123824" y="114299"/>
                </a:lnTo>
                <a:close/>
              </a:path>
              <a:path w="161925" h="152400">
                <a:moveTo>
                  <a:pt x="47624" y="123824"/>
                </a:moveTo>
                <a:lnTo>
                  <a:pt x="38099" y="123824"/>
                </a:lnTo>
                <a:lnTo>
                  <a:pt x="47624" y="123824"/>
                </a:lnTo>
                <a:close/>
              </a:path>
              <a:path w="161925" h="152400">
                <a:moveTo>
                  <a:pt x="38099" y="123824"/>
                </a:moveTo>
                <a:lnTo>
                  <a:pt x="38099" y="133349"/>
                </a:lnTo>
                <a:lnTo>
                  <a:pt x="38099" y="123824"/>
                </a:lnTo>
                <a:close/>
              </a:path>
              <a:path w="161925" h="152400">
                <a:moveTo>
                  <a:pt x="38099" y="123824"/>
                </a:moveTo>
                <a:lnTo>
                  <a:pt x="38099" y="133349"/>
                </a:lnTo>
                <a:lnTo>
                  <a:pt x="38099" y="123824"/>
                </a:lnTo>
                <a:close/>
              </a:path>
              <a:path w="161925" h="152400">
                <a:moveTo>
                  <a:pt x="47624" y="133349"/>
                </a:moveTo>
                <a:lnTo>
                  <a:pt x="47624" y="142874"/>
                </a:lnTo>
                <a:lnTo>
                  <a:pt x="47624" y="133349"/>
                </a:lnTo>
                <a:close/>
              </a:path>
              <a:path w="161925" h="152400">
                <a:moveTo>
                  <a:pt x="57149" y="133349"/>
                </a:moveTo>
                <a:lnTo>
                  <a:pt x="57149" y="142874"/>
                </a:lnTo>
                <a:lnTo>
                  <a:pt x="57149" y="133349"/>
                </a:lnTo>
                <a:close/>
              </a:path>
              <a:path w="161925" h="152400">
                <a:moveTo>
                  <a:pt x="9524" y="133349"/>
                </a:moveTo>
                <a:lnTo>
                  <a:pt x="9524" y="142874"/>
                </a:lnTo>
                <a:lnTo>
                  <a:pt x="9524" y="133349"/>
                </a:lnTo>
                <a:close/>
              </a:path>
              <a:path w="161925" h="152400">
                <a:moveTo>
                  <a:pt x="0" y="152399"/>
                </a:moveTo>
                <a:lnTo>
                  <a:pt x="9524" y="152399"/>
                </a:lnTo>
                <a:lnTo>
                  <a:pt x="0" y="1523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371977" y="37528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6115052" y="3638550"/>
            <a:ext cx="104775" cy="133350"/>
          </a:xfrm>
          <a:custGeom>
            <a:avLst/>
            <a:gdLst/>
            <a:ahLst/>
            <a:cxnLst/>
            <a:rect l="l" t="t" r="r" b="b"/>
            <a:pathLst>
              <a:path w="104775" h="133350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w="104775" h="133350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  <a:path w="104775" h="133350">
                <a:moveTo>
                  <a:pt x="0" y="9524"/>
                </a:moveTo>
                <a:lnTo>
                  <a:pt x="0" y="19049"/>
                </a:lnTo>
                <a:lnTo>
                  <a:pt x="0" y="9524"/>
                </a:lnTo>
                <a:close/>
              </a:path>
              <a:path w="104775" h="133350">
                <a:moveTo>
                  <a:pt x="0" y="47624"/>
                </a:moveTo>
                <a:lnTo>
                  <a:pt x="9524" y="47624"/>
                </a:lnTo>
                <a:lnTo>
                  <a:pt x="0" y="47624"/>
                </a:lnTo>
                <a:close/>
              </a:path>
              <a:path w="104775" h="133350">
                <a:moveTo>
                  <a:pt x="0" y="47624"/>
                </a:moveTo>
                <a:lnTo>
                  <a:pt x="9524" y="47624"/>
                </a:lnTo>
                <a:lnTo>
                  <a:pt x="0" y="47624"/>
                </a:lnTo>
                <a:close/>
              </a:path>
              <a:path w="104775" h="133350">
                <a:moveTo>
                  <a:pt x="19049" y="57149"/>
                </a:moveTo>
                <a:lnTo>
                  <a:pt x="19049" y="66674"/>
                </a:lnTo>
                <a:lnTo>
                  <a:pt x="19049" y="57149"/>
                </a:lnTo>
                <a:close/>
              </a:path>
              <a:path w="104775" h="133350">
                <a:moveTo>
                  <a:pt x="66674" y="95249"/>
                </a:moveTo>
                <a:lnTo>
                  <a:pt x="57149" y="95249"/>
                </a:lnTo>
                <a:lnTo>
                  <a:pt x="66674" y="95249"/>
                </a:lnTo>
                <a:close/>
              </a:path>
              <a:path w="104775" h="133350">
                <a:moveTo>
                  <a:pt x="95249" y="133349"/>
                </a:moveTo>
                <a:lnTo>
                  <a:pt x="104774" y="133349"/>
                </a:lnTo>
                <a:lnTo>
                  <a:pt x="95249" y="1333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5810249" y="3686176"/>
            <a:ext cx="19050" cy="95250"/>
          </a:xfrm>
          <a:custGeom>
            <a:avLst/>
            <a:gdLst/>
            <a:ahLst/>
            <a:cxnLst/>
            <a:rect l="l" t="t" r="r" b="b"/>
            <a:pathLst>
              <a:path w="19050" h="95250">
                <a:moveTo>
                  <a:pt x="19049" y="9524"/>
                </a:moveTo>
                <a:lnTo>
                  <a:pt x="19049" y="0"/>
                </a:lnTo>
                <a:lnTo>
                  <a:pt x="19049" y="9524"/>
                </a:lnTo>
                <a:close/>
              </a:path>
              <a:path w="19050" h="95250">
                <a:moveTo>
                  <a:pt x="19049" y="9524"/>
                </a:moveTo>
                <a:lnTo>
                  <a:pt x="19049" y="19049"/>
                </a:lnTo>
                <a:lnTo>
                  <a:pt x="19049" y="9524"/>
                </a:lnTo>
                <a:close/>
              </a:path>
              <a:path w="19050" h="95250">
                <a:moveTo>
                  <a:pt x="19049" y="47624"/>
                </a:moveTo>
                <a:lnTo>
                  <a:pt x="0" y="47624"/>
                </a:lnTo>
                <a:lnTo>
                  <a:pt x="9524" y="47624"/>
                </a:lnTo>
                <a:lnTo>
                  <a:pt x="19049" y="47624"/>
                </a:lnTo>
                <a:close/>
              </a:path>
              <a:path w="19050" h="95250">
                <a:moveTo>
                  <a:pt x="0" y="85724"/>
                </a:moveTo>
                <a:lnTo>
                  <a:pt x="0" y="95249"/>
                </a:lnTo>
                <a:lnTo>
                  <a:pt x="0" y="857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10106024" y="3810001"/>
            <a:ext cx="19050" cy="9525"/>
          </a:xfrm>
          <a:custGeom>
            <a:avLst/>
            <a:gdLst/>
            <a:ahLst/>
            <a:cxnLst/>
            <a:rect l="l" t="t" r="r" b="b"/>
            <a:pathLst>
              <a:path w="19050"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w="19050" h="9525">
                <a:moveTo>
                  <a:pt x="19049" y="9524"/>
                </a:moveTo>
                <a:lnTo>
                  <a:pt x="19049" y="0"/>
                </a:lnTo>
                <a:lnTo>
                  <a:pt x="19049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171950" y="3800474"/>
            <a:ext cx="95250" cy="19050"/>
          </a:xfrm>
          <a:custGeom>
            <a:avLst/>
            <a:gdLst/>
            <a:ahLst/>
            <a:cxnLst/>
            <a:rect l="l" t="t" r="r" b="b"/>
            <a:pathLst>
              <a:path w="95250" h="19050">
                <a:moveTo>
                  <a:pt x="95249" y="9524"/>
                </a:moveTo>
                <a:lnTo>
                  <a:pt x="95249" y="0"/>
                </a:lnTo>
                <a:lnTo>
                  <a:pt x="95249" y="9524"/>
                </a:lnTo>
                <a:close/>
              </a:path>
              <a:path w="95250" h="19050">
                <a:moveTo>
                  <a:pt x="76199" y="9524"/>
                </a:moveTo>
                <a:lnTo>
                  <a:pt x="66674" y="9524"/>
                </a:lnTo>
                <a:lnTo>
                  <a:pt x="85724" y="9524"/>
                </a:lnTo>
                <a:lnTo>
                  <a:pt x="76199" y="9524"/>
                </a:lnTo>
                <a:close/>
              </a:path>
              <a:path w="95250" h="19050">
                <a:moveTo>
                  <a:pt x="9524" y="19049"/>
                </a:moveTo>
                <a:lnTo>
                  <a:pt x="19049" y="19049"/>
                </a:lnTo>
                <a:lnTo>
                  <a:pt x="19049" y="9524"/>
                </a:lnTo>
                <a:lnTo>
                  <a:pt x="19049" y="19049"/>
                </a:lnTo>
                <a:lnTo>
                  <a:pt x="9524" y="19049"/>
                </a:lnTo>
                <a:close/>
              </a:path>
              <a:path w="95250" h="19050">
                <a:moveTo>
                  <a:pt x="9524" y="19049"/>
                </a:moveTo>
                <a:lnTo>
                  <a:pt x="0" y="19049"/>
                </a:lnTo>
                <a:lnTo>
                  <a:pt x="9524" y="19049"/>
                </a:lnTo>
                <a:close/>
              </a:path>
              <a:path w="95250" h="19050">
                <a:moveTo>
                  <a:pt x="28574" y="19049"/>
                </a:moveTo>
                <a:lnTo>
                  <a:pt x="38099" y="19049"/>
                </a:lnTo>
                <a:lnTo>
                  <a:pt x="28574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067424" y="391477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229352" y="3876675"/>
            <a:ext cx="9525" cy="57150"/>
          </a:xfrm>
          <a:custGeom>
            <a:avLst/>
            <a:gdLst/>
            <a:ahLst/>
            <a:cxnLst/>
            <a:rect l="l" t="t" r="r" b="b"/>
            <a:pathLst>
              <a:path w="9525" h="57150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  <a:path w="9525" h="57150">
                <a:moveTo>
                  <a:pt x="9524" y="47624"/>
                </a:moveTo>
                <a:lnTo>
                  <a:pt x="9524" y="57149"/>
                </a:lnTo>
                <a:lnTo>
                  <a:pt x="95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895850" y="3629026"/>
            <a:ext cx="209550" cy="304800"/>
          </a:xfrm>
          <a:custGeom>
            <a:avLst/>
            <a:gdLst/>
            <a:ahLst/>
            <a:cxnLst/>
            <a:rect l="l" t="t" r="r" b="b"/>
            <a:pathLst>
              <a:path w="209550" h="304800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  <a:path w="209550" h="304800">
                <a:moveTo>
                  <a:pt x="28574" y="38099"/>
                </a:moveTo>
                <a:lnTo>
                  <a:pt x="28574" y="57149"/>
                </a:lnTo>
                <a:lnTo>
                  <a:pt x="19049" y="57149"/>
                </a:lnTo>
                <a:lnTo>
                  <a:pt x="19049" y="38099"/>
                </a:lnTo>
                <a:lnTo>
                  <a:pt x="28574" y="38099"/>
                </a:lnTo>
                <a:close/>
              </a:path>
              <a:path w="209550" h="304800">
                <a:moveTo>
                  <a:pt x="28574" y="76199"/>
                </a:moveTo>
                <a:lnTo>
                  <a:pt x="19049" y="76199"/>
                </a:lnTo>
                <a:lnTo>
                  <a:pt x="28574" y="76199"/>
                </a:lnTo>
                <a:close/>
              </a:path>
              <a:path w="209550" h="304800">
                <a:moveTo>
                  <a:pt x="19049" y="85724"/>
                </a:moveTo>
                <a:lnTo>
                  <a:pt x="28574" y="85724"/>
                </a:lnTo>
                <a:lnTo>
                  <a:pt x="19049" y="85724"/>
                </a:lnTo>
                <a:close/>
              </a:path>
              <a:path w="209550" h="304800">
                <a:moveTo>
                  <a:pt x="47624" y="85724"/>
                </a:moveTo>
                <a:lnTo>
                  <a:pt x="57149" y="85724"/>
                </a:lnTo>
                <a:lnTo>
                  <a:pt x="57149" y="95249"/>
                </a:lnTo>
                <a:lnTo>
                  <a:pt x="47624" y="95249"/>
                </a:lnTo>
                <a:lnTo>
                  <a:pt x="47624" y="85724"/>
                </a:lnTo>
                <a:close/>
              </a:path>
              <a:path w="209550" h="304800">
                <a:moveTo>
                  <a:pt x="28574" y="85724"/>
                </a:moveTo>
                <a:lnTo>
                  <a:pt x="28574" y="95249"/>
                </a:lnTo>
                <a:lnTo>
                  <a:pt x="28574" y="85724"/>
                </a:lnTo>
                <a:close/>
              </a:path>
              <a:path w="209550" h="304800">
                <a:moveTo>
                  <a:pt x="76199" y="95249"/>
                </a:moveTo>
                <a:lnTo>
                  <a:pt x="76199" y="104774"/>
                </a:lnTo>
                <a:lnTo>
                  <a:pt x="76199" y="95249"/>
                </a:lnTo>
                <a:close/>
              </a:path>
              <a:path w="209550" h="304800">
                <a:moveTo>
                  <a:pt x="57149" y="95249"/>
                </a:moveTo>
                <a:lnTo>
                  <a:pt x="57149" y="104774"/>
                </a:lnTo>
                <a:lnTo>
                  <a:pt x="57149" y="95249"/>
                </a:lnTo>
                <a:close/>
              </a:path>
              <a:path w="209550" h="304800">
                <a:moveTo>
                  <a:pt x="76199" y="104774"/>
                </a:moveTo>
                <a:lnTo>
                  <a:pt x="66674" y="104774"/>
                </a:lnTo>
                <a:lnTo>
                  <a:pt x="76199" y="104774"/>
                </a:lnTo>
                <a:close/>
              </a:path>
              <a:path w="209550" h="304800">
                <a:moveTo>
                  <a:pt x="76199" y="133349"/>
                </a:moveTo>
                <a:lnTo>
                  <a:pt x="76199" y="142874"/>
                </a:lnTo>
                <a:lnTo>
                  <a:pt x="76199" y="133349"/>
                </a:lnTo>
                <a:close/>
              </a:path>
              <a:path w="209550" h="304800">
                <a:moveTo>
                  <a:pt x="95249" y="142874"/>
                </a:moveTo>
                <a:lnTo>
                  <a:pt x="95249" y="152399"/>
                </a:lnTo>
                <a:lnTo>
                  <a:pt x="95249" y="142874"/>
                </a:lnTo>
                <a:close/>
              </a:path>
              <a:path w="209550" h="304800">
                <a:moveTo>
                  <a:pt x="85724" y="152399"/>
                </a:moveTo>
                <a:lnTo>
                  <a:pt x="95249" y="152399"/>
                </a:lnTo>
                <a:lnTo>
                  <a:pt x="85724" y="152399"/>
                </a:lnTo>
                <a:close/>
              </a:path>
              <a:path w="209550" h="304800">
                <a:moveTo>
                  <a:pt x="95249" y="161924"/>
                </a:moveTo>
                <a:lnTo>
                  <a:pt x="95249" y="171449"/>
                </a:lnTo>
                <a:lnTo>
                  <a:pt x="95249" y="161924"/>
                </a:lnTo>
                <a:close/>
              </a:path>
              <a:path w="209550" h="304800">
                <a:moveTo>
                  <a:pt x="57149" y="161924"/>
                </a:moveTo>
                <a:lnTo>
                  <a:pt x="57149" y="171449"/>
                </a:lnTo>
                <a:lnTo>
                  <a:pt x="57149" y="161924"/>
                </a:lnTo>
                <a:close/>
              </a:path>
              <a:path w="209550" h="304800">
                <a:moveTo>
                  <a:pt x="104774" y="161924"/>
                </a:moveTo>
                <a:lnTo>
                  <a:pt x="104774" y="171449"/>
                </a:lnTo>
                <a:lnTo>
                  <a:pt x="104774" y="161924"/>
                </a:lnTo>
                <a:close/>
              </a:path>
              <a:path w="209550" h="304800">
                <a:moveTo>
                  <a:pt x="114299" y="171449"/>
                </a:moveTo>
                <a:lnTo>
                  <a:pt x="114299" y="180974"/>
                </a:lnTo>
                <a:lnTo>
                  <a:pt x="114299" y="171449"/>
                </a:lnTo>
                <a:close/>
              </a:path>
              <a:path w="209550" h="304800">
                <a:moveTo>
                  <a:pt x="114299" y="180974"/>
                </a:moveTo>
                <a:lnTo>
                  <a:pt x="104774" y="180974"/>
                </a:lnTo>
                <a:lnTo>
                  <a:pt x="114299" y="180974"/>
                </a:lnTo>
                <a:close/>
              </a:path>
              <a:path w="209550" h="304800">
                <a:moveTo>
                  <a:pt x="114299" y="180974"/>
                </a:moveTo>
                <a:lnTo>
                  <a:pt x="114299" y="190499"/>
                </a:lnTo>
                <a:lnTo>
                  <a:pt x="114299" y="180974"/>
                </a:lnTo>
                <a:close/>
              </a:path>
              <a:path w="209550" h="304800">
                <a:moveTo>
                  <a:pt x="114299" y="190499"/>
                </a:moveTo>
                <a:lnTo>
                  <a:pt x="114299" y="200024"/>
                </a:lnTo>
                <a:lnTo>
                  <a:pt x="114299" y="190499"/>
                </a:lnTo>
                <a:close/>
              </a:path>
              <a:path w="209550" h="304800">
                <a:moveTo>
                  <a:pt x="133349" y="219074"/>
                </a:moveTo>
                <a:lnTo>
                  <a:pt x="142874" y="219074"/>
                </a:lnTo>
                <a:lnTo>
                  <a:pt x="133349" y="219074"/>
                </a:lnTo>
                <a:close/>
              </a:path>
              <a:path w="209550" h="304800">
                <a:moveTo>
                  <a:pt x="142874" y="219074"/>
                </a:moveTo>
                <a:lnTo>
                  <a:pt x="133349" y="219074"/>
                </a:lnTo>
                <a:lnTo>
                  <a:pt x="142874" y="219074"/>
                </a:lnTo>
                <a:close/>
              </a:path>
              <a:path w="209550" h="304800">
                <a:moveTo>
                  <a:pt x="142874" y="219074"/>
                </a:moveTo>
                <a:lnTo>
                  <a:pt x="133349" y="219074"/>
                </a:lnTo>
                <a:lnTo>
                  <a:pt x="142874" y="219074"/>
                </a:lnTo>
                <a:close/>
              </a:path>
              <a:path w="209550" h="304800">
                <a:moveTo>
                  <a:pt x="161924" y="228599"/>
                </a:moveTo>
                <a:lnTo>
                  <a:pt x="152399" y="228599"/>
                </a:lnTo>
                <a:lnTo>
                  <a:pt x="161924" y="228599"/>
                </a:lnTo>
                <a:close/>
              </a:path>
              <a:path w="209550" h="304800">
                <a:moveTo>
                  <a:pt x="161924" y="228599"/>
                </a:moveTo>
                <a:lnTo>
                  <a:pt x="171449" y="228599"/>
                </a:lnTo>
                <a:lnTo>
                  <a:pt x="161924" y="228599"/>
                </a:lnTo>
                <a:close/>
              </a:path>
              <a:path w="209550" h="304800">
                <a:moveTo>
                  <a:pt x="161924" y="228599"/>
                </a:moveTo>
                <a:lnTo>
                  <a:pt x="161924" y="238124"/>
                </a:lnTo>
                <a:lnTo>
                  <a:pt x="161924" y="228599"/>
                </a:lnTo>
                <a:close/>
              </a:path>
              <a:path w="209550" h="304800">
                <a:moveTo>
                  <a:pt x="161924" y="228599"/>
                </a:moveTo>
                <a:lnTo>
                  <a:pt x="161924" y="238124"/>
                </a:lnTo>
                <a:lnTo>
                  <a:pt x="161924" y="228599"/>
                </a:lnTo>
                <a:close/>
              </a:path>
              <a:path w="209550" h="304800">
                <a:moveTo>
                  <a:pt x="133349" y="238124"/>
                </a:moveTo>
                <a:lnTo>
                  <a:pt x="133349" y="247649"/>
                </a:lnTo>
                <a:lnTo>
                  <a:pt x="133349" y="238124"/>
                </a:lnTo>
                <a:close/>
              </a:path>
              <a:path w="209550" h="304800">
                <a:moveTo>
                  <a:pt x="180974" y="247649"/>
                </a:moveTo>
                <a:lnTo>
                  <a:pt x="171449" y="247649"/>
                </a:lnTo>
                <a:lnTo>
                  <a:pt x="171449" y="238124"/>
                </a:lnTo>
                <a:lnTo>
                  <a:pt x="171449" y="247649"/>
                </a:lnTo>
                <a:lnTo>
                  <a:pt x="180974" y="247649"/>
                </a:lnTo>
                <a:close/>
              </a:path>
              <a:path w="209550" h="304800">
                <a:moveTo>
                  <a:pt x="180974" y="238124"/>
                </a:moveTo>
                <a:lnTo>
                  <a:pt x="180974" y="247649"/>
                </a:lnTo>
                <a:lnTo>
                  <a:pt x="180974" y="238124"/>
                </a:lnTo>
                <a:close/>
              </a:path>
              <a:path w="209550" h="304800">
                <a:moveTo>
                  <a:pt x="142874" y="247649"/>
                </a:moveTo>
                <a:lnTo>
                  <a:pt x="142874" y="257174"/>
                </a:lnTo>
                <a:lnTo>
                  <a:pt x="142874" y="247649"/>
                </a:lnTo>
                <a:close/>
              </a:path>
              <a:path w="209550" h="304800">
                <a:moveTo>
                  <a:pt x="190499" y="257174"/>
                </a:moveTo>
                <a:lnTo>
                  <a:pt x="190499" y="266699"/>
                </a:lnTo>
                <a:lnTo>
                  <a:pt x="190499" y="257174"/>
                </a:lnTo>
                <a:close/>
              </a:path>
              <a:path w="209550" h="304800">
                <a:moveTo>
                  <a:pt x="200024" y="266699"/>
                </a:moveTo>
                <a:lnTo>
                  <a:pt x="200024" y="276224"/>
                </a:lnTo>
                <a:lnTo>
                  <a:pt x="200024" y="266699"/>
                </a:lnTo>
                <a:close/>
              </a:path>
              <a:path w="209550" h="304800">
                <a:moveTo>
                  <a:pt x="209549" y="304799"/>
                </a:moveTo>
                <a:lnTo>
                  <a:pt x="209549" y="295274"/>
                </a:lnTo>
                <a:lnTo>
                  <a:pt x="209549" y="3047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6029324" y="3990977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5886449" y="41910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5143502" y="42290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5686424" y="429577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49" y="0"/>
                </a:moveTo>
                <a:lnTo>
                  <a:pt x="0" y="0"/>
                </a:lnTo>
                <a:lnTo>
                  <a:pt x="19049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5524499" y="4314827"/>
            <a:ext cx="95250" cy="66675"/>
          </a:xfrm>
          <a:custGeom>
            <a:avLst/>
            <a:gdLst/>
            <a:ahLst/>
            <a:cxnLst/>
            <a:rect l="l" t="t" r="r" b="b"/>
            <a:pathLst>
              <a:path w="95250" h="66675">
                <a:moveTo>
                  <a:pt x="95249" y="0"/>
                </a:moveTo>
                <a:lnTo>
                  <a:pt x="85724" y="0"/>
                </a:lnTo>
                <a:lnTo>
                  <a:pt x="95249" y="0"/>
                </a:lnTo>
                <a:close/>
              </a:path>
              <a:path w="95250" h="66675">
                <a:moveTo>
                  <a:pt x="38099" y="9524"/>
                </a:moveTo>
                <a:lnTo>
                  <a:pt x="38099" y="0"/>
                </a:lnTo>
                <a:lnTo>
                  <a:pt x="38099" y="9524"/>
                </a:lnTo>
                <a:close/>
              </a:path>
              <a:path w="95250" h="66675">
                <a:moveTo>
                  <a:pt x="9524" y="28574"/>
                </a:moveTo>
                <a:lnTo>
                  <a:pt x="9524" y="19049"/>
                </a:lnTo>
                <a:lnTo>
                  <a:pt x="9524" y="28574"/>
                </a:lnTo>
                <a:close/>
              </a:path>
              <a:path w="95250" h="66675">
                <a:moveTo>
                  <a:pt x="9524" y="28574"/>
                </a:moveTo>
                <a:lnTo>
                  <a:pt x="0" y="28574"/>
                </a:lnTo>
                <a:lnTo>
                  <a:pt x="9524" y="28574"/>
                </a:lnTo>
                <a:close/>
              </a:path>
              <a:path w="95250" h="66675">
                <a:moveTo>
                  <a:pt x="0" y="38099"/>
                </a:moveTo>
                <a:lnTo>
                  <a:pt x="0" y="47624"/>
                </a:lnTo>
                <a:lnTo>
                  <a:pt x="0" y="28574"/>
                </a:lnTo>
                <a:lnTo>
                  <a:pt x="0" y="38099"/>
                </a:lnTo>
                <a:close/>
              </a:path>
              <a:path w="95250" h="66675">
                <a:moveTo>
                  <a:pt x="0" y="57149"/>
                </a:moveTo>
                <a:lnTo>
                  <a:pt x="0" y="47624"/>
                </a:lnTo>
                <a:lnTo>
                  <a:pt x="0" y="66674"/>
                </a:lnTo>
                <a:lnTo>
                  <a:pt x="0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5276849" y="4381500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9524" y="0"/>
                </a:moveTo>
                <a:lnTo>
                  <a:pt x="19049" y="0"/>
                </a:lnTo>
                <a:lnTo>
                  <a:pt x="9524" y="0"/>
                </a:lnTo>
                <a:close/>
              </a:path>
              <a:path w="38100" h="38100">
                <a:moveTo>
                  <a:pt x="0" y="9524"/>
                </a:moveTo>
                <a:lnTo>
                  <a:pt x="0" y="28574"/>
                </a:lnTo>
                <a:lnTo>
                  <a:pt x="0" y="19049"/>
                </a:lnTo>
                <a:lnTo>
                  <a:pt x="0" y="9524"/>
                </a:lnTo>
                <a:close/>
              </a:path>
              <a:path w="38100" h="38100">
                <a:moveTo>
                  <a:pt x="19049" y="19049"/>
                </a:moveTo>
                <a:lnTo>
                  <a:pt x="28574" y="19049"/>
                </a:lnTo>
                <a:lnTo>
                  <a:pt x="19049" y="19049"/>
                </a:lnTo>
                <a:close/>
              </a:path>
              <a:path w="38100" h="38100">
                <a:moveTo>
                  <a:pt x="9524" y="28574"/>
                </a:moveTo>
                <a:lnTo>
                  <a:pt x="0" y="28574"/>
                </a:lnTo>
                <a:lnTo>
                  <a:pt x="9524" y="28574"/>
                </a:lnTo>
                <a:close/>
              </a:path>
              <a:path w="38100" h="38100">
                <a:moveTo>
                  <a:pt x="38099" y="38099"/>
                </a:moveTo>
                <a:lnTo>
                  <a:pt x="38099" y="28574"/>
                </a:lnTo>
                <a:lnTo>
                  <a:pt x="38099" y="380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5695949" y="447675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5819774" y="4371974"/>
            <a:ext cx="133350" cy="114300"/>
          </a:xfrm>
          <a:custGeom>
            <a:avLst/>
            <a:gdLst/>
            <a:ahLst/>
            <a:cxnLst/>
            <a:rect l="l" t="t" r="r" b="b"/>
            <a:pathLst>
              <a:path w="133350" h="114300">
                <a:moveTo>
                  <a:pt x="9524" y="0"/>
                </a:moveTo>
                <a:lnTo>
                  <a:pt x="28574" y="0"/>
                </a:lnTo>
                <a:lnTo>
                  <a:pt x="9524" y="0"/>
                </a:lnTo>
                <a:close/>
              </a:path>
              <a:path w="133350" h="114300">
                <a:moveTo>
                  <a:pt x="19049" y="28574"/>
                </a:moveTo>
                <a:lnTo>
                  <a:pt x="28574" y="28574"/>
                </a:lnTo>
                <a:lnTo>
                  <a:pt x="28574" y="38099"/>
                </a:lnTo>
                <a:lnTo>
                  <a:pt x="19049" y="38099"/>
                </a:lnTo>
                <a:lnTo>
                  <a:pt x="19049" y="28574"/>
                </a:lnTo>
                <a:close/>
              </a:path>
              <a:path w="133350" h="114300">
                <a:moveTo>
                  <a:pt x="38099" y="28574"/>
                </a:moveTo>
                <a:lnTo>
                  <a:pt x="28574" y="28574"/>
                </a:lnTo>
                <a:lnTo>
                  <a:pt x="38099" y="28574"/>
                </a:lnTo>
                <a:close/>
              </a:path>
              <a:path w="133350" h="114300">
                <a:moveTo>
                  <a:pt x="66674" y="47624"/>
                </a:moveTo>
                <a:lnTo>
                  <a:pt x="66674" y="38099"/>
                </a:lnTo>
                <a:lnTo>
                  <a:pt x="66674" y="47624"/>
                </a:lnTo>
                <a:close/>
              </a:path>
              <a:path w="133350" h="114300">
                <a:moveTo>
                  <a:pt x="28574" y="38099"/>
                </a:moveTo>
                <a:lnTo>
                  <a:pt x="28574" y="47624"/>
                </a:lnTo>
                <a:lnTo>
                  <a:pt x="28574" y="38099"/>
                </a:lnTo>
                <a:close/>
              </a:path>
              <a:path w="133350" h="114300">
                <a:moveTo>
                  <a:pt x="57149" y="47624"/>
                </a:moveTo>
                <a:lnTo>
                  <a:pt x="57149" y="57149"/>
                </a:lnTo>
                <a:lnTo>
                  <a:pt x="57149" y="47624"/>
                </a:lnTo>
                <a:close/>
              </a:path>
              <a:path w="133350" h="114300">
                <a:moveTo>
                  <a:pt x="85724" y="66674"/>
                </a:moveTo>
                <a:lnTo>
                  <a:pt x="95249" y="66674"/>
                </a:lnTo>
                <a:lnTo>
                  <a:pt x="85724" y="66674"/>
                </a:lnTo>
                <a:close/>
              </a:path>
              <a:path w="133350" h="114300">
                <a:moveTo>
                  <a:pt x="0" y="76199"/>
                </a:moveTo>
                <a:lnTo>
                  <a:pt x="0" y="66674"/>
                </a:lnTo>
                <a:lnTo>
                  <a:pt x="0" y="76199"/>
                </a:lnTo>
                <a:close/>
              </a:path>
              <a:path w="133350" h="114300">
                <a:moveTo>
                  <a:pt x="85724" y="76199"/>
                </a:moveTo>
                <a:lnTo>
                  <a:pt x="95249" y="76199"/>
                </a:lnTo>
                <a:lnTo>
                  <a:pt x="95249" y="66674"/>
                </a:lnTo>
                <a:lnTo>
                  <a:pt x="95249" y="76199"/>
                </a:lnTo>
                <a:lnTo>
                  <a:pt x="85724" y="76199"/>
                </a:lnTo>
                <a:close/>
              </a:path>
              <a:path w="133350" h="114300">
                <a:moveTo>
                  <a:pt x="19049" y="76199"/>
                </a:moveTo>
                <a:lnTo>
                  <a:pt x="9524" y="76199"/>
                </a:lnTo>
                <a:lnTo>
                  <a:pt x="19049" y="76199"/>
                </a:lnTo>
                <a:close/>
              </a:path>
              <a:path w="133350" h="114300">
                <a:moveTo>
                  <a:pt x="114299" y="76199"/>
                </a:moveTo>
                <a:lnTo>
                  <a:pt x="104774" y="76199"/>
                </a:lnTo>
                <a:lnTo>
                  <a:pt x="114299" y="76199"/>
                </a:lnTo>
                <a:close/>
              </a:path>
              <a:path w="133350" h="114300">
                <a:moveTo>
                  <a:pt x="28574" y="76199"/>
                </a:moveTo>
                <a:lnTo>
                  <a:pt x="19049" y="76199"/>
                </a:lnTo>
                <a:lnTo>
                  <a:pt x="28574" y="76199"/>
                </a:lnTo>
                <a:close/>
              </a:path>
              <a:path w="133350" h="114300">
                <a:moveTo>
                  <a:pt x="28574" y="85724"/>
                </a:moveTo>
                <a:lnTo>
                  <a:pt x="28574" y="76199"/>
                </a:lnTo>
                <a:lnTo>
                  <a:pt x="28574" y="85724"/>
                </a:lnTo>
                <a:close/>
              </a:path>
              <a:path w="133350" h="114300">
                <a:moveTo>
                  <a:pt x="133349" y="85724"/>
                </a:moveTo>
                <a:lnTo>
                  <a:pt x="123824" y="85724"/>
                </a:lnTo>
                <a:lnTo>
                  <a:pt x="133349" y="85724"/>
                </a:lnTo>
                <a:close/>
              </a:path>
              <a:path w="133350" h="114300">
                <a:moveTo>
                  <a:pt x="95249" y="104774"/>
                </a:moveTo>
                <a:lnTo>
                  <a:pt x="95249" y="95249"/>
                </a:lnTo>
                <a:lnTo>
                  <a:pt x="104774" y="95249"/>
                </a:lnTo>
                <a:lnTo>
                  <a:pt x="104774" y="104774"/>
                </a:lnTo>
                <a:lnTo>
                  <a:pt x="95249" y="104774"/>
                </a:lnTo>
                <a:close/>
              </a:path>
              <a:path w="133350" h="114300">
                <a:moveTo>
                  <a:pt x="114299" y="114299"/>
                </a:moveTo>
                <a:lnTo>
                  <a:pt x="104774" y="114299"/>
                </a:lnTo>
                <a:lnTo>
                  <a:pt x="114299" y="11429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5610227" y="45148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5695951" y="45529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048375" y="4514849"/>
            <a:ext cx="76200" cy="57150"/>
          </a:xfrm>
          <a:custGeom>
            <a:avLst/>
            <a:gdLst/>
            <a:ahLst/>
            <a:cxnLst/>
            <a:rect l="l" t="t" r="r" b="b"/>
            <a:pathLst>
              <a:path w="76200" h="57150">
                <a:moveTo>
                  <a:pt x="19049" y="0"/>
                </a:moveTo>
                <a:lnTo>
                  <a:pt x="28574" y="0"/>
                </a:lnTo>
                <a:lnTo>
                  <a:pt x="19049" y="0"/>
                </a:lnTo>
                <a:close/>
              </a:path>
              <a:path w="76200" h="57150">
                <a:moveTo>
                  <a:pt x="0" y="9524"/>
                </a:moveTo>
                <a:lnTo>
                  <a:pt x="9524" y="9524"/>
                </a:lnTo>
                <a:lnTo>
                  <a:pt x="0" y="9524"/>
                </a:lnTo>
                <a:close/>
              </a:path>
              <a:path w="76200" h="57150">
                <a:moveTo>
                  <a:pt x="47624" y="28574"/>
                </a:moveTo>
                <a:lnTo>
                  <a:pt x="47624" y="19049"/>
                </a:lnTo>
                <a:lnTo>
                  <a:pt x="47624" y="28574"/>
                </a:lnTo>
                <a:close/>
              </a:path>
              <a:path w="76200" h="57150">
                <a:moveTo>
                  <a:pt x="57149" y="38099"/>
                </a:moveTo>
                <a:lnTo>
                  <a:pt x="57149" y="28574"/>
                </a:lnTo>
                <a:lnTo>
                  <a:pt x="57149" y="38099"/>
                </a:lnTo>
                <a:close/>
              </a:path>
              <a:path w="76200" h="57150">
                <a:moveTo>
                  <a:pt x="66674" y="38099"/>
                </a:moveTo>
                <a:lnTo>
                  <a:pt x="76199" y="38099"/>
                </a:lnTo>
                <a:lnTo>
                  <a:pt x="66674" y="38099"/>
                </a:lnTo>
                <a:lnTo>
                  <a:pt x="66674" y="47624"/>
                </a:lnTo>
                <a:lnTo>
                  <a:pt x="66674" y="38099"/>
                </a:lnTo>
                <a:close/>
              </a:path>
              <a:path w="76200" h="57150">
                <a:moveTo>
                  <a:pt x="76199" y="57149"/>
                </a:moveTo>
                <a:lnTo>
                  <a:pt x="76199" y="47624"/>
                </a:lnTo>
                <a:lnTo>
                  <a:pt x="76199" y="571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5829299" y="46863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4505326" y="4457699"/>
            <a:ext cx="28575" cy="19050"/>
          </a:xfrm>
          <a:custGeom>
            <a:avLst/>
            <a:gdLst/>
            <a:ahLst/>
            <a:cxnLst/>
            <a:rect l="l" t="t" r="r" b="b"/>
            <a:pathLst>
              <a:path w="28575" h="19050">
                <a:moveTo>
                  <a:pt x="9524" y="9524"/>
                </a:move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close/>
              </a:path>
              <a:path w="28575" h="19050">
                <a:moveTo>
                  <a:pt x="28574" y="9524"/>
                </a:moveTo>
                <a:lnTo>
                  <a:pt x="19049" y="9524"/>
                </a:lnTo>
                <a:lnTo>
                  <a:pt x="28574" y="9524"/>
                </a:lnTo>
                <a:close/>
              </a:path>
              <a:path w="28575" h="19050">
                <a:moveTo>
                  <a:pt x="19049" y="19049"/>
                </a:moveTo>
                <a:lnTo>
                  <a:pt x="28574" y="19049"/>
                </a:lnTo>
                <a:lnTo>
                  <a:pt x="19049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9572624" y="457200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858377" y="4743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514851" y="48005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925052" y="48386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534524" y="4867277"/>
            <a:ext cx="285750" cy="142875"/>
          </a:xfrm>
          <a:custGeom>
            <a:avLst/>
            <a:gdLst/>
            <a:ahLst/>
            <a:cxnLst/>
            <a:rect l="l" t="t" r="r" b="b"/>
            <a:pathLst>
              <a:path w="285750" h="142875">
                <a:moveTo>
                  <a:pt x="47624" y="47624"/>
                </a:moveTo>
                <a:lnTo>
                  <a:pt x="47624" y="38099"/>
                </a:lnTo>
                <a:lnTo>
                  <a:pt x="47624" y="47624"/>
                </a:lnTo>
                <a:close/>
              </a:path>
              <a:path w="285750" h="142875">
                <a:moveTo>
                  <a:pt x="66674" y="57149"/>
                </a:moveTo>
                <a:lnTo>
                  <a:pt x="66674" y="47624"/>
                </a:lnTo>
                <a:lnTo>
                  <a:pt x="66674" y="57149"/>
                </a:lnTo>
                <a:close/>
              </a:path>
              <a:path w="285750" h="142875">
                <a:moveTo>
                  <a:pt x="9524" y="104774"/>
                </a:moveTo>
                <a:lnTo>
                  <a:pt x="0" y="104774"/>
                </a:lnTo>
                <a:lnTo>
                  <a:pt x="9524" y="104774"/>
                </a:lnTo>
                <a:close/>
              </a:path>
              <a:path w="285750" h="142875">
                <a:moveTo>
                  <a:pt x="114299" y="123824"/>
                </a:moveTo>
                <a:lnTo>
                  <a:pt x="114299" y="114299"/>
                </a:lnTo>
                <a:lnTo>
                  <a:pt x="114299" y="123824"/>
                </a:lnTo>
                <a:close/>
              </a:path>
              <a:path w="285750" h="142875">
                <a:moveTo>
                  <a:pt x="66674" y="0"/>
                </a:moveTo>
                <a:lnTo>
                  <a:pt x="57149" y="0"/>
                </a:lnTo>
                <a:lnTo>
                  <a:pt x="66674" y="0"/>
                </a:lnTo>
                <a:close/>
              </a:path>
              <a:path w="285750" h="142875">
                <a:moveTo>
                  <a:pt x="123824" y="9524"/>
                </a:moveTo>
                <a:lnTo>
                  <a:pt x="133349" y="9524"/>
                </a:lnTo>
                <a:lnTo>
                  <a:pt x="123824" y="9524"/>
                </a:lnTo>
                <a:close/>
              </a:path>
              <a:path w="285750" h="142875">
                <a:moveTo>
                  <a:pt x="190499" y="57149"/>
                </a:moveTo>
                <a:lnTo>
                  <a:pt x="190499" y="47624"/>
                </a:lnTo>
                <a:lnTo>
                  <a:pt x="190499" y="57149"/>
                </a:lnTo>
                <a:close/>
              </a:path>
              <a:path w="285750" h="142875">
                <a:moveTo>
                  <a:pt x="209549" y="85724"/>
                </a:moveTo>
                <a:lnTo>
                  <a:pt x="209549" y="76199"/>
                </a:lnTo>
                <a:lnTo>
                  <a:pt x="209549" y="85724"/>
                </a:lnTo>
                <a:close/>
              </a:path>
              <a:path w="285750" h="142875">
                <a:moveTo>
                  <a:pt x="219074" y="104774"/>
                </a:moveTo>
                <a:lnTo>
                  <a:pt x="219074" y="95249"/>
                </a:lnTo>
                <a:lnTo>
                  <a:pt x="219074" y="104774"/>
                </a:lnTo>
                <a:close/>
              </a:path>
              <a:path w="285750" h="142875">
                <a:moveTo>
                  <a:pt x="133349" y="114299"/>
                </a:moveTo>
                <a:lnTo>
                  <a:pt x="133349" y="104774"/>
                </a:lnTo>
                <a:lnTo>
                  <a:pt x="133349" y="114299"/>
                </a:lnTo>
                <a:close/>
              </a:path>
              <a:path w="285750" h="142875">
                <a:moveTo>
                  <a:pt x="247649" y="114299"/>
                </a:moveTo>
                <a:lnTo>
                  <a:pt x="247649" y="104774"/>
                </a:lnTo>
                <a:lnTo>
                  <a:pt x="247649" y="114299"/>
                </a:lnTo>
                <a:close/>
              </a:path>
              <a:path w="285750" h="142875">
                <a:moveTo>
                  <a:pt x="238124" y="114299"/>
                </a:moveTo>
                <a:lnTo>
                  <a:pt x="238124" y="104774"/>
                </a:lnTo>
                <a:lnTo>
                  <a:pt x="238124" y="114299"/>
                </a:lnTo>
                <a:close/>
              </a:path>
              <a:path w="285750" h="142875">
                <a:moveTo>
                  <a:pt x="161924" y="114299"/>
                </a:moveTo>
                <a:lnTo>
                  <a:pt x="152399" y="114299"/>
                </a:lnTo>
                <a:lnTo>
                  <a:pt x="161924" y="114299"/>
                </a:lnTo>
                <a:close/>
              </a:path>
              <a:path w="285750" h="142875">
                <a:moveTo>
                  <a:pt x="285749" y="114299"/>
                </a:moveTo>
                <a:lnTo>
                  <a:pt x="276224" y="114299"/>
                </a:lnTo>
                <a:lnTo>
                  <a:pt x="285749" y="114299"/>
                </a:lnTo>
                <a:close/>
              </a:path>
              <a:path w="285750" h="142875">
                <a:moveTo>
                  <a:pt x="161924" y="142874"/>
                </a:moveTo>
                <a:lnTo>
                  <a:pt x="152399" y="142874"/>
                </a:lnTo>
                <a:lnTo>
                  <a:pt x="161924" y="1428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9906002" y="50101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4267200" y="5057777"/>
            <a:ext cx="19050" cy="9525"/>
          </a:xfrm>
          <a:custGeom>
            <a:avLst/>
            <a:gdLst/>
            <a:ahLst/>
            <a:cxnLst/>
            <a:rect l="l" t="t" r="r" b="b"/>
            <a:pathLst>
              <a:path w="19050" h="9525">
                <a:moveTo>
                  <a:pt x="0" y="0"/>
                </a:moveTo>
                <a:lnTo>
                  <a:pt x="9524" y="0"/>
                </a:lnTo>
                <a:lnTo>
                  <a:pt x="9524" y="9524"/>
                </a:lnTo>
                <a:lnTo>
                  <a:pt x="0" y="9524"/>
                </a:lnTo>
                <a:lnTo>
                  <a:pt x="0" y="0"/>
                </a:lnTo>
                <a:close/>
              </a:path>
              <a:path w="19050" h="9525">
                <a:moveTo>
                  <a:pt x="19049" y="9524"/>
                </a:moveTo>
                <a:lnTo>
                  <a:pt x="9524" y="9524"/>
                </a:lnTo>
                <a:lnTo>
                  <a:pt x="19049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4648201" y="5124452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524" y="9524"/>
                </a:moveTo>
                <a:lnTo>
                  <a:pt x="0" y="9524"/>
                </a:lnTo>
                <a:lnTo>
                  <a:pt x="0" y="0"/>
                </a:lnTo>
                <a:lnTo>
                  <a:pt x="9524" y="0"/>
                </a:lnTo>
                <a:lnTo>
                  <a:pt x="9524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0115552" y="51530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219577" y="5143502"/>
            <a:ext cx="28575" cy="47625"/>
          </a:xfrm>
          <a:custGeom>
            <a:avLst/>
            <a:gdLst/>
            <a:ahLst/>
            <a:cxnLst/>
            <a:rect l="l" t="t" r="r" b="b"/>
            <a:pathLst>
              <a:path w="28575" h="47625">
                <a:moveTo>
                  <a:pt x="28574" y="0"/>
                </a:moveTo>
                <a:lnTo>
                  <a:pt x="19049" y="0"/>
                </a:lnTo>
                <a:lnTo>
                  <a:pt x="28574" y="0"/>
                </a:lnTo>
                <a:close/>
              </a:path>
              <a:path w="28575" h="47625">
                <a:moveTo>
                  <a:pt x="9524" y="47624"/>
                </a:moveTo>
                <a:lnTo>
                  <a:pt x="0" y="47624"/>
                </a:lnTo>
                <a:lnTo>
                  <a:pt x="9524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514849" y="520065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9925049" y="5076826"/>
            <a:ext cx="57150" cy="142875"/>
          </a:xfrm>
          <a:custGeom>
            <a:avLst/>
            <a:gdLst/>
            <a:ahLst/>
            <a:cxnLst/>
            <a:rect l="l" t="t" r="r" b="b"/>
            <a:pathLst>
              <a:path w="57150" h="142875">
                <a:moveTo>
                  <a:pt x="9524" y="9524"/>
                </a:moveTo>
                <a:lnTo>
                  <a:pt x="9524" y="19049"/>
                </a:lnTo>
                <a:lnTo>
                  <a:pt x="0" y="19049"/>
                </a:lnTo>
                <a:lnTo>
                  <a:pt x="0" y="0"/>
                </a:lnTo>
                <a:lnTo>
                  <a:pt x="0" y="9524"/>
                </a:lnTo>
                <a:lnTo>
                  <a:pt x="9524" y="9524"/>
                </a:lnTo>
                <a:close/>
              </a:path>
              <a:path w="57150" h="142875">
                <a:moveTo>
                  <a:pt x="28574" y="9524"/>
                </a:moveTo>
                <a:lnTo>
                  <a:pt x="19049" y="9524"/>
                </a:lnTo>
                <a:lnTo>
                  <a:pt x="28574" y="9524"/>
                </a:lnTo>
                <a:close/>
              </a:path>
              <a:path w="57150" h="142875">
                <a:moveTo>
                  <a:pt x="19049" y="19049"/>
                </a:moveTo>
                <a:lnTo>
                  <a:pt x="19049" y="9524"/>
                </a:lnTo>
                <a:lnTo>
                  <a:pt x="19049" y="19049"/>
                </a:lnTo>
                <a:close/>
              </a:path>
              <a:path w="57150" h="142875">
                <a:moveTo>
                  <a:pt x="28574" y="28574"/>
                </a:moveTo>
                <a:lnTo>
                  <a:pt x="28574" y="19049"/>
                </a:lnTo>
                <a:lnTo>
                  <a:pt x="28574" y="28574"/>
                </a:lnTo>
                <a:close/>
              </a:path>
              <a:path w="57150" h="142875">
                <a:moveTo>
                  <a:pt x="28574" y="28574"/>
                </a:moveTo>
                <a:lnTo>
                  <a:pt x="19049" y="28574"/>
                </a:lnTo>
                <a:lnTo>
                  <a:pt x="28574" y="28574"/>
                </a:lnTo>
                <a:close/>
              </a:path>
              <a:path w="57150" h="142875">
                <a:moveTo>
                  <a:pt x="28574" y="57149"/>
                </a:moveTo>
                <a:lnTo>
                  <a:pt x="28574" y="47624"/>
                </a:lnTo>
                <a:lnTo>
                  <a:pt x="28574" y="57149"/>
                </a:lnTo>
                <a:close/>
              </a:path>
              <a:path w="57150" h="142875">
                <a:moveTo>
                  <a:pt x="47624" y="85724"/>
                </a:moveTo>
                <a:lnTo>
                  <a:pt x="38099" y="85724"/>
                </a:lnTo>
                <a:lnTo>
                  <a:pt x="47624" y="85724"/>
                </a:lnTo>
                <a:close/>
              </a:path>
              <a:path w="57150" h="142875">
                <a:moveTo>
                  <a:pt x="57149" y="95249"/>
                </a:moveTo>
                <a:lnTo>
                  <a:pt x="47624" y="95249"/>
                </a:lnTo>
                <a:lnTo>
                  <a:pt x="57149" y="95249"/>
                </a:lnTo>
                <a:close/>
              </a:path>
              <a:path w="57150" h="142875">
                <a:moveTo>
                  <a:pt x="9524" y="114299"/>
                </a:moveTo>
                <a:lnTo>
                  <a:pt x="9524" y="104774"/>
                </a:lnTo>
                <a:lnTo>
                  <a:pt x="9524" y="114299"/>
                </a:lnTo>
                <a:close/>
              </a:path>
              <a:path w="57150" h="142875">
                <a:moveTo>
                  <a:pt x="19049" y="123824"/>
                </a:moveTo>
                <a:lnTo>
                  <a:pt x="28574" y="123824"/>
                </a:lnTo>
                <a:lnTo>
                  <a:pt x="19049" y="123824"/>
                </a:lnTo>
                <a:close/>
              </a:path>
              <a:path w="57150" h="142875">
                <a:moveTo>
                  <a:pt x="9524" y="142874"/>
                </a:moveTo>
                <a:lnTo>
                  <a:pt x="19049" y="142874"/>
                </a:lnTo>
                <a:lnTo>
                  <a:pt x="9524" y="14287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5000627" y="52482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5324474" y="52959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0067924" y="5486401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925052" y="56768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6067427" y="4638677"/>
            <a:ext cx="66675" cy="47625"/>
          </a:xfrm>
          <a:custGeom>
            <a:avLst/>
            <a:gdLst/>
            <a:ahLst/>
            <a:cxnLst/>
            <a:rect l="l" t="t" r="r" b="b"/>
            <a:pathLst>
              <a:path w="66675" h="47625">
                <a:moveTo>
                  <a:pt x="66674" y="9524"/>
                </a:moveTo>
                <a:lnTo>
                  <a:pt x="66674" y="0"/>
                </a:lnTo>
                <a:lnTo>
                  <a:pt x="66674" y="9524"/>
                </a:lnTo>
                <a:close/>
              </a:path>
              <a:path w="66675" h="47625">
                <a:moveTo>
                  <a:pt x="9524" y="9524"/>
                </a:moveTo>
                <a:lnTo>
                  <a:pt x="0" y="9524"/>
                </a:lnTo>
                <a:lnTo>
                  <a:pt x="9524" y="9524"/>
                </a:lnTo>
                <a:lnTo>
                  <a:pt x="9524" y="0"/>
                </a:lnTo>
                <a:lnTo>
                  <a:pt x="9524" y="9524"/>
                </a:lnTo>
                <a:close/>
              </a:path>
              <a:path w="66675" h="47625">
                <a:moveTo>
                  <a:pt x="66674" y="38099"/>
                </a:moveTo>
                <a:lnTo>
                  <a:pt x="57149" y="38099"/>
                </a:lnTo>
                <a:lnTo>
                  <a:pt x="57149" y="47624"/>
                </a:lnTo>
                <a:lnTo>
                  <a:pt x="57149" y="38099"/>
                </a:lnTo>
                <a:lnTo>
                  <a:pt x="66674" y="38099"/>
                </a:lnTo>
                <a:close/>
              </a:path>
              <a:path w="66675" h="47625">
                <a:moveTo>
                  <a:pt x="57149" y="47624"/>
                </a:moveTo>
                <a:lnTo>
                  <a:pt x="66674" y="47624"/>
                </a:lnTo>
                <a:lnTo>
                  <a:pt x="57149" y="47624"/>
                </a:lnTo>
                <a:close/>
              </a:path>
              <a:path w="66675" h="47625">
                <a:moveTo>
                  <a:pt x="57149" y="47624"/>
                </a:moveTo>
                <a:lnTo>
                  <a:pt x="66674" y="47624"/>
                </a:lnTo>
                <a:lnTo>
                  <a:pt x="57149" y="47624"/>
                </a:lnTo>
                <a:close/>
              </a:path>
              <a:path w="66675" h="47625">
                <a:moveTo>
                  <a:pt x="57149" y="47624"/>
                </a:moveTo>
                <a:lnTo>
                  <a:pt x="47624" y="47624"/>
                </a:lnTo>
                <a:lnTo>
                  <a:pt x="57149" y="476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5848351" y="47624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5638799" y="483869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  <a:path h="19050">
                <a:moveTo>
                  <a:pt x="0" y="19049"/>
                </a:moveTo>
                <a:lnTo>
                  <a:pt x="0" y="9524"/>
                </a:lnTo>
                <a:lnTo>
                  <a:pt x="0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6267449" y="4791074"/>
            <a:ext cx="133350" cy="95250"/>
          </a:xfrm>
          <a:custGeom>
            <a:avLst/>
            <a:gdLst/>
            <a:ahLst/>
            <a:cxnLst/>
            <a:rect l="l" t="t" r="r" b="b"/>
            <a:pathLst>
              <a:path w="133350" h="95250">
                <a:moveTo>
                  <a:pt x="38099" y="9524"/>
                </a:moveTo>
                <a:lnTo>
                  <a:pt x="38099" y="0"/>
                </a:lnTo>
                <a:lnTo>
                  <a:pt x="38099" y="9524"/>
                </a:lnTo>
                <a:close/>
              </a:path>
              <a:path w="133350" h="95250">
                <a:moveTo>
                  <a:pt x="38099" y="28574"/>
                </a:moveTo>
                <a:lnTo>
                  <a:pt x="47624" y="28574"/>
                </a:lnTo>
                <a:lnTo>
                  <a:pt x="38099" y="28574"/>
                </a:lnTo>
                <a:close/>
              </a:path>
              <a:path w="133350" h="95250">
                <a:moveTo>
                  <a:pt x="38099" y="38099"/>
                </a:moveTo>
                <a:lnTo>
                  <a:pt x="38099" y="28574"/>
                </a:lnTo>
                <a:lnTo>
                  <a:pt x="38099" y="38099"/>
                </a:lnTo>
                <a:close/>
              </a:path>
              <a:path w="133350" h="95250">
                <a:moveTo>
                  <a:pt x="47624" y="38099"/>
                </a:moveTo>
                <a:lnTo>
                  <a:pt x="38099" y="38099"/>
                </a:lnTo>
                <a:lnTo>
                  <a:pt x="47624" y="38099"/>
                </a:lnTo>
                <a:close/>
              </a:path>
              <a:path w="133350" h="95250">
                <a:moveTo>
                  <a:pt x="38099" y="38099"/>
                </a:moveTo>
                <a:lnTo>
                  <a:pt x="28574" y="38099"/>
                </a:lnTo>
                <a:lnTo>
                  <a:pt x="38099" y="38099"/>
                </a:lnTo>
                <a:close/>
              </a:path>
              <a:path w="133350" h="95250">
                <a:moveTo>
                  <a:pt x="47624" y="38099"/>
                </a:moveTo>
                <a:lnTo>
                  <a:pt x="57149" y="38099"/>
                </a:lnTo>
                <a:lnTo>
                  <a:pt x="47624" y="38099"/>
                </a:lnTo>
                <a:close/>
              </a:path>
              <a:path w="133350" h="95250">
                <a:moveTo>
                  <a:pt x="28574" y="57149"/>
                </a:moveTo>
                <a:lnTo>
                  <a:pt x="28574" y="47624"/>
                </a:lnTo>
                <a:lnTo>
                  <a:pt x="28574" y="57149"/>
                </a:lnTo>
                <a:close/>
              </a:path>
              <a:path w="133350" h="95250">
                <a:moveTo>
                  <a:pt x="28574" y="57149"/>
                </a:moveTo>
                <a:lnTo>
                  <a:pt x="28574" y="47624"/>
                </a:lnTo>
                <a:lnTo>
                  <a:pt x="28574" y="57149"/>
                </a:lnTo>
                <a:close/>
              </a:path>
              <a:path w="133350" h="95250">
                <a:moveTo>
                  <a:pt x="19049" y="57149"/>
                </a:moveTo>
                <a:lnTo>
                  <a:pt x="28574" y="57149"/>
                </a:lnTo>
                <a:lnTo>
                  <a:pt x="19049" y="57149"/>
                </a:lnTo>
                <a:close/>
              </a:path>
              <a:path w="133350" h="95250">
                <a:moveTo>
                  <a:pt x="76199" y="57149"/>
                </a:moveTo>
                <a:lnTo>
                  <a:pt x="66674" y="57149"/>
                </a:lnTo>
                <a:lnTo>
                  <a:pt x="76199" y="57149"/>
                </a:lnTo>
                <a:close/>
              </a:path>
              <a:path w="133350" h="95250">
                <a:moveTo>
                  <a:pt x="114299" y="66674"/>
                </a:moveTo>
                <a:lnTo>
                  <a:pt x="114299" y="57149"/>
                </a:lnTo>
                <a:lnTo>
                  <a:pt x="114299" y="66674"/>
                </a:lnTo>
                <a:close/>
              </a:path>
              <a:path w="133350" h="95250">
                <a:moveTo>
                  <a:pt x="123824" y="66674"/>
                </a:moveTo>
                <a:lnTo>
                  <a:pt x="123824" y="57149"/>
                </a:lnTo>
                <a:lnTo>
                  <a:pt x="133349" y="57149"/>
                </a:lnTo>
                <a:lnTo>
                  <a:pt x="133349" y="66674"/>
                </a:lnTo>
                <a:lnTo>
                  <a:pt x="123824" y="66674"/>
                </a:lnTo>
                <a:close/>
              </a:path>
              <a:path w="133350" h="95250">
                <a:moveTo>
                  <a:pt x="0" y="66674"/>
                </a:moveTo>
                <a:lnTo>
                  <a:pt x="9524" y="66674"/>
                </a:lnTo>
                <a:lnTo>
                  <a:pt x="0" y="66674"/>
                </a:lnTo>
                <a:close/>
              </a:path>
              <a:path w="133350" h="95250">
                <a:moveTo>
                  <a:pt x="57149" y="66674"/>
                </a:moveTo>
                <a:lnTo>
                  <a:pt x="66674" y="66674"/>
                </a:lnTo>
                <a:lnTo>
                  <a:pt x="57149" y="66674"/>
                </a:lnTo>
                <a:close/>
              </a:path>
              <a:path w="133350" h="95250">
                <a:moveTo>
                  <a:pt x="28574" y="76199"/>
                </a:moveTo>
                <a:lnTo>
                  <a:pt x="28574" y="66674"/>
                </a:lnTo>
                <a:lnTo>
                  <a:pt x="28574" y="76199"/>
                </a:lnTo>
                <a:close/>
              </a:path>
              <a:path w="133350" h="95250">
                <a:moveTo>
                  <a:pt x="133349" y="95249"/>
                </a:moveTo>
                <a:lnTo>
                  <a:pt x="133349" y="85724"/>
                </a:lnTo>
                <a:lnTo>
                  <a:pt x="133349" y="952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6496052" y="50482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524" y="0"/>
                </a:lnTo>
                <a:lnTo>
                  <a:pt x="0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6400802" y="522922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6334124" y="530542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524"/>
                </a:moveTo>
                <a:lnTo>
                  <a:pt x="0" y="0"/>
                </a:lnTo>
                <a:lnTo>
                  <a:pt x="0" y="9524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6105526" y="55435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524" y="0"/>
                </a:moveTo>
                <a:lnTo>
                  <a:pt x="0" y="0"/>
                </a:lnTo>
                <a:lnTo>
                  <a:pt x="9524" y="0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6124577" y="5829299"/>
            <a:ext cx="28575" cy="19050"/>
          </a:xfrm>
          <a:custGeom>
            <a:avLst/>
            <a:gdLst/>
            <a:ahLst/>
            <a:cxnLst/>
            <a:rect l="l" t="t" r="r" b="b"/>
            <a:pathLst>
              <a:path w="28575" h="19050">
                <a:moveTo>
                  <a:pt x="19049" y="0"/>
                </a:moveTo>
                <a:lnTo>
                  <a:pt x="28574" y="0"/>
                </a:lnTo>
                <a:lnTo>
                  <a:pt x="19049" y="0"/>
                </a:lnTo>
                <a:close/>
              </a:path>
              <a:path w="28575" h="19050">
                <a:moveTo>
                  <a:pt x="0" y="19049"/>
                </a:moveTo>
                <a:lnTo>
                  <a:pt x="9524" y="19049"/>
                </a:lnTo>
                <a:lnTo>
                  <a:pt x="0" y="190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5886452" y="5648324"/>
            <a:ext cx="104775" cy="285750"/>
          </a:xfrm>
          <a:custGeom>
            <a:avLst/>
            <a:gdLst/>
            <a:ahLst/>
            <a:cxnLst/>
            <a:rect l="l" t="t" r="r" b="b"/>
            <a:pathLst>
              <a:path w="104775" h="285750">
                <a:moveTo>
                  <a:pt x="28574" y="0"/>
                </a:moveTo>
                <a:lnTo>
                  <a:pt x="19049" y="0"/>
                </a:lnTo>
                <a:lnTo>
                  <a:pt x="28574" y="0"/>
                </a:lnTo>
                <a:close/>
              </a:path>
              <a:path w="104775" h="285750">
                <a:moveTo>
                  <a:pt x="28574" y="9524"/>
                </a:moveTo>
                <a:lnTo>
                  <a:pt x="28574" y="0"/>
                </a:lnTo>
                <a:lnTo>
                  <a:pt x="28574" y="9524"/>
                </a:lnTo>
                <a:close/>
              </a:path>
              <a:path w="104775" h="285750">
                <a:moveTo>
                  <a:pt x="28574" y="9524"/>
                </a:moveTo>
                <a:lnTo>
                  <a:pt x="19049" y="9524"/>
                </a:lnTo>
                <a:lnTo>
                  <a:pt x="28574" y="9524"/>
                </a:lnTo>
                <a:close/>
              </a:path>
              <a:path w="104775" h="285750">
                <a:moveTo>
                  <a:pt x="28574" y="9524"/>
                </a:moveTo>
                <a:lnTo>
                  <a:pt x="19049" y="9524"/>
                </a:lnTo>
                <a:lnTo>
                  <a:pt x="28574" y="9524"/>
                </a:lnTo>
                <a:close/>
              </a:path>
              <a:path w="104775" h="285750">
                <a:moveTo>
                  <a:pt x="19049" y="19049"/>
                </a:moveTo>
                <a:lnTo>
                  <a:pt x="19049" y="9524"/>
                </a:lnTo>
                <a:lnTo>
                  <a:pt x="19049" y="19049"/>
                </a:lnTo>
                <a:close/>
              </a:path>
              <a:path w="104775" h="285750">
                <a:moveTo>
                  <a:pt x="28574" y="19049"/>
                </a:moveTo>
                <a:lnTo>
                  <a:pt x="28574" y="9524"/>
                </a:lnTo>
                <a:lnTo>
                  <a:pt x="28574" y="19049"/>
                </a:lnTo>
                <a:close/>
              </a:path>
              <a:path w="104775" h="285750">
                <a:moveTo>
                  <a:pt x="9524" y="19049"/>
                </a:moveTo>
                <a:lnTo>
                  <a:pt x="9524" y="9524"/>
                </a:lnTo>
                <a:lnTo>
                  <a:pt x="9524" y="19049"/>
                </a:lnTo>
                <a:close/>
              </a:path>
              <a:path w="104775" h="285750">
                <a:moveTo>
                  <a:pt x="19049" y="19049"/>
                </a:moveTo>
                <a:lnTo>
                  <a:pt x="28574" y="19049"/>
                </a:lnTo>
                <a:lnTo>
                  <a:pt x="19049" y="19049"/>
                </a:lnTo>
                <a:close/>
              </a:path>
              <a:path w="104775" h="285750">
                <a:moveTo>
                  <a:pt x="19049" y="19049"/>
                </a:moveTo>
                <a:lnTo>
                  <a:pt x="9524" y="19049"/>
                </a:lnTo>
                <a:lnTo>
                  <a:pt x="19049" y="19049"/>
                </a:lnTo>
                <a:close/>
              </a:path>
              <a:path w="104775" h="285750">
                <a:moveTo>
                  <a:pt x="28574" y="19049"/>
                </a:moveTo>
                <a:lnTo>
                  <a:pt x="19049" y="19049"/>
                </a:lnTo>
                <a:lnTo>
                  <a:pt x="28574" y="19049"/>
                </a:lnTo>
                <a:close/>
              </a:path>
              <a:path w="104775" h="285750">
                <a:moveTo>
                  <a:pt x="28574" y="28574"/>
                </a:moveTo>
                <a:lnTo>
                  <a:pt x="19049" y="28574"/>
                </a:lnTo>
                <a:lnTo>
                  <a:pt x="28574" y="28574"/>
                </a:lnTo>
                <a:close/>
              </a:path>
              <a:path w="104775" h="285750">
                <a:moveTo>
                  <a:pt x="28574" y="28574"/>
                </a:moveTo>
                <a:lnTo>
                  <a:pt x="19049" y="28574"/>
                </a:lnTo>
                <a:lnTo>
                  <a:pt x="28574" y="28574"/>
                </a:lnTo>
                <a:close/>
              </a:path>
              <a:path w="104775" h="285750">
                <a:moveTo>
                  <a:pt x="19049" y="38099"/>
                </a:moveTo>
                <a:lnTo>
                  <a:pt x="19049" y="28574"/>
                </a:lnTo>
                <a:lnTo>
                  <a:pt x="19049" y="38099"/>
                </a:lnTo>
                <a:close/>
              </a:path>
              <a:path w="104775" h="285750">
                <a:moveTo>
                  <a:pt x="19049" y="38099"/>
                </a:moveTo>
                <a:lnTo>
                  <a:pt x="28574" y="38099"/>
                </a:lnTo>
                <a:lnTo>
                  <a:pt x="19049" y="38099"/>
                </a:lnTo>
                <a:close/>
              </a:path>
              <a:path w="104775" h="285750">
                <a:moveTo>
                  <a:pt x="19049" y="47624"/>
                </a:moveTo>
                <a:lnTo>
                  <a:pt x="19049" y="38099"/>
                </a:lnTo>
                <a:lnTo>
                  <a:pt x="19049" y="47624"/>
                </a:lnTo>
                <a:close/>
              </a:path>
              <a:path w="104775" h="285750">
                <a:moveTo>
                  <a:pt x="28574" y="38099"/>
                </a:moveTo>
                <a:lnTo>
                  <a:pt x="19049" y="38099"/>
                </a:lnTo>
                <a:lnTo>
                  <a:pt x="28574" y="38099"/>
                </a:lnTo>
                <a:close/>
              </a:path>
              <a:path w="104775" h="285750">
                <a:moveTo>
                  <a:pt x="9524" y="38099"/>
                </a:moveTo>
                <a:lnTo>
                  <a:pt x="19049" y="38099"/>
                </a:lnTo>
                <a:lnTo>
                  <a:pt x="9524" y="38099"/>
                </a:lnTo>
                <a:close/>
              </a:path>
              <a:path w="104775" h="285750">
                <a:moveTo>
                  <a:pt x="28574" y="57149"/>
                </a:moveTo>
                <a:lnTo>
                  <a:pt x="28574" y="47624"/>
                </a:lnTo>
                <a:lnTo>
                  <a:pt x="28574" y="57149"/>
                </a:lnTo>
                <a:close/>
              </a:path>
              <a:path w="104775" h="285750">
                <a:moveTo>
                  <a:pt x="19049" y="76199"/>
                </a:moveTo>
                <a:lnTo>
                  <a:pt x="28574" y="76199"/>
                </a:lnTo>
                <a:lnTo>
                  <a:pt x="19049" y="76199"/>
                </a:lnTo>
                <a:close/>
              </a:path>
              <a:path w="104775" h="285750">
                <a:moveTo>
                  <a:pt x="9524" y="95249"/>
                </a:moveTo>
                <a:lnTo>
                  <a:pt x="9524" y="85724"/>
                </a:lnTo>
                <a:lnTo>
                  <a:pt x="9524" y="95249"/>
                </a:lnTo>
                <a:close/>
              </a:path>
              <a:path w="104775" h="285750">
                <a:moveTo>
                  <a:pt x="19049" y="95249"/>
                </a:moveTo>
                <a:lnTo>
                  <a:pt x="28574" y="95249"/>
                </a:lnTo>
                <a:lnTo>
                  <a:pt x="19049" y="95249"/>
                </a:lnTo>
                <a:close/>
              </a:path>
              <a:path w="104775" h="285750">
                <a:moveTo>
                  <a:pt x="9524" y="95249"/>
                </a:moveTo>
                <a:lnTo>
                  <a:pt x="0" y="95249"/>
                </a:lnTo>
                <a:lnTo>
                  <a:pt x="9524" y="95249"/>
                </a:lnTo>
                <a:close/>
              </a:path>
              <a:path w="104775" h="285750">
                <a:moveTo>
                  <a:pt x="19049" y="114299"/>
                </a:moveTo>
                <a:lnTo>
                  <a:pt x="19049" y="104774"/>
                </a:lnTo>
                <a:lnTo>
                  <a:pt x="19049" y="114299"/>
                </a:lnTo>
                <a:close/>
              </a:path>
              <a:path w="104775" h="285750">
                <a:moveTo>
                  <a:pt x="19049" y="114299"/>
                </a:moveTo>
                <a:lnTo>
                  <a:pt x="19049" y="104774"/>
                </a:lnTo>
                <a:lnTo>
                  <a:pt x="19049" y="114299"/>
                </a:lnTo>
                <a:close/>
              </a:path>
              <a:path w="104775" h="285750">
                <a:moveTo>
                  <a:pt x="0" y="114299"/>
                </a:moveTo>
                <a:lnTo>
                  <a:pt x="0" y="104774"/>
                </a:lnTo>
                <a:lnTo>
                  <a:pt x="0" y="114299"/>
                </a:lnTo>
                <a:close/>
              </a:path>
              <a:path w="104775" h="285750">
                <a:moveTo>
                  <a:pt x="9524" y="114299"/>
                </a:moveTo>
                <a:lnTo>
                  <a:pt x="0" y="114299"/>
                </a:lnTo>
                <a:lnTo>
                  <a:pt x="9524" y="114299"/>
                </a:lnTo>
                <a:close/>
              </a:path>
              <a:path w="104775" h="285750">
                <a:moveTo>
                  <a:pt x="0" y="133349"/>
                </a:moveTo>
                <a:lnTo>
                  <a:pt x="0" y="123824"/>
                </a:lnTo>
                <a:lnTo>
                  <a:pt x="0" y="133349"/>
                </a:lnTo>
                <a:close/>
              </a:path>
              <a:path w="104775" h="285750">
                <a:moveTo>
                  <a:pt x="9524" y="133349"/>
                </a:moveTo>
                <a:lnTo>
                  <a:pt x="9524" y="123824"/>
                </a:lnTo>
                <a:lnTo>
                  <a:pt x="0" y="123824"/>
                </a:lnTo>
                <a:lnTo>
                  <a:pt x="9524" y="123824"/>
                </a:lnTo>
                <a:lnTo>
                  <a:pt x="9524" y="133349"/>
                </a:lnTo>
                <a:close/>
              </a:path>
              <a:path w="104775" h="285750">
                <a:moveTo>
                  <a:pt x="19049" y="142874"/>
                </a:moveTo>
                <a:lnTo>
                  <a:pt x="19049" y="133349"/>
                </a:lnTo>
                <a:lnTo>
                  <a:pt x="19049" y="142874"/>
                </a:lnTo>
                <a:close/>
              </a:path>
              <a:path w="104775" h="285750">
                <a:moveTo>
                  <a:pt x="9524" y="142874"/>
                </a:moveTo>
                <a:lnTo>
                  <a:pt x="0" y="142874"/>
                </a:lnTo>
                <a:lnTo>
                  <a:pt x="9524" y="142874"/>
                </a:lnTo>
                <a:close/>
              </a:path>
              <a:path w="104775" h="285750">
                <a:moveTo>
                  <a:pt x="9524" y="161924"/>
                </a:moveTo>
                <a:lnTo>
                  <a:pt x="19049" y="161924"/>
                </a:lnTo>
                <a:lnTo>
                  <a:pt x="9524" y="161924"/>
                </a:lnTo>
                <a:close/>
              </a:path>
              <a:path w="104775" h="285750">
                <a:moveTo>
                  <a:pt x="19049" y="171449"/>
                </a:moveTo>
                <a:lnTo>
                  <a:pt x="19049" y="161924"/>
                </a:lnTo>
                <a:lnTo>
                  <a:pt x="9524" y="161924"/>
                </a:lnTo>
                <a:lnTo>
                  <a:pt x="19049" y="161924"/>
                </a:lnTo>
                <a:lnTo>
                  <a:pt x="19049" y="171449"/>
                </a:lnTo>
                <a:close/>
              </a:path>
              <a:path w="104775" h="285750">
                <a:moveTo>
                  <a:pt x="9524" y="171449"/>
                </a:moveTo>
                <a:lnTo>
                  <a:pt x="9524" y="161924"/>
                </a:lnTo>
                <a:lnTo>
                  <a:pt x="9524" y="171449"/>
                </a:lnTo>
                <a:close/>
              </a:path>
              <a:path w="104775" h="285750">
                <a:moveTo>
                  <a:pt x="9524" y="171449"/>
                </a:moveTo>
                <a:lnTo>
                  <a:pt x="9524" y="161924"/>
                </a:lnTo>
                <a:lnTo>
                  <a:pt x="9524" y="171449"/>
                </a:lnTo>
                <a:close/>
              </a:path>
              <a:path w="104775" h="285750">
                <a:moveTo>
                  <a:pt x="19049" y="180974"/>
                </a:moveTo>
                <a:lnTo>
                  <a:pt x="19049" y="171449"/>
                </a:lnTo>
                <a:lnTo>
                  <a:pt x="19049" y="180974"/>
                </a:lnTo>
                <a:close/>
              </a:path>
              <a:path w="104775" h="285750">
                <a:moveTo>
                  <a:pt x="19049" y="180974"/>
                </a:moveTo>
                <a:lnTo>
                  <a:pt x="19049" y="171449"/>
                </a:lnTo>
                <a:lnTo>
                  <a:pt x="19049" y="180974"/>
                </a:lnTo>
                <a:close/>
              </a:path>
              <a:path w="104775" h="285750">
                <a:moveTo>
                  <a:pt x="19049" y="180974"/>
                </a:moveTo>
                <a:lnTo>
                  <a:pt x="28574" y="180974"/>
                </a:lnTo>
                <a:lnTo>
                  <a:pt x="19049" y="180974"/>
                </a:lnTo>
                <a:close/>
              </a:path>
              <a:path w="104775" h="285750">
                <a:moveTo>
                  <a:pt x="0" y="190499"/>
                </a:moveTo>
                <a:lnTo>
                  <a:pt x="0" y="180974"/>
                </a:lnTo>
                <a:lnTo>
                  <a:pt x="9524" y="180974"/>
                </a:lnTo>
                <a:lnTo>
                  <a:pt x="9524" y="190499"/>
                </a:lnTo>
                <a:lnTo>
                  <a:pt x="0" y="190499"/>
                </a:lnTo>
                <a:close/>
              </a:path>
              <a:path w="104775" h="285750">
                <a:moveTo>
                  <a:pt x="19049" y="190499"/>
                </a:moveTo>
                <a:lnTo>
                  <a:pt x="19049" y="180974"/>
                </a:lnTo>
                <a:lnTo>
                  <a:pt x="19049" y="190499"/>
                </a:lnTo>
                <a:close/>
              </a:path>
              <a:path w="104775" h="285750">
                <a:moveTo>
                  <a:pt x="9524" y="200024"/>
                </a:moveTo>
                <a:lnTo>
                  <a:pt x="9524" y="190499"/>
                </a:lnTo>
                <a:lnTo>
                  <a:pt x="9524" y="200024"/>
                </a:lnTo>
                <a:close/>
              </a:path>
              <a:path w="104775" h="285750">
                <a:moveTo>
                  <a:pt x="28574" y="200024"/>
                </a:moveTo>
                <a:lnTo>
                  <a:pt x="28574" y="190499"/>
                </a:lnTo>
                <a:lnTo>
                  <a:pt x="28574" y="200024"/>
                </a:lnTo>
                <a:close/>
              </a:path>
              <a:path w="104775" h="285750">
                <a:moveTo>
                  <a:pt x="19049" y="200024"/>
                </a:moveTo>
                <a:lnTo>
                  <a:pt x="19049" y="190499"/>
                </a:lnTo>
                <a:lnTo>
                  <a:pt x="19049" y="200024"/>
                </a:lnTo>
                <a:close/>
              </a:path>
              <a:path w="104775" h="285750">
                <a:moveTo>
                  <a:pt x="9524" y="200024"/>
                </a:moveTo>
                <a:lnTo>
                  <a:pt x="9524" y="190499"/>
                </a:lnTo>
                <a:lnTo>
                  <a:pt x="9524" y="200024"/>
                </a:lnTo>
                <a:close/>
              </a:path>
              <a:path w="104775" h="285750">
                <a:moveTo>
                  <a:pt x="9524" y="209549"/>
                </a:moveTo>
                <a:lnTo>
                  <a:pt x="9524" y="200024"/>
                </a:lnTo>
                <a:lnTo>
                  <a:pt x="19049" y="200024"/>
                </a:lnTo>
                <a:lnTo>
                  <a:pt x="9524" y="200024"/>
                </a:lnTo>
                <a:lnTo>
                  <a:pt x="9524" y="209549"/>
                </a:lnTo>
                <a:close/>
              </a:path>
              <a:path w="104775" h="285750">
                <a:moveTo>
                  <a:pt x="38099" y="200024"/>
                </a:moveTo>
                <a:lnTo>
                  <a:pt x="47624" y="200024"/>
                </a:lnTo>
                <a:lnTo>
                  <a:pt x="38099" y="200024"/>
                </a:lnTo>
                <a:close/>
              </a:path>
              <a:path w="104775" h="285750">
                <a:moveTo>
                  <a:pt x="9524" y="200024"/>
                </a:moveTo>
                <a:lnTo>
                  <a:pt x="19049" y="200024"/>
                </a:lnTo>
                <a:lnTo>
                  <a:pt x="9524" y="200024"/>
                </a:lnTo>
                <a:close/>
              </a:path>
              <a:path w="104775" h="285750">
                <a:moveTo>
                  <a:pt x="28574" y="209549"/>
                </a:moveTo>
                <a:lnTo>
                  <a:pt x="19049" y="209549"/>
                </a:lnTo>
                <a:lnTo>
                  <a:pt x="28574" y="209549"/>
                </a:lnTo>
                <a:close/>
              </a:path>
              <a:path w="104775" h="285750">
                <a:moveTo>
                  <a:pt x="9524" y="209549"/>
                </a:moveTo>
                <a:lnTo>
                  <a:pt x="19049" y="209549"/>
                </a:lnTo>
                <a:lnTo>
                  <a:pt x="9524" y="209549"/>
                </a:lnTo>
                <a:close/>
              </a:path>
              <a:path w="104775" h="285750">
                <a:moveTo>
                  <a:pt x="28574" y="219074"/>
                </a:moveTo>
                <a:lnTo>
                  <a:pt x="28574" y="209549"/>
                </a:lnTo>
                <a:lnTo>
                  <a:pt x="28574" y="219074"/>
                </a:lnTo>
                <a:close/>
              </a:path>
              <a:path w="104775" h="285750">
                <a:moveTo>
                  <a:pt x="38099" y="228599"/>
                </a:moveTo>
                <a:lnTo>
                  <a:pt x="28574" y="228599"/>
                </a:lnTo>
                <a:lnTo>
                  <a:pt x="38099" y="228599"/>
                </a:lnTo>
                <a:close/>
              </a:path>
              <a:path w="104775" h="285750">
                <a:moveTo>
                  <a:pt x="28574" y="238124"/>
                </a:moveTo>
                <a:lnTo>
                  <a:pt x="19049" y="238124"/>
                </a:lnTo>
                <a:lnTo>
                  <a:pt x="28574" y="238124"/>
                </a:lnTo>
                <a:close/>
              </a:path>
              <a:path w="104775" h="285750">
                <a:moveTo>
                  <a:pt x="28574" y="247649"/>
                </a:moveTo>
                <a:lnTo>
                  <a:pt x="28574" y="238124"/>
                </a:lnTo>
                <a:lnTo>
                  <a:pt x="28574" y="247649"/>
                </a:lnTo>
                <a:close/>
              </a:path>
              <a:path w="104775" h="285750">
                <a:moveTo>
                  <a:pt x="57149" y="257174"/>
                </a:moveTo>
                <a:lnTo>
                  <a:pt x="57149" y="266699"/>
                </a:lnTo>
                <a:lnTo>
                  <a:pt x="47624" y="266699"/>
                </a:lnTo>
                <a:lnTo>
                  <a:pt x="47624" y="257174"/>
                </a:lnTo>
                <a:lnTo>
                  <a:pt x="57149" y="257174"/>
                </a:lnTo>
                <a:close/>
              </a:path>
              <a:path w="104775" h="285750">
                <a:moveTo>
                  <a:pt x="85724" y="266699"/>
                </a:moveTo>
                <a:lnTo>
                  <a:pt x="85724" y="257174"/>
                </a:lnTo>
                <a:lnTo>
                  <a:pt x="85724" y="266699"/>
                </a:lnTo>
                <a:close/>
              </a:path>
              <a:path w="104775" h="285750">
                <a:moveTo>
                  <a:pt x="47624" y="266699"/>
                </a:moveTo>
                <a:lnTo>
                  <a:pt x="57149" y="266699"/>
                </a:lnTo>
                <a:lnTo>
                  <a:pt x="47624" y="266699"/>
                </a:lnTo>
                <a:close/>
              </a:path>
              <a:path w="104775" h="285750">
                <a:moveTo>
                  <a:pt x="76199" y="285749"/>
                </a:moveTo>
                <a:lnTo>
                  <a:pt x="66674" y="285749"/>
                </a:lnTo>
                <a:lnTo>
                  <a:pt x="76199" y="285749"/>
                </a:lnTo>
                <a:close/>
              </a:path>
              <a:path w="104775" h="285750">
                <a:moveTo>
                  <a:pt x="95249" y="285749"/>
                </a:moveTo>
                <a:lnTo>
                  <a:pt x="104774" y="285749"/>
                </a:lnTo>
                <a:lnTo>
                  <a:pt x="95249" y="285749"/>
                </a:lnTo>
                <a:close/>
              </a:path>
              <a:path w="104775" h="285750">
                <a:moveTo>
                  <a:pt x="85724" y="285749"/>
                </a:moveTo>
                <a:lnTo>
                  <a:pt x="95249" y="285749"/>
                </a:lnTo>
                <a:lnTo>
                  <a:pt x="85724" y="285749"/>
                </a:lnTo>
                <a:close/>
              </a:path>
            </a:pathLst>
          </a:custGeom>
          <a:ln w="952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9153" y="406400"/>
            <a:ext cx="11802923" cy="1220470"/>
          </a:xfrm>
          <a:prstGeom prst="rect">
            <a:avLst/>
          </a:prstGeom>
        </p:spPr>
        <p:txBody>
          <a:bodyPr vert="horz" wrap="square" lIns="0" tIns="482282" rIns="0" bIns="0" rtlCol="0">
            <a:spAutoFit/>
          </a:bodyPr>
          <a:lstStyle/>
          <a:p>
            <a:pPr marL="57150">
              <a:spcBef>
                <a:spcPts val="945"/>
              </a:spcBef>
            </a:pPr>
            <a:r>
              <a:rPr lang="ru-RU" sz="2800" spc="-35" dirty="0"/>
              <a:t>Ажурирање климатских промена из</a:t>
            </a:r>
            <a:r>
              <a:rPr lang="sr-Cyrl-RS" sz="2800" spc="-35" dirty="0"/>
              <a:t>вештај о процени 6</a:t>
            </a:r>
            <a:r>
              <a:rPr lang="ru-RU" sz="2800" spc="-35" dirty="0"/>
              <a:t> (AR6)</a:t>
            </a:r>
            <a:br>
              <a:rPr lang="ru-RU" sz="3500" spc="-35" dirty="0"/>
            </a:br>
            <a:r>
              <a:rPr lang="ru-RU" sz="2000" b="0" dirty="0">
                <a:latin typeface="Times New Roman" panose="02020603050405020304" charset="0"/>
                <a:cs typeface="Times New Roman" panose="02020603050405020304" charset="0"/>
              </a:rPr>
              <a:t>Налази 278 научника о </a:t>
            </a:r>
            <a:r>
              <a:rPr lang="sr-Cyrl-RS" sz="2000" b="0" dirty="0">
                <a:latin typeface="Times New Roman" panose="02020603050405020304" charset="0"/>
                <a:cs typeface="Times New Roman" panose="02020603050405020304" charset="0"/>
              </a:rPr>
              <a:t>ублажавању климатских промена</a:t>
            </a:r>
            <a:endParaRPr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6618" y="2222501"/>
            <a:ext cx="12573635" cy="6075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Више од </a:t>
            </a:r>
            <a:r>
              <a:rPr lang="ru-RU" sz="225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50% је вероватно да ће глобална температура порасти за &gt; 1,5 °C између 2021. и 2040.</a:t>
            </a: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године у свим проучаваним сценаријима, а </a:t>
            </a:r>
            <a:r>
              <a:rPr lang="ru-RU" sz="225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посебно у условима високих емисија</a:t>
            </a:r>
            <a:r>
              <a:rPr lang="ru-RU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, свет би могао да достигне овај праг чак и раније — између 2018. и 2037. године.</a:t>
            </a: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Мењајући курс ка </a:t>
            </a:r>
            <a:r>
              <a:rPr lang="sr-Cyrl-RS" sz="225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ограничавању глобалног загревања на 1,5 °</a:t>
            </a:r>
            <a:r>
              <a:rPr lang="en-GB" sz="225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</a:t>
            </a:r>
            <a:r>
              <a:rPr lang="en-GB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, </a:t>
            </a: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емисије гасова стаклене баште достижу врхунац одмах, а најкасније пре 2025. године. </a:t>
            </a: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Сагоревање фосилних горива = узрок број један климатске кризе. </a:t>
            </a: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Потребне су хитне, </a:t>
            </a:r>
            <a:r>
              <a:rPr lang="sr-Cyrl-RS" sz="225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системске трансформације како би се обезбедила нето нулта, климатски отпорна будућност</a:t>
            </a:r>
            <a:r>
              <a:rPr lang="sr-Cyrl-RS" sz="22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ru-RU" sz="2250" b="1" spc="-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Годишње јавно и приватно финансирање климатских промена </a:t>
            </a:r>
            <a:r>
              <a:rPr lang="ru-RU" sz="2250" spc="-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порасло је за више од 60% од извештаја о процени AR5, али је далеко испод финансирања фосилних горива</a:t>
            </a:r>
            <a:r>
              <a:rPr lang="ru-RU" sz="2250" b="1" spc="-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.</a:t>
            </a:r>
            <a:endParaRPr lang="sr-Latn-RS" sz="2250" b="1" spc="-30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lang="ru-RU" sz="2250" b="1" spc="-3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Годишња стопа раста емисије гасова стаклене баште = 2,1% годишње између 2000. и 2009. године, АЛИ 1,3% годишње између 2010. и 2019. године.</a:t>
            </a:r>
            <a:r>
              <a:rPr sz="2250" spc="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endParaRPr sz="2250" spc="45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 marR="20320">
              <a:lnSpc>
                <a:spcPct val="125000"/>
              </a:lnSpc>
              <a:spcBef>
                <a:spcPts val="100"/>
              </a:spcBef>
            </a:pPr>
            <a:r>
              <a:rPr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Source: </a:t>
            </a: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https://</a:t>
            </a:r>
            <a:r>
              <a:rPr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  <a:hlinkClick r:id="rId2"/>
              </a:rPr>
              <a:t>www.wri.org/insights/2023-ipcc-ar6-synthesis-report-climate-change-</a:t>
            </a:r>
            <a:r>
              <a:rPr sz="18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  <a:hlinkClick r:id="rId2"/>
              </a:rPr>
              <a:t>findings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962503" y="7470278"/>
            <a:ext cx="754380" cy="408940"/>
          </a:xfrm>
          <a:custGeom>
            <a:avLst/>
            <a:gdLst/>
            <a:ahLst/>
            <a:cxnLst/>
            <a:rect l="l" t="t" r="r" b="b"/>
            <a:pathLst>
              <a:path w="754379" h="408940">
                <a:moveTo>
                  <a:pt x="657096" y="359730"/>
                </a:moveTo>
                <a:lnTo>
                  <a:pt x="644304" y="359730"/>
                </a:lnTo>
                <a:lnTo>
                  <a:pt x="638449" y="356790"/>
                </a:lnTo>
                <a:lnTo>
                  <a:pt x="548293" y="235759"/>
                </a:lnTo>
                <a:lnTo>
                  <a:pt x="547614" y="228041"/>
                </a:lnTo>
                <a:lnTo>
                  <a:pt x="547588" y="227741"/>
                </a:lnTo>
                <a:lnTo>
                  <a:pt x="554430" y="214102"/>
                </a:lnTo>
                <a:lnTo>
                  <a:pt x="561297" y="209870"/>
                </a:lnTo>
                <a:lnTo>
                  <a:pt x="610584" y="209870"/>
                </a:lnTo>
                <a:lnTo>
                  <a:pt x="610584" y="66923"/>
                </a:lnTo>
                <a:lnTo>
                  <a:pt x="612164" y="59126"/>
                </a:lnTo>
                <a:lnTo>
                  <a:pt x="616468" y="52749"/>
                </a:lnTo>
                <a:lnTo>
                  <a:pt x="622845" y="48445"/>
                </a:lnTo>
                <a:lnTo>
                  <a:pt x="630642" y="46865"/>
                </a:lnTo>
                <a:lnTo>
                  <a:pt x="670735" y="46865"/>
                </a:lnTo>
                <a:lnTo>
                  <a:pt x="678541" y="48445"/>
                </a:lnTo>
                <a:lnTo>
                  <a:pt x="684917" y="52749"/>
                </a:lnTo>
                <a:lnTo>
                  <a:pt x="689216" y="59126"/>
                </a:lnTo>
                <a:lnTo>
                  <a:pt x="690793" y="66923"/>
                </a:lnTo>
                <a:lnTo>
                  <a:pt x="690793" y="70920"/>
                </a:lnTo>
                <a:lnTo>
                  <a:pt x="634639" y="70920"/>
                </a:lnTo>
                <a:lnTo>
                  <a:pt x="634592" y="214102"/>
                </a:lnTo>
                <a:lnTo>
                  <a:pt x="633062" y="221664"/>
                </a:lnTo>
                <a:lnTo>
                  <a:pt x="628761" y="228041"/>
                </a:lnTo>
                <a:lnTo>
                  <a:pt x="622383" y="232345"/>
                </a:lnTo>
                <a:lnTo>
                  <a:pt x="614581" y="233925"/>
                </a:lnTo>
                <a:lnTo>
                  <a:pt x="576911" y="233925"/>
                </a:lnTo>
                <a:lnTo>
                  <a:pt x="650677" y="332970"/>
                </a:lnTo>
                <a:lnTo>
                  <a:pt x="680708" y="332970"/>
                </a:lnTo>
                <a:lnTo>
                  <a:pt x="662975" y="356790"/>
                </a:lnTo>
                <a:lnTo>
                  <a:pt x="657096" y="359730"/>
                </a:lnTo>
                <a:close/>
              </a:path>
              <a:path w="754379" h="408940">
                <a:moveTo>
                  <a:pt x="680708" y="332970"/>
                </a:moveTo>
                <a:lnTo>
                  <a:pt x="650677" y="332970"/>
                </a:lnTo>
                <a:lnTo>
                  <a:pt x="724443" y="233925"/>
                </a:lnTo>
                <a:lnTo>
                  <a:pt x="686772" y="233925"/>
                </a:lnTo>
                <a:lnTo>
                  <a:pt x="666714" y="70920"/>
                </a:lnTo>
                <a:lnTo>
                  <a:pt x="690793" y="70920"/>
                </a:lnTo>
                <a:lnTo>
                  <a:pt x="690793" y="209870"/>
                </a:lnTo>
                <a:lnTo>
                  <a:pt x="740057" y="209870"/>
                </a:lnTo>
                <a:lnTo>
                  <a:pt x="746923" y="214102"/>
                </a:lnTo>
                <a:lnTo>
                  <a:pt x="753766" y="227741"/>
                </a:lnTo>
                <a:lnTo>
                  <a:pt x="753062" y="235759"/>
                </a:lnTo>
                <a:lnTo>
                  <a:pt x="680708" y="332970"/>
                </a:lnTo>
                <a:close/>
              </a:path>
              <a:path w="754379" h="408940">
                <a:moveTo>
                  <a:pt x="52153" y="408358"/>
                </a:moveTo>
                <a:lnTo>
                  <a:pt x="44298" y="406618"/>
                </a:lnTo>
                <a:lnTo>
                  <a:pt x="44662" y="406618"/>
                </a:lnTo>
                <a:lnTo>
                  <a:pt x="41125" y="401092"/>
                </a:lnTo>
                <a:lnTo>
                  <a:pt x="23350" y="368459"/>
                </a:lnTo>
                <a:lnTo>
                  <a:pt x="10473" y="333846"/>
                </a:lnTo>
                <a:lnTo>
                  <a:pt x="2641" y="297742"/>
                </a:lnTo>
                <a:lnTo>
                  <a:pt x="0" y="260615"/>
                </a:lnTo>
                <a:lnTo>
                  <a:pt x="4204" y="213847"/>
                </a:lnTo>
                <a:lnTo>
                  <a:pt x="16329" y="169783"/>
                </a:lnTo>
                <a:lnTo>
                  <a:pt x="35508" y="129449"/>
                </a:lnTo>
                <a:lnTo>
                  <a:pt x="35632" y="129188"/>
                </a:lnTo>
                <a:lnTo>
                  <a:pt x="61370" y="92804"/>
                </a:lnTo>
                <a:lnTo>
                  <a:pt x="92802" y="61372"/>
                </a:lnTo>
                <a:lnTo>
                  <a:pt x="129186" y="35634"/>
                </a:lnTo>
                <a:lnTo>
                  <a:pt x="169781" y="16332"/>
                </a:lnTo>
                <a:lnTo>
                  <a:pt x="213845" y="4206"/>
                </a:lnTo>
                <a:lnTo>
                  <a:pt x="260636" y="0"/>
                </a:lnTo>
                <a:lnTo>
                  <a:pt x="307428" y="4206"/>
                </a:lnTo>
                <a:lnTo>
                  <a:pt x="351494" y="16332"/>
                </a:lnTo>
                <a:lnTo>
                  <a:pt x="367689" y="24032"/>
                </a:lnTo>
                <a:lnTo>
                  <a:pt x="260659" y="24032"/>
                </a:lnTo>
                <a:lnTo>
                  <a:pt x="213038" y="28847"/>
                </a:lnTo>
                <a:lnTo>
                  <a:pt x="168657" y="42655"/>
                </a:lnTo>
                <a:lnTo>
                  <a:pt x="128474" y="64496"/>
                </a:lnTo>
                <a:lnTo>
                  <a:pt x="93449" y="93409"/>
                </a:lnTo>
                <a:lnTo>
                  <a:pt x="64539" y="128437"/>
                </a:lnTo>
                <a:lnTo>
                  <a:pt x="42702" y="168620"/>
                </a:lnTo>
                <a:lnTo>
                  <a:pt x="28896" y="212999"/>
                </a:lnTo>
                <a:lnTo>
                  <a:pt x="24079" y="260615"/>
                </a:lnTo>
                <a:lnTo>
                  <a:pt x="26474" y="294292"/>
                </a:lnTo>
                <a:lnTo>
                  <a:pt x="45259" y="358472"/>
                </a:lnTo>
                <a:lnTo>
                  <a:pt x="62673" y="390111"/>
                </a:lnTo>
                <a:lnTo>
                  <a:pt x="63270" y="392345"/>
                </a:lnTo>
                <a:lnTo>
                  <a:pt x="63276" y="398553"/>
                </a:lnTo>
                <a:lnTo>
                  <a:pt x="61359" y="402409"/>
                </a:lnTo>
                <a:lnTo>
                  <a:pt x="52153" y="408358"/>
                </a:lnTo>
                <a:close/>
              </a:path>
              <a:path w="754379" h="408940">
                <a:moveTo>
                  <a:pt x="473986" y="406618"/>
                </a:moveTo>
                <a:lnTo>
                  <a:pt x="467825" y="406618"/>
                </a:lnTo>
                <a:lnTo>
                  <a:pt x="465568" y="406007"/>
                </a:lnTo>
                <a:lnTo>
                  <a:pt x="459971" y="402409"/>
                </a:lnTo>
                <a:lnTo>
                  <a:pt x="458043" y="398553"/>
                </a:lnTo>
                <a:lnTo>
                  <a:pt x="458043" y="392345"/>
                </a:lnTo>
                <a:lnTo>
                  <a:pt x="458631" y="390111"/>
                </a:lnTo>
                <a:lnTo>
                  <a:pt x="459924" y="388089"/>
                </a:lnTo>
                <a:lnTo>
                  <a:pt x="476052" y="358472"/>
                </a:lnTo>
                <a:lnTo>
                  <a:pt x="487657" y="327272"/>
                </a:lnTo>
                <a:lnTo>
                  <a:pt x="487736" y="327059"/>
                </a:lnTo>
                <a:lnTo>
                  <a:pt x="494844" y="294292"/>
                </a:lnTo>
                <a:lnTo>
                  <a:pt x="497242" y="260615"/>
                </a:lnTo>
                <a:lnTo>
                  <a:pt x="492513" y="213847"/>
                </a:lnTo>
                <a:lnTo>
                  <a:pt x="478622" y="168620"/>
                </a:lnTo>
                <a:lnTo>
                  <a:pt x="456785" y="128437"/>
                </a:lnTo>
                <a:lnTo>
                  <a:pt x="427873" y="93409"/>
                </a:lnTo>
                <a:lnTo>
                  <a:pt x="392847" y="64496"/>
                </a:lnTo>
                <a:lnTo>
                  <a:pt x="352663" y="42655"/>
                </a:lnTo>
                <a:lnTo>
                  <a:pt x="308281" y="28847"/>
                </a:lnTo>
                <a:lnTo>
                  <a:pt x="260659" y="24032"/>
                </a:lnTo>
                <a:lnTo>
                  <a:pt x="367689" y="24032"/>
                </a:lnTo>
                <a:lnTo>
                  <a:pt x="428480" y="61372"/>
                </a:lnTo>
                <a:lnTo>
                  <a:pt x="459915" y="92804"/>
                </a:lnTo>
                <a:lnTo>
                  <a:pt x="485657" y="129188"/>
                </a:lnTo>
                <a:lnTo>
                  <a:pt x="504963" y="169783"/>
                </a:lnTo>
                <a:lnTo>
                  <a:pt x="517090" y="213847"/>
                </a:lnTo>
                <a:lnTo>
                  <a:pt x="521296" y="260615"/>
                </a:lnTo>
                <a:lnTo>
                  <a:pt x="518734" y="296622"/>
                </a:lnTo>
                <a:lnTo>
                  <a:pt x="497945" y="368459"/>
                </a:lnTo>
                <a:lnTo>
                  <a:pt x="477866" y="404666"/>
                </a:lnTo>
                <a:lnTo>
                  <a:pt x="473986" y="406618"/>
                </a:lnTo>
                <a:close/>
              </a:path>
              <a:path w="754379" h="408940">
                <a:moveTo>
                  <a:pt x="114468" y="408029"/>
                </a:moveTo>
                <a:lnTo>
                  <a:pt x="106872" y="407629"/>
                </a:lnTo>
                <a:lnTo>
                  <a:pt x="100082" y="400058"/>
                </a:lnTo>
                <a:lnTo>
                  <a:pt x="98011" y="397283"/>
                </a:lnTo>
                <a:lnTo>
                  <a:pt x="95828" y="394602"/>
                </a:lnTo>
                <a:lnTo>
                  <a:pt x="75373" y="364593"/>
                </a:lnTo>
                <a:lnTo>
                  <a:pt x="60390" y="331809"/>
                </a:lnTo>
                <a:lnTo>
                  <a:pt x="51177" y="296930"/>
                </a:lnTo>
                <a:lnTo>
                  <a:pt x="48044" y="260615"/>
                </a:lnTo>
                <a:lnTo>
                  <a:pt x="53675" y="211936"/>
                </a:lnTo>
                <a:lnTo>
                  <a:pt x="69704" y="167202"/>
                </a:lnTo>
                <a:lnTo>
                  <a:pt x="94839" y="127721"/>
                </a:lnTo>
                <a:lnTo>
                  <a:pt x="127793" y="94777"/>
                </a:lnTo>
                <a:lnTo>
                  <a:pt x="167277" y="69656"/>
                </a:lnTo>
                <a:lnTo>
                  <a:pt x="212009" y="53641"/>
                </a:lnTo>
                <a:lnTo>
                  <a:pt x="260683" y="48017"/>
                </a:lnTo>
                <a:lnTo>
                  <a:pt x="309378" y="53641"/>
                </a:lnTo>
                <a:lnTo>
                  <a:pt x="354109" y="69656"/>
                </a:lnTo>
                <a:lnTo>
                  <a:pt x="358535" y="72472"/>
                </a:lnTo>
                <a:lnTo>
                  <a:pt x="248620" y="72472"/>
                </a:lnTo>
                <a:lnTo>
                  <a:pt x="229704" y="74631"/>
                </a:lnTo>
                <a:lnTo>
                  <a:pt x="211396" y="78613"/>
                </a:lnTo>
                <a:lnTo>
                  <a:pt x="193793" y="84327"/>
                </a:lnTo>
                <a:lnTo>
                  <a:pt x="176994" y="91684"/>
                </a:lnTo>
                <a:lnTo>
                  <a:pt x="183940" y="103723"/>
                </a:lnTo>
                <a:lnTo>
                  <a:pt x="156183" y="103723"/>
                </a:lnTo>
                <a:lnTo>
                  <a:pt x="141192" y="114840"/>
                </a:lnTo>
                <a:lnTo>
                  <a:pt x="127393" y="127347"/>
                </a:lnTo>
                <a:lnTo>
                  <a:pt x="114883" y="141146"/>
                </a:lnTo>
                <a:lnTo>
                  <a:pt x="103762" y="156138"/>
                </a:lnTo>
                <a:lnTo>
                  <a:pt x="134109" y="173680"/>
                </a:lnTo>
                <a:lnTo>
                  <a:pt x="135027" y="176972"/>
                </a:lnTo>
                <a:lnTo>
                  <a:pt x="91716" y="176972"/>
                </a:lnTo>
                <a:lnTo>
                  <a:pt x="84359" y="193772"/>
                </a:lnTo>
                <a:lnTo>
                  <a:pt x="78642" y="211374"/>
                </a:lnTo>
                <a:lnTo>
                  <a:pt x="74657" y="229682"/>
                </a:lnTo>
                <a:lnTo>
                  <a:pt x="72496" y="248598"/>
                </a:lnTo>
                <a:lnTo>
                  <a:pt x="107601" y="248598"/>
                </a:lnTo>
                <a:lnTo>
                  <a:pt x="112986" y="253983"/>
                </a:lnTo>
                <a:lnTo>
                  <a:pt x="113010" y="267293"/>
                </a:lnTo>
                <a:lnTo>
                  <a:pt x="107648" y="272678"/>
                </a:lnTo>
                <a:lnTo>
                  <a:pt x="72632" y="272678"/>
                </a:lnTo>
                <a:lnTo>
                  <a:pt x="74732" y="291320"/>
                </a:lnTo>
                <a:lnTo>
                  <a:pt x="91672" y="344327"/>
                </a:lnTo>
                <a:lnTo>
                  <a:pt x="135033" y="344327"/>
                </a:lnTo>
                <a:lnTo>
                  <a:pt x="134156" y="347596"/>
                </a:lnTo>
                <a:lnTo>
                  <a:pt x="103927" y="365067"/>
                </a:lnTo>
                <a:lnTo>
                  <a:pt x="106198" y="368459"/>
                </a:lnTo>
                <a:lnTo>
                  <a:pt x="107688" y="370628"/>
                </a:lnTo>
                <a:lnTo>
                  <a:pt x="111681" y="376078"/>
                </a:lnTo>
                <a:lnTo>
                  <a:pt x="115878" y="381396"/>
                </a:lnTo>
                <a:lnTo>
                  <a:pt x="120303" y="386560"/>
                </a:lnTo>
                <a:lnTo>
                  <a:pt x="122371" y="388865"/>
                </a:lnTo>
                <a:lnTo>
                  <a:pt x="123278" y="391733"/>
                </a:lnTo>
                <a:lnTo>
                  <a:pt x="123286" y="397894"/>
                </a:lnTo>
                <a:lnTo>
                  <a:pt x="122084" y="401092"/>
                </a:lnTo>
                <a:lnTo>
                  <a:pt x="120708" y="402409"/>
                </a:lnTo>
                <a:lnTo>
                  <a:pt x="114468" y="408029"/>
                </a:lnTo>
                <a:close/>
              </a:path>
              <a:path w="754379" h="408940">
                <a:moveTo>
                  <a:pt x="267314" y="112988"/>
                </a:moveTo>
                <a:lnTo>
                  <a:pt x="254005" y="112988"/>
                </a:lnTo>
                <a:lnTo>
                  <a:pt x="248620" y="107603"/>
                </a:lnTo>
                <a:lnTo>
                  <a:pt x="248620" y="72472"/>
                </a:lnTo>
                <a:lnTo>
                  <a:pt x="272699" y="72472"/>
                </a:lnTo>
                <a:lnTo>
                  <a:pt x="272699" y="107603"/>
                </a:lnTo>
                <a:lnTo>
                  <a:pt x="267314" y="112988"/>
                </a:lnTo>
                <a:close/>
              </a:path>
              <a:path w="754379" h="408940">
                <a:moveTo>
                  <a:pt x="344631" y="134387"/>
                </a:moveTo>
                <a:lnTo>
                  <a:pt x="338446" y="134387"/>
                </a:lnTo>
                <a:lnTo>
                  <a:pt x="336377" y="133870"/>
                </a:lnTo>
                <a:lnTo>
                  <a:pt x="334496" y="132764"/>
                </a:lnTo>
                <a:lnTo>
                  <a:pt x="328735" y="129449"/>
                </a:lnTo>
                <a:lnTo>
                  <a:pt x="326760" y="122089"/>
                </a:lnTo>
                <a:lnTo>
                  <a:pt x="344325" y="91684"/>
                </a:lnTo>
                <a:lnTo>
                  <a:pt x="327525" y="84327"/>
                </a:lnTo>
                <a:lnTo>
                  <a:pt x="309923" y="78613"/>
                </a:lnTo>
                <a:lnTo>
                  <a:pt x="291615" y="74631"/>
                </a:lnTo>
                <a:lnTo>
                  <a:pt x="272699" y="72472"/>
                </a:lnTo>
                <a:lnTo>
                  <a:pt x="358535" y="72472"/>
                </a:lnTo>
                <a:lnTo>
                  <a:pt x="393590" y="94777"/>
                </a:lnTo>
                <a:lnTo>
                  <a:pt x="402537" y="103723"/>
                </a:lnTo>
                <a:lnTo>
                  <a:pt x="365136" y="103723"/>
                </a:lnTo>
                <a:lnTo>
                  <a:pt x="348675" y="132223"/>
                </a:lnTo>
                <a:lnTo>
                  <a:pt x="344631" y="134387"/>
                </a:lnTo>
                <a:close/>
              </a:path>
              <a:path w="754379" h="408940">
                <a:moveTo>
                  <a:pt x="182849" y="134387"/>
                </a:moveTo>
                <a:lnTo>
                  <a:pt x="176664" y="134387"/>
                </a:lnTo>
                <a:lnTo>
                  <a:pt x="172620" y="132223"/>
                </a:lnTo>
                <a:lnTo>
                  <a:pt x="156183" y="103723"/>
                </a:lnTo>
                <a:lnTo>
                  <a:pt x="183940" y="103723"/>
                </a:lnTo>
                <a:lnTo>
                  <a:pt x="194536" y="122089"/>
                </a:lnTo>
                <a:lnTo>
                  <a:pt x="192630" y="129188"/>
                </a:lnTo>
                <a:lnTo>
                  <a:pt x="192560" y="129449"/>
                </a:lnTo>
                <a:lnTo>
                  <a:pt x="184918" y="133870"/>
                </a:lnTo>
                <a:lnTo>
                  <a:pt x="182849" y="134387"/>
                </a:lnTo>
                <a:close/>
              </a:path>
              <a:path w="754379" h="408940">
                <a:moveTo>
                  <a:pt x="400972" y="192821"/>
                </a:moveTo>
                <a:lnTo>
                  <a:pt x="394788" y="192821"/>
                </a:lnTo>
                <a:lnTo>
                  <a:pt x="390743" y="190658"/>
                </a:lnTo>
                <a:lnTo>
                  <a:pt x="385194" y="181040"/>
                </a:lnTo>
                <a:lnTo>
                  <a:pt x="387169" y="173680"/>
                </a:lnTo>
                <a:lnTo>
                  <a:pt x="417550" y="156138"/>
                </a:lnTo>
                <a:lnTo>
                  <a:pt x="406431" y="141146"/>
                </a:lnTo>
                <a:lnTo>
                  <a:pt x="393918" y="127347"/>
                </a:lnTo>
                <a:lnTo>
                  <a:pt x="380118" y="114840"/>
                </a:lnTo>
                <a:lnTo>
                  <a:pt x="365136" y="103723"/>
                </a:lnTo>
                <a:lnTo>
                  <a:pt x="402537" y="103723"/>
                </a:lnTo>
                <a:lnTo>
                  <a:pt x="426536" y="127721"/>
                </a:lnTo>
                <a:lnTo>
                  <a:pt x="451661" y="167202"/>
                </a:lnTo>
                <a:lnTo>
                  <a:pt x="455160" y="176972"/>
                </a:lnTo>
                <a:lnTo>
                  <a:pt x="429613" y="176972"/>
                </a:lnTo>
                <a:lnTo>
                  <a:pt x="403042" y="192304"/>
                </a:lnTo>
                <a:lnTo>
                  <a:pt x="400972" y="192821"/>
                </a:lnTo>
                <a:close/>
              </a:path>
              <a:path w="754379" h="408940">
                <a:moveTo>
                  <a:pt x="126551" y="192821"/>
                </a:moveTo>
                <a:lnTo>
                  <a:pt x="120229" y="192821"/>
                </a:lnTo>
                <a:lnTo>
                  <a:pt x="118213" y="192304"/>
                </a:lnTo>
                <a:lnTo>
                  <a:pt x="116372" y="191222"/>
                </a:lnTo>
                <a:lnTo>
                  <a:pt x="91664" y="176972"/>
                </a:lnTo>
                <a:lnTo>
                  <a:pt x="135027" y="176972"/>
                </a:lnTo>
                <a:lnTo>
                  <a:pt x="136118" y="181040"/>
                </a:lnTo>
                <a:lnTo>
                  <a:pt x="130565" y="190658"/>
                </a:lnTo>
                <a:lnTo>
                  <a:pt x="126551" y="192821"/>
                </a:lnTo>
                <a:close/>
              </a:path>
              <a:path w="754379" h="408940">
                <a:moveTo>
                  <a:pt x="455220" y="344327"/>
                </a:moveTo>
                <a:lnTo>
                  <a:pt x="429637" y="344327"/>
                </a:lnTo>
                <a:lnTo>
                  <a:pt x="437041" y="327272"/>
                </a:lnTo>
                <a:lnTo>
                  <a:pt x="442697" y="309561"/>
                </a:lnTo>
                <a:lnTo>
                  <a:pt x="446584" y="291320"/>
                </a:lnTo>
                <a:lnTo>
                  <a:pt x="448684" y="272678"/>
                </a:lnTo>
                <a:lnTo>
                  <a:pt x="413694" y="272678"/>
                </a:lnTo>
                <a:lnTo>
                  <a:pt x="408309" y="267293"/>
                </a:lnTo>
                <a:lnTo>
                  <a:pt x="408309" y="253983"/>
                </a:lnTo>
                <a:lnTo>
                  <a:pt x="413694" y="248598"/>
                </a:lnTo>
                <a:lnTo>
                  <a:pt x="448825" y="248598"/>
                </a:lnTo>
                <a:lnTo>
                  <a:pt x="446667" y="229682"/>
                </a:lnTo>
                <a:lnTo>
                  <a:pt x="442807" y="211936"/>
                </a:lnTo>
                <a:lnTo>
                  <a:pt x="442685" y="211374"/>
                </a:lnTo>
                <a:lnTo>
                  <a:pt x="436970" y="193772"/>
                </a:lnTo>
                <a:lnTo>
                  <a:pt x="429613" y="176972"/>
                </a:lnTo>
                <a:lnTo>
                  <a:pt x="455160" y="176972"/>
                </a:lnTo>
                <a:lnTo>
                  <a:pt x="467679" y="211936"/>
                </a:lnTo>
                <a:lnTo>
                  <a:pt x="473301" y="260615"/>
                </a:lnTo>
                <a:lnTo>
                  <a:pt x="470190" y="296622"/>
                </a:lnTo>
                <a:lnTo>
                  <a:pt x="470163" y="296930"/>
                </a:lnTo>
                <a:lnTo>
                  <a:pt x="460944" y="331809"/>
                </a:lnTo>
                <a:lnTo>
                  <a:pt x="455220" y="344327"/>
                </a:lnTo>
                <a:close/>
              </a:path>
              <a:path w="754379" h="408940">
                <a:moveTo>
                  <a:pt x="260636" y="299696"/>
                </a:moveTo>
                <a:lnTo>
                  <a:pt x="245446" y="296622"/>
                </a:lnTo>
                <a:lnTo>
                  <a:pt x="233029" y="288245"/>
                </a:lnTo>
                <a:lnTo>
                  <a:pt x="224652" y="275828"/>
                </a:lnTo>
                <a:lnTo>
                  <a:pt x="221578" y="260615"/>
                </a:lnTo>
                <a:lnTo>
                  <a:pt x="221578" y="257840"/>
                </a:lnTo>
                <a:lnTo>
                  <a:pt x="221907" y="255112"/>
                </a:lnTo>
                <a:lnTo>
                  <a:pt x="222496" y="252361"/>
                </a:lnTo>
                <a:lnTo>
                  <a:pt x="222268" y="252361"/>
                </a:lnTo>
                <a:lnTo>
                  <a:pt x="141580" y="205778"/>
                </a:lnTo>
                <a:lnTo>
                  <a:pt x="139581" y="198418"/>
                </a:lnTo>
                <a:lnTo>
                  <a:pt x="146260" y="186896"/>
                </a:lnTo>
                <a:lnTo>
                  <a:pt x="153620" y="184920"/>
                </a:lnTo>
                <a:lnTo>
                  <a:pt x="234628" y="231715"/>
                </a:lnTo>
                <a:lnTo>
                  <a:pt x="286304" y="231715"/>
                </a:lnTo>
                <a:lnTo>
                  <a:pt x="288254" y="233032"/>
                </a:lnTo>
                <a:lnTo>
                  <a:pt x="296624" y="245448"/>
                </a:lnTo>
                <a:lnTo>
                  <a:pt x="296662" y="245636"/>
                </a:lnTo>
                <a:lnTo>
                  <a:pt x="252382" y="245636"/>
                </a:lnTo>
                <a:lnTo>
                  <a:pt x="245657" y="252361"/>
                </a:lnTo>
                <a:lnTo>
                  <a:pt x="245657" y="268915"/>
                </a:lnTo>
                <a:lnTo>
                  <a:pt x="252382" y="275641"/>
                </a:lnTo>
                <a:lnTo>
                  <a:pt x="296658" y="275641"/>
                </a:lnTo>
                <a:lnTo>
                  <a:pt x="296620" y="275828"/>
                </a:lnTo>
                <a:lnTo>
                  <a:pt x="288242" y="288245"/>
                </a:lnTo>
                <a:lnTo>
                  <a:pt x="275826" y="296622"/>
                </a:lnTo>
                <a:lnTo>
                  <a:pt x="260636" y="299696"/>
                </a:lnTo>
                <a:close/>
              </a:path>
              <a:path w="754379" h="408940">
                <a:moveTo>
                  <a:pt x="286304" y="231715"/>
                </a:moveTo>
                <a:lnTo>
                  <a:pt x="234628" y="231715"/>
                </a:lnTo>
                <a:lnTo>
                  <a:pt x="240210" y="227502"/>
                </a:lnTo>
                <a:lnTo>
                  <a:pt x="246480" y="224311"/>
                </a:lnTo>
                <a:lnTo>
                  <a:pt x="253332" y="222287"/>
                </a:lnTo>
                <a:lnTo>
                  <a:pt x="260659" y="221580"/>
                </a:lnTo>
                <a:lnTo>
                  <a:pt x="275846" y="224654"/>
                </a:lnTo>
                <a:lnTo>
                  <a:pt x="286304" y="231715"/>
                </a:lnTo>
                <a:close/>
              </a:path>
              <a:path w="754379" h="408940">
                <a:moveTo>
                  <a:pt x="296658" y="275641"/>
                </a:moveTo>
                <a:lnTo>
                  <a:pt x="268937" y="275641"/>
                </a:lnTo>
                <a:lnTo>
                  <a:pt x="275662" y="268915"/>
                </a:lnTo>
                <a:lnTo>
                  <a:pt x="275662" y="252361"/>
                </a:lnTo>
                <a:lnTo>
                  <a:pt x="268937" y="245636"/>
                </a:lnTo>
                <a:lnTo>
                  <a:pt x="296662" y="245636"/>
                </a:lnTo>
                <a:lnTo>
                  <a:pt x="299689" y="260615"/>
                </a:lnTo>
                <a:lnTo>
                  <a:pt x="296658" y="275641"/>
                </a:lnTo>
                <a:close/>
              </a:path>
              <a:path w="754379" h="408940">
                <a:moveTo>
                  <a:pt x="135033" y="344327"/>
                </a:moveTo>
                <a:lnTo>
                  <a:pt x="91722" y="344327"/>
                </a:lnTo>
                <a:lnTo>
                  <a:pt x="122174" y="326738"/>
                </a:lnTo>
                <a:lnTo>
                  <a:pt x="122046" y="326738"/>
                </a:lnTo>
                <a:lnTo>
                  <a:pt x="129406" y="328714"/>
                </a:lnTo>
                <a:lnTo>
                  <a:pt x="131261" y="331809"/>
                </a:lnTo>
                <a:lnTo>
                  <a:pt x="136111" y="340236"/>
                </a:lnTo>
                <a:lnTo>
                  <a:pt x="135033" y="344327"/>
                </a:lnTo>
                <a:close/>
              </a:path>
              <a:path w="754379" h="408940">
                <a:moveTo>
                  <a:pt x="413305" y="406618"/>
                </a:moveTo>
                <a:lnTo>
                  <a:pt x="407020" y="406618"/>
                </a:lnTo>
                <a:lnTo>
                  <a:pt x="404218" y="405631"/>
                </a:lnTo>
                <a:lnTo>
                  <a:pt x="400621" y="402409"/>
                </a:lnTo>
                <a:lnTo>
                  <a:pt x="399221" y="401092"/>
                </a:lnTo>
                <a:lnTo>
                  <a:pt x="398033" y="397894"/>
                </a:lnTo>
                <a:lnTo>
                  <a:pt x="398033" y="391733"/>
                </a:lnTo>
                <a:lnTo>
                  <a:pt x="398950" y="388865"/>
                </a:lnTo>
                <a:lnTo>
                  <a:pt x="400996" y="386560"/>
                </a:lnTo>
                <a:lnTo>
                  <a:pt x="405423" y="381396"/>
                </a:lnTo>
                <a:lnTo>
                  <a:pt x="409620" y="376078"/>
                </a:lnTo>
                <a:lnTo>
                  <a:pt x="413615" y="370628"/>
                </a:lnTo>
                <a:lnTo>
                  <a:pt x="417433" y="365067"/>
                </a:lnTo>
                <a:lnTo>
                  <a:pt x="387146" y="347596"/>
                </a:lnTo>
                <a:lnTo>
                  <a:pt x="385170" y="340236"/>
                </a:lnTo>
                <a:lnTo>
                  <a:pt x="391825" y="328714"/>
                </a:lnTo>
                <a:lnTo>
                  <a:pt x="399185" y="326738"/>
                </a:lnTo>
                <a:lnTo>
                  <a:pt x="429637" y="344327"/>
                </a:lnTo>
                <a:lnTo>
                  <a:pt x="455220" y="344327"/>
                </a:lnTo>
                <a:lnTo>
                  <a:pt x="445954" y="364593"/>
                </a:lnTo>
                <a:lnTo>
                  <a:pt x="425499" y="394602"/>
                </a:lnTo>
                <a:lnTo>
                  <a:pt x="423312" y="397283"/>
                </a:lnTo>
                <a:lnTo>
                  <a:pt x="421242" y="400058"/>
                </a:lnTo>
                <a:lnTo>
                  <a:pt x="416539" y="405301"/>
                </a:lnTo>
                <a:lnTo>
                  <a:pt x="413305" y="406618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9087" y="2071687"/>
            <a:ext cx="6010274" cy="38957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49279" y="3481072"/>
            <a:ext cx="10808335" cy="18741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7095" marR="5080" indent="-3415030">
              <a:lnSpc>
                <a:spcPct val="125000"/>
              </a:lnSpc>
              <a:spcBef>
                <a:spcPts val="100"/>
              </a:spcBef>
            </a:pPr>
            <a:r>
              <a:rPr lang="ru-RU" sz="4800" spc="-31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Оквирна конвенција Уједињених нација о климатским променама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5426" y="2181228"/>
            <a:ext cx="3600359" cy="36702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9153" y="406400"/>
            <a:ext cx="11802923" cy="1145826"/>
          </a:xfrm>
          <a:prstGeom prst="rect">
            <a:avLst/>
          </a:prstGeom>
        </p:spPr>
        <p:txBody>
          <a:bodyPr vert="horz" wrap="square" lIns="0" tIns="403225" rIns="0" bIns="0" rtlCol="0">
            <a:spAutoFit/>
          </a:bodyPr>
          <a:lstStyle/>
          <a:p>
            <a:pPr marL="4307840">
              <a:spcBef>
                <a:spcPts val="100"/>
              </a:spcBef>
            </a:pPr>
            <a:r>
              <a:rPr lang="sr-Cyrl-RS" sz="4800" spc="-300" dirty="0">
                <a:latin typeface="Trebuchet MS" panose="020B0603020202020204"/>
                <a:cs typeface="Trebuchet MS" panose="020B0603020202020204"/>
              </a:rPr>
              <a:t>Рио конвенције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02700" y="2627629"/>
            <a:ext cx="4660900" cy="1363194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spcBef>
                <a:spcPts val="910"/>
              </a:spcBef>
            </a:pPr>
            <a:r>
              <a:rPr lang="ru-RU" sz="2700" b="1" spc="-7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Оквирна конвенција Уједињених нација о климатским променама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50103" y="5885179"/>
            <a:ext cx="4590415" cy="15830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2700" b="1" spc="-7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Конвенција Уједињених нација о биолошкој разноликости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14624" y="3761104"/>
            <a:ext cx="3365500" cy="1363194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R="5080" algn="r">
              <a:spcBef>
                <a:spcPts val="910"/>
              </a:spcBef>
            </a:pPr>
            <a:r>
              <a:rPr lang="ru-RU" sz="2700" b="1" spc="-9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Конвенција о борби против дезертификације</a:t>
            </a:r>
            <a:endParaRPr sz="2700" dirty="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6100" y="6413500"/>
            <a:ext cx="2332355" cy="93853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4350" y="5270500"/>
            <a:ext cx="2363470" cy="86804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0550" y="7480300"/>
            <a:ext cx="2030730" cy="11042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6326" y="3167141"/>
            <a:ext cx="12146280" cy="41662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0" marR="138430" algn="just">
              <a:lnSpc>
                <a:spcPct val="124000"/>
              </a:lnSpc>
              <a:spcBef>
                <a:spcPts val="100"/>
              </a:spcBef>
            </a:pPr>
            <a:r>
              <a:rPr lang="ru-RU" sz="2700" spc="10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Крајњи  циљ  ове  Конвенције [...] је сте  постизање [...] стабилизације  концентрација  гасова  стаклене  баште  у атмосфери  на  нивоу  који  би  спречио  опасно  антропогено  мешање  у  климатски  систем. Такав  ниво  треба постићи  у  временском  оквиру  довољном  да  омогући  екосистемима  да  се  природно  прилагоде климатским  променама,  да  се  осигура  да  производња  хране  није  угрожена  и  да  се  омогући  економски развој  на  одржив  начин.</a:t>
            </a:r>
            <a:endParaRPr sz="2700" spc="1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0150" y="2117199"/>
            <a:ext cx="4721860" cy="93871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</a:pPr>
            <a:r>
              <a:rPr lang="sr-Cyrl-RS" spc="-270" dirty="0">
                <a:latin typeface="Trebuchet MS" panose="020B0603020202020204"/>
                <a:cs typeface="Trebuchet MS" panose="020B0603020202020204"/>
              </a:rPr>
              <a:t>Члан 2 Конвенције из</a:t>
            </a:r>
            <a:r>
              <a:rPr spc="-395" dirty="0">
                <a:latin typeface="Trebuchet MS" panose="020B0603020202020204"/>
                <a:cs typeface="Trebuchet MS" panose="020B0603020202020204"/>
              </a:rPr>
              <a:t>1992</a:t>
            </a:r>
            <a:r>
              <a:rPr lang="sr-Cyrl-RS" spc="-395" dirty="0">
                <a:latin typeface="Trebuchet MS" panose="020B0603020202020204"/>
                <a:cs typeface="Trebuchet MS" panose="020B0603020202020204"/>
              </a:rPr>
              <a:t>. године</a:t>
            </a:r>
            <a:endParaRPr spc="-395" dirty="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6327" y="797422"/>
            <a:ext cx="2798451" cy="8338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7191" y="2531985"/>
            <a:ext cx="12065000" cy="40194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24000"/>
              </a:lnSpc>
              <a:spcBef>
                <a:spcPts val="95"/>
              </a:spcBef>
            </a:pPr>
            <a:r>
              <a:rPr b="0" spc="100" dirty="0">
                <a:latin typeface="Trebuchet MS" panose="020B0603020202020204"/>
                <a:cs typeface="Trebuchet MS" panose="020B0603020202020204"/>
              </a:rPr>
              <a:t>[</a:t>
            </a:r>
            <a:r>
              <a:rPr lang="sr-Cyrl-RS" b="0" spc="100" dirty="0">
                <a:latin typeface="Trebuchet MS" panose="020B0603020202020204"/>
                <a:cs typeface="Trebuchet MS" panose="020B0603020202020204"/>
              </a:rPr>
              <a:t>члан</a:t>
            </a:r>
            <a:r>
              <a:rPr b="0" spc="100" dirty="0">
                <a:latin typeface="Trebuchet MS" panose="020B0603020202020204"/>
                <a:cs typeface="Trebuchet MS" panose="020B0603020202020204"/>
              </a:rPr>
              <a:t>. 4] </a:t>
            </a:r>
            <a:r>
              <a:rPr lang="ru-RU" b="0" spc="100" dirty="0">
                <a:latin typeface="Trebuchet MS" panose="020B0603020202020204"/>
                <a:cs typeface="Trebuchet MS" panose="020B0603020202020204"/>
              </a:rPr>
              <a:t>Конвенција такође захтева од свих страна да развију, </a:t>
            </a:r>
            <a:r>
              <a:rPr lang="ru-RU" spc="100" dirty="0">
                <a:latin typeface="Trebuchet MS" panose="020B0603020202020204"/>
                <a:cs typeface="Trebuchet MS" panose="020B0603020202020204"/>
              </a:rPr>
              <a:t>периодично ажурирају, објављују и стављају на располагање Конференцији учесника (COP</a:t>
            </a:r>
            <a:r>
              <a:rPr lang="sr-Latn-RS" spc="100" dirty="0">
                <a:latin typeface="Trebuchet MS" panose="020B0603020202020204"/>
                <a:cs typeface="Trebuchet MS" panose="020B0603020202020204"/>
              </a:rPr>
              <a:t> Conference of parties</a:t>
            </a:r>
            <a:r>
              <a:rPr lang="ru-RU" spc="100" dirty="0">
                <a:latin typeface="Trebuchet MS" panose="020B0603020202020204"/>
                <a:cs typeface="Trebuchet MS" panose="020B0603020202020204"/>
              </a:rPr>
              <a:t>) </a:t>
            </a:r>
            <a:r>
              <a:rPr lang="ru-RU" b="0" spc="100" dirty="0">
                <a:latin typeface="Trebuchet MS" panose="020B0603020202020204"/>
                <a:cs typeface="Trebuchet MS" panose="020B0603020202020204"/>
              </a:rPr>
              <a:t>своје </a:t>
            </a:r>
            <a:r>
              <a:rPr lang="ru-RU" spc="100" dirty="0">
                <a:latin typeface="Trebuchet MS" panose="020B0603020202020204"/>
                <a:cs typeface="Trebuchet MS" panose="020B0603020202020204"/>
              </a:rPr>
              <a:t>националне инвентаре антропогених емисија свих гасова стаклене баште </a:t>
            </a:r>
            <a:r>
              <a:rPr lang="ru-RU" b="0" spc="100" dirty="0">
                <a:latin typeface="Trebuchet MS" panose="020B0603020202020204"/>
                <a:cs typeface="Trebuchet MS" panose="020B0603020202020204"/>
              </a:rPr>
              <a:t>који нису контролисани Монтреалским протоколом.</a:t>
            </a:r>
            <a:br>
              <a:rPr lang="ru-RU" b="0" spc="-330" dirty="0">
                <a:latin typeface="Trebuchet MS" panose="020B0603020202020204"/>
                <a:cs typeface="Trebuchet MS" panose="020B0603020202020204"/>
              </a:rPr>
            </a:br>
            <a:r>
              <a:rPr b="0" spc="-450" dirty="0">
                <a:latin typeface="Trebuchet MS" panose="020B0603020202020204"/>
                <a:cs typeface="Trebuchet MS" panose="020B0603020202020204"/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58025" y="7588250"/>
            <a:ext cx="6450330" cy="1050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72130">
              <a:lnSpc>
                <a:spcPct val="125000"/>
              </a:lnSpc>
              <a:spcBef>
                <a:spcPts val="100"/>
              </a:spcBef>
            </a:pPr>
            <a:r>
              <a:rPr sz="18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</a:t>
            </a:r>
            <a:r>
              <a:rPr sz="18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https://unfccc.int/fr/process/bodies/supreme-</a:t>
            </a:r>
            <a:r>
              <a:rPr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bodies/conference-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of-the-parties-</a:t>
            </a:r>
            <a:r>
              <a:rPr sz="18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cop</a:t>
            </a:r>
            <a:endParaRPr sz="18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4520" y="6378575"/>
            <a:ext cx="12787630" cy="1050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33755" marR="5080" algn="just">
              <a:lnSpc>
                <a:spcPct val="125000"/>
              </a:lnSpc>
            </a:pPr>
            <a:r>
              <a:rPr lang="sr-Cyrl-RS" sz="1800" spc="10" dirty="0">
                <a:solidFill>
                  <a:srgbClr val="002046"/>
                </a:solidFill>
                <a:latin typeface="Arial MT"/>
                <a:cs typeface="Arial MT"/>
              </a:rPr>
              <a:t>Монтреалски протокол о супстанцама које оштећују озонски омотач је значајан мултилатерални споразум о заштити животне средине који регулише производњу и потрошњу скоро 100 вештачких хемикалија које се називају супстанцама које оштећују озонски омотач, као што су </a:t>
            </a:r>
            <a:r>
              <a:rPr lang="en-GB" sz="1800" spc="10" dirty="0">
                <a:solidFill>
                  <a:srgbClr val="002046"/>
                </a:solidFill>
                <a:latin typeface="Arial MT"/>
                <a:cs typeface="Arial MT"/>
              </a:rPr>
              <a:t>CFC, HCFC, </a:t>
            </a:r>
            <a:r>
              <a:rPr lang="sr-Cyrl-RS" sz="1800" spc="10" dirty="0">
                <a:solidFill>
                  <a:srgbClr val="002046"/>
                </a:solidFill>
                <a:latin typeface="Arial MT"/>
                <a:cs typeface="Arial MT"/>
              </a:rPr>
              <a:t>халони итд. (</a:t>
            </a:r>
            <a:r>
              <a:rPr lang="en-GB" sz="1800" spc="10" dirty="0">
                <a:solidFill>
                  <a:srgbClr val="002046"/>
                </a:solidFill>
                <a:latin typeface="Arial MT"/>
                <a:cs typeface="Arial MT"/>
              </a:rPr>
              <a:t>ODS)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6327" y="597397"/>
            <a:ext cx="2798451" cy="8338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1950" y="420370"/>
            <a:ext cx="12449810" cy="1084580"/>
          </a:xfrm>
          <a:prstGeom prst="rect">
            <a:avLst/>
          </a:prstGeom>
        </p:spPr>
        <p:txBody>
          <a:bodyPr vert="horz" wrap="square" lIns="0" tIns="346075" rIns="0" bIns="0" rtlCol="0">
            <a:spAutoFit/>
          </a:bodyPr>
          <a:lstStyle/>
          <a:p>
            <a:pPr marL="2687320">
              <a:spcBef>
                <a:spcPts val="100"/>
              </a:spcBef>
            </a:pPr>
            <a:r>
              <a:rPr lang="sr-Cyrl-RS" sz="4800" spc="100" dirty="0">
                <a:latin typeface="Trebuchet MS" panose="020B0603020202020204"/>
                <a:cs typeface="Trebuchet MS" panose="020B0603020202020204"/>
              </a:rPr>
              <a:t>КОНФЕРЕНЦИЈА ПОТПИСНИЦА</a:t>
            </a:r>
          </a:p>
        </p:txBody>
      </p:sp>
      <p:sp>
        <p:nvSpPr>
          <p:cNvPr id="3" name="object 3"/>
          <p:cNvSpPr/>
          <p:nvPr/>
        </p:nvSpPr>
        <p:spPr>
          <a:xfrm>
            <a:off x="6991341" y="6870699"/>
            <a:ext cx="621665" cy="971550"/>
          </a:xfrm>
          <a:custGeom>
            <a:avLst/>
            <a:gdLst/>
            <a:ahLst/>
            <a:cxnLst/>
            <a:rect l="l" t="t" r="r" b="b"/>
            <a:pathLst>
              <a:path w="621665" h="971550">
                <a:moveTo>
                  <a:pt x="443170" y="706590"/>
                </a:moveTo>
                <a:lnTo>
                  <a:pt x="178210" y="706590"/>
                </a:lnTo>
                <a:lnTo>
                  <a:pt x="178210" y="417523"/>
                </a:lnTo>
                <a:lnTo>
                  <a:pt x="173686" y="415944"/>
                </a:lnTo>
                <a:lnTo>
                  <a:pt x="9656" y="253665"/>
                </a:lnTo>
                <a:lnTo>
                  <a:pt x="0" y="230268"/>
                </a:lnTo>
                <a:lnTo>
                  <a:pt x="2418" y="217806"/>
                </a:lnTo>
                <a:lnTo>
                  <a:pt x="9676" y="206849"/>
                </a:lnTo>
                <a:lnTo>
                  <a:pt x="13988" y="202537"/>
                </a:lnTo>
                <a:lnTo>
                  <a:pt x="19240" y="199805"/>
                </a:lnTo>
                <a:lnTo>
                  <a:pt x="24735" y="198348"/>
                </a:lnTo>
                <a:lnTo>
                  <a:pt x="34663" y="0"/>
                </a:lnTo>
                <a:lnTo>
                  <a:pt x="44515" y="197148"/>
                </a:lnTo>
                <a:lnTo>
                  <a:pt x="44622" y="199289"/>
                </a:lnTo>
                <a:lnTo>
                  <a:pt x="48963" y="200898"/>
                </a:lnTo>
                <a:lnTo>
                  <a:pt x="53062" y="203357"/>
                </a:lnTo>
                <a:lnTo>
                  <a:pt x="183098" y="333423"/>
                </a:lnTo>
                <a:lnTo>
                  <a:pt x="266499" y="333423"/>
                </a:lnTo>
                <a:lnTo>
                  <a:pt x="266499" y="375352"/>
                </a:lnTo>
                <a:lnTo>
                  <a:pt x="490017" y="375352"/>
                </a:lnTo>
                <a:lnTo>
                  <a:pt x="451944" y="413424"/>
                </a:lnTo>
                <a:lnTo>
                  <a:pt x="447663" y="415944"/>
                </a:lnTo>
                <a:lnTo>
                  <a:pt x="443170" y="417523"/>
                </a:lnTo>
                <a:lnTo>
                  <a:pt x="443170" y="706590"/>
                </a:lnTo>
                <a:close/>
              </a:path>
              <a:path w="621665" h="971550">
                <a:moveTo>
                  <a:pt x="309312" y="287176"/>
                </a:moveTo>
                <a:lnTo>
                  <a:pt x="266526" y="275221"/>
                </a:lnTo>
                <a:lnTo>
                  <a:pt x="234778" y="244139"/>
                </a:lnTo>
                <a:lnTo>
                  <a:pt x="222654" y="199805"/>
                </a:lnTo>
                <a:lnTo>
                  <a:pt x="222590" y="199573"/>
                </a:lnTo>
                <a:lnTo>
                  <a:pt x="222512" y="199289"/>
                </a:lnTo>
                <a:lnTo>
                  <a:pt x="234184" y="154548"/>
                </a:lnTo>
                <a:lnTo>
                  <a:pt x="266530" y="122202"/>
                </a:lnTo>
                <a:lnTo>
                  <a:pt x="312068" y="110248"/>
                </a:lnTo>
                <a:lnTo>
                  <a:pt x="354854" y="122202"/>
                </a:lnTo>
                <a:lnTo>
                  <a:pt x="386601" y="153284"/>
                </a:lnTo>
                <a:lnTo>
                  <a:pt x="398925" y="198348"/>
                </a:lnTo>
                <a:lnTo>
                  <a:pt x="398880" y="199805"/>
                </a:lnTo>
                <a:lnTo>
                  <a:pt x="387251" y="242725"/>
                </a:lnTo>
                <a:lnTo>
                  <a:pt x="354850" y="275221"/>
                </a:lnTo>
                <a:lnTo>
                  <a:pt x="309312" y="287176"/>
                </a:lnTo>
                <a:close/>
              </a:path>
              <a:path w="621665" h="971550">
                <a:moveTo>
                  <a:pt x="531945" y="333423"/>
                </a:moveTo>
                <a:lnTo>
                  <a:pt x="438251" y="333423"/>
                </a:lnTo>
                <a:lnTo>
                  <a:pt x="564826" y="206849"/>
                </a:lnTo>
                <a:lnTo>
                  <a:pt x="575784" y="199573"/>
                </a:lnTo>
                <a:lnTo>
                  <a:pt x="588250" y="197148"/>
                </a:lnTo>
                <a:lnTo>
                  <a:pt x="600716" y="199573"/>
                </a:lnTo>
                <a:lnTo>
                  <a:pt x="611673" y="206849"/>
                </a:lnTo>
                <a:lnTo>
                  <a:pt x="618948" y="217806"/>
                </a:lnTo>
                <a:lnTo>
                  <a:pt x="621373" y="230268"/>
                </a:lnTo>
                <a:lnTo>
                  <a:pt x="618948" y="242725"/>
                </a:lnTo>
                <a:lnTo>
                  <a:pt x="611673" y="253665"/>
                </a:lnTo>
                <a:lnTo>
                  <a:pt x="531945" y="333423"/>
                </a:lnTo>
                <a:close/>
              </a:path>
              <a:path w="621665" h="971550">
                <a:moveTo>
                  <a:pt x="266499" y="333423"/>
                </a:moveTo>
                <a:lnTo>
                  <a:pt x="183098" y="333423"/>
                </a:lnTo>
                <a:lnTo>
                  <a:pt x="189913" y="323570"/>
                </a:lnTo>
                <a:lnTo>
                  <a:pt x="199040" y="315894"/>
                </a:lnTo>
                <a:lnTo>
                  <a:pt x="210017" y="310910"/>
                </a:lnTo>
                <a:lnTo>
                  <a:pt x="222355" y="309135"/>
                </a:lnTo>
                <a:lnTo>
                  <a:pt x="398995" y="309135"/>
                </a:lnTo>
                <a:lnTo>
                  <a:pt x="411362" y="310910"/>
                </a:lnTo>
                <a:lnTo>
                  <a:pt x="422335" y="315894"/>
                </a:lnTo>
                <a:lnTo>
                  <a:pt x="431451" y="323570"/>
                </a:lnTo>
                <a:lnTo>
                  <a:pt x="436722" y="331207"/>
                </a:lnTo>
                <a:lnTo>
                  <a:pt x="266499" y="331207"/>
                </a:lnTo>
                <a:lnTo>
                  <a:pt x="266499" y="333423"/>
                </a:lnTo>
                <a:close/>
              </a:path>
              <a:path w="621665" h="971550">
                <a:moveTo>
                  <a:pt x="310675" y="353310"/>
                </a:moveTo>
                <a:lnTo>
                  <a:pt x="266499" y="331207"/>
                </a:lnTo>
                <a:lnTo>
                  <a:pt x="354850" y="331207"/>
                </a:lnTo>
                <a:lnTo>
                  <a:pt x="310675" y="353310"/>
                </a:lnTo>
                <a:close/>
              </a:path>
              <a:path w="621665" h="971550">
                <a:moveTo>
                  <a:pt x="490017" y="375352"/>
                </a:moveTo>
                <a:lnTo>
                  <a:pt x="354850" y="375352"/>
                </a:lnTo>
                <a:lnTo>
                  <a:pt x="354850" y="331207"/>
                </a:lnTo>
                <a:lnTo>
                  <a:pt x="436722" y="331207"/>
                </a:lnTo>
                <a:lnTo>
                  <a:pt x="438251" y="333423"/>
                </a:lnTo>
                <a:lnTo>
                  <a:pt x="531945" y="333423"/>
                </a:lnTo>
                <a:lnTo>
                  <a:pt x="490017" y="375352"/>
                </a:lnTo>
                <a:close/>
              </a:path>
              <a:path w="621665" h="971550">
                <a:moveTo>
                  <a:pt x="354850" y="375352"/>
                </a:moveTo>
                <a:lnTo>
                  <a:pt x="266560" y="375352"/>
                </a:lnTo>
                <a:lnTo>
                  <a:pt x="310675" y="353310"/>
                </a:lnTo>
                <a:lnTo>
                  <a:pt x="354850" y="375352"/>
                </a:lnTo>
                <a:close/>
              </a:path>
              <a:path w="621665" h="971550">
                <a:moveTo>
                  <a:pt x="288602" y="971550"/>
                </a:moveTo>
                <a:lnTo>
                  <a:pt x="200282" y="971550"/>
                </a:lnTo>
                <a:lnTo>
                  <a:pt x="200282" y="706590"/>
                </a:lnTo>
                <a:lnTo>
                  <a:pt x="288602" y="706590"/>
                </a:lnTo>
                <a:lnTo>
                  <a:pt x="288602" y="971550"/>
                </a:lnTo>
                <a:close/>
              </a:path>
              <a:path w="621665" h="971550">
                <a:moveTo>
                  <a:pt x="421097" y="971550"/>
                </a:moveTo>
                <a:lnTo>
                  <a:pt x="332747" y="971550"/>
                </a:lnTo>
                <a:lnTo>
                  <a:pt x="332747" y="706590"/>
                </a:lnTo>
                <a:lnTo>
                  <a:pt x="421097" y="706590"/>
                </a:lnTo>
                <a:lnTo>
                  <a:pt x="421097" y="97155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2427" y="2070340"/>
            <a:ext cx="11965305" cy="4587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24000"/>
              </a:lnSpc>
              <a:spcBef>
                <a:spcPts val="95"/>
              </a:spcBef>
            </a:pPr>
            <a:r>
              <a:rPr lang="ru-RU" sz="3000" spc="100" dirty="0">
                <a:solidFill>
                  <a:srgbClr val="002046"/>
                </a:solidFill>
                <a:latin typeface="Trebuchet MS" panose="020B0603020202020204"/>
                <a:cs typeface="Trebuchet MS" panose="020B0603020202020204"/>
              </a:rPr>
              <a:t>Конференција  потписница  је  врховно  тело  за  доношење  одлука  у  вези  са  Конвенцијом. Све  државе учеснице (потписнице) Конвенције  су  заступљене  на  Конференцији,  где  преиспитују спровођење  Конвенције  и  свих  других  правних  инструмената  које  она  усвоји  и  доносе  неопходне одлуке  за  промоцију  ефикасног  спровођења  Конвенције,  укључујући  институционалне  и административне  аранжмане.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14750" y="8176260"/>
            <a:ext cx="7672705" cy="628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3072130" algn="just">
              <a:lnSpc>
                <a:spcPct val="125000"/>
              </a:lnSpc>
            </a:pPr>
            <a:r>
              <a:rPr sz="16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</a:t>
            </a:r>
            <a:r>
              <a:rPr sz="16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https://unfccc.int/fr/process/bodies/supreme-</a:t>
            </a:r>
            <a:r>
              <a:rPr sz="16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bodies/conference-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of-the-parties-</a:t>
            </a:r>
            <a:r>
              <a:rPr sz="16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cop</a:t>
            </a:r>
            <a:endParaRPr sz="16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972550" y="6718300"/>
            <a:ext cx="4572000" cy="139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25000"/>
              </a:lnSpc>
              <a:spcBef>
                <a:spcPts val="95"/>
              </a:spcBef>
            </a:pP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Комитет CMA надгледа спровођење Париског споразума и доноси одлуке којима се промовише његова ефикасна примена.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76350" y="6657340"/>
            <a:ext cx="3084195" cy="1743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1440" marR="83820" indent="-635" algn="ctr">
              <a:lnSpc>
                <a:spcPct val="125000"/>
              </a:lnSpc>
              <a:spcBef>
                <a:spcPts val="95"/>
              </a:spcBef>
            </a:pP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Комитет (CMP) надгледа спровођење Кјото протокола и доноси одлуке за промоцију његове ефикасне примене.</a:t>
            </a:r>
            <a:endParaRPr sz="18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0752" y="192948"/>
            <a:ext cx="298259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3650" spc="-290" dirty="0">
                <a:solidFill>
                  <a:srgbClr val="000000"/>
                </a:solidFill>
                <a:latin typeface="Trebuchet MS" panose="020B0603020202020204"/>
                <a:cs typeface="Trebuchet MS" panose="020B0603020202020204"/>
              </a:rPr>
              <a:t>Садржај</a:t>
            </a:r>
            <a:endParaRPr sz="365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01853" y="2404848"/>
            <a:ext cx="7289165" cy="69249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2 - Кључни кораци у обрачуну и извештавању о угљенику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00708" y="1325562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01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33452" y="990603"/>
            <a:ext cx="1000125" cy="1000125"/>
            <a:chOff x="933449" y="990600"/>
            <a:chExt cx="1000125" cy="1000125"/>
          </a:xfrm>
        </p:grpSpPr>
        <p:sp>
          <p:nvSpPr>
            <p:cNvPr id="6" name="object 6"/>
            <p:cNvSpPr/>
            <p:nvPr/>
          </p:nvSpPr>
          <p:spPr>
            <a:xfrm>
              <a:off x="1433512" y="990600"/>
              <a:ext cx="441325" cy="342900"/>
            </a:xfrm>
            <a:custGeom>
              <a:avLst/>
              <a:gdLst/>
              <a:ahLst/>
              <a:cxnLst/>
              <a:rect l="l" t="t" r="r" b="b"/>
              <a:pathLst>
                <a:path w="441325" h="342900">
                  <a:moveTo>
                    <a:pt x="293978" y="342850"/>
                  </a:moveTo>
                  <a:lnTo>
                    <a:pt x="270151" y="304724"/>
                  </a:lnTo>
                  <a:lnTo>
                    <a:pt x="241410" y="270150"/>
                  </a:lnTo>
                  <a:lnTo>
                    <a:pt x="208279" y="239758"/>
                  </a:lnTo>
                  <a:lnTo>
                    <a:pt x="171359" y="214100"/>
                  </a:lnTo>
                  <a:lnTo>
                    <a:pt x="131323" y="193643"/>
                  </a:lnTo>
                  <a:lnTo>
                    <a:pt x="88898" y="178759"/>
                  </a:lnTo>
                  <a:lnTo>
                    <a:pt x="44857" y="169719"/>
                  </a:lnTo>
                  <a:lnTo>
                    <a:pt x="0" y="166687"/>
                  </a:lnTo>
                  <a:lnTo>
                    <a:pt x="0" y="0"/>
                  </a:lnTo>
                  <a:lnTo>
                    <a:pt x="50522" y="2558"/>
                  </a:lnTo>
                  <a:lnTo>
                    <a:pt x="100546" y="10211"/>
                  </a:lnTo>
                  <a:lnTo>
                    <a:pt x="149540" y="22882"/>
                  </a:lnTo>
                  <a:lnTo>
                    <a:pt x="196985" y="40433"/>
                  </a:lnTo>
                  <a:lnTo>
                    <a:pt x="242415" y="62686"/>
                  </a:lnTo>
                  <a:lnTo>
                    <a:pt x="285379" y="89426"/>
                  </a:lnTo>
                  <a:lnTo>
                    <a:pt x="325421" y="120372"/>
                  </a:lnTo>
                  <a:lnTo>
                    <a:pt x="362116" y="155193"/>
                  </a:lnTo>
                  <a:lnTo>
                    <a:pt x="395106" y="193543"/>
                  </a:lnTo>
                  <a:lnTo>
                    <a:pt x="424063" y="235046"/>
                  </a:lnTo>
                  <a:lnTo>
                    <a:pt x="440967" y="264245"/>
                  </a:lnTo>
                  <a:lnTo>
                    <a:pt x="293978" y="342850"/>
                  </a:lnTo>
                  <a:close/>
                </a:path>
              </a:pathLst>
            </a:custGeom>
            <a:solidFill>
              <a:srgbClr val="2541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33449" y="990600"/>
              <a:ext cx="1000125" cy="1000125"/>
            </a:xfrm>
            <a:custGeom>
              <a:avLst/>
              <a:gdLst/>
              <a:ahLst/>
              <a:cxnLst/>
              <a:rect l="l" t="t" r="r" b="b"/>
              <a:pathLst>
                <a:path w="1000125" h="1000125">
                  <a:moveTo>
                    <a:pt x="501146" y="1000123"/>
                  </a:moveTo>
                  <a:lnTo>
                    <a:pt x="460535" y="998560"/>
                  </a:lnTo>
                  <a:lnTo>
                    <a:pt x="420176" y="993703"/>
                  </a:lnTo>
                  <a:lnTo>
                    <a:pt x="380344" y="985583"/>
                  </a:lnTo>
                  <a:lnTo>
                    <a:pt x="341313" y="974257"/>
                  </a:lnTo>
                  <a:lnTo>
                    <a:pt x="303330" y="959800"/>
                  </a:lnTo>
                  <a:lnTo>
                    <a:pt x="266638" y="942302"/>
                  </a:lnTo>
                  <a:lnTo>
                    <a:pt x="231489" y="921881"/>
                  </a:lnTo>
                  <a:lnTo>
                    <a:pt x="198122" y="898678"/>
                  </a:lnTo>
                  <a:lnTo>
                    <a:pt x="166750" y="872843"/>
                  </a:lnTo>
                  <a:lnTo>
                    <a:pt x="137572" y="844538"/>
                  </a:lnTo>
                  <a:lnTo>
                    <a:pt x="110790" y="813957"/>
                  </a:lnTo>
                  <a:lnTo>
                    <a:pt x="86586" y="781309"/>
                  </a:lnTo>
                  <a:lnTo>
                    <a:pt x="65113" y="746804"/>
                  </a:lnTo>
                  <a:lnTo>
                    <a:pt x="46508" y="710660"/>
                  </a:lnTo>
                  <a:lnTo>
                    <a:pt x="30901" y="673125"/>
                  </a:lnTo>
                  <a:lnTo>
                    <a:pt x="18397" y="634455"/>
                  </a:lnTo>
                  <a:lnTo>
                    <a:pt x="9074" y="594898"/>
                  </a:lnTo>
                  <a:lnTo>
                    <a:pt x="2994" y="554704"/>
                  </a:lnTo>
                  <a:lnTo>
                    <a:pt x="198" y="514150"/>
                  </a:lnTo>
                  <a:lnTo>
                    <a:pt x="0" y="500604"/>
                  </a:lnTo>
                  <a:lnTo>
                    <a:pt x="169" y="487058"/>
                  </a:lnTo>
                  <a:lnTo>
                    <a:pt x="2876" y="446497"/>
                  </a:lnTo>
                  <a:lnTo>
                    <a:pt x="8870" y="406291"/>
                  </a:lnTo>
                  <a:lnTo>
                    <a:pt x="18107" y="366713"/>
                  </a:lnTo>
                  <a:lnTo>
                    <a:pt x="30527" y="328017"/>
                  </a:lnTo>
                  <a:lnTo>
                    <a:pt x="46053" y="290447"/>
                  </a:lnTo>
                  <a:lnTo>
                    <a:pt x="64579" y="254263"/>
                  </a:lnTo>
                  <a:lnTo>
                    <a:pt x="85977" y="219712"/>
                  </a:lnTo>
                  <a:lnTo>
                    <a:pt x="110110" y="187012"/>
                  </a:lnTo>
                  <a:lnTo>
                    <a:pt x="136826" y="156373"/>
                  </a:lnTo>
                  <a:lnTo>
                    <a:pt x="165942" y="128005"/>
                  </a:lnTo>
                  <a:lnTo>
                    <a:pt x="197259" y="102101"/>
                  </a:lnTo>
                  <a:lnTo>
                    <a:pt x="230575" y="78826"/>
                  </a:lnTo>
                  <a:lnTo>
                    <a:pt x="265680" y="58329"/>
                  </a:lnTo>
                  <a:lnTo>
                    <a:pt x="302334" y="40751"/>
                  </a:lnTo>
                  <a:lnTo>
                    <a:pt x="340285" y="26212"/>
                  </a:lnTo>
                  <a:lnTo>
                    <a:pt x="379292" y="14802"/>
                  </a:lnTo>
                  <a:lnTo>
                    <a:pt x="419106" y="6596"/>
                  </a:lnTo>
                  <a:lnTo>
                    <a:pt x="459455" y="1651"/>
                  </a:lnTo>
                  <a:lnTo>
                    <a:pt x="500062" y="0"/>
                  </a:lnTo>
                  <a:lnTo>
                    <a:pt x="500062" y="166687"/>
                  </a:lnTo>
                  <a:lnTo>
                    <a:pt x="491025" y="166810"/>
                  </a:lnTo>
                  <a:lnTo>
                    <a:pt x="482001" y="167177"/>
                  </a:lnTo>
                  <a:lnTo>
                    <a:pt x="437200" y="172668"/>
                  </a:lnTo>
                  <a:lnTo>
                    <a:pt x="393544" y="184162"/>
                  </a:lnTo>
                  <a:lnTo>
                    <a:pt x="351842" y="201449"/>
                  </a:lnTo>
                  <a:lnTo>
                    <a:pt x="312863" y="224208"/>
                  </a:lnTo>
                  <a:lnTo>
                    <a:pt x="277316" y="252024"/>
                  </a:lnTo>
                  <a:lnTo>
                    <a:pt x="245848" y="284392"/>
                  </a:lnTo>
                  <a:lnTo>
                    <a:pt x="219041" y="320714"/>
                  </a:lnTo>
                  <a:lnTo>
                    <a:pt x="197389" y="360319"/>
                  </a:lnTo>
                  <a:lnTo>
                    <a:pt x="181287" y="402486"/>
                  </a:lnTo>
                  <a:lnTo>
                    <a:pt x="171027" y="446448"/>
                  </a:lnTo>
                  <a:lnTo>
                    <a:pt x="166800" y="491393"/>
                  </a:lnTo>
                  <a:lnTo>
                    <a:pt x="166687" y="500423"/>
                  </a:lnTo>
                  <a:lnTo>
                    <a:pt x="166820" y="509454"/>
                  </a:lnTo>
                  <a:lnTo>
                    <a:pt x="171144" y="554389"/>
                  </a:lnTo>
                  <a:lnTo>
                    <a:pt x="181499" y="598329"/>
                  </a:lnTo>
                  <a:lnTo>
                    <a:pt x="197693" y="640461"/>
                  </a:lnTo>
                  <a:lnTo>
                    <a:pt x="219430" y="680019"/>
                  </a:lnTo>
                  <a:lnTo>
                    <a:pt x="246316" y="716283"/>
                  </a:lnTo>
                  <a:lnTo>
                    <a:pt x="277854" y="748582"/>
                  </a:lnTo>
                  <a:lnTo>
                    <a:pt x="313462" y="776321"/>
                  </a:lnTo>
                  <a:lnTo>
                    <a:pt x="352490" y="798995"/>
                  </a:lnTo>
                  <a:lnTo>
                    <a:pt x="394229" y="816192"/>
                  </a:lnTo>
                  <a:lnTo>
                    <a:pt x="437910" y="827592"/>
                  </a:lnTo>
                  <a:lnTo>
                    <a:pt x="482723" y="832986"/>
                  </a:lnTo>
                  <a:lnTo>
                    <a:pt x="500785" y="833436"/>
                  </a:lnTo>
                  <a:lnTo>
                    <a:pt x="509822" y="833294"/>
                  </a:lnTo>
                  <a:lnTo>
                    <a:pt x="554746" y="828921"/>
                  </a:lnTo>
                  <a:lnTo>
                    <a:pt x="598668" y="818520"/>
                  </a:lnTo>
                  <a:lnTo>
                    <a:pt x="640789" y="802278"/>
                  </a:lnTo>
                  <a:lnTo>
                    <a:pt x="680329" y="780495"/>
                  </a:lnTo>
                  <a:lnTo>
                    <a:pt x="716558" y="753574"/>
                  </a:lnTo>
                  <a:lnTo>
                    <a:pt x="748819" y="722005"/>
                  </a:lnTo>
                  <a:lnTo>
                    <a:pt x="776523" y="686363"/>
                  </a:lnTo>
                  <a:lnTo>
                    <a:pt x="799158" y="647304"/>
                  </a:lnTo>
                  <a:lnTo>
                    <a:pt x="816307" y="605552"/>
                  </a:lnTo>
                  <a:lnTo>
                    <a:pt x="827658" y="561866"/>
                  </a:lnTo>
                  <a:lnTo>
                    <a:pt x="833004" y="517040"/>
                  </a:lnTo>
                  <a:lnTo>
                    <a:pt x="833435" y="498978"/>
                  </a:lnTo>
                  <a:lnTo>
                    <a:pt x="833284" y="489948"/>
                  </a:lnTo>
                  <a:lnTo>
                    <a:pt x="828862" y="445021"/>
                  </a:lnTo>
                  <a:lnTo>
                    <a:pt x="818411" y="401104"/>
                  </a:lnTo>
                  <a:lnTo>
                    <a:pt x="802126" y="359008"/>
                  </a:lnTo>
                  <a:lnTo>
                    <a:pt x="794040" y="342850"/>
                  </a:lnTo>
                  <a:lnTo>
                    <a:pt x="941030" y="264245"/>
                  </a:lnTo>
                  <a:lnTo>
                    <a:pt x="958723" y="300832"/>
                  </a:lnTo>
                  <a:lnTo>
                    <a:pt x="973391" y="338745"/>
                  </a:lnTo>
                  <a:lnTo>
                    <a:pt x="984929" y="377724"/>
                  </a:lnTo>
                  <a:lnTo>
                    <a:pt x="993262" y="417501"/>
                  </a:lnTo>
                  <a:lnTo>
                    <a:pt x="998338" y="457824"/>
                  </a:lnTo>
                  <a:lnTo>
                    <a:pt x="1000123" y="498436"/>
                  </a:lnTo>
                  <a:lnTo>
                    <a:pt x="999983" y="511982"/>
                  </a:lnTo>
                  <a:lnTo>
                    <a:pt x="997363" y="552548"/>
                  </a:lnTo>
                  <a:lnTo>
                    <a:pt x="991456" y="592768"/>
                  </a:lnTo>
                  <a:lnTo>
                    <a:pt x="982305" y="632365"/>
                  </a:lnTo>
                  <a:lnTo>
                    <a:pt x="969969" y="671089"/>
                  </a:lnTo>
                  <a:lnTo>
                    <a:pt x="954525" y="708692"/>
                  </a:lnTo>
                  <a:lnTo>
                    <a:pt x="936077" y="744916"/>
                  </a:lnTo>
                  <a:lnTo>
                    <a:pt x="914754" y="779514"/>
                  </a:lnTo>
                  <a:lnTo>
                    <a:pt x="890692" y="812266"/>
                  </a:lnTo>
                  <a:lnTo>
                    <a:pt x="864043" y="842963"/>
                  </a:lnTo>
                  <a:lnTo>
                    <a:pt x="834988" y="871394"/>
                  </a:lnTo>
                  <a:lnTo>
                    <a:pt x="803728" y="897365"/>
                  </a:lnTo>
                  <a:lnTo>
                    <a:pt x="770462" y="920712"/>
                  </a:lnTo>
                  <a:lnTo>
                    <a:pt x="735402" y="941286"/>
                  </a:lnTo>
                  <a:lnTo>
                    <a:pt x="698786" y="958943"/>
                  </a:lnTo>
                  <a:lnTo>
                    <a:pt x="660866" y="973564"/>
                  </a:lnTo>
                  <a:lnTo>
                    <a:pt x="621884" y="985059"/>
                  </a:lnTo>
                  <a:lnTo>
                    <a:pt x="582088" y="993352"/>
                  </a:lnTo>
                  <a:lnTo>
                    <a:pt x="541750" y="998384"/>
                  </a:lnTo>
                  <a:lnTo>
                    <a:pt x="514702" y="999910"/>
                  </a:lnTo>
                  <a:lnTo>
                    <a:pt x="501146" y="1000123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300708" y="2497138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02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28694" y="2000356"/>
            <a:ext cx="1005205" cy="2329180"/>
            <a:chOff x="928691" y="2000356"/>
            <a:chExt cx="1005205" cy="2329180"/>
          </a:xfrm>
        </p:grpSpPr>
        <p:sp>
          <p:nvSpPr>
            <p:cNvPr id="10" name="object 10"/>
            <p:cNvSpPr/>
            <p:nvPr/>
          </p:nvSpPr>
          <p:spPr>
            <a:xfrm>
              <a:off x="1433565" y="2000356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5">
                  <a:moveTo>
                    <a:pt x="0" y="0"/>
                  </a:moveTo>
                  <a:lnTo>
                    <a:pt x="0" y="147530"/>
                  </a:lnTo>
                </a:path>
              </a:pathLst>
            </a:custGeom>
            <a:ln w="19049">
              <a:solidFill>
                <a:srgbClr val="65656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691" y="2157412"/>
              <a:ext cx="1004883" cy="217169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101853" y="1299949"/>
            <a:ext cx="8910955" cy="3539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1 - Значај обрачуна угљеника за ублажавање климатских промена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01850" y="3624048"/>
            <a:ext cx="9109710" cy="69249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3 - Сектори емисије према Међународном панелу о климатским променама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8729" y="4452940"/>
            <a:ext cx="1004843" cy="217644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300708" y="3659188"/>
            <a:ext cx="2654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spc="-180" dirty="0">
                <a:latin typeface="Tahoma" panose="020B0604030504040204"/>
                <a:cs typeface="Tahoma" panose="020B0604030504040204"/>
              </a:rPr>
              <a:t>03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3603" y="6791326"/>
            <a:ext cx="999823" cy="99949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300708" y="4777114"/>
            <a:ext cx="8342630" cy="208005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813435" indent="-800735">
              <a:spcBef>
                <a:spcPts val="120"/>
              </a:spcBef>
              <a:buSzPct val="95000"/>
              <a:buFont typeface="Tahoma" panose="020B0604030504040204"/>
              <a:buAutoNum type="arabicPeriod" startAt="4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4 - Алати за обрачун угљеника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  <a:p>
            <a:pPr>
              <a:spcBef>
                <a:spcPts val="1475"/>
              </a:spcBef>
              <a:buFont typeface="Tahoma" panose="020B0604030504040204"/>
              <a:buAutoNum type="arabicPeriod" startAt="4"/>
            </a:pPr>
            <a:endParaRPr sz="2200" dirty="0">
              <a:latin typeface="Trebuchet MS" panose="020B0603020202020204"/>
              <a:cs typeface="Trebuchet MS" panose="020B0603020202020204"/>
            </a:endParaRPr>
          </a:p>
          <a:p>
            <a:pPr marL="813435" indent="-800735">
              <a:buSzPct val="95000"/>
              <a:buFont typeface="Tahoma" panose="020B0604030504040204"/>
              <a:buAutoNum type="arabicPeriod" startAt="4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5 – Обрачун  угљеника и извештавање у пракси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  <a:p>
            <a:pPr>
              <a:spcBef>
                <a:spcPts val="1400"/>
              </a:spcBef>
              <a:buFont typeface="Tahoma" panose="020B0604030504040204"/>
              <a:buAutoNum type="arabicPeriod" startAt="4"/>
            </a:pPr>
            <a:endParaRPr sz="2200" dirty="0">
              <a:latin typeface="Trebuchet MS" panose="020B0603020202020204"/>
              <a:cs typeface="Trebuchet MS" panose="020B0603020202020204"/>
            </a:endParaRPr>
          </a:p>
          <a:p>
            <a:pPr marL="813435" indent="-800735">
              <a:spcBef>
                <a:spcPts val="5"/>
              </a:spcBef>
              <a:buSzPct val="95000"/>
              <a:buFont typeface="Tahoma" panose="020B0604030504040204"/>
              <a:buAutoNum type="arabicPeriod" startAt="4"/>
              <a:tabLst>
                <a:tab pos="813435" algn="l"/>
              </a:tabLst>
            </a:pPr>
            <a:r>
              <a:rPr lang="ru-RU" sz="2200" b="1" spc="-160" dirty="0">
                <a:latin typeface="Trebuchet MS" panose="020B0603020202020204"/>
                <a:cs typeface="Trebuchet MS" panose="020B0603020202020204"/>
              </a:rPr>
              <a:t>Модул 6 - Примена обрачуна угљеника у пословном окружењу</a:t>
            </a:r>
            <a:endParaRPr sz="22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2937927" y="7724781"/>
            <a:ext cx="827405" cy="961390"/>
          </a:xfrm>
          <a:custGeom>
            <a:avLst/>
            <a:gdLst/>
            <a:ahLst/>
            <a:cxnLst/>
            <a:rect l="l" t="t" r="r" b="b"/>
            <a:pathLst>
              <a:path w="827405" h="961390">
                <a:moveTo>
                  <a:pt x="440284" y="136029"/>
                </a:moveTo>
                <a:lnTo>
                  <a:pt x="439734" y="136029"/>
                </a:lnTo>
                <a:lnTo>
                  <a:pt x="412145" y="126920"/>
                </a:lnTo>
                <a:lnTo>
                  <a:pt x="391483" y="103013"/>
                </a:lnTo>
                <a:lnTo>
                  <a:pt x="383397" y="68056"/>
                </a:lnTo>
                <a:lnTo>
                  <a:pt x="385389" y="50319"/>
                </a:lnTo>
                <a:lnTo>
                  <a:pt x="391108" y="34070"/>
                </a:lnTo>
                <a:lnTo>
                  <a:pt x="400163" y="20098"/>
                </a:lnTo>
                <a:lnTo>
                  <a:pt x="412167" y="9192"/>
                </a:lnTo>
                <a:lnTo>
                  <a:pt x="441810" y="0"/>
                </a:lnTo>
                <a:lnTo>
                  <a:pt x="469629" y="9192"/>
                </a:lnTo>
                <a:lnTo>
                  <a:pt x="490307" y="33112"/>
                </a:lnTo>
                <a:lnTo>
                  <a:pt x="498389" y="68056"/>
                </a:lnTo>
                <a:lnTo>
                  <a:pt x="496455" y="85313"/>
                </a:lnTo>
                <a:lnTo>
                  <a:pt x="469648" y="126920"/>
                </a:lnTo>
                <a:lnTo>
                  <a:pt x="440284" y="136029"/>
                </a:lnTo>
                <a:close/>
              </a:path>
              <a:path w="827405" h="961390">
                <a:moveTo>
                  <a:pt x="564743" y="91585"/>
                </a:moveTo>
                <a:lnTo>
                  <a:pt x="546776" y="85643"/>
                </a:lnTo>
                <a:lnTo>
                  <a:pt x="533456" y="70212"/>
                </a:lnTo>
                <a:lnTo>
                  <a:pt x="528241" y="47643"/>
                </a:lnTo>
                <a:lnTo>
                  <a:pt x="529525" y="36189"/>
                </a:lnTo>
                <a:lnTo>
                  <a:pt x="533209" y="25701"/>
                </a:lnTo>
                <a:lnTo>
                  <a:pt x="539047" y="16684"/>
                </a:lnTo>
                <a:lnTo>
                  <a:pt x="546815" y="9636"/>
                </a:lnTo>
                <a:lnTo>
                  <a:pt x="565906" y="3701"/>
                </a:lnTo>
                <a:lnTo>
                  <a:pt x="583866" y="9636"/>
                </a:lnTo>
                <a:lnTo>
                  <a:pt x="597193" y="25074"/>
                </a:lnTo>
                <a:lnTo>
                  <a:pt x="602408" y="47643"/>
                </a:lnTo>
                <a:lnTo>
                  <a:pt x="601124" y="59085"/>
                </a:lnTo>
                <a:lnTo>
                  <a:pt x="597440" y="69574"/>
                </a:lnTo>
                <a:lnTo>
                  <a:pt x="591602" y="78598"/>
                </a:lnTo>
                <a:lnTo>
                  <a:pt x="583859" y="85643"/>
                </a:lnTo>
                <a:lnTo>
                  <a:pt x="564743" y="91585"/>
                </a:lnTo>
                <a:close/>
              </a:path>
              <a:path w="827405" h="961390">
                <a:moveTo>
                  <a:pt x="664169" y="89679"/>
                </a:moveTo>
                <a:lnTo>
                  <a:pt x="650934" y="85313"/>
                </a:lnTo>
                <a:lnTo>
                  <a:pt x="641122" y="73970"/>
                </a:lnTo>
                <a:lnTo>
                  <a:pt x="637281" y="57384"/>
                </a:lnTo>
                <a:lnTo>
                  <a:pt x="638226" y="48970"/>
                </a:lnTo>
                <a:lnTo>
                  <a:pt x="640937" y="41255"/>
                </a:lnTo>
                <a:lnTo>
                  <a:pt x="645233" y="34622"/>
                </a:lnTo>
                <a:lnTo>
                  <a:pt x="650942" y="29451"/>
                </a:lnTo>
                <a:lnTo>
                  <a:pt x="665070" y="25074"/>
                </a:lnTo>
                <a:lnTo>
                  <a:pt x="666881" y="25701"/>
                </a:lnTo>
                <a:lnTo>
                  <a:pt x="678265" y="29451"/>
                </a:lnTo>
                <a:lnTo>
                  <a:pt x="688091" y="40798"/>
                </a:lnTo>
                <a:lnTo>
                  <a:pt x="691936" y="57384"/>
                </a:lnTo>
                <a:lnTo>
                  <a:pt x="690991" y="65793"/>
                </a:lnTo>
                <a:lnTo>
                  <a:pt x="688276" y="73501"/>
                </a:lnTo>
                <a:lnTo>
                  <a:pt x="683971" y="80133"/>
                </a:lnTo>
                <a:lnTo>
                  <a:pt x="678257" y="85313"/>
                </a:lnTo>
                <a:lnTo>
                  <a:pt x="664169" y="89679"/>
                </a:lnTo>
                <a:close/>
              </a:path>
              <a:path w="827405" h="961390">
                <a:moveTo>
                  <a:pt x="743891" y="114482"/>
                </a:moveTo>
                <a:lnTo>
                  <a:pt x="734191" y="111287"/>
                </a:lnTo>
                <a:lnTo>
                  <a:pt x="727009" y="103013"/>
                </a:lnTo>
                <a:lnTo>
                  <a:pt x="724194" y="90904"/>
                </a:lnTo>
                <a:lnTo>
                  <a:pt x="724194" y="82487"/>
                </a:lnTo>
                <a:lnTo>
                  <a:pt x="728012" y="74700"/>
                </a:lnTo>
                <a:lnTo>
                  <a:pt x="734229" y="70484"/>
                </a:lnTo>
                <a:lnTo>
                  <a:pt x="744512" y="67297"/>
                </a:lnTo>
                <a:lnTo>
                  <a:pt x="754201" y="70484"/>
                </a:lnTo>
                <a:lnTo>
                  <a:pt x="761393" y="78778"/>
                </a:lnTo>
                <a:lnTo>
                  <a:pt x="764208" y="90904"/>
                </a:lnTo>
                <a:lnTo>
                  <a:pt x="764208" y="99322"/>
                </a:lnTo>
                <a:lnTo>
                  <a:pt x="760390" y="107078"/>
                </a:lnTo>
                <a:lnTo>
                  <a:pt x="754197" y="111287"/>
                </a:lnTo>
                <a:lnTo>
                  <a:pt x="743891" y="114482"/>
                </a:lnTo>
                <a:close/>
              </a:path>
              <a:path w="827405" h="961390">
                <a:moveTo>
                  <a:pt x="588340" y="632158"/>
                </a:moveTo>
                <a:lnTo>
                  <a:pt x="542984" y="624892"/>
                </a:lnTo>
                <a:lnTo>
                  <a:pt x="506731" y="596685"/>
                </a:lnTo>
                <a:lnTo>
                  <a:pt x="488648" y="551474"/>
                </a:lnTo>
                <a:lnTo>
                  <a:pt x="488083" y="535765"/>
                </a:lnTo>
                <a:lnTo>
                  <a:pt x="490215" y="520298"/>
                </a:lnTo>
                <a:lnTo>
                  <a:pt x="494968" y="505418"/>
                </a:lnTo>
                <a:lnTo>
                  <a:pt x="502267" y="491467"/>
                </a:lnTo>
                <a:lnTo>
                  <a:pt x="505921" y="484006"/>
                </a:lnTo>
                <a:lnTo>
                  <a:pt x="508659" y="476195"/>
                </a:lnTo>
                <a:lnTo>
                  <a:pt x="510456" y="468114"/>
                </a:lnTo>
                <a:lnTo>
                  <a:pt x="511286" y="459841"/>
                </a:lnTo>
                <a:lnTo>
                  <a:pt x="511192" y="445809"/>
                </a:lnTo>
                <a:lnTo>
                  <a:pt x="511118" y="436993"/>
                </a:lnTo>
                <a:lnTo>
                  <a:pt x="511005" y="429206"/>
                </a:lnTo>
                <a:lnTo>
                  <a:pt x="510891" y="421375"/>
                </a:lnTo>
                <a:lnTo>
                  <a:pt x="510807" y="415588"/>
                </a:lnTo>
                <a:lnTo>
                  <a:pt x="509932" y="371150"/>
                </a:lnTo>
                <a:lnTo>
                  <a:pt x="509103" y="364519"/>
                </a:lnTo>
                <a:lnTo>
                  <a:pt x="509021" y="363864"/>
                </a:lnTo>
                <a:lnTo>
                  <a:pt x="508901" y="362907"/>
                </a:lnTo>
                <a:lnTo>
                  <a:pt x="483523" y="323117"/>
                </a:lnTo>
                <a:lnTo>
                  <a:pt x="473744" y="304489"/>
                </a:lnTo>
                <a:lnTo>
                  <a:pt x="467607" y="284373"/>
                </a:lnTo>
                <a:lnTo>
                  <a:pt x="465319" y="263287"/>
                </a:lnTo>
                <a:lnTo>
                  <a:pt x="473234" y="223108"/>
                </a:lnTo>
                <a:lnTo>
                  <a:pt x="495264" y="188180"/>
                </a:lnTo>
                <a:lnTo>
                  <a:pt x="528834" y="160616"/>
                </a:lnTo>
                <a:lnTo>
                  <a:pt x="571369" y="142528"/>
                </a:lnTo>
                <a:lnTo>
                  <a:pt x="620295" y="136029"/>
                </a:lnTo>
                <a:lnTo>
                  <a:pt x="669236" y="142528"/>
                </a:lnTo>
                <a:lnTo>
                  <a:pt x="711780" y="160616"/>
                </a:lnTo>
                <a:lnTo>
                  <a:pt x="745355" y="188180"/>
                </a:lnTo>
                <a:lnTo>
                  <a:pt x="767386" y="223108"/>
                </a:lnTo>
                <a:lnTo>
                  <a:pt x="775301" y="263287"/>
                </a:lnTo>
                <a:lnTo>
                  <a:pt x="775241" y="269751"/>
                </a:lnTo>
                <a:lnTo>
                  <a:pt x="774580" y="276184"/>
                </a:lnTo>
                <a:lnTo>
                  <a:pt x="773317" y="282558"/>
                </a:lnTo>
                <a:lnTo>
                  <a:pt x="769650" y="301618"/>
                </a:lnTo>
                <a:lnTo>
                  <a:pt x="758972" y="349258"/>
                </a:lnTo>
                <a:lnTo>
                  <a:pt x="745639" y="395695"/>
                </a:lnTo>
                <a:lnTo>
                  <a:pt x="745521" y="396107"/>
                </a:lnTo>
                <a:lnTo>
                  <a:pt x="729342" y="442043"/>
                </a:lnTo>
                <a:lnTo>
                  <a:pt x="710483" y="486948"/>
                </a:lnTo>
                <a:lnTo>
                  <a:pt x="688990" y="530700"/>
                </a:lnTo>
                <a:lnTo>
                  <a:pt x="664909" y="573179"/>
                </a:lnTo>
                <a:lnTo>
                  <a:pt x="659429" y="585131"/>
                </a:lnTo>
                <a:lnTo>
                  <a:pt x="652320" y="596118"/>
                </a:lnTo>
                <a:lnTo>
                  <a:pt x="643712" y="605978"/>
                </a:lnTo>
                <a:lnTo>
                  <a:pt x="633733" y="614547"/>
                </a:lnTo>
                <a:lnTo>
                  <a:pt x="588340" y="632158"/>
                </a:lnTo>
                <a:close/>
              </a:path>
              <a:path w="827405" h="961390">
                <a:moveTo>
                  <a:pt x="385615" y="465823"/>
                </a:moveTo>
                <a:lnTo>
                  <a:pt x="385092" y="465823"/>
                </a:lnTo>
                <a:lnTo>
                  <a:pt x="357493" y="456707"/>
                </a:lnTo>
                <a:lnTo>
                  <a:pt x="336828" y="432794"/>
                </a:lnTo>
                <a:lnTo>
                  <a:pt x="328742" y="397850"/>
                </a:lnTo>
                <a:lnTo>
                  <a:pt x="330734" y="380113"/>
                </a:lnTo>
                <a:lnTo>
                  <a:pt x="336449" y="363864"/>
                </a:lnTo>
                <a:lnTo>
                  <a:pt x="345496" y="349892"/>
                </a:lnTo>
                <a:lnTo>
                  <a:pt x="357482" y="338986"/>
                </a:lnTo>
                <a:lnTo>
                  <a:pt x="387130" y="329794"/>
                </a:lnTo>
                <a:lnTo>
                  <a:pt x="414959" y="338986"/>
                </a:lnTo>
                <a:lnTo>
                  <a:pt x="435647" y="362907"/>
                </a:lnTo>
                <a:lnTo>
                  <a:pt x="443734" y="397850"/>
                </a:lnTo>
                <a:lnTo>
                  <a:pt x="441791" y="415148"/>
                </a:lnTo>
                <a:lnTo>
                  <a:pt x="415001" y="456707"/>
                </a:lnTo>
                <a:lnTo>
                  <a:pt x="385615" y="465823"/>
                </a:lnTo>
                <a:close/>
              </a:path>
              <a:path w="827405" h="961390">
                <a:moveTo>
                  <a:pt x="261241" y="421375"/>
                </a:moveTo>
                <a:lnTo>
                  <a:pt x="243283" y="415434"/>
                </a:lnTo>
                <a:lnTo>
                  <a:pt x="229963" y="399994"/>
                </a:lnTo>
                <a:lnTo>
                  <a:pt x="224753" y="377437"/>
                </a:lnTo>
                <a:lnTo>
                  <a:pt x="226035" y="365979"/>
                </a:lnTo>
                <a:lnTo>
                  <a:pt x="229717" y="355484"/>
                </a:lnTo>
                <a:lnTo>
                  <a:pt x="235546" y="346466"/>
                </a:lnTo>
                <a:lnTo>
                  <a:pt x="243296" y="339430"/>
                </a:lnTo>
                <a:lnTo>
                  <a:pt x="262400" y="333495"/>
                </a:lnTo>
                <a:lnTo>
                  <a:pt x="280358" y="339430"/>
                </a:lnTo>
                <a:lnTo>
                  <a:pt x="293678" y="354868"/>
                </a:lnTo>
                <a:lnTo>
                  <a:pt x="298889" y="377437"/>
                </a:lnTo>
                <a:lnTo>
                  <a:pt x="297606" y="388879"/>
                </a:lnTo>
                <a:lnTo>
                  <a:pt x="293924" y="399369"/>
                </a:lnTo>
                <a:lnTo>
                  <a:pt x="288095" y="408392"/>
                </a:lnTo>
                <a:lnTo>
                  <a:pt x="280374" y="415434"/>
                </a:lnTo>
                <a:lnTo>
                  <a:pt x="261241" y="421375"/>
                </a:lnTo>
                <a:close/>
              </a:path>
              <a:path w="827405" h="961390">
                <a:moveTo>
                  <a:pt x="162107" y="419563"/>
                </a:moveTo>
                <a:lnTo>
                  <a:pt x="149573" y="415434"/>
                </a:lnTo>
                <a:lnTo>
                  <a:pt x="148820" y="415148"/>
                </a:lnTo>
                <a:lnTo>
                  <a:pt x="139039" y="403854"/>
                </a:lnTo>
                <a:lnTo>
                  <a:pt x="135194" y="387268"/>
                </a:lnTo>
                <a:lnTo>
                  <a:pt x="136143" y="378858"/>
                </a:lnTo>
                <a:lnTo>
                  <a:pt x="138866" y="371150"/>
                </a:lnTo>
                <a:lnTo>
                  <a:pt x="143172" y="364519"/>
                </a:lnTo>
                <a:lnTo>
                  <a:pt x="148885" y="359336"/>
                </a:lnTo>
                <a:lnTo>
                  <a:pt x="163304" y="354868"/>
                </a:lnTo>
                <a:lnTo>
                  <a:pt x="162648" y="354868"/>
                </a:lnTo>
                <a:lnTo>
                  <a:pt x="176208" y="359336"/>
                </a:lnTo>
                <a:lnTo>
                  <a:pt x="186034" y="370682"/>
                </a:lnTo>
                <a:lnTo>
                  <a:pt x="189879" y="387268"/>
                </a:lnTo>
                <a:lnTo>
                  <a:pt x="188930" y="395695"/>
                </a:lnTo>
                <a:lnTo>
                  <a:pt x="186208" y="403408"/>
                </a:lnTo>
                <a:lnTo>
                  <a:pt x="181902" y="410034"/>
                </a:lnTo>
                <a:lnTo>
                  <a:pt x="176254" y="415148"/>
                </a:lnTo>
                <a:lnTo>
                  <a:pt x="175436" y="415434"/>
                </a:lnTo>
                <a:lnTo>
                  <a:pt x="162107" y="419563"/>
                </a:lnTo>
                <a:close/>
              </a:path>
              <a:path w="827405" h="961390">
                <a:moveTo>
                  <a:pt x="82636" y="444379"/>
                </a:moveTo>
                <a:lnTo>
                  <a:pt x="72948" y="441187"/>
                </a:lnTo>
                <a:lnTo>
                  <a:pt x="69312" y="436993"/>
                </a:lnTo>
                <a:lnTo>
                  <a:pt x="65739" y="432794"/>
                </a:lnTo>
                <a:lnTo>
                  <a:pt x="62952" y="420789"/>
                </a:lnTo>
                <a:lnTo>
                  <a:pt x="62952" y="412371"/>
                </a:lnTo>
                <a:lnTo>
                  <a:pt x="66740" y="404585"/>
                </a:lnTo>
                <a:lnTo>
                  <a:pt x="72933" y="400376"/>
                </a:lnTo>
                <a:lnTo>
                  <a:pt x="83252" y="397186"/>
                </a:lnTo>
                <a:lnTo>
                  <a:pt x="92929" y="400376"/>
                </a:lnTo>
                <a:lnTo>
                  <a:pt x="100125" y="408675"/>
                </a:lnTo>
                <a:lnTo>
                  <a:pt x="102936" y="420789"/>
                </a:lnTo>
                <a:lnTo>
                  <a:pt x="102936" y="429206"/>
                </a:lnTo>
                <a:lnTo>
                  <a:pt x="99148" y="436993"/>
                </a:lnTo>
                <a:lnTo>
                  <a:pt x="92977" y="441187"/>
                </a:lnTo>
                <a:lnTo>
                  <a:pt x="82636" y="444379"/>
                </a:lnTo>
                <a:close/>
              </a:path>
              <a:path w="827405" h="961390">
                <a:moveTo>
                  <a:pt x="232892" y="960793"/>
                </a:moveTo>
                <a:lnTo>
                  <a:pt x="190837" y="942339"/>
                </a:lnTo>
                <a:lnTo>
                  <a:pt x="162221" y="902944"/>
                </a:lnTo>
                <a:lnTo>
                  <a:pt x="138143" y="860466"/>
                </a:lnTo>
                <a:lnTo>
                  <a:pt x="116654" y="816719"/>
                </a:lnTo>
                <a:lnTo>
                  <a:pt x="97799" y="771819"/>
                </a:lnTo>
                <a:lnTo>
                  <a:pt x="81622" y="725884"/>
                </a:lnTo>
                <a:lnTo>
                  <a:pt x="68168" y="679033"/>
                </a:lnTo>
                <a:lnTo>
                  <a:pt x="57480" y="631382"/>
                </a:lnTo>
                <a:lnTo>
                  <a:pt x="54053" y="612322"/>
                </a:lnTo>
                <a:lnTo>
                  <a:pt x="52791" y="605978"/>
                </a:lnTo>
                <a:lnTo>
                  <a:pt x="52129" y="599545"/>
                </a:lnTo>
                <a:lnTo>
                  <a:pt x="52039" y="593051"/>
                </a:lnTo>
                <a:lnTo>
                  <a:pt x="59967" y="552875"/>
                </a:lnTo>
                <a:lnTo>
                  <a:pt x="82028" y="517955"/>
                </a:lnTo>
                <a:lnTo>
                  <a:pt x="115638" y="490399"/>
                </a:lnTo>
                <a:lnTo>
                  <a:pt x="158212" y="472319"/>
                </a:lnTo>
                <a:lnTo>
                  <a:pt x="207166" y="465823"/>
                </a:lnTo>
                <a:lnTo>
                  <a:pt x="256092" y="472319"/>
                </a:lnTo>
                <a:lnTo>
                  <a:pt x="298627" y="490399"/>
                </a:lnTo>
                <a:lnTo>
                  <a:pt x="332197" y="517955"/>
                </a:lnTo>
                <a:lnTo>
                  <a:pt x="354226" y="552875"/>
                </a:lnTo>
                <a:lnTo>
                  <a:pt x="362142" y="593051"/>
                </a:lnTo>
                <a:lnTo>
                  <a:pt x="359850" y="614154"/>
                </a:lnTo>
                <a:lnTo>
                  <a:pt x="353705" y="634276"/>
                </a:lnTo>
                <a:lnTo>
                  <a:pt x="343925" y="652898"/>
                </a:lnTo>
                <a:lnTo>
                  <a:pt x="330726" y="669502"/>
                </a:lnTo>
                <a:lnTo>
                  <a:pt x="325265" y="676289"/>
                </a:lnTo>
                <a:lnTo>
                  <a:pt x="321158" y="683891"/>
                </a:lnTo>
                <a:lnTo>
                  <a:pt x="316449" y="744732"/>
                </a:lnTo>
                <a:lnTo>
                  <a:pt x="316082" y="771819"/>
                </a:lnTo>
                <a:lnTo>
                  <a:pt x="315965" y="789425"/>
                </a:lnTo>
                <a:lnTo>
                  <a:pt x="316671" y="797820"/>
                </a:lnTo>
                <a:lnTo>
                  <a:pt x="318370" y="806038"/>
                </a:lnTo>
                <a:lnTo>
                  <a:pt x="321038" y="813992"/>
                </a:lnTo>
                <a:lnTo>
                  <a:pt x="324653" y="821592"/>
                </a:lnTo>
                <a:lnTo>
                  <a:pt x="336133" y="848033"/>
                </a:lnTo>
                <a:lnTo>
                  <a:pt x="338820" y="876071"/>
                </a:lnTo>
                <a:lnTo>
                  <a:pt x="332838" y="903596"/>
                </a:lnTo>
                <a:lnTo>
                  <a:pt x="318310" y="928497"/>
                </a:lnTo>
                <a:lnTo>
                  <a:pt x="278634" y="956711"/>
                </a:lnTo>
                <a:lnTo>
                  <a:pt x="232892" y="960793"/>
                </a:lnTo>
                <a:close/>
              </a:path>
              <a:path w="827405" h="961390">
                <a:moveTo>
                  <a:pt x="806830" y="164760"/>
                </a:moveTo>
                <a:lnTo>
                  <a:pt x="797142" y="161568"/>
                </a:lnTo>
                <a:lnTo>
                  <a:pt x="789957" y="153280"/>
                </a:lnTo>
                <a:lnTo>
                  <a:pt x="787146" y="141170"/>
                </a:lnTo>
                <a:lnTo>
                  <a:pt x="787146" y="132752"/>
                </a:lnTo>
                <a:lnTo>
                  <a:pt x="790934" y="124966"/>
                </a:lnTo>
                <a:lnTo>
                  <a:pt x="797152" y="120750"/>
                </a:lnTo>
                <a:lnTo>
                  <a:pt x="807447" y="117563"/>
                </a:lnTo>
                <a:lnTo>
                  <a:pt x="817135" y="120750"/>
                </a:lnTo>
                <a:lnTo>
                  <a:pt x="824320" y="129043"/>
                </a:lnTo>
                <a:lnTo>
                  <a:pt x="827131" y="141170"/>
                </a:lnTo>
                <a:lnTo>
                  <a:pt x="827131" y="149588"/>
                </a:lnTo>
                <a:lnTo>
                  <a:pt x="823343" y="157374"/>
                </a:lnTo>
                <a:lnTo>
                  <a:pt x="817172" y="161568"/>
                </a:lnTo>
                <a:lnTo>
                  <a:pt x="806830" y="164760"/>
                </a:lnTo>
                <a:close/>
              </a:path>
              <a:path w="827405" h="961390">
                <a:moveTo>
                  <a:pt x="19683" y="494657"/>
                </a:moveTo>
                <a:lnTo>
                  <a:pt x="9996" y="491464"/>
                </a:lnTo>
                <a:lnTo>
                  <a:pt x="2810" y="483169"/>
                </a:lnTo>
                <a:lnTo>
                  <a:pt x="0" y="471054"/>
                </a:lnTo>
                <a:lnTo>
                  <a:pt x="0" y="462637"/>
                </a:lnTo>
                <a:lnTo>
                  <a:pt x="3818" y="454850"/>
                </a:lnTo>
                <a:lnTo>
                  <a:pt x="10011" y="450642"/>
                </a:lnTo>
                <a:lnTo>
                  <a:pt x="20317" y="447464"/>
                </a:lnTo>
                <a:lnTo>
                  <a:pt x="29961" y="450642"/>
                </a:lnTo>
                <a:lnTo>
                  <a:pt x="37199" y="458945"/>
                </a:lnTo>
                <a:lnTo>
                  <a:pt x="40014" y="471054"/>
                </a:lnTo>
                <a:lnTo>
                  <a:pt x="40014" y="479472"/>
                </a:lnTo>
                <a:lnTo>
                  <a:pt x="36196" y="487259"/>
                </a:lnTo>
                <a:lnTo>
                  <a:pt x="30008" y="491464"/>
                </a:lnTo>
                <a:lnTo>
                  <a:pt x="19683" y="494657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09951" y="2984503"/>
            <a:ext cx="7887970" cy="2760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2610" marR="5080" algn="ctr">
              <a:lnSpc>
                <a:spcPct val="124000"/>
              </a:lnSpc>
            </a:pPr>
            <a:r>
              <a:rPr lang="ru-RU" sz="4800" spc="100" dirty="0">
                <a:latin typeface="Trebuchet MS" panose="020B0603020202020204"/>
                <a:cs typeface="Trebuchet MS" panose="020B0603020202020204"/>
              </a:rPr>
              <a:t>Историја конференција о климатским променама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57477" y="104756"/>
            <a:ext cx="1067435" cy="8877935"/>
            <a:chOff x="2657474" y="104753"/>
            <a:chExt cx="1067435" cy="8877935"/>
          </a:xfrm>
        </p:grpSpPr>
        <p:sp>
          <p:nvSpPr>
            <p:cNvPr id="3" name="object 3"/>
            <p:cNvSpPr/>
            <p:nvPr/>
          </p:nvSpPr>
          <p:spPr>
            <a:xfrm>
              <a:off x="3631399" y="904836"/>
              <a:ext cx="93345" cy="8077834"/>
            </a:xfrm>
            <a:custGeom>
              <a:avLst/>
              <a:gdLst/>
              <a:ahLst/>
              <a:cxnLst/>
              <a:rect l="l" t="t" r="r" b="b"/>
              <a:pathLst>
                <a:path w="93345" h="8077834">
                  <a:moveTo>
                    <a:pt x="38620" y="76200"/>
                  </a:moveTo>
                  <a:lnTo>
                    <a:pt x="38100" y="0"/>
                  </a:lnTo>
                  <a:lnTo>
                    <a:pt x="0" y="266"/>
                  </a:lnTo>
                  <a:lnTo>
                    <a:pt x="520" y="76466"/>
                  </a:lnTo>
                  <a:lnTo>
                    <a:pt x="38620" y="76200"/>
                  </a:lnTo>
                  <a:close/>
                </a:path>
                <a:path w="93345" h="8077834">
                  <a:moveTo>
                    <a:pt x="39395" y="190500"/>
                  </a:moveTo>
                  <a:lnTo>
                    <a:pt x="38874" y="114300"/>
                  </a:lnTo>
                  <a:lnTo>
                    <a:pt x="774" y="114566"/>
                  </a:lnTo>
                  <a:lnTo>
                    <a:pt x="1295" y="190754"/>
                  </a:lnTo>
                  <a:lnTo>
                    <a:pt x="39395" y="190500"/>
                  </a:lnTo>
                  <a:close/>
                </a:path>
                <a:path w="93345" h="8077834">
                  <a:moveTo>
                    <a:pt x="40170" y="304800"/>
                  </a:moveTo>
                  <a:lnTo>
                    <a:pt x="39662" y="228600"/>
                  </a:lnTo>
                  <a:lnTo>
                    <a:pt x="1562" y="228854"/>
                  </a:lnTo>
                  <a:lnTo>
                    <a:pt x="2070" y="305054"/>
                  </a:lnTo>
                  <a:lnTo>
                    <a:pt x="40170" y="304800"/>
                  </a:lnTo>
                  <a:close/>
                </a:path>
                <a:path w="93345" h="8077834">
                  <a:moveTo>
                    <a:pt x="40957" y="419100"/>
                  </a:moveTo>
                  <a:lnTo>
                    <a:pt x="40436" y="342900"/>
                  </a:lnTo>
                  <a:lnTo>
                    <a:pt x="2336" y="343154"/>
                  </a:lnTo>
                  <a:lnTo>
                    <a:pt x="2857" y="419354"/>
                  </a:lnTo>
                  <a:lnTo>
                    <a:pt x="40957" y="419100"/>
                  </a:lnTo>
                  <a:close/>
                </a:path>
                <a:path w="93345" h="8077834">
                  <a:moveTo>
                    <a:pt x="41732" y="533387"/>
                  </a:moveTo>
                  <a:lnTo>
                    <a:pt x="41211" y="457200"/>
                  </a:lnTo>
                  <a:lnTo>
                    <a:pt x="3111" y="457454"/>
                  </a:lnTo>
                  <a:lnTo>
                    <a:pt x="3632" y="533654"/>
                  </a:lnTo>
                  <a:lnTo>
                    <a:pt x="41732" y="533387"/>
                  </a:lnTo>
                  <a:close/>
                </a:path>
                <a:path w="93345" h="8077834">
                  <a:moveTo>
                    <a:pt x="42506" y="647687"/>
                  </a:moveTo>
                  <a:lnTo>
                    <a:pt x="41986" y="571487"/>
                  </a:lnTo>
                  <a:lnTo>
                    <a:pt x="3886" y="571754"/>
                  </a:lnTo>
                  <a:lnTo>
                    <a:pt x="4406" y="647954"/>
                  </a:lnTo>
                  <a:lnTo>
                    <a:pt x="42506" y="647687"/>
                  </a:lnTo>
                  <a:close/>
                </a:path>
                <a:path w="93345" h="8077834">
                  <a:moveTo>
                    <a:pt x="43281" y="761987"/>
                  </a:moveTo>
                  <a:lnTo>
                    <a:pt x="42773" y="685787"/>
                  </a:lnTo>
                  <a:lnTo>
                    <a:pt x="4673" y="686054"/>
                  </a:lnTo>
                  <a:lnTo>
                    <a:pt x="5194" y="762241"/>
                  </a:lnTo>
                  <a:lnTo>
                    <a:pt x="43281" y="761987"/>
                  </a:lnTo>
                  <a:close/>
                </a:path>
                <a:path w="93345" h="8077834">
                  <a:moveTo>
                    <a:pt x="44069" y="876287"/>
                  </a:moveTo>
                  <a:lnTo>
                    <a:pt x="43548" y="800087"/>
                  </a:lnTo>
                  <a:lnTo>
                    <a:pt x="5448" y="800341"/>
                  </a:lnTo>
                  <a:lnTo>
                    <a:pt x="5969" y="876541"/>
                  </a:lnTo>
                  <a:lnTo>
                    <a:pt x="44069" y="876287"/>
                  </a:lnTo>
                  <a:close/>
                </a:path>
                <a:path w="93345" h="8077834">
                  <a:moveTo>
                    <a:pt x="44843" y="990587"/>
                  </a:moveTo>
                  <a:lnTo>
                    <a:pt x="44323" y="914387"/>
                  </a:lnTo>
                  <a:lnTo>
                    <a:pt x="6223" y="914641"/>
                  </a:lnTo>
                  <a:lnTo>
                    <a:pt x="6743" y="990841"/>
                  </a:lnTo>
                  <a:lnTo>
                    <a:pt x="44843" y="990587"/>
                  </a:lnTo>
                  <a:close/>
                </a:path>
                <a:path w="93345" h="8077834">
                  <a:moveTo>
                    <a:pt x="45618" y="1104874"/>
                  </a:moveTo>
                  <a:lnTo>
                    <a:pt x="45097" y="1028687"/>
                  </a:lnTo>
                  <a:lnTo>
                    <a:pt x="6997" y="1028941"/>
                  </a:lnTo>
                  <a:lnTo>
                    <a:pt x="7518" y="1105141"/>
                  </a:lnTo>
                  <a:lnTo>
                    <a:pt x="45618" y="1104874"/>
                  </a:lnTo>
                  <a:close/>
                </a:path>
                <a:path w="93345" h="8077834">
                  <a:moveTo>
                    <a:pt x="46393" y="1219174"/>
                  </a:moveTo>
                  <a:lnTo>
                    <a:pt x="45885" y="1142974"/>
                  </a:lnTo>
                  <a:lnTo>
                    <a:pt x="7785" y="1143241"/>
                  </a:lnTo>
                  <a:lnTo>
                    <a:pt x="8305" y="1219441"/>
                  </a:lnTo>
                  <a:lnTo>
                    <a:pt x="46393" y="1219174"/>
                  </a:lnTo>
                  <a:close/>
                </a:path>
                <a:path w="93345" h="8077834">
                  <a:moveTo>
                    <a:pt x="47180" y="1333474"/>
                  </a:moveTo>
                  <a:lnTo>
                    <a:pt x="46659" y="1257274"/>
                  </a:lnTo>
                  <a:lnTo>
                    <a:pt x="8559" y="1257541"/>
                  </a:lnTo>
                  <a:lnTo>
                    <a:pt x="9080" y="1333728"/>
                  </a:lnTo>
                  <a:lnTo>
                    <a:pt x="47180" y="1333474"/>
                  </a:lnTo>
                  <a:close/>
                </a:path>
                <a:path w="93345" h="8077834">
                  <a:moveTo>
                    <a:pt x="47955" y="1447774"/>
                  </a:moveTo>
                  <a:lnTo>
                    <a:pt x="47434" y="1371574"/>
                  </a:lnTo>
                  <a:lnTo>
                    <a:pt x="9334" y="1371828"/>
                  </a:lnTo>
                  <a:lnTo>
                    <a:pt x="9855" y="1448028"/>
                  </a:lnTo>
                  <a:lnTo>
                    <a:pt x="47955" y="1447774"/>
                  </a:lnTo>
                  <a:close/>
                </a:path>
                <a:path w="93345" h="8077834">
                  <a:moveTo>
                    <a:pt x="48729" y="1562074"/>
                  </a:moveTo>
                  <a:lnTo>
                    <a:pt x="48209" y="1485874"/>
                  </a:lnTo>
                  <a:lnTo>
                    <a:pt x="10109" y="1486128"/>
                  </a:lnTo>
                  <a:lnTo>
                    <a:pt x="10629" y="1562328"/>
                  </a:lnTo>
                  <a:lnTo>
                    <a:pt x="48729" y="1562074"/>
                  </a:lnTo>
                  <a:close/>
                </a:path>
                <a:path w="93345" h="8077834">
                  <a:moveTo>
                    <a:pt x="49517" y="1676361"/>
                  </a:moveTo>
                  <a:lnTo>
                    <a:pt x="48996" y="1600161"/>
                  </a:lnTo>
                  <a:lnTo>
                    <a:pt x="10896" y="1600428"/>
                  </a:lnTo>
                  <a:lnTo>
                    <a:pt x="11417" y="1676628"/>
                  </a:lnTo>
                  <a:lnTo>
                    <a:pt x="49517" y="1676361"/>
                  </a:lnTo>
                  <a:close/>
                </a:path>
                <a:path w="93345" h="8077834">
                  <a:moveTo>
                    <a:pt x="50292" y="1790661"/>
                  </a:moveTo>
                  <a:lnTo>
                    <a:pt x="49771" y="1714461"/>
                  </a:lnTo>
                  <a:lnTo>
                    <a:pt x="11671" y="1714728"/>
                  </a:lnTo>
                  <a:lnTo>
                    <a:pt x="12192" y="1790928"/>
                  </a:lnTo>
                  <a:lnTo>
                    <a:pt x="50292" y="1790661"/>
                  </a:lnTo>
                  <a:close/>
                </a:path>
                <a:path w="93345" h="8077834">
                  <a:moveTo>
                    <a:pt x="51066" y="1904961"/>
                  </a:moveTo>
                  <a:lnTo>
                    <a:pt x="50546" y="1828761"/>
                  </a:lnTo>
                  <a:lnTo>
                    <a:pt x="12446" y="1829015"/>
                  </a:lnTo>
                  <a:lnTo>
                    <a:pt x="12966" y="1905215"/>
                  </a:lnTo>
                  <a:lnTo>
                    <a:pt x="51066" y="1904961"/>
                  </a:lnTo>
                  <a:close/>
                </a:path>
                <a:path w="93345" h="8077834">
                  <a:moveTo>
                    <a:pt x="51841" y="2019261"/>
                  </a:moveTo>
                  <a:lnTo>
                    <a:pt x="51320" y="1943061"/>
                  </a:lnTo>
                  <a:lnTo>
                    <a:pt x="13233" y="1943315"/>
                  </a:lnTo>
                  <a:lnTo>
                    <a:pt x="13741" y="2019515"/>
                  </a:lnTo>
                  <a:lnTo>
                    <a:pt x="51841" y="2019261"/>
                  </a:lnTo>
                  <a:close/>
                </a:path>
                <a:path w="93345" h="8077834">
                  <a:moveTo>
                    <a:pt x="52628" y="2133549"/>
                  </a:moveTo>
                  <a:lnTo>
                    <a:pt x="52108" y="2057361"/>
                  </a:lnTo>
                  <a:lnTo>
                    <a:pt x="14008" y="2057615"/>
                  </a:lnTo>
                  <a:lnTo>
                    <a:pt x="14528" y="2133816"/>
                  </a:lnTo>
                  <a:lnTo>
                    <a:pt x="52628" y="2133549"/>
                  </a:lnTo>
                  <a:close/>
                </a:path>
                <a:path w="93345" h="8077834">
                  <a:moveTo>
                    <a:pt x="53403" y="2247849"/>
                  </a:moveTo>
                  <a:lnTo>
                    <a:pt x="52882" y="2171649"/>
                  </a:lnTo>
                  <a:lnTo>
                    <a:pt x="14782" y="2171916"/>
                  </a:lnTo>
                  <a:lnTo>
                    <a:pt x="15303" y="2248116"/>
                  </a:lnTo>
                  <a:lnTo>
                    <a:pt x="53403" y="2247849"/>
                  </a:lnTo>
                  <a:close/>
                </a:path>
                <a:path w="93345" h="8077834">
                  <a:moveTo>
                    <a:pt x="54178" y="2362149"/>
                  </a:moveTo>
                  <a:lnTo>
                    <a:pt x="53657" y="2285949"/>
                  </a:lnTo>
                  <a:lnTo>
                    <a:pt x="15557" y="2286216"/>
                  </a:lnTo>
                  <a:lnTo>
                    <a:pt x="16078" y="2362403"/>
                  </a:lnTo>
                  <a:lnTo>
                    <a:pt x="54178" y="2362149"/>
                  </a:lnTo>
                  <a:close/>
                </a:path>
                <a:path w="93345" h="8077834">
                  <a:moveTo>
                    <a:pt x="54952" y="2476449"/>
                  </a:moveTo>
                  <a:lnTo>
                    <a:pt x="54432" y="2400249"/>
                  </a:lnTo>
                  <a:lnTo>
                    <a:pt x="16344" y="2400503"/>
                  </a:lnTo>
                  <a:lnTo>
                    <a:pt x="16852" y="2476703"/>
                  </a:lnTo>
                  <a:lnTo>
                    <a:pt x="54952" y="2476449"/>
                  </a:lnTo>
                  <a:close/>
                </a:path>
                <a:path w="93345" h="8077834">
                  <a:moveTo>
                    <a:pt x="55740" y="2590749"/>
                  </a:moveTo>
                  <a:lnTo>
                    <a:pt x="55219" y="2514549"/>
                  </a:lnTo>
                  <a:lnTo>
                    <a:pt x="17119" y="2514803"/>
                  </a:lnTo>
                  <a:lnTo>
                    <a:pt x="17640" y="2591003"/>
                  </a:lnTo>
                  <a:lnTo>
                    <a:pt x="55740" y="2590749"/>
                  </a:lnTo>
                  <a:close/>
                </a:path>
                <a:path w="93345" h="8077834">
                  <a:moveTo>
                    <a:pt x="56515" y="2705036"/>
                  </a:moveTo>
                  <a:lnTo>
                    <a:pt x="55994" y="2628849"/>
                  </a:lnTo>
                  <a:lnTo>
                    <a:pt x="17894" y="2629103"/>
                  </a:lnTo>
                  <a:lnTo>
                    <a:pt x="18415" y="2705303"/>
                  </a:lnTo>
                  <a:lnTo>
                    <a:pt x="56515" y="2705036"/>
                  </a:lnTo>
                  <a:close/>
                </a:path>
                <a:path w="93345" h="8077834">
                  <a:moveTo>
                    <a:pt x="57289" y="2819336"/>
                  </a:moveTo>
                  <a:lnTo>
                    <a:pt x="56769" y="2743136"/>
                  </a:lnTo>
                  <a:lnTo>
                    <a:pt x="18669" y="2743403"/>
                  </a:lnTo>
                  <a:lnTo>
                    <a:pt x="19189" y="2819603"/>
                  </a:lnTo>
                  <a:lnTo>
                    <a:pt x="57289" y="2819336"/>
                  </a:lnTo>
                  <a:close/>
                </a:path>
                <a:path w="93345" h="8077834">
                  <a:moveTo>
                    <a:pt x="58064" y="2933636"/>
                  </a:moveTo>
                  <a:lnTo>
                    <a:pt x="57556" y="2857436"/>
                  </a:lnTo>
                  <a:lnTo>
                    <a:pt x="19456" y="2857703"/>
                  </a:lnTo>
                  <a:lnTo>
                    <a:pt x="19964" y="2933890"/>
                  </a:lnTo>
                  <a:lnTo>
                    <a:pt x="58064" y="2933636"/>
                  </a:lnTo>
                  <a:close/>
                </a:path>
                <a:path w="93345" h="8077834">
                  <a:moveTo>
                    <a:pt x="58851" y="3047936"/>
                  </a:moveTo>
                  <a:lnTo>
                    <a:pt x="58331" y="2971736"/>
                  </a:lnTo>
                  <a:lnTo>
                    <a:pt x="20231" y="2971990"/>
                  </a:lnTo>
                  <a:lnTo>
                    <a:pt x="20751" y="3048190"/>
                  </a:lnTo>
                  <a:lnTo>
                    <a:pt x="58851" y="3047936"/>
                  </a:lnTo>
                  <a:close/>
                </a:path>
                <a:path w="93345" h="8077834">
                  <a:moveTo>
                    <a:pt x="59626" y="3162236"/>
                  </a:moveTo>
                  <a:lnTo>
                    <a:pt x="59105" y="3086036"/>
                  </a:lnTo>
                  <a:lnTo>
                    <a:pt x="21005" y="3086290"/>
                  </a:lnTo>
                  <a:lnTo>
                    <a:pt x="21526" y="3162490"/>
                  </a:lnTo>
                  <a:lnTo>
                    <a:pt x="59626" y="3162236"/>
                  </a:lnTo>
                  <a:close/>
                </a:path>
                <a:path w="93345" h="8077834">
                  <a:moveTo>
                    <a:pt x="60401" y="3276523"/>
                  </a:moveTo>
                  <a:lnTo>
                    <a:pt x="59880" y="3200336"/>
                  </a:lnTo>
                  <a:lnTo>
                    <a:pt x="21780" y="3200590"/>
                  </a:lnTo>
                  <a:lnTo>
                    <a:pt x="22301" y="3276790"/>
                  </a:lnTo>
                  <a:lnTo>
                    <a:pt x="60401" y="3276523"/>
                  </a:lnTo>
                  <a:close/>
                </a:path>
                <a:path w="93345" h="8077834">
                  <a:moveTo>
                    <a:pt x="61175" y="3390823"/>
                  </a:moveTo>
                  <a:lnTo>
                    <a:pt x="60667" y="3314623"/>
                  </a:lnTo>
                  <a:lnTo>
                    <a:pt x="22567" y="3314890"/>
                  </a:lnTo>
                  <a:lnTo>
                    <a:pt x="23075" y="3391090"/>
                  </a:lnTo>
                  <a:lnTo>
                    <a:pt x="61175" y="3390823"/>
                  </a:lnTo>
                  <a:close/>
                </a:path>
                <a:path w="93345" h="8077834">
                  <a:moveTo>
                    <a:pt x="61963" y="3505123"/>
                  </a:moveTo>
                  <a:lnTo>
                    <a:pt x="61442" y="3428923"/>
                  </a:lnTo>
                  <a:lnTo>
                    <a:pt x="23342" y="3429190"/>
                  </a:lnTo>
                  <a:lnTo>
                    <a:pt x="23863" y="3505377"/>
                  </a:lnTo>
                  <a:lnTo>
                    <a:pt x="61963" y="3505123"/>
                  </a:lnTo>
                  <a:close/>
                </a:path>
                <a:path w="93345" h="8077834">
                  <a:moveTo>
                    <a:pt x="62738" y="3619423"/>
                  </a:moveTo>
                  <a:lnTo>
                    <a:pt x="62217" y="3543223"/>
                  </a:lnTo>
                  <a:lnTo>
                    <a:pt x="24117" y="3543477"/>
                  </a:lnTo>
                  <a:lnTo>
                    <a:pt x="24638" y="3619677"/>
                  </a:lnTo>
                  <a:lnTo>
                    <a:pt x="62738" y="3619423"/>
                  </a:lnTo>
                  <a:close/>
                </a:path>
                <a:path w="93345" h="8077834">
                  <a:moveTo>
                    <a:pt x="63512" y="3733723"/>
                  </a:moveTo>
                  <a:lnTo>
                    <a:pt x="62992" y="3657523"/>
                  </a:lnTo>
                  <a:lnTo>
                    <a:pt x="24892" y="3657777"/>
                  </a:lnTo>
                  <a:lnTo>
                    <a:pt x="25412" y="3733977"/>
                  </a:lnTo>
                  <a:lnTo>
                    <a:pt x="63512" y="3733723"/>
                  </a:lnTo>
                  <a:close/>
                </a:path>
                <a:path w="93345" h="8077834">
                  <a:moveTo>
                    <a:pt x="64287" y="3848011"/>
                  </a:moveTo>
                  <a:lnTo>
                    <a:pt x="63779" y="3771811"/>
                  </a:lnTo>
                  <a:lnTo>
                    <a:pt x="25679" y="3772077"/>
                  </a:lnTo>
                  <a:lnTo>
                    <a:pt x="26200" y="3848277"/>
                  </a:lnTo>
                  <a:lnTo>
                    <a:pt x="64287" y="3848011"/>
                  </a:lnTo>
                  <a:close/>
                </a:path>
                <a:path w="93345" h="8077834">
                  <a:moveTo>
                    <a:pt x="65074" y="3962311"/>
                  </a:moveTo>
                  <a:lnTo>
                    <a:pt x="64554" y="3886111"/>
                  </a:lnTo>
                  <a:lnTo>
                    <a:pt x="26454" y="3886377"/>
                  </a:lnTo>
                  <a:lnTo>
                    <a:pt x="26974" y="3962577"/>
                  </a:lnTo>
                  <a:lnTo>
                    <a:pt x="65074" y="3962311"/>
                  </a:lnTo>
                  <a:close/>
                </a:path>
                <a:path w="93345" h="8077834">
                  <a:moveTo>
                    <a:pt x="65849" y="4076611"/>
                  </a:moveTo>
                  <a:lnTo>
                    <a:pt x="65328" y="4000411"/>
                  </a:lnTo>
                  <a:lnTo>
                    <a:pt x="27228" y="4000665"/>
                  </a:lnTo>
                  <a:lnTo>
                    <a:pt x="27749" y="4076865"/>
                  </a:lnTo>
                  <a:lnTo>
                    <a:pt x="65849" y="4076611"/>
                  </a:lnTo>
                  <a:close/>
                </a:path>
                <a:path w="93345" h="8077834">
                  <a:moveTo>
                    <a:pt x="66624" y="4190911"/>
                  </a:moveTo>
                  <a:lnTo>
                    <a:pt x="66103" y="4114711"/>
                  </a:lnTo>
                  <a:lnTo>
                    <a:pt x="28003" y="4114965"/>
                  </a:lnTo>
                  <a:lnTo>
                    <a:pt x="28524" y="4191165"/>
                  </a:lnTo>
                  <a:lnTo>
                    <a:pt x="66624" y="4190911"/>
                  </a:lnTo>
                  <a:close/>
                </a:path>
                <a:path w="93345" h="8077834">
                  <a:moveTo>
                    <a:pt x="67411" y="4305198"/>
                  </a:moveTo>
                  <a:lnTo>
                    <a:pt x="66890" y="4229011"/>
                  </a:lnTo>
                  <a:lnTo>
                    <a:pt x="28790" y="4229265"/>
                  </a:lnTo>
                  <a:lnTo>
                    <a:pt x="29311" y="4305465"/>
                  </a:lnTo>
                  <a:lnTo>
                    <a:pt x="67411" y="4305198"/>
                  </a:lnTo>
                  <a:close/>
                </a:path>
                <a:path w="93345" h="8077834">
                  <a:moveTo>
                    <a:pt x="68186" y="4419498"/>
                  </a:moveTo>
                  <a:lnTo>
                    <a:pt x="67665" y="4343298"/>
                  </a:lnTo>
                  <a:lnTo>
                    <a:pt x="29565" y="4343565"/>
                  </a:lnTo>
                  <a:lnTo>
                    <a:pt x="30086" y="4419765"/>
                  </a:lnTo>
                  <a:lnTo>
                    <a:pt x="68186" y="4419498"/>
                  </a:lnTo>
                  <a:close/>
                </a:path>
                <a:path w="93345" h="8077834">
                  <a:moveTo>
                    <a:pt x="68961" y="4533798"/>
                  </a:moveTo>
                  <a:lnTo>
                    <a:pt x="68440" y="4457598"/>
                  </a:lnTo>
                  <a:lnTo>
                    <a:pt x="30340" y="4457865"/>
                  </a:lnTo>
                  <a:lnTo>
                    <a:pt x="30861" y="4534052"/>
                  </a:lnTo>
                  <a:lnTo>
                    <a:pt x="68961" y="4533798"/>
                  </a:lnTo>
                  <a:close/>
                </a:path>
                <a:path w="93345" h="8077834">
                  <a:moveTo>
                    <a:pt x="69735" y="4648098"/>
                  </a:moveTo>
                  <a:lnTo>
                    <a:pt x="69215" y="4571898"/>
                  </a:lnTo>
                  <a:lnTo>
                    <a:pt x="31127" y="4572152"/>
                  </a:lnTo>
                  <a:lnTo>
                    <a:pt x="31635" y="4648352"/>
                  </a:lnTo>
                  <a:lnTo>
                    <a:pt x="69735" y="4648098"/>
                  </a:lnTo>
                  <a:close/>
                </a:path>
                <a:path w="93345" h="8077834">
                  <a:moveTo>
                    <a:pt x="70523" y="4762398"/>
                  </a:moveTo>
                  <a:lnTo>
                    <a:pt x="70002" y="4686198"/>
                  </a:lnTo>
                  <a:lnTo>
                    <a:pt x="31902" y="4686452"/>
                  </a:lnTo>
                  <a:lnTo>
                    <a:pt x="32423" y="4762652"/>
                  </a:lnTo>
                  <a:lnTo>
                    <a:pt x="70523" y="4762398"/>
                  </a:lnTo>
                  <a:close/>
                </a:path>
                <a:path w="93345" h="8077834">
                  <a:moveTo>
                    <a:pt x="71297" y="4876685"/>
                  </a:moveTo>
                  <a:lnTo>
                    <a:pt x="70777" y="4800498"/>
                  </a:lnTo>
                  <a:lnTo>
                    <a:pt x="32677" y="4800752"/>
                  </a:lnTo>
                  <a:lnTo>
                    <a:pt x="33197" y="4876952"/>
                  </a:lnTo>
                  <a:lnTo>
                    <a:pt x="71297" y="4876685"/>
                  </a:lnTo>
                  <a:close/>
                </a:path>
                <a:path w="93345" h="8077834">
                  <a:moveTo>
                    <a:pt x="72072" y="4990985"/>
                  </a:moveTo>
                  <a:lnTo>
                    <a:pt x="71551" y="4914785"/>
                  </a:lnTo>
                  <a:lnTo>
                    <a:pt x="33451" y="4915052"/>
                  </a:lnTo>
                  <a:lnTo>
                    <a:pt x="33972" y="4991252"/>
                  </a:lnTo>
                  <a:lnTo>
                    <a:pt x="72072" y="4990985"/>
                  </a:lnTo>
                  <a:close/>
                </a:path>
                <a:path w="93345" h="8077834">
                  <a:moveTo>
                    <a:pt x="72847" y="5105285"/>
                  </a:moveTo>
                  <a:lnTo>
                    <a:pt x="72326" y="5029085"/>
                  </a:lnTo>
                  <a:lnTo>
                    <a:pt x="34239" y="5029352"/>
                  </a:lnTo>
                  <a:lnTo>
                    <a:pt x="34747" y="5105539"/>
                  </a:lnTo>
                  <a:lnTo>
                    <a:pt x="72847" y="5105285"/>
                  </a:lnTo>
                  <a:close/>
                </a:path>
                <a:path w="93345" h="8077834">
                  <a:moveTo>
                    <a:pt x="73634" y="5219585"/>
                  </a:moveTo>
                  <a:lnTo>
                    <a:pt x="73113" y="5143385"/>
                  </a:lnTo>
                  <a:lnTo>
                    <a:pt x="35013" y="5143639"/>
                  </a:lnTo>
                  <a:lnTo>
                    <a:pt x="35534" y="5219839"/>
                  </a:lnTo>
                  <a:lnTo>
                    <a:pt x="73634" y="5219585"/>
                  </a:lnTo>
                  <a:close/>
                </a:path>
                <a:path w="93345" h="8077834">
                  <a:moveTo>
                    <a:pt x="74409" y="5333885"/>
                  </a:moveTo>
                  <a:lnTo>
                    <a:pt x="73888" y="5257685"/>
                  </a:lnTo>
                  <a:lnTo>
                    <a:pt x="35788" y="5257939"/>
                  </a:lnTo>
                  <a:lnTo>
                    <a:pt x="36309" y="5334139"/>
                  </a:lnTo>
                  <a:lnTo>
                    <a:pt x="74409" y="5333885"/>
                  </a:lnTo>
                  <a:close/>
                </a:path>
                <a:path w="93345" h="8077834">
                  <a:moveTo>
                    <a:pt x="75184" y="5448173"/>
                  </a:moveTo>
                  <a:lnTo>
                    <a:pt x="74663" y="5371985"/>
                  </a:lnTo>
                  <a:lnTo>
                    <a:pt x="36563" y="5372239"/>
                  </a:lnTo>
                  <a:lnTo>
                    <a:pt x="37084" y="5448439"/>
                  </a:lnTo>
                  <a:lnTo>
                    <a:pt x="75184" y="5448173"/>
                  </a:lnTo>
                  <a:close/>
                </a:path>
                <a:path w="93345" h="8077834">
                  <a:moveTo>
                    <a:pt x="75958" y="5562473"/>
                  </a:moveTo>
                  <a:lnTo>
                    <a:pt x="75450" y="5486273"/>
                  </a:lnTo>
                  <a:lnTo>
                    <a:pt x="37350" y="5486539"/>
                  </a:lnTo>
                  <a:lnTo>
                    <a:pt x="37858" y="5562739"/>
                  </a:lnTo>
                  <a:lnTo>
                    <a:pt x="75958" y="5562473"/>
                  </a:lnTo>
                  <a:close/>
                </a:path>
                <a:path w="93345" h="8077834">
                  <a:moveTo>
                    <a:pt x="76746" y="5676773"/>
                  </a:moveTo>
                  <a:lnTo>
                    <a:pt x="76225" y="5600573"/>
                  </a:lnTo>
                  <a:lnTo>
                    <a:pt x="38125" y="5600839"/>
                  </a:lnTo>
                  <a:lnTo>
                    <a:pt x="38646" y="5677027"/>
                  </a:lnTo>
                  <a:lnTo>
                    <a:pt x="76746" y="5676773"/>
                  </a:lnTo>
                  <a:close/>
                </a:path>
                <a:path w="93345" h="8077834">
                  <a:moveTo>
                    <a:pt x="77520" y="5791073"/>
                  </a:moveTo>
                  <a:lnTo>
                    <a:pt x="77000" y="5714873"/>
                  </a:lnTo>
                  <a:lnTo>
                    <a:pt x="38900" y="5715127"/>
                  </a:lnTo>
                  <a:lnTo>
                    <a:pt x="39420" y="5791327"/>
                  </a:lnTo>
                  <a:lnTo>
                    <a:pt x="77520" y="5791073"/>
                  </a:lnTo>
                  <a:close/>
                </a:path>
                <a:path w="93345" h="8077834">
                  <a:moveTo>
                    <a:pt x="78295" y="5905373"/>
                  </a:moveTo>
                  <a:lnTo>
                    <a:pt x="77774" y="5829173"/>
                  </a:lnTo>
                  <a:lnTo>
                    <a:pt x="39674" y="5829427"/>
                  </a:lnTo>
                  <a:lnTo>
                    <a:pt x="40195" y="5905627"/>
                  </a:lnTo>
                  <a:lnTo>
                    <a:pt x="78295" y="5905373"/>
                  </a:lnTo>
                  <a:close/>
                </a:path>
                <a:path w="93345" h="8077834">
                  <a:moveTo>
                    <a:pt x="79070" y="6019660"/>
                  </a:moveTo>
                  <a:lnTo>
                    <a:pt x="78562" y="5943460"/>
                  </a:lnTo>
                  <a:lnTo>
                    <a:pt x="40462" y="5943727"/>
                  </a:lnTo>
                  <a:lnTo>
                    <a:pt x="40970" y="6019927"/>
                  </a:lnTo>
                  <a:lnTo>
                    <a:pt x="79070" y="6019660"/>
                  </a:lnTo>
                  <a:close/>
                </a:path>
                <a:path w="93345" h="8077834">
                  <a:moveTo>
                    <a:pt x="79857" y="6133960"/>
                  </a:moveTo>
                  <a:lnTo>
                    <a:pt x="79336" y="6057760"/>
                  </a:lnTo>
                  <a:lnTo>
                    <a:pt x="41236" y="6058027"/>
                  </a:lnTo>
                  <a:lnTo>
                    <a:pt x="41757" y="6134227"/>
                  </a:lnTo>
                  <a:lnTo>
                    <a:pt x="79857" y="6133960"/>
                  </a:lnTo>
                  <a:close/>
                </a:path>
                <a:path w="93345" h="8077834">
                  <a:moveTo>
                    <a:pt x="80632" y="6248260"/>
                  </a:moveTo>
                  <a:lnTo>
                    <a:pt x="80111" y="6172060"/>
                  </a:lnTo>
                  <a:lnTo>
                    <a:pt x="42011" y="6172314"/>
                  </a:lnTo>
                  <a:lnTo>
                    <a:pt x="42532" y="6248514"/>
                  </a:lnTo>
                  <a:lnTo>
                    <a:pt x="80632" y="6248260"/>
                  </a:lnTo>
                  <a:close/>
                </a:path>
                <a:path w="93345" h="8077834">
                  <a:moveTo>
                    <a:pt x="81407" y="6362560"/>
                  </a:moveTo>
                  <a:lnTo>
                    <a:pt x="80886" y="6286360"/>
                  </a:lnTo>
                  <a:lnTo>
                    <a:pt x="42786" y="6286614"/>
                  </a:lnTo>
                  <a:lnTo>
                    <a:pt x="43307" y="6362814"/>
                  </a:lnTo>
                  <a:lnTo>
                    <a:pt x="81407" y="6362560"/>
                  </a:lnTo>
                  <a:close/>
                </a:path>
                <a:path w="93345" h="8077834">
                  <a:moveTo>
                    <a:pt x="82181" y="6476860"/>
                  </a:moveTo>
                  <a:lnTo>
                    <a:pt x="81673" y="6400660"/>
                  </a:lnTo>
                  <a:lnTo>
                    <a:pt x="43573" y="6400914"/>
                  </a:lnTo>
                  <a:lnTo>
                    <a:pt x="44094" y="6477114"/>
                  </a:lnTo>
                  <a:lnTo>
                    <a:pt x="82181" y="6476860"/>
                  </a:lnTo>
                  <a:close/>
                </a:path>
                <a:path w="93345" h="8077834">
                  <a:moveTo>
                    <a:pt x="82969" y="6591147"/>
                  </a:moveTo>
                  <a:lnTo>
                    <a:pt x="82448" y="6514947"/>
                  </a:lnTo>
                  <a:lnTo>
                    <a:pt x="44348" y="6515214"/>
                  </a:lnTo>
                  <a:lnTo>
                    <a:pt x="44869" y="6591414"/>
                  </a:lnTo>
                  <a:lnTo>
                    <a:pt x="82969" y="6591147"/>
                  </a:lnTo>
                  <a:close/>
                </a:path>
                <a:path w="93345" h="8077834">
                  <a:moveTo>
                    <a:pt x="83743" y="6705447"/>
                  </a:moveTo>
                  <a:lnTo>
                    <a:pt x="83223" y="6629247"/>
                  </a:lnTo>
                  <a:lnTo>
                    <a:pt x="45123" y="6629514"/>
                  </a:lnTo>
                  <a:lnTo>
                    <a:pt x="45643" y="6705714"/>
                  </a:lnTo>
                  <a:lnTo>
                    <a:pt x="83743" y="6705447"/>
                  </a:lnTo>
                  <a:close/>
                </a:path>
                <a:path w="93345" h="8077834">
                  <a:moveTo>
                    <a:pt x="84518" y="6819747"/>
                  </a:moveTo>
                  <a:lnTo>
                    <a:pt x="83997" y="6743547"/>
                  </a:lnTo>
                  <a:lnTo>
                    <a:pt x="45897" y="6743801"/>
                  </a:lnTo>
                  <a:lnTo>
                    <a:pt x="46418" y="6820001"/>
                  </a:lnTo>
                  <a:lnTo>
                    <a:pt x="84518" y="6819747"/>
                  </a:lnTo>
                  <a:close/>
                </a:path>
                <a:path w="93345" h="8077834">
                  <a:moveTo>
                    <a:pt x="85305" y="6934047"/>
                  </a:moveTo>
                  <a:lnTo>
                    <a:pt x="84785" y="6857847"/>
                  </a:lnTo>
                  <a:lnTo>
                    <a:pt x="46685" y="6858101"/>
                  </a:lnTo>
                  <a:lnTo>
                    <a:pt x="47205" y="6934301"/>
                  </a:lnTo>
                  <a:lnTo>
                    <a:pt x="85305" y="6934047"/>
                  </a:lnTo>
                  <a:close/>
                </a:path>
                <a:path w="93345" h="8077834">
                  <a:moveTo>
                    <a:pt x="86080" y="7048335"/>
                  </a:moveTo>
                  <a:lnTo>
                    <a:pt x="85559" y="6972147"/>
                  </a:lnTo>
                  <a:lnTo>
                    <a:pt x="47459" y="6972401"/>
                  </a:lnTo>
                  <a:lnTo>
                    <a:pt x="47980" y="7048601"/>
                  </a:lnTo>
                  <a:lnTo>
                    <a:pt x="86080" y="7048335"/>
                  </a:lnTo>
                  <a:close/>
                </a:path>
                <a:path w="93345" h="8077834">
                  <a:moveTo>
                    <a:pt x="86855" y="7162635"/>
                  </a:moveTo>
                  <a:lnTo>
                    <a:pt x="86334" y="7086435"/>
                  </a:lnTo>
                  <a:lnTo>
                    <a:pt x="48234" y="7086701"/>
                  </a:lnTo>
                  <a:lnTo>
                    <a:pt x="48755" y="7162901"/>
                  </a:lnTo>
                  <a:lnTo>
                    <a:pt x="86855" y="7162635"/>
                  </a:lnTo>
                  <a:close/>
                </a:path>
                <a:path w="93345" h="8077834">
                  <a:moveTo>
                    <a:pt x="87630" y="7276935"/>
                  </a:moveTo>
                  <a:lnTo>
                    <a:pt x="87109" y="7200735"/>
                  </a:lnTo>
                  <a:lnTo>
                    <a:pt x="49022" y="7201001"/>
                  </a:lnTo>
                  <a:lnTo>
                    <a:pt x="49530" y="7277189"/>
                  </a:lnTo>
                  <a:lnTo>
                    <a:pt x="87630" y="7276935"/>
                  </a:lnTo>
                  <a:close/>
                </a:path>
                <a:path w="93345" h="8077834">
                  <a:moveTo>
                    <a:pt x="88417" y="7391235"/>
                  </a:moveTo>
                  <a:lnTo>
                    <a:pt x="87896" y="7315035"/>
                  </a:lnTo>
                  <a:lnTo>
                    <a:pt x="49796" y="7315289"/>
                  </a:lnTo>
                  <a:lnTo>
                    <a:pt x="50317" y="7391489"/>
                  </a:lnTo>
                  <a:lnTo>
                    <a:pt x="88417" y="7391235"/>
                  </a:lnTo>
                  <a:close/>
                </a:path>
                <a:path w="93345" h="8077834">
                  <a:moveTo>
                    <a:pt x="89192" y="7505535"/>
                  </a:moveTo>
                  <a:lnTo>
                    <a:pt x="88671" y="7429335"/>
                  </a:lnTo>
                  <a:lnTo>
                    <a:pt x="50571" y="7429589"/>
                  </a:lnTo>
                  <a:lnTo>
                    <a:pt x="51092" y="7505789"/>
                  </a:lnTo>
                  <a:lnTo>
                    <a:pt x="89192" y="7505535"/>
                  </a:lnTo>
                  <a:close/>
                </a:path>
                <a:path w="93345" h="8077834">
                  <a:moveTo>
                    <a:pt x="89966" y="7619822"/>
                  </a:moveTo>
                  <a:lnTo>
                    <a:pt x="89446" y="7543635"/>
                  </a:lnTo>
                  <a:lnTo>
                    <a:pt x="51346" y="7543889"/>
                  </a:lnTo>
                  <a:lnTo>
                    <a:pt x="51866" y="7620089"/>
                  </a:lnTo>
                  <a:lnTo>
                    <a:pt x="89966" y="7619822"/>
                  </a:lnTo>
                  <a:close/>
                </a:path>
                <a:path w="93345" h="8077834">
                  <a:moveTo>
                    <a:pt x="90741" y="7734122"/>
                  </a:moveTo>
                  <a:lnTo>
                    <a:pt x="90220" y="7657922"/>
                  </a:lnTo>
                  <a:lnTo>
                    <a:pt x="52133" y="7658189"/>
                  </a:lnTo>
                  <a:lnTo>
                    <a:pt x="52641" y="7734389"/>
                  </a:lnTo>
                  <a:lnTo>
                    <a:pt x="90741" y="7734122"/>
                  </a:lnTo>
                  <a:close/>
                </a:path>
                <a:path w="93345" h="8077834">
                  <a:moveTo>
                    <a:pt x="91528" y="7848422"/>
                  </a:moveTo>
                  <a:lnTo>
                    <a:pt x="91008" y="7772222"/>
                  </a:lnTo>
                  <a:lnTo>
                    <a:pt x="52908" y="7772489"/>
                  </a:lnTo>
                  <a:lnTo>
                    <a:pt x="53428" y="7848676"/>
                  </a:lnTo>
                  <a:lnTo>
                    <a:pt x="91528" y="7848422"/>
                  </a:lnTo>
                  <a:close/>
                </a:path>
                <a:path w="93345" h="8077834">
                  <a:moveTo>
                    <a:pt x="92303" y="7962722"/>
                  </a:moveTo>
                  <a:lnTo>
                    <a:pt x="91782" y="7886522"/>
                  </a:lnTo>
                  <a:lnTo>
                    <a:pt x="53682" y="7886776"/>
                  </a:lnTo>
                  <a:lnTo>
                    <a:pt x="54203" y="7962976"/>
                  </a:lnTo>
                  <a:lnTo>
                    <a:pt x="92303" y="7962722"/>
                  </a:lnTo>
                  <a:close/>
                </a:path>
                <a:path w="93345" h="8077834">
                  <a:moveTo>
                    <a:pt x="93078" y="8077022"/>
                  </a:moveTo>
                  <a:lnTo>
                    <a:pt x="92557" y="8000822"/>
                  </a:lnTo>
                  <a:lnTo>
                    <a:pt x="54457" y="8001076"/>
                  </a:lnTo>
                  <a:lnTo>
                    <a:pt x="54978" y="8077276"/>
                  </a:lnTo>
                  <a:lnTo>
                    <a:pt x="93078" y="8077022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657462" y="104761"/>
              <a:ext cx="1012825" cy="3258185"/>
            </a:xfrm>
            <a:custGeom>
              <a:avLst/>
              <a:gdLst/>
              <a:ahLst/>
              <a:cxnLst/>
              <a:rect l="l" t="t" r="r" b="b"/>
              <a:pathLst>
                <a:path w="1012825" h="3258185">
                  <a:moveTo>
                    <a:pt x="762000" y="2876575"/>
                  </a:moveTo>
                  <a:lnTo>
                    <a:pt x="759142" y="2829928"/>
                  </a:lnTo>
                  <a:lnTo>
                    <a:pt x="750582" y="2783992"/>
                  </a:lnTo>
                  <a:lnTo>
                    <a:pt x="736473" y="2739453"/>
                  </a:lnTo>
                  <a:lnTo>
                    <a:pt x="717016" y="2696972"/>
                  </a:lnTo>
                  <a:lnTo>
                    <a:pt x="692505" y="2657183"/>
                  </a:lnTo>
                  <a:lnTo>
                    <a:pt x="663308" y="2620708"/>
                  </a:lnTo>
                  <a:lnTo>
                    <a:pt x="629869" y="2588069"/>
                  </a:lnTo>
                  <a:lnTo>
                    <a:pt x="592683" y="2559774"/>
                  </a:lnTo>
                  <a:lnTo>
                    <a:pt x="552310" y="2536253"/>
                  </a:lnTo>
                  <a:lnTo>
                    <a:pt x="509358" y="2517838"/>
                  </a:lnTo>
                  <a:lnTo>
                    <a:pt x="464489" y="2504821"/>
                  </a:lnTo>
                  <a:lnTo>
                    <a:pt x="418350" y="2497404"/>
                  </a:lnTo>
                  <a:lnTo>
                    <a:pt x="381000" y="2495575"/>
                  </a:lnTo>
                  <a:lnTo>
                    <a:pt x="371652" y="2495689"/>
                  </a:lnTo>
                  <a:lnTo>
                    <a:pt x="325107" y="2499690"/>
                  </a:lnTo>
                  <a:lnTo>
                    <a:pt x="279387" y="2509367"/>
                  </a:lnTo>
                  <a:lnTo>
                    <a:pt x="235204" y="2524569"/>
                  </a:lnTo>
                  <a:lnTo>
                    <a:pt x="193205" y="2545067"/>
                  </a:lnTo>
                  <a:lnTo>
                    <a:pt x="154038" y="2570543"/>
                  </a:lnTo>
                  <a:lnTo>
                    <a:pt x="118287" y="2600629"/>
                  </a:lnTo>
                  <a:lnTo>
                    <a:pt x="86487" y="2634869"/>
                  </a:lnTo>
                  <a:lnTo>
                    <a:pt x="59118" y="2672740"/>
                  </a:lnTo>
                  <a:lnTo>
                    <a:pt x="36588" y="2713672"/>
                  </a:lnTo>
                  <a:lnTo>
                    <a:pt x="19240" y="2757055"/>
                  </a:lnTo>
                  <a:lnTo>
                    <a:pt x="7327" y="2802242"/>
                  </a:lnTo>
                  <a:lnTo>
                    <a:pt x="1041" y="2848546"/>
                  </a:lnTo>
                  <a:lnTo>
                    <a:pt x="0" y="2876575"/>
                  </a:lnTo>
                  <a:lnTo>
                    <a:pt x="127" y="2885922"/>
                  </a:lnTo>
                  <a:lnTo>
                    <a:pt x="4127" y="2932468"/>
                  </a:lnTo>
                  <a:lnTo>
                    <a:pt x="13804" y="2978188"/>
                  </a:lnTo>
                  <a:lnTo>
                    <a:pt x="29006" y="3022371"/>
                  </a:lnTo>
                  <a:lnTo>
                    <a:pt x="49504" y="3064370"/>
                  </a:lnTo>
                  <a:lnTo>
                    <a:pt x="74980" y="3103524"/>
                  </a:lnTo>
                  <a:lnTo>
                    <a:pt x="105067" y="3139287"/>
                  </a:lnTo>
                  <a:lnTo>
                    <a:pt x="139306" y="3171088"/>
                  </a:lnTo>
                  <a:lnTo>
                    <a:pt x="177177" y="3198457"/>
                  </a:lnTo>
                  <a:lnTo>
                    <a:pt x="218109" y="3220986"/>
                  </a:lnTo>
                  <a:lnTo>
                    <a:pt x="261493" y="3238335"/>
                  </a:lnTo>
                  <a:lnTo>
                    <a:pt x="306679" y="3250247"/>
                  </a:lnTo>
                  <a:lnTo>
                    <a:pt x="352983" y="3256534"/>
                  </a:lnTo>
                  <a:lnTo>
                    <a:pt x="381000" y="3257575"/>
                  </a:lnTo>
                  <a:lnTo>
                    <a:pt x="390359" y="3257448"/>
                  </a:lnTo>
                  <a:lnTo>
                    <a:pt x="436905" y="3253448"/>
                  </a:lnTo>
                  <a:lnTo>
                    <a:pt x="482625" y="3243770"/>
                  </a:lnTo>
                  <a:lnTo>
                    <a:pt x="526808" y="3228568"/>
                  </a:lnTo>
                  <a:lnTo>
                    <a:pt x="568807" y="3208070"/>
                  </a:lnTo>
                  <a:lnTo>
                    <a:pt x="607961" y="3182594"/>
                  </a:lnTo>
                  <a:lnTo>
                    <a:pt x="643724" y="3152508"/>
                  </a:lnTo>
                  <a:lnTo>
                    <a:pt x="675525" y="3118269"/>
                  </a:lnTo>
                  <a:lnTo>
                    <a:pt x="702894" y="3080397"/>
                  </a:lnTo>
                  <a:lnTo>
                    <a:pt x="725424" y="3039465"/>
                  </a:lnTo>
                  <a:lnTo>
                    <a:pt x="742772" y="2996082"/>
                  </a:lnTo>
                  <a:lnTo>
                    <a:pt x="754684" y="2950895"/>
                  </a:lnTo>
                  <a:lnTo>
                    <a:pt x="760971" y="2904591"/>
                  </a:lnTo>
                  <a:lnTo>
                    <a:pt x="762000" y="2876575"/>
                  </a:lnTo>
                  <a:close/>
                </a:path>
                <a:path w="1012825" h="3258185">
                  <a:moveTo>
                    <a:pt x="1007110" y="76200"/>
                  </a:moveTo>
                  <a:lnTo>
                    <a:pt x="1006589" y="0"/>
                  </a:lnTo>
                  <a:lnTo>
                    <a:pt x="968489" y="254"/>
                  </a:lnTo>
                  <a:lnTo>
                    <a:pt x="969010" y="76454"/>
                  </a:lnTo>
                  <a:lnTo>
                    <a:pt x="1007110" y="76200"/>
                  </a:lnTo>
                  <a:close/>
                </a:path>
                <a:path w="1012825" h="3258185">
                  <a:moveTo>
                    <a:pt x="1007884" y="190500"/>
                  </a:moveTo>
                  <a:lnTo>
                    <a:pt x="1007364" y="114300"/>
                  </a:lnTo>
                  <a:lnTo>
                    <a:pt x="969276" y="114554"/>
                  </a:lnTo>
                  <a:lnTo>
                    <a:pt x="969784" y="190754"/>
                  </a:lnTo>
                  <a:lnTo>
                    <a:pt x="1007884" y="190500"/>
                  </a:lnTo>
                  <a:close/>
                </a:path>
                <a:path w="1012825" h="3258185">
                  <a:moveTo>
                    <a:pt x="1008672" y="304787"/>
                  </a:moveTo>
                  <a:lnTo>
                    <a:pt x="1008151" y="228587"/>
                  </a:lnTo>
                  <a:lnTo>
                    <a:pt x="970051" y="228854"/>
                  </a:lnTo>
                  <a:lnTo>
                    <a:pt x="970572" y="305054"/>
                  </a:lnTo>
                  <a:lnTo>
                    <a:pt x="1008672" y="304787"/>
                  </a:lnTo>
                  <a:close/>
                </a:path>
                <a:path w="1012825" h="3258185">
                  <a:moveTo>
                    <a:pt x="1009446" y="419087"/>
                  </a:moveTo>
                  <a:lnTo>
                    <a:pt x="1008926" y="342887"/>
                  </a:lnTo>
                  <a:lnTo>
                    <a:pt x="970826" y="343154"/>
                  </a:lnTo>
                  <a:lnTo>
                    <a:pt x="971346" y="419354"/>
                  </a:lnTo>
                  <a:lnTo>
                    <a:pt x="1009446" y="419087"/>
                  </a:lnTo>
                  <a:close/>
                </a:path>
                <a:path w="1012825" h="3258185">
                  <a:moveTo>
                    <a:pt x="1010221" y="533387"/>
                  </a:moveTo>
                  <a:lnTo>
                    <a:pt x="1009700" y="457187"/>
                  </a:lnTo>
                  <a:lnTo>
                    <a:pt x="971600" y="457441"/>
                  </a:lnTo>
                  <a:lnTo>
                    <a:pt x="972121" y="533641"/>
                  </a:lnTo>
                  <a:lnTo>
                    <a:pt x="1010221" y="533387"/>
                  </a:lnTo>
                  <a:close/>
                </a:path>
                <a:path w="1012825" h="3258185">
                  <a:moveTo>
                    <a:pt x="1010996" y="647687"/>
                  </a:moveTo>
                  <a:lnTo>
                    <a:pt x="1010488" y="571487"/>
                  </a:lnTo>
                  <a:lnTo>
                    <a:pt x="972388" y="571741"/>
                  </a:lnTo>
                  <a:lnTo>
                    <a:pt x="972896" y="647941"/>
                  </a:lnTo>
                  <a:lnTo>
                    <a:pt x="1010996" y="647687"/>
                  </a:lnTo>
                  <a:close/>
                </a:path>
                <a:path w="1012825" h="3258185">
                  <a:moveTo>
                    <a:pt x="1011783" y="761974"/>
                  </a:moveTo>
                  <a:lnTo>
                    <a:pt x="1011262" y="685787"/>
                  </a:lnTo>
                  <a:lnTo>
                    <a:pt x="973162" y="686041"/>
                  </a:lnTo>
                  <a:lnTo>
                    <a:pt x="973683" y="762241"/>
                  </a:lnTo>
                  <a:lnTo>
                    <a:pt x="1011783" y="761974"/>
                  </a:lnTo>
                  <a:close/>
                </a:path>
                <a:path w="1012825" h="3258185">
                  <a:moveTo>
                    <a:pt x="1012558" y="876274"/>
                  </a:moveTo>
                  <a:lnTo>
                    <a:pt x="1012037" y="800074"/>
                  </a:lnTo>
                  <a:lnTo>
                    <a:pt x="973937" y="800341"/>
                  </a:lnTo>
                  <a:lnTo>
                    <a:pt x="974458" y="876541"/>
                  </a:lnTo>
                  <a:lnTo>
                    <a:pt x="1012558" y="8762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806825" y="7874000"/>
            <a:ext cx="9845040" cy="93599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2959100" marR="5080" indent="2205990" algn="r">
              <a:lnSpc>
                <a:spcPct val="125000"/>
              </a:lnSpc>
              <a:spcBef>
                <a:spcPts val="100"/>
              </a:spcBef>
            </a:pPr>
            <a:r>
              <a:rPr sz="75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Source: </a:t>
            </a:r>
            <a:r>
              <a:rPr sz="75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https://</a:t>
            </a:r>
            <a:r>
              <a:rPr sz="75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  <a:hlinkClick r:id="rId2"/>
              </a:rPr>
              <a:t>www.lifegate.com/hi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2"/>
              </a:rPr>
              <a:t>story-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2"/>
              </a:rPr>
              <a:t>climate-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2"/>
              </a:rPr>
              <a:t>change-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2"/>
              </a:rPr>
              <a:t>conferences</a:t>
            </a:r>
            <a:endParaRPr sz="1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/>
              <a:cs typeface="Tahoma" panose="020B0604030504040204"/>
            </a:endParaRPr>
          </a:p>
          <a:p>
            <a:pPr marL="12700" marR="5080" indent="4381500" algn="r">
              <a:lnSpc>
                <a:spcPct val="125000"/>
              </a:lnSpc>
            </a:pP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https://unfccc.int/timeline/ 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www.nytimes.com/2020/04/21/climate/NYT-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first-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earth-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day.html</a:t>
            </a:r>
            <a:r>
              <a:rPr sz="1200" spc="5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www.nytimes.com/interactive/projects/cp/climate/2015-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paris-climate-talks/from-the-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archives-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1979-an-</a:t>
            </a:r>
            <a:r>
              <a:rPr sz="1200" spc="-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eye-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on-climate-change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64745" y="2873376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1979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97328" y="2873376"/>
            <a:ext cx="1918335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Прва светска конференција о климатским променама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610727" y="5648327"/>
            <a:ext cx="3960495" cy="21666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Креирали су га Светска метеоролошка организација (СМО) и Програм Уједињених нација за животну средину (УНЕП). До данас, процене IPCC-а пружају креаторима политике редовне научне процене тренутног стања знања о климатским променама. као што су извештаји о процени и смернице за инвентаре гасова стаклене баште.</a:t>
            </a: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7501" y="4972050"/>
            <a:ext cx="3114675" cy="48577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48902" y="304801"/>
            <a:ext cx="3409949" cy="1781174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8867778" y="2324100"/>
            <a:ext cx="4791075" cy="2190750"/>
            <a:chOff x="8867775" y="2324100"/>
            <a:chExt cx="4791075" cy="2190750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67775" y="2324100"/>
              <a:ext cx="4791075" cy="17906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915399" y="2743199"/>
              <a:ext cx="1200150" cy="1771650"/>
            </a:xfrm>
            <a:custGeom>
              <a:avLst/>
              <a:gdLst/>
              <a:ahLst/>
              <a:cxnLst/>
              <a:rect l="l" t="t" r="r" b="b"/>
              <a:pathLst>
                <a:path w="1200150" h="1771650">
                  <a:moveTo>
                    <a:pt x="828674" y="0"/>
                  </a:moveTo>
                  <a:lnTo>
                    <a:pt x="838199" y="0"/>
                  </a:lnTo>
                  <a:lnTo>
                    <a:pt x="828674" y="0"/>
                  </a:lnTo>
                  <a:close/>
                </a:path>
                <a:path w="1200150" h="1771650">
                  <a:moveTo>
                    <a:pt x="104774" y="57149"/>
                  </a:moveTo>
                  <a:lnTo>
                    <a:pt x="114299" y="57149"/>
                  </a:lnTo>
                  <a:lnTo>
                    <a:pt x="104774" y="57149"/>
                  </a:lnTo>
                  <a:close/>
                </a:path>
                <a:path w="1200150" h="1771650">
                  <a:moveTo>
                    <a:pt x="761999" y="76199"/>
                  </a:moveTo>
                  <a:lnTo>
                    <a:pt x="771524" y="76199"/>
                  </a:lnTo>
                  <a:lnTo>
                    <a:pt x="761999" y="76199"/>
                  </a:lnTo>
                  <a:close/>
                </a:path>
                <a:path w="1200150" h="1771650">
                  <a:moveTo>
                    <a:pt x="571499" y="104774"/>
                  </a:moveTo>
                  <a:lnTo>
                    <a:pt x="561974" y="104774"/>
                  </a:lnTo>
                  <a:lnTo>
                    <a:pt x="571499" y="104774"/>
                  </a:lnTo>
                  <a:close/>
                </a:path>
                <a:path w="1200150" h="1771650">
                  <a:moveTo>
                    <a:pt x="152399" y="190499"/>
                  </a:moveTo>
                  <a:lnTo>
                    <a:pt x="161924" y="190499"/>
                  </a:lnTo>
                  <a:lnTo>
                    <a:pt x="152399" y="190499"/>
                  </a:lnTo>
                  <a:close/>
                </a:path>
                <a:path w="1200150" h="1771650">
                  <a:moveTo>
                    <a:pt x="314324" y="238124"/>
                  </a:moveTo>
                  <a:lnTo>
                    <a:pt x="323849" y="238124"/>
                  </a:lnTo>
                  <a:lnTo>
                    <a:pt x="314324" y="238124"/>
                  </a:lnTo>
                  <a:close/>
                </a:path>
                <a:path w="1200150" h="1771650">
                  <a:moveTo>
                    <a:pt x="342899" y="238124"/>
                  </a:moveTo>
                  <a:lnTo>
                    <a:pt x="352424" y="238124"/>
                  </a:lnTo>
                  <a:lnTo>
                    <a:pt x="352424" y="247649"/>
                  </a:lnTo>
                  <a:lnTo>
                    <a:pt x="352424" y="238124"/>
                  </a:lnTo>
                  <a:lnTo>
                    <a:pt x="342899" y="238124"/>
                  </a:lnTo>
                  <a:close/>
                </a:path>
                <a:path w="1200150" h="1771650">
                  <a:moveTo>
                    <a:pt x="219074" y="266699"/>
                  </a:moveTo>
                  <a:lnTo>
                    <a:pt x="228599" y="266699"/>
                  </a:lnTo>
                  <a:lnTo>
                    <a:pt x="219074" y="266699"/>
                  </a:lnTo>
                  <a:close/>
                </a:path>
                <a:path w="1200150" h="1771650">
                  <a:moveTo>
                    <a:pt x="333374" y="314324"/>
                  </a:moveTo>
                  <a:lnTo>
                    <a:pt x="333374" y="304799"/>
                  </a:lnTo>
                  <a:lnTo>
                    <a:pt x="333374" y="314324"/>
                  </a:lnTo>
                  <a:close/>
                </a:path>
                <a:path w="1200150" h="1771650">
                  <a:moveTo>
                    <a:pt x="533399" y="342899"/>
                  </a:moveTo>
                  <a:lnTo>
                    <a:pt x="523874" y="342899"/>
                  </a:lnTo>
                  <a:lnTo>
                    <a:pt x="533399" y="342899"/>
                  </a:lnTo>
                  <a:close/>
                </a:path>
                <a:path w="1200150" h="1771650">
                  <a:moveTo>
                    <a:pt x="914399" y="447674"/>
                  </a:moveTo>
                  <a:lnTo>
                    <a:pt x="923924" y="447674"/>
                  </a:lnTo>
                  <a:lnTo>
                    <a:pt x="914399" y="447674"/>
                  </a:lnTo>
                  <a:close/>
                </a:path>
                <a:path w="1200150" h="1771650">
                  <a:moveTo>
                    <a:pt x="914399" y="457199"/>
                  </a:moveTo>
                  <a:lnTo>
                    <a:pt x="914399" y="447674"/>
                  </a:lnTo>
                  <a:lnTo>
                    <a:pt x="914399" y="457199"/>
                  </a:lnTo>
                  <a:close/>
                </a:path>
                <a:path w="1200150" h="1771650">
                  <a:moveTo>
                    <a:pt x="514349" y="1000124"/>
                  </a:moveTo>
                  <a:lnTo>
                    <a:pt x="523874" y="1000124"/>
                  </a:lnTo>
                  <a:lnTo>
                    <a:pt x="514349" y="1000124"/>
                  </a:lnTo>
                  <a:close/>
                </a:path>
                <a:path w="1200150" h="1771650">
                  <a:moveTo>
                    <a:pt x="828674" y="1104899"/>
                  </a:moveTo>
                  <a:lnTo>
                    <a:pt x="828674" y="1095374"/>
                  </a:lnTo>
                  <a:lnTo>
                    <a:pt x="828674" y="1104899"/>
                  </a:lnTo>
                  <a:close/>
                </a:path>
                <a:path w="1200150" h="1771650">
                  <a:moveTo>
                    <a:pt x="800099" y="1142999"/>
                  </a:moveTo>
                  <a:lnTo>
                    <a:pt x="800099" y="1133474"/>
                  </a:lnTo>
                  <a:lnTo>
                    <a:pt x="800099" y="1142999"/>
                  </a:lnTo>
                  <a:close/>
                </a:path>
                <a:path w="1200150" h="1771650">
                  <a:moveTo>
                    <a:pt x="571499" y="1238249"/>
                  </a:moveTo>
                  <a:lnTo>
                    <a:pt x="581024" y="1238249"/>
                  </a:lnTo>
                  <a:lnTo>
                    <a:pt x="571499" y="1238249"/>
                  </a:lnTo>
                  <a:close/>
                </a:path>
                <a:path w="1200150" h="1771650">
                  <a:moveTo>
                    <a:pt x="419099" y="1295399"/>
                  </a:moveTo>
                  <a:lnTo>
                    <a:pt x="419099" y="1285874"/>
                  </a:lnTo>
                  <a:lnTo>
                    <a:pt x="419099" y="1295399"/>
                  </a:lnTo>
                  <a:close/>
                </a:path>
                <a:path w="1200150" h="1771650">
                  <a:moveTo>
                    <a:pt x="247649" y="1371599"/>
                  </a:moveTo>
                  <a:lnTo>
                    <a:pt x="238124" y="1371599"/>
                  </a:lnTo>
                  <a:lnTo>
                    <a:pt x="247649" y="1371599"/>
                  </a:lnTo>
                  <a:close/>
                </a:path>
                <a:path w="1200150" h="1771650">
                  <a:moveTo>
                    <a:pt x="333374" y="1409699"/>
                  </a:moveTo>
                  <a:lnTo>
                    <a:pt x="323849" y="1409699"/>
                  </a:lnTo>
                  <a:lnTo>
                    <a:pt x="333374" y="1409699"/>
                  </a:lnTo>
                  <a:close/>
                </a:path>
                <a:path w="1200150" h="1771650">
                  <a:moveTo>
                    <a:pt x="447674" y="1438274"/>
                  </a:moveTo>
                  <a:lnTo>
                    <a:pt x="438149" y="1438274"/>
                  </a:lnTo>
                  <a:lnTo>
                    <a:pt x="447674" y="1438274"/>
                  </a:lnTo>
                  <a:close/>
                </a:path>
                <a:path w="1200150" h="1771650">
                  <a:moveTo>
                    <a:pt x="371474" y="1466849"/>
                  </a:moveTo>
                  <a:lnTo>
                    <a:pt x="361949" y="1466849"/>
                  </a:lnTo>
                  <a:lnTo>
                    <a:pt x="371474" y="1466849"/>
                  </a:lnTo>
                  <a:close/>
                </a:path>
                <a:path w="1200150" h="1771650">
                  <a:moveTo>
                    <a:pt x="380999" y="1466849"/>
                  </a:moveTo>
                  <a:lnTo>
                    <a:pt x="380999" y="1476374"/>
                  </a:lnTo>
                  <a:lnTo>
                    <a:pt x="380999" y="1466849"/>
                  </a:lnTo>
                  <a:close/>
                </a:path>
                <a:path w="1200150" h="1771650">
                  <a:moveTo>
                    <a:pt x="466724" y="1476374"/>
                  </a:moveTo>
                  <a:lnTo>
                    <a:pt x="476249" y="1476374"/>
                  </a:lnTo>
                  <a:lnTo>
                    <a:pt x="466724" y="1476374"/>
                  </a:lnTo>
                  <a:close/>
                </a:path>
                <a:path w="1200150" h="1771650">
                  <a:moveTo>
                    <a:pt x="380999" y="1476374"/>
                  </a:moveTo>
                  <a:lnTo>
                    <a:pt x="380999" y="1485899"/>
                  </a:lnTo>
                  <a:lnTo>
                    <a:pt x="371474" y="1485899"/>
                  </a:lnTo>
                  <a:lnTo>
                    <a:pt x="371474" y="1476374"/>
                  </a:lnTo>
                  <a:lnTo>
                    <a:pt x="380999" y="1476374"/>
                  </a:lnTo>
                  <a:close/>
                </a:path>
                <a:path w="1200150" h="1771650">
                  <a:moveTo>
                    <a:pt x="428624" y="1476374"/>
                  </a:moveTo>
                  <a:lnTo>
                    <a:pt x="428624" y="1485899"/>
                  </a:lnTo>
                  <a:lnTo>
                    <a:pt x="428624" y="1476374"/>
                  </a:lnTo>
                  <a:close/>
                </a:path>
                <a:path w="1200150" h="1771650">
                  <a:moveTo>
                    <a:pt x="333374" y="1495424"/>
                  </a:moveTo>
                  <a:lnTo>
                    <a:pt x="323849" y="1495424"/>
                  </a:lnTo>
                  <a:lnTo>
                    <a:pt x="333374" y="1495424"/>
                  </a:lnTo>
                  <a:close/>
                </a:path>
                <a:path w="1200150" h="1771650">
                  <a:moveTo>
                    <a:pt x="380999" y="1495424"/>
                  </a:moveTo>
                  <a:lnTo>
                    <a:pt x="380999" y="1504949"/>
                  </a:lnTo>
                  <a:lnTo>
                    <a:pt x="380999" y="1495424"/>
                  </a:lnTo>
                  <a:close/>
                </a:path>
                <a:path w="1200150" h="1771650">
                  <a:moveTo>
                    <a:pt x="390524" y="1523999"/>
                  </a:moveTo>
                  <a:lnTo>
                    <a:pt x="390524" y="1514474"/>
                  </a:lnTo>
                  <a:lnTo>
                    <a:pt x="390524" y="1523999"/>
                  </a:lnTo>
                  <a:close/>
                </a:path>
                <a:path w="1200150" h="1771650">
                  <a:moveTo>
                    <a:pt x="390524" y="1514474"/>
                  </a:moveTo>
                  <a:lnTo>
                    <a:pt x="400049" y="1514474"/>
                  </a:lnTo>
                  <a:lnTo>
                    <a:pt x="390524" y="1514474"/>
                  </a:lnTo>
                  <a:close/>
                </a:path>
                <a:path w="1200150" h="1771650">
                  <a:moveTo>
                    <a:pt x="219074" y="1514474"/>
                  </a:moveTo>
                  <a:lnTo>
                    <a:pt x="219074" y="1523999"/>
                  </a:lnTo>
                  <a:lnTo>
                    <a:pt x="219074" y="1514474"/>
                  </a:lnTo>
                  <a:close/>
                </a:path>
                <a:path w="1200150" h="1771650">
                  <a:moveTo>
                    <a:pt x="257174" y="1552574"/>
                  </a:moveTo>
                  <a:lnTo>
                    <a:pt x="257174" y="1562099"/>
                  </a:lnTo>
                  <a:lnTo>
                    <a:pt x="257174" y="1552574"/>
                  </a:lnTo>
                  <a:close/>
                </a:path>
                <a:path w="1200150" h="1771650">
                  <a:moveTo>
                    <a:pt x="238124" y="1600199"/>
                  </a:moveTo>
                  <a:lnTo>
                    <a:pt x="247649" y="1600199"/>
                  </a:lnTo>
                  <a:lnTo>
                    <a:pt x="238124" y="1600199"/>
                  </a:lnTo>
                  <a:close/>
                </a:path>
                <a:path w="1200150" h="1771650">
                  <a:moveTo>
                    <a:pt x="371474" y="1600199"/>
                  </a:moveTo>
                  <a:lnTo>
                    <a:pt x="371474" y="1609724"/>
                  </a:lnTo>
                  <a:lnTo>
                    <a:pt x="371474" y="1600199"/>
                  </a:lnTo>
                  <a:close/>
                </a:path>
                <a:path w="1200150" h="1771650">
                  <a:moveTo>
                    <a:pt x="314324" y="1657349"/>
                  </a:moveTo>
                  <a:lnTo>
                    <a:pt x="304799" y="1657349"/>
                  </a:lnTo>
                  <a:lnTo>
                    <a:pt x="314324" y="1657349"/>
                  </a:lnTo>
                  <a:close/>
                </a:path>
                <a:path w="1200150" h="1771650">
                  <a:moveTo>
                    <a:pt x="285749" y="1666874"/>
                  </a:moveTo>
                  <a:lnTo>
                    <a:pt x="295274" y="1666874"/>
                  </a:lnTo>
                  <a:lnTo>
                    <a:pt x="285749" y="1666874"/>
                  </a:lnTo>
                  <a:close/>
                </a:path>
                <a:path w="1200150" h="1771650">
                  <a:moveTo>
                    <a:pt x="190499" y="1666874"/>
                  </a:moveTo>
                  <a:lnTo>
                    <a:pt x="200024" y="1666874"/>
                  </a:lnTo>
                  <a:lnTo>
                    <a:pt x="190499" y="1666874"/>
                  </a:lnTo>
                  <a:close/>
                </a:path>
                <a:path w="1200150" h="1771650">
                  <a:moveTo>
                    <a:pt x="180974" y="1676399"/>
                  </a:moveTo>
                  <a:lnTo>
                    <a:pt x="180974" y="1685924"/>
                  </a:lnTo>
                  <a:lnTo>
                    <a:pt x="180974" y="1676399"/>
                  </a:lnTo>
                  <a:close/>
                </a:path>
                <a:path w="1200150" h="1771650">
                  <a:moveTo>
                    <a:pt x="123824" y="1704974"/>
                  </a:moveTo>
                  <a:lnTo>
                    <a:pt x="114299" y="1704974"/>
                  </a:lnTo>
                  <a:lnTo>
                    <a:pt x="123824" y="1704974"/>
                  </a:lnTo>
                  <a:close/>
                </a:path>
                <a:path w="1200150" h="1771650">
                  <a:moveTo>
                    <a:pt x="85724" y="1724024"/>
                  </a:moveTo>
                  <a:lnTo>
                    <a:pt x="85724" y="1714499"/>
                  </a:lnTo>
                  <a:lnTo>
                    <a:pt x="85724" y="1724024"/>
                  </a:lnTo>
                  <a:close/>
                </a:path>
                <a:path w="1200150" h="1771650">
                  <a:moveTo>
                    <a:pt x="9524" y="1724024"/>
                  </a:moveTo>
                  <a:lnTo>
                    <a:pt x="19049" y="1724024"/>
                  </a:lnTo>
                  <a:lnTo>
                    <a:pt x="9524" y="1724024"/>
                  </a:lnTo>
                  <a:close/>
                </a:path>
                <a:path w="1200150" h="1771650">
                  <a:moveTo>
                    <a:pt x="66674" y="1724024"/>
                  </a:moveTo>
                  <a:lnTo>
                    <a:pt x="66674" y="1733549"/>
                  </a:lnTo>
                  <a:lnTo>
                    <a:pt x="57149" y="1733549"/>
                  </a:lnTo>
                  <a:lnTo>
                    <a:pt x="57149" y="1724024"/>
                  </a:lnTo>
                  <a:lnTo>
                    <a:pt x="66674" y="1724024"/>
                  </a:lnTo>
                  <a:close/>
                </a:path>
                <a:path w="1200150" h="1771650">
                  <a:moveTo>
                    <a:pt x="0" y="1733549"/>
                  </a:moveTo>
                  <a:lnTo>
                    <a:pt x="9524" y="1733549"/>
                  </a:lnTo>
                  <a:lnTo>
                    <a:pt x="0" y="1733549"/>
                  </a:lnTo>
                  <a:close/>
                </a:path>
                <a:path w="1200150" h="1771650">
                  <a:moveTo>
                    <a:pt x="257174" y="1771649"/>
                  </a:moveTo>
                  <a:lnTo>
                    <a:pt x="257174" y="1762124"/>
                  </a:lnTo>
                  <a:lnTo>
                    <a:pt x="257174" y="1771649"/>
                  </a:lnTo>
                  <a:close/>
                </a:path>
                <a:path w="1200150" h="1771650">
                  <a:moveTo>
                    <a:pt x="1181099" y="1076324"/>
                  </a:moveTo>
                  <a:lnTo>
                    <a:pt x="1181099" y="1066799"/>
                  </a:lnTo>
                  <a:lnTo>
                    <a:pt x="1181099" y="1076324"/>
                  </a:lnTo>
                  <a:close/>
                </a:path>
                <a:path w="1200150" h="1771650">
                  <a:moveTo>
                    <a:pt x="1200149" y="1076324"/>
                  </a:moveTo>
                  <a:lnTo>
                    <a:pt x="1200149" y="1066799"/>
                  </a:lnTo>
                  <a:lnTo>
                    <a:pt x="1200149" y="10763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915399" y="2743199"/>
              <a:ext cx="1200150" cy="1771650"/>
            </a:xfrm>
            <a:custGeom>
              <a:avLst/>
              <a:gdLst/>
              <a:ahLst/>
              <a:cxnLst/>
              <a:rect l="l" t="t" r="r" b="b"/>
              <a:pathLst>
                <a:path w="1200150" h="1771650">
                  <a:moveTo>
                    <a:pt x="828674" y="0"/>
                  </a:moveTo>
                  <a:lnTo>
                    <a:pt x="838199" y="0"/>
                  </a:lnTo>
                  <a:lnTo>
                    <a:pt x="828674" y="0"/>
                  </a:lnTo>
                  <a:close/>
                </a:path>
                <a:path w="1200150" h="1771650">
                  <a:moveTo>
                    <a:pt x="104774" y="57149"/>
                  </a:moveTo>
                  <a:lnTo>
                    <a:pt x="114299" y="57149"/>
                  </a:lnTo>
                  <a:lnTo>
                    <a:pt x="104774" y="57149"/>
                  </a:lnTo>
                  <a:close/>
                </a:path>
                <a:path w="1200150" h="1771650">
                  <a:moveTo>
                    <a:pt x="761999" y="76199"/>
                  </a:moveTo>
                  <a:lnTo>
                    <a:pt x="771524" y="76199"/>
                  </a:lnTo>
                  <a:lnTo>
                    <a:pt x="761999" y="76199"/>
                  </a:lnTo>
                  <a:close/>
                </a:path>
                <a:path w="1200150" h="1771650">
                  <a:moveTo>
                    <a:pt x="571499" y="104774"/>
                  </a:moveTo>
                  <a:lnTo>
                    <a:pt x="561974" y="104774"/>
                  </a:lnTo>
                  <a:lnTo>
                    <a:pt x="571499" y="104774"/>
                  </a:lnTo>
                  <a:close/>
                </a:path>
                <a:path w="1200150" h="1771650">
                  <a:moveTo>
                    <a:pt x="152399" y="190499"/>
                  </a:moveTo>
                  <a:lnTo>
                    <a:pt x="161924" y="190499"/>
                  </a:lnTo>
                  <a:lnTo>
                    <a:pt x="152399" y="190499"/>
                  </a:lnTo>
                  <a:close/>
                </a:path>
                <a:path w="1200150" h="1771650">
                  <a:moveTo>
                    <a:pt x="314324" y="238124"/>
                  </a:moveTo>
                  <a:lnTo>
                    <a:pt x="323849" y="238124"/>
                  </a:lnTo>
                  <a:lnTo>
                    <a:pt x="314324" y="238124"/>
                  </a:lnTo>
                  <a:close/>
                </a:path>
                <a:path w="1200150" h="1771650">
                  <a:moveTo>
                    <a:pt x="342899" y="238124"/>
                  </a:moveTo>
                  <a:lnTo>
                    <a:pt x="352424" y="238124"/>
                  </a:lnTo>
                  <a:lnTo>
                    <a:pt x="352424" y="247649"/>
                  </a:lnTo>
                  <a:lnTo>
                    <a:pt x="352424" y="238124"/>
                  </a:lnTo>
                  <a:lnTo>
                    <a:pt x="342899" y="238124"/>
                  </a:lnTo>
                  <a:close/>
                </a:path>
                <a:path w="1200150" h="1771650">
                  <a:moveTo>
                    <a:pt x="219074" y="266699"/>
                  </a:moveTo>
                  <a:lnTo>
                    <a:pt x="228599" y="266699"/>
                  </a:lnTo>
                  <a:lnTo>
                    <a:pt x="219074" y="266699"/>
                  </a:lnTo>
                  <a:close/>
                </a:path>
                <a:path w="1200150" h="1771650">
                  <a:moveTo>
                    <a:pt x="333374" y="314324"/>
                  </a:moveTo>
                  <a:lnTo>
                    <a:pt x="333374" y="304799"/>
                  </a:lnTo>
                  <a:lnTo>
                    <a:pt x="333374" y="314324"/>
                  </a:lnTo>
                  <a:close/>
                </a:path>
                <a:path w="1200150" h="1771650">
                  <a:moveTo>
                    <a:pt x="533399" y="342899"/>
                  </a:moveTo>
                  <a:lnTo>
                    <a:pt x="523874" y="342899"/>
                  </a:lnTo>
                  <a:lnTo>
                    <a:pt x="533399" y="342899"/>
                  </a:lnTo>
                  <a:close/>
                </a:path>
                <a:path w="1200150" h="1771650">
                  <a:moveTo>
                    <a:pt x="914399" y="447674"/>
                  </a:moveTo>
                  <a:lnTo>
                    <a:pt x="923924" y="447674"/>
                  </a:lnTo>
                  <a:lnTo>
                    <a:pt x="914399" y="447674"/>
                  </a:lnTo>
                  <a:close/>
                </a:path>
                <a:path w="1200150" h="1771650">
                  <a:moveTo>
                    <a:pt x="914399" y="457199"/>
                  </a:moveTo>
                  <a:lnTo>
                    <a:pt x="914399" y="447674"/>
                  </a:lnTo>
                  <a:lnTo>
                    <a:pt x="914399" y="457199"/>
                  </a:lnTo>
                  <a:close/>
                </a:path>
                <a:path w="1200150" h="1771650">
                  <a:moveTo>
                    <a:pt x="514349" y="1000124"/>
                  </a:moveTo>
                  <a:lnTo>
                    <a:pt x="523874" y="1000124"/>
                  </a:lnTo>
                  <a:lnTo>
                    <a:pt x="514349" y="1000124"/>
                  </a:lnTo>
                  <a:close/>
                </a:path>
                <a:path w="1200150" h="1771650">
                  <a:moveTo>
                    <a:pt x="828674" y="1104899"/>
                  </a:moveTo>
                  <a:lnTo>
                    <a:pt x="828674" y="1095374"/>
                  </a:lnTo>
                  <a:lnTo>
                    <a:pt x="828674" y="1104899"/>
                  </a:lnTo>
                  <a:close/>
                </a:path>
                <a:path w="1200150" h="1771650">
                  <a:moveTo>
                    <a:pt x="800099" y="1142999"/>
                  </a:moveTo>
                  <a:lnTo>
                    <a:pt x="800099" y="1133474"/>
                  </a:lnTo>
                  <a:lnTo>
                    <a:pt x="800099" y="1142999"/>
                  </a:lnTo>
                  <a:close/>
                </a:path>
                <a:path w="1200150" h="1771650">
                  <a:moveTo>
                    <a:pt x="571499" y="1238249"/>
                  </a:moveTo>
                  <a:lnTo>
                    <a:pt x="581024" y="1238249"/>
                  </a:lnTo>
                  <a:lnTo>
                    <a:pt x="571499" y="1238249"/>
                  </a:lnTo>
                  <a:close/>
                </a:path>
                <a:path w="1200150" h="1771650">
                  <a:moveTo>
                    <a:pt x="419099" y="1295399"/>
                  </a:moveTo>
                  <a:lnTo>
                    <a:pt x="419099" y="1285874"/>
                  </a:lnTo>
                  <a:lnTo>
                    <a:pt x="419099" y="1295399"/>
                  </a:lnTo>
                  <a:close/>
                </a:path>
                <a:path w="1200150" h="1771650">
                  <a:moveTo>
                    <a:pt x="247649" y="1371599"/>
                  </a:moveTo>
                  <a:lnTo>
                    <a:pt x="238124" y="1371599"/>
                  </a:lnTo>
                  <a:lnTo>
                    <a:pt x="247649" y="1371599"/>
                  </a:lnTo>
                  <a:close/>
                </a:path>
                <a:path w="1200150" h="1771650">
                  <a:moveTo>
                    <a:pt x="333374" y="1409699"/>
                  </a:moveTo>
                  <a:lnTo>
                    <a:pt x="323849" y="1409699"/>
                  </a:lnTo>
                  <a:lnTo>
                    <a:pt x="333374" y="1409699"/>
                  </a:lnTo>
                  <a:close/>
                </a:path>
                <a:path w="1200150" h="1771650">
                  <a:moveTo>
                    <a:pt x="447674" y="1438274"/>
                  </a:moveTo>
                  <a:lnTo>
                    <a:pt x="438149" y="1438274"/>
                  </a:lnTo>
                  <a:lnTo>
                    <a:pt x="447674" y="1438274"/>
                  </a:lnTo>
                  <a:close/>
                </a:path>
                <a:path w="1200150" h="1771650">
                  <a:moveTo>
                    <a:pt x="371474" y="1466849"/>
                  </a:moveTo>
                  <a:lnTo>
                    <a:pt x="361949" y="1466849"/>
                  </a:lnTo>
                  <a:lnTo>
                    <a:pt x="371474" y="1466849"/>
                  </a:lnTo>
                  <a:close/>
                </a:path>
                <a:path w="1200150" h="1771650">
                  <a:moveTo>
                    <a:pt x="380999" y="1466849"/>
                  </a:moveTo>
                  <a:lnTo>
                    <a:pt x="380999" y="1476374"/>
                  </a:lnTo>
                  <a:lnTo>
                    <a:pt x="380999" y="1466849"/>
                  </a:lnTo>
                  <a:close/>
                </a:path>
                <a:path w="1200150" h="1771650">
                  <a:moveTo>
                    <a:pt x="466724" y="1476374"/>
                  </a:moveTo>
                  <a:lnTo>
                    <a:pt x="476249" y="1476374"/>
                  </a:lnTo>
                  <a:lnTo>
                    <a:pt x="466724" y="1476374"/>
                  </a:lnTo>
                  <a:close/>
                </a:path>
                <a:path w="1200150" h="1771650">
                  <a:moveTo>
                    <a:pt x="380999" y="1476374"/>
                  </a:moveTo>
                  <a:lnTo>
                    <a:pt x="380999" y="1485899"/>
                  </a:lnTo>
                  <a:lnTo>
                    <a:pt x="371474" y="1485899"/>
                  </a:lnTo>
                  <a:lnTo>
                    <a:pt x="371474" y="1476374"/>
                  </a:lnTo>
                  <a:lnTo>
                    <a:pt x="380999" y="1476374"/>
                  </a:lnTo>
                  <a:close/>
                </a:path>
                <a:path w="1200150" h="1771650">
                  <a:moveTo>
                    <a:pt x="428624" y="1476374"/>
                  </a:moveTo>
                  <a:lnTo>
                    <a:pt x="428624" y="1485899"/>
                  </a:lnTo>
                  <a:lnTo>
                    <a:pt x="428624" y="1476374"/>
                  </a:lnTo>
                  <a:close/>
                </a:path>
                <a:path w="1200150" h="1771650">
                  <a:moveTo>
                    <a:pt x="333374" y="1495424"/>
                  </a:moveTo>
                  <a:lnTo>
                    <a:pt x="323849" y="1495424"/>
                  </a:lnTo>
                  <a:lnTo>
                    <a:pt x="333374" y="1495424"/>
                  </a:lnTo>
                  <a:close/>
                </a:path>
                <a:path w="1200150" h="1771650">
                  <a:moveTo>
                    <a:pt x="380999" y="1495424"/>
                  </a:moveTo>
                  <a:lnTo>
                    <a:pt x="380999" y="1504949"/>
                  </a:lnTo>
                  <a:lnTo>
                    <a:pt x="380999" y="1495424"/>
                  </a:lnTo>
                  <a:close/>
                </a:path>
                <a:path w="1200150" h="1771650">
                  <a:moveTo>
                    <a:pt x="390524" y="1523999"/>
                  </a:moveTo>
                  <a:lnTo>
                    <a:pt x="390524" y="1514474"/>
                  </a:lnTo>
                  <a:lnTo>
                    <a:pt x="390524" y="1523999"/>
                  </a:lnTo>
                  <a:close/>
                </a:path>
                <a:path w="1200150" h="1771650">
                  <a:moveTo>
                    <a:pt x="390524" y="1514474"/>
                  </a:moveTo>
                  <a:lnTo>
                    <a:pt x="400049" y="1514474"/>
                  </a:lnTo>
                  <a:lnTo>
                    <a:pt x="390524" y="1514474"/>
                  </a:lnTo>
                  <a:close/>
                </a:path>
                <a:path w="1200150" h="1771650">
                  <a:moveTo>
                    <a:pt x="219074" y="1514474"/>
                  </a:moveTo>
                  <a:lnTo>
                    <a:pt x="219074" y="1523999"/>
                  </a:lnTo>
                  <a:lnTo>
                    <a:pt x="219074" y="1514474"/>
                  </a:lnTo>
                  <a:close/>
                </a:path>
                <a:path w="1200150" h="1771650">
                  <a:moveTo>
                    <a:pt x="257174" y="1552574"/>
                  </a:moveTo>
                  <a:lnTo>
                    <a:pt x="257174" y="1562099"/>
                  </a:lnTo>
                  <a:lnTo>
                    <a:pt x="257174" y="1552574"/>
                  </a:lnTo>
                  <a:close/>
                </a:path>
                <a:path w="1200150" h="1771650">
                  <a:moveTo>
                    <a:pt x="238124" y="1600199"/>
                  </a:moveTo>
                  <a:lnTo>
                    <a:pt x="247649" y="1600199"/>
                  </a:lnTo>
                  <a:lnTo>
                    <a:pt x="238124" y="1600199"/>
                  </a:lnTo>
                  <a:close/>
                </a:path>
                <a:path w="1200150" h="1771650">
                  <a:moveTo>
                    <a:pt x="371474" y="1600199"/>
                  </a:moveTo>
                  <a:lnTo>
                    <a:pt x="371474" y="1609724"/>
                  </a:lnTo>
                  <a:lnTo>
                    <a:pt x="371474" y="1600199"/>
                  </a:lnTo>
                  <a:close/>
                </a:path>
                <a:path w="1200150" h="1771650">
                  <a:moveTo>
                    <a:pt x="314324" y="1657349"/>
                  </a:moveTo>
                  <a:lnTo>
                    <a:pt x="304799" y="1657349"/>
                  </a:lnTo>
                  <a:lnTo>
                    <a:pt x="314324" y="1657349"/>
                  </a:lnTo>
                  <a:close/>
                </a:path>
                <a:path w="1200150" h="1771650">
                  <a:moveTo>
                    <a:pt x="285749" y="1666874"/>
                  </a:moveTo>
                  <a:lnTo>
                    <a:pt x="295274" y="1666874"/>
                  </a:lnTo>
                  <a:lnTo>
                    <a:pt x="285749" y="1666874"/>
                  </a:lnTo>
                  <a:close/>
                </a:path>
                <a:path w="1200150" h="1771650">
                  <a:moveTo>
                    <a:pt x="190499" y="1666874"/>
                  </a:moveTo>
                  <a:lnTo>
                    <a:pt x="200024" y="1666874"/>
                  </a:lnTo>
                  <a:lnTo>
                    <a:pt x="190499" y="1666874"/>
                  </a:lnTo>
                  <a:close/>
                </a:path>
                <a:path w="1200150" h="1771650">
                  <a:moveTo>
                    <a:pt x="180974" y="1676399"/>
                  </a:moveTo>
                  <a:lnTo>
                    <a:pt x="180974" y="1685924"/>
                  </a:lnTo>
                  <a:lnTo>
                    <a:pt x="180974" y="1676399"/>
                  </a:lnTo>
                  <a:close/>
                </a:path>
                <a:path w="1200150" h="1771650">
                  <a:moveTo>
                    <a:pt x="123824" y="1704974"/>
                  </a:moveTo>
                  <a:lnTo>
                    <a:pt x="114299" y="1704974"/>
                  </a:lnTo>
                  <a:lnTo>
                    <a:pt x="123824" y="1704974"/>
                  </a:lnTo>
                  <a:close/>
                </a:path>
                <a:path w="1200150" h="1771650">
                  <a:moveTo>
                    <a:pt x="85724" y="1724024"/>
                  </a:moveTo>
                  <a:lnTo>
                    <a:pt x="85724" y="1714499"/>
                  </a:lnTo>
                  <a:lnTo>
                    <a:pt x="85724" y="1724024"/>
                  </a:lnTo>
                  <a:close/>
                </a:path>
                <a:path w="1200150" h="1771650">
                  <a:moveTo>
                    <a:pt x="9524" y="1724024"/>
                  </a:moveTo>
                  <a:lnTo>
                    <a:pt x="19049" y="1724024"/>
                  </a:lnTo>
                  <a:lnTo>
                    <a:pt x="9524" y="1724024"/>
                  </a:lnTo>
                  <a:close/>
                </a:path>
                <a:path w="1200150" h="1771650">
                  <a:moveTo>
                    <a:pt x="66674" y="1724024"/>
                  </a:moveTo>
                  <a:lnTo>
                    <a:pt x="66674" y="1733549"/>
                  </a:lnTo>
                  <a:lnTo>
                    <a:pt x="57149" y="1733549"/>
                  </a:lnTo>
                  <a:lnTo>
                    <a:pt x="57149" y="1724024"/>
                  </a:lnTo>
                  <a:lnTo>
                    <a:pt x="66674" y="1724024"/>
                  </a:lnTo>
                  <a:close/>
                </a:path>
                <a:path w="1200150" h="1771650">
                  <a:moveTo>
                    <a:pt x="0" y="1733549"/>
                  </a:moveTo>
                  <a:lnTo>
                    <a:pt x="9524" y="1733549"/>
                  </a:lnTo>
                  <a:lnTo>
                    <a:pt x="0" y="1733549"/>
                  </a:lnTo>
                  <a:close/>
                </a:path>
                <a:path w="1200150" h="1771650">
                  <a:moveTo>
                    <a:pt x="257174" y="1771649"/>
                  </a:moveTo>
                  <a:lnTo>
                    <a:pt x="257174" y="1762124"/>
                  </a:lnTo>
                  <a:lnTo>
                    <a:pt x="257174" y="1771649"/>
                  </a:lnTo>
                  <a:close/>
                </a:path>
                <a:path w="1200150" h="1771650">
                  <a:moveTo>
                    <a:pt x="1181099" y="1076324"/>
                  </a:moveTo>
                  <a:lnTo>
                    <a:pt x="1181099" y="1066799"/>
                  </a:lnTo>
                  <a:lnTo>
                    <a:pt x="1181099" y="1076324"/>
                  </a:lnTo>
                  <a:close/>
                </a:path>
                <a:path w="1200150" h="1771650">
                  <a:moveTo>
                    <a:pt x="1200149" y="1076324"/>
                  </a:moveTo>
                  <a:lnTo>
                    <a:pt x="1200149" y="1066799"/>
                  </a:lnTo>
                  <a:lnTo>
                    <a:pt x="1200149" y="10763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978275" y="711201"/>
            <a:ext cx="145034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22</a:t>
            </a:r>
            <a:r>
              <a:rPr sz="1100" spc="-3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3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април, први дан планете Земље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42925" y="142875"/>
            <a:ext cx="3324224" cy="2105024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11250" y="339725"/>
            <a:ext cx="7226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3.7</a:t>
            </a:r>
            <a:r>
              <a:rPr sz="1100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милијарди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30301" y="768350"/>
            <a:ext cx="50419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+0.02°C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3902" y="1111250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20777" y="1139826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326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73377" y="71120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1970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33400" y="2933703"/>
            <a:ext cx="3352800" cy="2600325"/>
            <a:chOff x="533400" y="2933700"/>
            <a:chExt cx="3352800" cy="2600325"/>
          </a:xfrm>
        </p:grpSpPr>
        <p:sp>
          <p:nvSpPr>
            <p:cNvPr id="23" name="object 23"/>
            <p:cNvSpPr/>
            <p:nvPr/>
          </p:nvSpPr>
          <p:spPr>
            <a:xfrm>
              <a:off x="3428999" y="29908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00449" y="2933700"/>
              <a:ext cx="114299" cy="1142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3400" y="3419475"/>
              <a:ext cx="3343274" cy="2114549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2864745" y="175895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1972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78275" y="1616075"/>
            <a:ext cx="3385820" cy="865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Оснивање Програм за заштиту животне средине уједињених нација (UNEP-а) на Првој конференцији Уједињених нација о људској животној средини у Стокхолму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63852" y="398780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1980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20775" y="3616326"/>
            <a:ext cx="7226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4.5</a:t>
            </a:r>
            <a:r>
              <a:rPr sz="1100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милијарди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49350" y="4044950"/>
            <a:ext cx="50419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+0.26°C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42952" y="4387850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139827" y="4416426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339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864745" y="5045076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1987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78275" y="5045075"/>
            <a:ext cx="171196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b="1" spc="-8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Монтреалски протокол прихваћен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2928" y="5800724"/>
            <a:ext cx="3333749" cy="2105024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3978275" y="7131050"/>
            <a:ext cx="575310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IPCC и Друга светска конференција о клими позивају на глобални споразум о климатским променама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158875" y="6759576"/>
            <a:ext cx="7226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5.3</a:t>
            </a:r>
            <a:r>
              <a:rPr sz="1100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милијарди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187450" y="7188201"/>
            <a:ext cx="50419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+0.45°C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81052" y="7531101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77927" y="7559675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354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73377" y="713105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864745" y="607377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1988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968751" y="6073775"/>
            <a:ext cx="409575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Оснивање Међувладиног панела о климатским променама (IPCC)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4" name="object 4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352608" y="2066897"/>
            <a:ext cx="6010274" cy="3895724"/>
          </a:xfrm>
          <a:prstGeom prst="rect">
            <a:avLst/>
          </a:prstGeom>
        </p:spPr>
      </p:pic>
      <p:grpSp>
        <p:nvGrpSpPr>
          <p:cNvPr id="45" name="object 45"/>
          <p:cNvGrpSpPr/>
          <p:nvPr/>
        </p:nvGrpSpPr>
        <p:grpSpPr>
          <a:xfrm>
            <a:off x="6905626" y="4319589"/>
            <a:ext cx="9525" cy="9525"/>
            <a:chOff x="6905624" y="4319587"/>
            <a:chExt cx="9525" cy="9525"/>
          </a:xfrm>
        </p:grpSpPr>
        <p:sp>
          <p:nvSpPr>
            <p:cNvPr id="46" name="object 46"/>
            <p:cNvSpPr/>
            <p:nvPr/>
          </p:nvSpPr>
          <p:spPr>
            <a:xfrm>
              <a:off x="6905624" y="4324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05624" y="4324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6834188" y="4324352"/>
            <a:ext cx="9525" cy="9525"/>
            <a:chOff x="6834186" y="4324349"/>
            <a:chExt cx="9525" cy="9525"/>
          </a:xfrm>
        </p:grpSpPr>
        <p:sp>
          <p:nvSpPr>
            <p:cNvPr id="49" name="object 49"/>
            <p:cNvSpPr/>
            <p:nvPr/>
          </p:nvSpPr>
          <p:spPr>
            <a:xfrm>
              <a:off x="6838949" y="43243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838949" y="43243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6858001" y="4491040"/>
            <a:ext cx="9525" cy="9525"/>
            <a:chOff x="6857999" y="4491037"/>
            <a:chExt cx="9525" cy="9525"/>
          </a:xfrm>
        </p:grpSpPr>
        <p:sp>
          <p:nvSpPr>
            <p:cNvPr id="52" name="object 52"/>
            <p:cNvSpPr/>
            <p:nvPr/>
          </p:nvSpPr>
          <p:spPr>
            <a:xfrm>
              <a:off x="6857999" y="44957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857999" y="44957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6715125" y="4538665"/>
            <a:ext cx="43180" cy="47625"/>
            <a:chOff x="6715125" y="4538662"/>
            <a:chExt cx="43180" cy="47625"/>
          </a:xfrm>
        </p:grpSpPr>
        <p:sp>
          <p:nvSpPr>
            <p:cNvPr id="55" name="object 55"/>
            <p:cNvSpPr/>
            <p:nvPr/>
          </p:nvSpPr>
          <p:spPr>
            <a:xfrm>
              <a:off x="6715125" y="454342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38100" h="3810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38100" h="38100">
                  <a:moveTo>
                    <a:pt x="19049" y="9524"/>
                  </a:moveTo>
                  <a:lnTo>
                    <a:pt x="9524" y="9524"/>
                  </a:lnTo>
                  <a:lnTo>
                    <a:pt x="19049" y="9524"/>
                  </a:lnTo>
                  <a:close/>
                </a:path>
                <a:path w="38100" h="38100">
                  <a:moveTo>
                    <a:pt x="38099" y="19049"/>
                  </a:moveTo>
                  <a:lnTo>
                    <a:pt x="38099" y="9524"/>
                  </a:lnTo>
                  <a:lnTo>
                    <a:pt x="38099" y="19049"/>
                  </a:lnTo>
                  <a:close/>
                </a:path>
                <a:path w="38100" h="38100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  <a:path w="38100" h="38100">
                  <a:moveTo>
                    <a:pt x="28574" y="38099"/>
                  </a:moveTo>
                  <a:lnTo>
                    <a:pt x="28574" y="28574"/>
                  </a:lnTo>
                  <a:lnTo>
                    <a:pt x="28574" y="38099"/>
                  </a:lnTo>
                  <a:close/>
                </a:path>
                <a:path w="38100" h="3810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715125" y="4543424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38100" h="3810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38100" h="38100">
                  <a:moveTo>
                    <a:pt x="19049" y="9524"/>
                  </a:moveTo>
                  <a:lnTo>
                    <a:pt x="9524" y="9524"/>
                  </a:lnTo>
                  <a:lnTo>
                    <a:pt x="19049" y="9524"/>
                  </a:lnTo>
                  <a:close/>
                </a:path>
                <a:path w="38100" h="38100">
                  <a:moveTo>
                    <a:pt x="38099" y="19049"/>
                  </a:moveTo>
                  <a:lnTo>
                    <a:pt x="38099" y="9524"/>
                  </a:lnTo>
                  <a:lnTo>
                    <a:pt x="38099" y="19049"/>
                  </a:lnTo>
                  <a:close/>
                </a:path>
                <a:path w="38100" h="38100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  <a:path w="38100" h="38100">
                  <a:moveTo>
                    <a:pt x="28574" y="38099"/>
                  </a:moveTo>
                  <a:lnTo>
                    <a:pt x="28574" y="28574"/>
                  </a:lnTo>
                  <a:lnTo>
                    <a:pt x="28574" y="38099"/>
                  </a:lnTo>
                  <a:close/>
                </a:path>
                <a:path w="38100" h="3810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" name="object 57"/>
          <p:cNvGrpSpPr/>
          <p:nvPr/>
        </p:nvGrpSpPr>
        <p:grpSpPr>
          <a:xfrm>
            <a:off x="6857999" y="4633912"/>
            <a:ext cx="24130" cy="14604"/>
            <a:chOff x="6857999" y="4633912"/>
            <a:chExt cx="24130" cy="14604"/>
          </a:xfrm>
        </p:grpSpPr>
        <p:sp>
          <p:nvSpPr>
            <p:cNvPr id="58" name="object 58"/>
            <p:cNvSpPr/>
            <p:nvPr/>
          </p:nvSpPr>
          <p:spPr>
            <a:xfrm>
              <a:off x="6857999" y="4638674"/>
              <a:ext cx="19050" cy="9525"/>
            </a:xfrm>
            <a:custGeom>
              <a:avLst/>
              <a:gdLst/>
              <a:ahLst/>
              <a:cxnLst/>
              <a:rect l="l" t="t" r="r" b="b"/>
              <a:pathLst>
                <a:path w="19050" h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19050" h="952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9525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857999" y="4638674"/>
              <a:ext cx="19050" cy="9525"/>
            </a:xfrm>
            <a:custGeom>
              <a:avLst/>
              <a:gdLst/>
              <a:ahLst/>
              <a:cxnLst/>
              <a:rect l="l" t="t" r="r" b="b"/>
              <a:pathLst>
                <a:path w="19050" h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19050" h="952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9525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7281863" y="4838701"/>
            <a:ext cx="9525" cy="9525"/>
            <a:chOff x="7281861" y="4838699"/>
            <a:chExt cx="9525" cy="9525"/>
          </a:xfrm>
        </p:grpSpPr>
        <p:sp>
          <p:nvSpPr>
            <p:cNvPr id="61" name="object 61"/>
            <p:cNvSpPr/>
            <p:nvPr/>
          </p:nvSpPr>
          <p:spPr>
            <a:xfrm>
              <a:off x="7286624" y="48386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286624" y="48386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3" name="object 63"/>
          <p:cNvGrpSpPr/>
          <p:nvPr/>
        </p:nvGrpSpPr>
        <p:grpSpPr>
          <a:xfrm>
            <a:off x="8053389" y="4905376"/>
            <a:ext cx="9525" cy="9525"/>
            <a:chOff x="8053386" y="4905374"/>
            <a:chExt cx="9525" cy="9525"/>
          </a:xfrm>
        </p:grpSpPr>
        <p:sp>
          <p:nvSpPr>
            <p:cNvPr id="64" name="object 64"/>
            <p:cNvSpPr/>
            <p:nvPr/>
          </p:nvSpPr>
          <p:spPr>
            <a:xfrm>
              <a:off x="8058149" y="49053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058149" y="49053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object 66"/>
          <p:cNvGrpSpPr/>
          <p:nvPr/>
        </p:nvGrpSpPr>
        <p:grpSpPr>
          <a:xfrm>
            <a:off x="7786686" y="4914902"/>
            <a:ext cx="19050" cy="52705"/>
            <a:chOff x="7786686" y="4914899"/>
            <a:chExt cx="19050" cy="52705"/>
          </a:xfrm>
        </p:grpSpPr>
        <p:sp>
          <p:nvSpPr>
            <p:cNvPr id="67" name="object 67"/>
            <p:cNvSpPr/>
            <p:nvPr/>
          </p:nvSpPr>
          <p:spPr>
            <a:xfrm>
              <a:off x="7791449" y="4914899"/>
              <a:ext cx="9525" cy="47625"/>
            </a:xfrm>
            <a:custGeom>
              <a:avLst/>
              <a:gdLst/>
              <a:ahLst/>
              <a:cxnLst/>
              <a:rect l="l" t="t" r="r" b="b"/>
              <a:pathLst>
                <a:path w="9525" h="47625">
                  <a:moveTo>
                    <a:pt x="9524" y="0"/>
                  </a:moveTo>
                  <a:lnTo>
                    <a:pt x="9524" y="9524"/>
                  </a:lnTo>
                  <a:lnTo>
                    <a:pt x="9524" y="0"/>
                  </a:lnTo>
                  <a:close/>
                </a:path>
                <a:path w="9525" h="47625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9525" h="47625">
                  <a:moveTo>
                    <a:pt x="9524" y="47624"/>
                  </a:move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791449" y="4914899"/>
              <a:ext cx="9525" cy="47625"/>
            </a:xfrm>
            <a:custGeom>
              <a:avLst/>
              <a:gdLst/>
              <a:ahLst/>
              <a:cxnLst/>
              <a:rect l="l" t="t" r="r" b="b"/>
              <a:pathLst>
                <a:path w="9525" h="47625">
                  <a:moveTo>
                    <a:pt x="9524" y="0"/>
                  </a:moveTo>
                  <a:lnTo>
                    <a:pt x="9524" y="9524"/>
                  </a:lnTo>
                  <a:lnTo>
                    <a:pt x="9524" y="0"/>
                  </a:lnTo>
                  <a:close/>
                </a:path>
                <a:path w="9525" h="47625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9525" h="47625">
                  <a:moveTo>
                    <a:pt x="9524" y="47624"/>
                  </a:move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9" name="object 69"/>
          <p:cNvGrpSpPr/>
          <p:nvPr/>
        </p:nvGrpSpPr>
        <p:grpSpPr>
          <a:xfrm>
            <a:off x="7853361" y="4986340"/>
            <a:ext cx="95250" cy="71755"/>
            <a:chOff x="7853361" y="4986337"/>
            <a:chExt cx="95250" cy="71755"/>
          </a:xfrm>
        </p:grpSpPr>
        <p:sp>
          <p:nvSpPr>
            <p:cNvPr id="70" name="object 70"/>
            <p:cNvSpPr/>
            <p:nvPr/>
          </p:nvSpPr>
          <p:spPr>
            <a:xfrm>
              <a:off x="7858124" y="4991099"/>
              <a:ext cx="85725" cy="66675"/>
            </a:xfrm>
            <a:custGeom>
              <a:avLst/>
              <a:gdLst/>
              <a:ahLst/>
              <a:cxnLst/>
              <a:rect l="l" t="t" r="r" b="b"/>
              <a:pathLst>
                <a:path w="85725" h="66675">
                  <a:moveTo>
                    <a:pt x="47624" y="0"/>
                  </a:moveTo>
                  <a:lnTo>
                    <a:pt x="57149" y="0"/>
                  </a:lnTo>
                  <a:lnTo>
                    <a:pt x="47624" y="0"/>
                  </a:lnTo>
                  <a:close/>
                </a:path>
                <a:path w="85725" h="66675">
                  <a:moveTo>
                    <a:pt x="0" y="38099"/>
                  </a:moveTo>
                  <a:lnTo>
                    <a:pt x="0" y="28574"/>
                  </a:lnTo>
                  <a:lnTo>
                    <a:pt x="0" y="38099"/>
                  </a:lnTo>
                  <a:close/>
                </a:path>
                <a:path w="85725" h="66675">
                  <a:moveTo>
                    <a:pt x="19049" y="47624"/>
                  </a:moveTo>
                  <a:lnTo>
                    <a:pt x="19049" y="38099"/>
                  </a:lnTo>
                  <a:lnTo>
                    <a:pt x="19049" y="47624"/>
                  </a:lnTo>
                  <a:close/>
                </a:path>
                <a:path w="85725" h="66675">
                  <a:moveTo>
                    <a:pt x="85724" y="66674"/>
                  </a:moveTo>
                  <a:lnTo>
                    <a:pt x="85724" y="57149"/>
                  </a:lnTo>
                  <a:lnTo>
                    <a:pt x="85724" y="666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858124" y="4991099"/>
              <a:ext cx="85725" cy="66675"/>
            </a:xfrm>
            <a:custGeom>
              <a:avLst/>
              <a:gdLst/>
              <a:ahLst/>
              <a:cxnLst/>
              <a:rect l="l" t="t" r="r" b="b"/>
              <a:pathLst>
                <a:path w="85725" h="66675">
                  <a:moveTo>
                    <a:pt x="47624" y="0"/>
                  </a:moveTo>
                  <a:lnTo>
                    <a:pt x="57149" y="0"/>
                  </a:lnTo>
                  <a:lnTo>
                    <a:pt x="47624" y="0"/>
                  </a:lnTo>
                  <a:close/>
                </a:path>
                <a:path w="85725" h="66675">
                  <a:moveTo>
                    <a:pt x="0" y="38099"/>
                  </a:moveTo>
                  <a:lnTo>
                    <a:pt x="0" y="28574"/>
                  </a:lnTo>
                  <a:lnTo>
                    <a:pt x="0" y="38099"/>
                  </a:lnTo>
                  <a:close/>
                </a:path>
                <a:path w="85725" h="66675">
                  <a:moveTo>
                    <a:pt x="19049" y="47624"/>
                  </a:moveTo>
                  <a:lnTo>
                    <a:pt x="19049" y="38099"/>
                  </a:lnTo>
                  <a:lnTo>
                    <a:pt x="19049" y="47624"/>
                  </a:lnTo>
                  <a:close/>
                </a:path>
                <a:path w="85725" h="66675">
                  <a:moveTo>
                    <a:pt x="85724" y="66674"/>
                  </a:moveTo>
                  <a:lnTo>
                    <a:pt x="85724" y="57149"/>
                  </a:lnTo>
                  <a:lnTo>
                    <a:pt x="85724" y="666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2" name="object 72"/>
          <p:cNvGrpSpPr/>
          <p:nvPr/>
        </p:nvGrpSpPr>
        <p:grpSpPr>
          <a:xfrm>
            <a:off x="7034213" y="5095876"/>
            <a:ext cx="9525" cy="9525"/>
            <a:chOff x="7034211" y="5095874"/>
            <a:chExt cx="9525" cy="9525"/>
          </a:xfrm>
        </p:grpSpPr>
        <p:sp>
          <p:nvSpPr>
            <p:cNvPr id="73" name="object 73"/>
            <p:cNvSpPr/>
            <p:nvPr/>
          </p:nvSpPr>
          <p:spPr>
            <a:xfrm>
              <a:off x="7038974" y="5095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038974" y="5095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5" name="object 75"/>
          <p:cNvGrpSpPr/>
          <p:nvPr/>
        </p:nvGrpSpPr>
        <p:grpSpPr>
          <a:xfrm>
            <a:off x="7843838" y="5114927"/>
            <a:ext cx="9525" cy="9525"/>
            <a:chOff x="7843836" y="5114924"/>
            <a:chExt cx="9525" cy="9525"/>
          </a:xfrm>
        </p:grpSpPr>
        <p:sp>
          <p:nvSpPr>
            <p:cNvPr id="76" name="object 76"/>
            <p:cNvSpPr/>
            <p:nvPr/>
          </p:nvSpPr>
          <p:spPr>
            <a:xfrm>
              <a:off x="7848599" y="51149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7848599" y="51149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8" name="object 78"/>
          <p:cNvGrpSpPr/>
          <p:nvPr/>
        </p:nvGrpSpPr>
        <p:grpSpPr>
          <a:xfrm>
            <a:off x="8058149" y="5172074"/>
            <a:ext cx="43180" cy="24130"/>
            <a:chOff x="8058149" y="5172074"/>
            <a:chExt cx="43180" cy="24130"/>
          </a:xfrm>
        </p:grpSpPr>
        <p:sp>
          <p:nvSpPr>
            <p:cNvPr id="79" name="object 79"/>
            <p:cNvSpPr/>
            <p:nvPr/>
          </p:nvSpPr>
          <p:spPr>
            <a:xfrm>
              <a:off x="8058149" y="5172074"/>
              <a:ext cx="38100" cy="19050"/>
            </a:xfrm>
            <a:custGeom>
              <a:avLst/>
              <a:gdLst/>
              <a:ahLst/>
              <a:cxnLst/>
              <a:rect l="l" t="t" r="r" b="b"/>
              <a:pathLst>
                <a:path w="38100" h="1905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38100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8058149" y="5172074"/>
              <a:ext cx="38100" cy="19050"/>
            </a:xfrm>
            <a:custGeom>
              <a:avLst/>
              <a:gdLst/>
              <a:ahLst/>
              <a:cxnLst/>
              <a:rect l="l" t="t" r="r" b="b"/>
              <a:pathLst>
                <a:path w="38100" h="1905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38100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1" name="object 81"/>
          <p:cNvGrpSpPr/>
          <p:nvPr/>
        </p:nvGrpSpPr>
        <p:grpSpPr>
          <a:xfrm>
            <a:off x="8658227" y="2495551"/>
            <a:ext cx="52705" cy="43180"/>
            <a:chOff x="8658224" y="2495550"/>
            <a:chExt cx="52705" cy="43180"/>
          </a:xfrm>
        </p:grpSpPr>
        <p:sp>
          <p:nvSpPr>
            <p:cNvPr id="82" name="object 82"/>
            <p:cNvSpPr/>
            <p:nvPr/>
          </p:nvSpPr>
          <p:spPr>
            <a:xfrm>
              <a:off x="8658224" y="2495550"/>
              <a:ext cx="47625" cy="38100"/>
            </a:xfrm>
            <a:custGeom>
              <a:avLst/>
              <a:gdLst/>
              <a:ahLst/>
              <a:cxnLst/>
              <a:rect l="l" t="t" r="r" b="b"/>
              <a:pathLst>
                <a:path w="47625" h="38100">
                  <a:moveTo>
                    <a:pt x="47624" y="9524"/>
                  </a:moveTo>
                  <a:lnTo>
                    <a:pt x="47624" y="0"/>
                  </a:lnTo>
                  <a:lnTo>
                    <a:pt x="47624" y="9524"/>
                  </a:lnTo>
                  <a:close/>
                </a:path>
                <a:path w="47625" h="38100">
                  <a:moveTo>
                    <a:pt x="9524" y="38099"/>
                  </a:moveTo>
                  <a:lnTo>
                    <a:pt x="0" y="38099"/>
                  </a:lnTo>
                  <a:lnTo>
                    <a:pt x="9524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8658224" y="2495550"/>
              <a:ext cx="47625" cy="38100"/>
            </a:xfrm>
            <a:custGeom>
              <a:avLst/>
              <a:gdLst/>
              <a:ahLst/>
              <a:cxnLst/>
              <a:rect l="l" t="t" r="r" b="b"/>
              <a:pathLst>
                <a:path w="47625" h="38100">
                  <a:moveTo>
                    <a:pt x="47624" y="9524"/>
                  </a:moveTo>
                  <a:lnTo>
                    <a:pt x="47624" y="0"/>
                  </a:lnTo>
                  <a:lnTo>
                    <a:pt x="47624" y="9524"/>
                  </a:lnTo>
                  <a:close/>
                </a:path>
                <a:path w="47625" h="38100">
                  <a:moveTo>
                    <a:pt x="9524" y="38099"/>
                  </a:moveTo>
                  <a:lnTo>
                    <a:pt x="0" y="38099"/>
                  </a:lnTo>
                  <a:lnTo>
                    <a:pt x="9524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4" name="object 84"/>
          <p:cNvGrpSpPr/>
          <p:nvPr/>
        </p:nvGrpSpPr>
        <p:grpSpPr>
          <a:xfrm>
            <a:off x="8796336" y="2528887"/>
            <a:ext cx="19050" cy="19050"/>
            <a:chOff x="8796336" y="2528887"/>
            <a:chExt cx="19050" cy="19050"/>
          </a:xfrm>
        </p:grpSpPr>
        <p:sp>
          <p:nvSpPr>
            <p:cNvPr id="85" name="object 85"/>
            <p:cNvSpPr/>
            <p:nvPr/>
          </p:nvSpPr>
          <p:spPr>
            <a:xfrm>
              <a:off x="8801099" y="253364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8801099" y="253364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7" name="object 87"/>
          <p:cNvGrpSpPr/>
          <p:nvPr/>
        </p:nvGrpSpPr>
        <p:grpSpPr>
          <a:xfrm>
            <a:off x="8691563" y="2657476"/>
            <a:ext cx="9525" cy="9525"/>
            <a:chOff x="8691561" y="2657474"/>
            <a:chExt cx="9525" cy="9525"/>
          </a:xfrm>
        </p:grpSpPr>
        <p:sp>
          <p:nvSpPr>
            <p:cNvPr id="88" name="object 88"/>
            <p:cNvSpPr/>
            <p:nvPr/>
          </p:nvSpPr>
          <p:spPr>
            <a:xfrm>
              <a:off x="8696324" y="2657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8696324" y="2657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0" name="object 90"/>
          <p:cNvGrpSpPr/>
          <p:nvPr/>
        </p:nvGrpSpPr>
        <p:grpSpPr>
          <a:xfrm>
            <a:off x="8701089" y="2757487"/>
            <a:ext cx="71755" cy="57150"/>
            <a:chOff x="8701086" y="2757487"/>
            <a:chExt cx="71755" cy="57150"/>
          </a:xfrm>
        </p:grpSpPr>
        <p:sp>
          <p:nvSpPr>
            <p:cNvPr id="91" name="object 91"/>
            <p:cNvSpPr/>
            <p:nvPr/>
          </p:nvSpPr>
          <p:spPr>
            <a:xfrm>
              <a:off x="8705849" y="2762249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38099" y="0"/>
                  </a:move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66675" h="47625">
                  <a:moveTo>
                    <a:pt x="66674" y="9524"/>
                  </a:moveTo>
                  <a:lnTo>
                    <a:pt x="57149" y="9524"/>
                  </a:lnTo>
                  <a:lnTo>
                    <a:pt x="66674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66675" h="47625">
                  <a:moveTo>
                    <a:pt x="28574" y="19049"/>
                  </a:moveTo>
                  <a:lnTo>
                    <a:pt x="19049" y="19049"/>
                  </a:lnTo>
                  <a:lnTo>
                    <a:pt x="28574" y="19049"/>
                  </a:lnTo>
                  <a:close/>
                </a:path>
                <a:path w="66675" h="47625">
                  <a:moveTo>
                    <a:pt x="19049" y="9524"/>
                  </a:moveTo>
                  <a:lnTo>
                    <a:pt x="19049" y="19049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9524"/>
                  </a:lnTo>
                  <a:close/>
                </a:path>
                <a:path w="66675" h="47625">
                  <a:moveTo>
                    <a:pt x="38099" y="19049"/>
                  </a:moveTo>
                  <a:lnTo>
                    <a:pt x="28574" y="19049"/>
                  </a:lnTo>
                  <a:lnTo>
                    <a:pt x="38099" y="19049"/>
                  </a:lnTo>
                  <a:close/>
                </a:path>
                <a:path w="66675" h="47625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66675" h="47625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66675" h="47625">
                  <a:moveTo>
                    <a:pt x="9524" y="47624"/>
                  </a:moveTo>
                  <a:lnTo>
                    <a:pt x="19049" y="47624"/>
                  </a:ln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8705849" y="2762249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38099" y="0"/>
                  </a:move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66675" h="47625">
                  <a:moveTo>
                    <a:pt x="66674" y="9524"/>
                  </a:moveTo>
                  <a:lnTo>
                    <a:pt x="57149" y="9524"/>
                  </a:lnTo>
                  <a:lnTo>
                    <a:pt x="66674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66675" h="47625">
                  <a:moveTo>
                    <a:pt x="28574" y="19049"/>
                  </a:moveTo>
                  <a:lnTo>
                    <a:pt x="19049" y="19049"/>
                  </a:lnTo>
                  <a:lnTo>
                    <a:pt x="28574" y="19049"/>
                  </a:lnTo>
                  <a:close/>
                </a:path>
                <a:path w="66675" h="47625">
                  <a:moveTo>
                    <a:pt x="19049" y="9524"/>
                  </a:moveTo>
                  <a:lnTo>
                    <a:pt x="19049" y="19049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9524"/>
                  </a:lnTo>
                  <a:close/>
                </a:path>
                <a:path w="66675" h="47625">
                  <a:moveTo>
                    <a:pt x="38099" y="19049"/>
                  </a:moveTo>
                  <a:lnTo>
                    <a:pt x="28574" y="19049"/>
                  </a:lnTo>
                  <a:lnTo>
                    <a:pt x="38099" y="19049"/>
                  </a:lnTo>
                  <a:close/>
                </a:path>
                <a:path w="66675" h="47625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66675" h="47625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66675" h="47625">
                  <a:moveTo>
                    <a:pt x="9524" y="47624"/>
                  </a:moveTo>
                  <a:lnTo>
                    <a:pt x="19049" y="47624"/>
                  </a:ln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3" name="object 93"/>
          <p:cNvGrpSpPr/>
          <p:nvPr/>
        </p:nvGrpSpPr>
        <p:grpSpPr>
          <a:xfrm>
            <a:off x="8505824" y="2824164"/>
            <a:ext cx="19050" cy="9525"/>
            <a:chOff x="8505824" y="2824162"/>
            <a:chExt cx="19050" cy="9525"/>
          </a:xfrm>
        </p:grpSpPr>
        <p:sp>
          <p:nvSpPr>
            <p:cNvPr id="94" name="object 94"/>
            <p:cNvSpPr/>
            <p:nvPr/>
          </p:nvSpPr>
          <p:spPr>
            <a:xfrm>
              <a:off x="8505824" y="282892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9524" y="0"/>
                  </a:moveTo>
                  <a:lnTo>
                    <a:pt x="0" y="0"/>
                  </a:lnTo>
                  <a:lnTo>
                    <a:pt x="19049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8505824" y="282892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9524" y="0"/>
                  </a:moveTo>
                  <a:lnTo>
                    <a:pt x="0" y="0"/>
                  </a:lnTo>
                  <a:lnTo>
                    <a:pt x="19049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6" name="object 96"/>
          <p:cNvGrpSpPr/>
          <p:nvPr/>
        </p:nvGrpSpPr>
        <p:grpSpPr>
          <a:xfrm>
            <a:off x="8467724" y="2919415"/>
            <a:ext cx="119380" cy="66675"/>
            <a:chOff x="8467724" y="2919412"/>
            <a:chExt cx="119380" cy="66675"/>
          </a:xfrm>
        </p:grpSpPr>
        <p:sp>
          <p:nvSpPr>
            <p:cNvPr id="97" name="object 97"/>
            <p:cNvSpPr/>
            <p:nvPr/>
          </p:nvSpPr>
          <p:spPr>
            <a:xfrm>
              <a:off x="8467724" y="2924174"/>
              <a:ext cx="114300" cy="57150"/>
            </a:xfrm>
            <a:custGeom>
              <a:avLst/>
              <a:gdLst/>
              <a:ahLst/>
              <a:cxnLst/>
              <a:rect l="l" t="t" r="r" b="b"/>
              <a:pathLst>
                <a:path w="114300" h="57150">
                  <a:moveTo>
                    <a:pt x="95249" y="0"/>
                  </a:moveTo>
                  <a:lnTo>
                    <a:pt x="85724" y="0"/>
                  </a:lnTo>
                  <a:lnTo>
                    <a:pt x="95249" y="0"/>
                  </a:lnTo>
                  <a:close/>
                </a:path>
                <a:path w="114300" h="57150">
                  <a:moveTo>
                    <a:pt x="104774" y="0"/>
                  </a:moveTo>
                  <a:lnTo>
                    <a:pt x="95249" y="0"/>
                  </a:lnTo>
                  <a:lnTo>
                    <a:pt x="104774" y="0"/>
                  </a:lnTo>
                  <a:close/>
                </a:path>
                <a:path w="114300" h="57150">
                  <a:moveTo>
                    <a:pt x="76199" y="0"/>
                  </a:moveTo>
                  <a:lnTo>
                    <a:pt x="85724" y="0"/>
                  </a:lnTo>
                  <a:lnTo>
                    <a:pt x="76199" y="0"/>
                  </a:lnTo>
                  <a:close/>
                </a:path>
                <a:path w="114300" h="57150">
                  <a:moveTo>
                    <a:pt x="85724" y="9524"/>
                  </a:moveTo>
                  <a:lnTo>
                    <a:pt x="95249" y="9524"/>
                  </a:lnTo>
                  <a:lnTo>
                    <a:pt x="85724" y="9524"/>
                  </a:lnTo>
                  <a:close/>
                </a:path>
                <a:path w="114300" h="57150">
                  <a:moveTo>
                    <a:pt x="47624" y="19049"/>
                  </a:moveTo>
                  <a:lnTo>
                    <a:pt x="47624" y="28574"/>
                  </a:lnTo>
                  <a:lnTo>
                    <a:pt x="38099" y="28574"/>
                  </a:lnTo>
                  <a:lnTo>
                    <a:pt x="38099" y="19049"/>
                  </a:lnTo>
                  <a:lnTo>
                    <a:pt x="47624" y="19049"/>
                  </a:lnTo>
                  <a:close/>
                </a:path>
                <a:path w="114300" h="57150">
                  <a:moveTo>
                    <a:pt x="114299" y="47624"/>
                  </a:moveTo>
                  <a:lnTo>
                    <a:pt x="114299" y="57149"/>
                  </a:lnTo>
                  <a:lnTo>
                    <a:pt x="104774" y="57149"/>
                  </a:lnTo>
                  <a:lnTo>
                    <a:pt x="114299" y="57149"/>
                  </a:lnTo>
                  <a:lnTo>
                    <a:pt x="114299" y="47624"/>
                  </a:lnTo>
                  <a:close/>
                </a:path>
                <a:path w="114300" h="57150">
                  <a:moveTo>
                    <a:pt x="9524" y="57149"/>
                  </a:moveTo>
                  <a:lnTo>
                    <a:pt x="0" y="57149"/>
                  </a:lnTo>
                  <a:lnTo>
                    <a:pt x="9524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8467724" y="2924174"/>
              <a:ext cx="114300" cy="57150"/>
            </a:xfrm>
            <a:custGeom>
              <a:avLst/>
              <a:gdLst/>
              <a:ahLst/>
              <a:cxnLst/>
              <a:rect l="l" t="t" r="r" b="b"/>
              <a:pathLst>
                <a:path w="114300" h="57150">
                  <a:moveTo>
                    <a:pt x="95249" y="0"/>
                  </a:moveTo>
                  <a:lnTo>
                    <a:pt x="85724" y="0"/>
                  </a:lnTo>
                  <a:lnTo>
                    <a:pt x="95249" y="0"/>
                  </a:lnTo>
                  <a:close/>
                </a:path>
                <a:path w="114300" h="57150">
                  <a:moveTo>
                    <a:pt x="104774" y="0"/>
                  </a:moveTo>
                  <a:lnTo>
                    <a:pt x="95249" y="0"/>
                  </a:lnTo>
                  <a:lnTo>
                    <a:pt x="104774" y="0"/>
                  </a:lnTo>
                  <a:close/>
                </a:path>
                <a:path w="114300" h="57150">
                  <a:moveTo>
                    <a:pt x="76199" y="0"/>
                  </a:moveTo>
                  <a:lnTo>
                    <a:pt x="85724" y="0"/>
                  </a:lnTo>
                  <a:lnTo>
                    <a:pt x="76199" y="0"/>
                  </a:lnTo>
                  <a:close/>
                </a:path>
                <a:path w="114300" h="57150">
                  <a:moveTo>
                    <a:pt x="85724" y="9524"/>
                  </a:moveTo>
                  <a:lnTo>
                    <a:pt x="95249" y="9524"/>
                  </a:lnTo>
                  <a:lnTo>
                    <a:pt x="85724" y="9524"/>
                  </a:lnTo>
                  <a:close/>
                </a:path>
                <a:path w="114300" h="57150">
                  <a:moveTo>
                    <a:pt x="47624" y="19049"/>
                  </a:moveTo>
                  <a:lnTo>
                    <a:pt x="47624" y="28574"/>
                  </a:lnTo>
                  <a:lnTo>
                    <a:pt x="38099" y="28574"/>
                  </a:lnTo>
                  <a:lnTo>
                    <a:pt x="38099" y="19049"/>
                  </a:lnTo>
                  <a:lnTo>
                    <a:pt x="47624" y="19049"/>
                  </a:lnTo>
                  <a:close/>
                </a:path>
                <a:path w="114300" h="57150">
                  <a:moveTo>
                    <a:pt x="114299" y="47624"/>
                  </a:moveTo>
                  <a:lnTo>
                    <a:pt x="114299" y="57149"/>
                  </a:lnTo>
                  <a:lnTo>
                    <a:pt x="104774" y="57149"/>
                  </a:lnTo>
                  <a:lnTo>
                    <a:pt x="114299" y="57149"/>
                  </a:lnTo>
                  <a:lnTo>
                    <a:pt x="114299" y="47624"/>
                  </a:lnTo>
                  <a:close/>
                </a:path>
                <a:path w="114300" h="57150">
                  <a:moveTo>
                    <a:pt x="9524" y="57149"/>
                  </a:moveTo>
                  <a:lnTo>
                    <a:pt x="0" y="57149"/>
                  </a:lnTo>
                  <a:lnTo>
                    <a:pt x="9524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9" name="object 99"/>
          <p:cNvGrpSpPr/>
          <p:nvPr/>
        </p:nvGrpSpPr>
        <p:grpSpPr>
          <a:xfrm>
            <a:off x="8320089" y="2990852"/>
            <a:ext cx="9525" cy="9525"/>
            <a:chOff x="8320086" y="2990849"/>
            <a:chExt cx="9525" cy="9525"/>
          </a:xfrm>
        </p:grpSpPr>
        <p:sp>
          <p:nvSpPr>
            <p:cNvPr id="100" name="object 100"/>
            <p:cNvSpPr/>
            <p:nvPr/>
          </p:nvSpPr>
          <p:spPr>
            <a:xfrm>
              <a:off x="8324849" y="29908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8324849" y="29908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2" name="object 102"/>
          <p:cNvGrpSpPr/>
          <p:nvPr/>
        </p:nvGrpSpPr>
        <p:grpSpPr>
          <a:xfrm>
            <a:off x="8505824" y="3119440"/>
            <a:ext cx="24130" cy="47625"/>
            <a:chOff x="8505824" y="3119437"/>
            <a:chExt cx="24130" cy="47625"/>
          </a:xfrm>
        </p:grpSpPr>
        <p:sp>
          <p:nvSpPr>
            <p:cNvPr id="103" name="object 103"/>
            <p:cNvSpPr/>
            <p:nvPr/>
          </p:nvSpPr>
          <p:spPr>
            <a:xfrm>
              <a:off x="8505824" y="3124199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 h="38100">
                  <a:moveTo>
                    <a:pt x="19049" y="28574"/>
                  </a:moveTo>
                  <a:lnTo>
                    <a:pt x="19049" y="9524"/>
                  </a:lnTo>
                  <a:lnTo>
                    <a:pt x="19049" y="28574"/>
                  </a:lnTo>
                  <a:close/>
                </a:path>
                <a:path w="19050" h="3810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8505824" y="3124199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 h="38100">
                  <a:moveTo>
                    <a:pt x="19049" y="28574"/>
                  </a:moveTo>
                  <a:lnTo>
                    <a:pt x="19049" y="9524"/>
                  </a:lnTo>
                  <a:lnTo>
                    <a:pt x="19049" y="28574"/>
                  </a:lnTo>
                  <a:close/>
                </a:path>
                <a:path w="19050" h="3810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5" name="object 105"/>
          <p:cNvGrpSpPr/>
          <p:nvPr/>
        </p:nvGrpSpPr>
        <p:grpSpPr>
          <a:xfrm>
            <a:off x="8239124" y="3190877"/>
            <a:ext cx="24130" cy="33655"/>
            <a:chOff x="8239124" y="3190874"/>
            <a:chExt cx="24130" cy="33655"/>
          </a:xfrm>
        </p:grpSpPr>
        <p:sp>
          <p:nvSpPr>
            <p:cNvPr id="106" name="object 106"/>
            <p:cNvSpPr/>
            <p:nvPr/>
          </p:nvSpPr>
          <p:spPr>
            <a:xfrm>
              <a:off x="8239124" y="3190874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2857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0" y="28574"/>
                  </a:moveTo>
                  <a:lnTo>
                    <a:pt x="9524" y="28574"/>
                  </a:lnTo>
                  <a:lnTo>
                    <a:pt x="0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8239124" y="3190874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2857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0" y="28574"/>
                  </a:moveTo>
                  <a:lnTo>
                    <a:pt x="9524" y="28574"/>
                  </a:lnTo>
                  <a:lnTo>
                    <a:pt x="0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8" name="object 108"/>
          <p:cNvGrpSpPr/>
          <p:nvPr/>
        </p:nvGrpSpPr>
        <p:grpSpPr>
          <a:xfrm>
            <a:off x="8281988" y="3309939"/>
            <a:ext cx="28575" cy="28575"/>
            <a:chOff x="8281986" y="3309937"/>
            <a:chExt cx="28575" cy="28575"/>
          </a:xfrm>
        </p:grpSpPr>
        <p:sp>
          <p:nvSpPr>
            <p:cNvPr id="109" name="object 109"/>
            <p:cNvSpPr/>
            <p:nvPr/>
          </p:nvSpPr>
          <p:spPr>
            <a:xfrm>
              <a:off x="8286749" y="331469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9524" y="19049"/>
                  </a:moveTo>
                  <a:lnTo>
                    <a:pt x="9524" y="0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lnTo>
                    <a:pt x="19049" y="9524"/>
                  </a:lnTo>
                  <a:lnTo>
                    <a:pt x="19049" y="19049"/>
                  </a:lnTo>
                  <a:lnTo>
                    <a:pt x="9524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8286749" y="331469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9524" y="19049"/>
                  </a:moveTo>
                  <a:lnTo>
                    <a:pt x="9524" y="0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lnTo>
                    <a:pt x="19049" y="9524"/>
                  </a:lnTo>
                  <a:lnTo>
                    <a:pt x="19049" y="19049"/>
                  </a:lnTo>
                  <a:lnTo>
                    <a:pt x="9524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1" name="object 111"/>
          <p:cNvGrpSpPr/>
          <p:nvPr/>
        </p:nvGrpSpPr>
        <p:grpSpPr>
          <a:xfrm>
            <a:off x="4252913" y="3395662"/>
            <a:ext cx="14604" cy="14604"/>
            <a:chOff x="4252912" y="3395662"/>
            <a:chExt cx="14604" cy="14604"/>
          </a:xfrm>
        </p:grpSpPr>
        <p:sp>
          <p:nvSpPr>
            <p:cNvPr id="112" name="object 112"/>
            <p:cNvSpPr/>
            <p:nvPr/>
          </p:nvSpPr>
          <p:spPr>
            <a:xfrm>
              <a:off x="4257674" y="34004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9525"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257674" y="34004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9525"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4" name="object 114"/>
          <p:cNvGrpSpPr/>
          <p:nvPr/>
        </p:nvGrpSpPr>
        <p:grpSpPr>
          <a:xfrm>
            <a:off x="7977189" y="4371977"/>
            <a:ext cx="71755" cy="52705"/>
            <a:chOff x="7977186" y="4371974"/>
            <a:chExt cx="71755" cy="52705"/>
          </a:xfrm>
        </p:grpSpPr>
        <p:sp>
          <p:nvSpPr>
            <p:cNvPr id="115" name="object 115"/>
            <p:cNvSpPr/>
            <p:nvPr/>
          </p:nvSpPr>
          <p:spPr>
            <a:xfrm>
              <a:off x="7981949" y="4371974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66674" y="38099"/>
                  </a:moveTo>
                  <a:lnTo>
                    <a:pt x="57149" y="38099"/>
                  </a:lnTo>
                  <a:lnTo>
                    <a:pt x="66674" y="38099"/>
                  </a:lnTo>
                  <a:close/>
                </a:path>
                <a:path w="66675" h="47625">
                  <a:moveTo>
                    <a:pt x="47624" y="47624"/>
                  </a:moveTo>
                  <a:lnTo>
                    <a:pt x="57149" y="47624"/>
                  </a:lnTo>
                  <a:lnTo>
                    <a:pt x="476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7981949" y="4371974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66674" y="38099"/>
                  </a:moveTo>
                  <a:lnTo>
                    <a:pt x="57149" y="38099"/>
                  </a:lnTo>
                  <a:lnTo>
                    <a:pt x="66674" y="38099"/>
                  </a:lnTo>
                  <a:close/>
                </a:path>
                <a:path w="66675" h="47625">
                  <a:moveTo>
                    <a:pt x="47624" y="47624"/>
                  </a:moveTo>
                  <a:lnTo>
                    <a:pt x="57149" y="47624"/>
                  </a:lnTo>
                  <a:lnTo>
                    <a:pt x="476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7" name="object 117"/>
          <p:cNvGrpSpPr/>
          <p:nvPr/>
        </p:nvGrpSpPr>
        <p:grpSpPr>
          <a:xfrm>
            <a:off x="8110538" y="4476751"/>
            <a:ext cx="9525" cy="9525"/>
            <a:chOff x="8110536" y="4476749"/>
            <a:chExt cx="9525" cy="9525"/>
          </a:xfrm>
        </p:grpSpPr>
        <p:sp>
          <p:nvSpPr>
            <p:cNvPr id="118" name="object 118"/>
            <p:cNvSpPr/>
            <p:nvPr/>
          </p:nvSpPr>
          <p:spPr>
            <a:xfrm>
              <a:off x="8115299" y="44767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8115299" y="44767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0" name="object 120"/>
          <p:cNvGrpSpPr/>
          <p:nvPr/>
        </p:nvGrpSpPr>
        <p:grpSpPr>
          <a:xfrm>
            <a:off x="8601075" y="4438649"/>
            <a:ext cx="100330" cy="76200"/>
            <a:chOff x="8601074" y="4438649"/>
            <a:chExt cx="100330" cy="76200"/>
          </a:xfrm>
        </p:grpSpPr>
        <p:sp>
          <p:nvSpPr>
            <p:cNvPr id="121" name="object 121"/>
            <p:cNvSpPr/>
            <p:nvPr/>
          </p:nvSpPr>
          <p:spPr>
            <a:xfrm>
              <a:off x="8601074" y="4438649"/>
              <a:ext cx="95250" cy="76200"/>
            </a:xfrm>
            <a:custGeom>
              <a:avLst/>
              <a:gdLst/>
              <a:ahLst/>
              <a:cxnLst/>
              <a:rect l="l" t="t" r="r" b="b"/>
              <a:pathLst>
                <a:path w="95250" h="76200">
                  <a:moveTo>
                    <a:pt x="47624" y="19049"/>
                  </a:moveTo>
                  <a:lnTo>
                    <a:pt x="47624" y="0"/>
                  </a:lnTo>
                  <a:lnTo>
                    <a:pt x="47624" y="9524"/>
                  </a:lnTo>
                  <a:lnTo>
                    <a:pt x="47624" y="19049"/>
                  </a:lnTo>
                  <a:close/>
                </a:path>
                <a:path w="95250" h="76200">
                  <a:moveTo>
                    <a:pt x="57149" y="9524"/>
                  </a:moveTo>
                  <a:lnTo>
                    <a:pt x="57149" y="0"/>
                  </a:lnTo>
                  <a:lnTo>
                    <a:pt x="57149" y="9524"/>
                  </a:lnTo>
                  <a:close/>
                </a:path>
                <a:path w="95250" h="76200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95250" h="76200">
                  <a:moveTo>
                    <a:pt x="47624" y="19049"/>
                  </a:moveTo>
                  <a:lnTo>
                    <a:pt x="47624" y="9524"/>
                  </a:lnTo>
                  <a:lnTo>
                    <a:pt x="47624" y="19049"/>
                  </a:lnTo>
                  <a:close/>
                </a:path>
                <a:path w="95250" h="7620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0" h="76200">
                  <a:moveTo>
                    <a:pt x="66674" y="28574"/>
                  </a:moveTo>
                  <a:lnTo>
                    <a:pt x="66674" y="19049"/>
                  </a:lnTo>
                  <a:lnTo>
                    <a:pt x="66674" y="28574"/>
                  </a:lnTo>
                  <a:close/>
                </a:path>
                <a:path w="95250" h="76200">
                  <a:moveTo>
                    <a:pt x="95249" y="66674"/>
                  </a:moveTo>
                  <a:lnTo>
                    <a:pt x="95249" y="76199"/>
                  </a:lnTo>
                  <a:lnTo>
                    <a:pt x="95249" y="666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8601074" y="4438649"/>
              <a:ext cx="95250" cy="76200"/>
            </a:xfrm>
            <a:custGeom>
              <a:avLst/>
              <a:gdLst/>
              <a:ahLst/>
              <a:cxnLst/>
              <a:rect l="l" t="t" r="r" b="b"/>
              <a:pathLst>
                <a:path w="95250" h="76200">
                  <a:moveTo>
                    <a:pt x="47624" y="19049"/>
                  </a:moveTo>
                  <a:lnTo>
                    <a:pt x="47624" y="0"/>
                  </a:lnTo>
                  <a:lnTo>
                    <a:pt x="47624" y="9524"/>
                  </a:lnTo>
                  <a:lnTo>
                    <a:pt x="47624" y="19049"/>
                  </a:lnTo>
                  <a:close/>
                </a:path>
                <a:path w="95250" h="76200">
                  <a:moveTo>
                    <a:pt x="57149" y="9524"/>
                  </a:moveTo>
                  <a:lnTo>
                    <a:pt x="57149" y="0"/>
                  </a:lnTo>
                  <a:lnTo>
                    <a:pt x="57149" y="9524"/>
                  </a:lnTo>
                  <a:close/>
                </a:path>
                <a:path w="95250" h="76200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95250" h="76200">
                  <a:moveTo>
                    <a:pt x="47624" y="19049"/>
                  </a:moveTo>
                  <a:lnTo>
                    <a:pt x="47624" y="9524"/>
                  </a:lnTo>
                  <a:lnTo>
                    <a:pt x="47624" y="19049"/>
                  </a:lnTo>
                  <a:close/>
                </a:path>
                <a:path w="95250" h="7620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0" h="76200">
                  <a:moveTo>
                    <a:pt x="66674" y="28574"/>
                  </a:moveTo>
                  <a:lnTo>
                    <a:pt x="66674" y="19049"/>
                  </a:lnTo>
                  <a:lnTo>
                    <a:pt x="66674" y="28574"/>
                  </a:lnTo>
                  <a:close/>
                </a:path>
                <a:path w="95250" h="76200">
                  <a:moveTo>
                    <a:pt x="95249" y="66674"/>
                  </a:moveTo>
                  <a:lnTo>
                    <a:pt x="95249" y="76199"/>
                  </a:lnTo>
                  <a:lnTo>
                    <a:pt x="95249" y="666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3" name="object 123"/>
          <p:cNvGrpSpPr/>
          <p:nvPr/>
        </p:nvGrpSpPr>
        <p:grpSpPr>
          <a:xfrm>
            <a:off x="7796211" y="4538663"/>
            <a:ext cx="57150" cy="62230"/>
            <a:chOff x="7796211" y="4538662"/>
            <a:chExt cx="57150" cy="62230"/>
          </a:xfrm>
        </p:grpSpPr>
        <p:sp>
          <p:nvSpPr>
            <p:cNvPr id="124" name="object 124"/>
            <p:cNvSpPr/>
            <p:nvPr/>
          </p:nvSpPr>
          <p:spPr>
            <a:xfrm>
              <a:off x="7800974" y="4543424"/>
              <a:ext cx="47625" cy="57150"/>
            </a:xfrm>
            <a:custGeom>
              <a:avLst/>
              <a:gdLst/>
              <a:ahLst/>
              <a:cxnLst/>
              <a:rect l="l" t="t" r="r" b="b"/>
              <a:pathLst>
                <a:path w="47625" h="57150">
                  <a:moveTo>
                    <a:pt x="0" y="19049"/>
                  </a:moveTo>
                  <a:lnTo>
                    <a:pt x="9524" y="19049"/>
                  </a:lnTo>
                  <a:lnTo>
                    <a:pt x="9524" y="28574"/>
                  </a:ln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47625" h="57150">
                  <a:moveTo>
                    <a:pt x="38099" y="0"/>
                  </a:move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47625" h="57150">
                  <a:moveTo>
                    <a:pt x="47624" y="57149"/>
                  </a:moveTo>
                  <a:lnTo>
                    <a:pt x="47624" y="47624"/>
                  </a:lnTo>
                  <a:lnTo>
                    <a:pt x="47624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7800974" y="4543424"/>
              <a:ext cx="47625" cy="57150"/>
            </a:xfrm>
            <a:custGeom>
              <a:avLst/>
              <a:gdLst/>
              <a:ahLst/>
              <a:cxnLst/>
              <a:rect l="l" t="t" r="r" b="b"/>
              <a:pathLst>
                <a:path w="47625" h="57150">
                  <a:moveTo>
                    <a:pt x="0" y="19049"/>
                  </a:moveTo>
                  <a:lnTo>
                    <a:pt x="9524" y="19049"/>
                  </a:lnTo>
                  <a:lnTo>
                    <a:pt x="9524" y="28574"/>
                  </a:ln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47625" h="57150">
                  <a:moveTo>
                    <a:pt x="38099" y="0"/>
                  </a:move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47625" h="57150">
                  <a:moveTo>
                    <a:pt x="47624" y="57149"/>
                  </a:moveTo>
                  <a:lnTo>
                    <a:pt x="47624" y="47624"/>
                  </a:lnTo>
                  <a:lnTo>
                    <a:pt x="47624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6" name="object 126"/>
          <p:cNvGrpSpPr/>
          <p:nvPr/>
        </p:nvGrpSpPr>
        <p:grpSpPr>
          <a:xfrm>
            <a:off x="8001002" y="4614862"/>
            <a:ext cx="47625" cy="19050"/>
            <a:chOff x="8000999" y="4614862"/>
            <a:chExt cx="47625" cy="19050"/>
          </a:xfrm>
        </p:grpSpPr>
        <p:sp>
          <p:nvSpPr>
            <p:cNvPr id="127" name="object 127"/>
            <p:cNvSpPr/>
            <p:nvPr/>
          </p:nvSpPr>
          <p:spPr>
            <a:xfrm>
              <a:off x="8000999" y="4619624"/>
              <a:ext cx="47625" cy="9525"/>
            </a:xfrm>
            <a:custGeom>
              <a:avLst/>
              <a:gdLst/>
              <a:ahLst/>
              <a:cxnLst/>
              <a:rect l="l" t="t" r="r" b="b"/>
              <a:pathLst>
                <a:path w="47625" h="9525">
                  <a:moveTo>
                    <a:pt x="38099" y="0"/>
                  </a:moveTo>
                  <a:lnTo>
                    <a:pt x="47624" y="0"/>
                  </a:ln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47625" h="95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8000999" y="4619624"/>
              <a:ext cx="47625" cy="9525"/>
            </a:xfrm>
            <a:custGeom>
              <a:avLst/>
              <a:gdLst/>
              <a:ahLst/>
              <a:cxnLst/>
              <a:rect l="l" t="t" r="r" b="b"/>
              <a:pathLst>
                <a:path w="47625" h="9525">
                  <a:moveTo>
                    <a:pt x="38099" y="0"/>
                  </a:moveTo>
                  <a:lnTo>
                    <a:pt x="47624" y="0"/>
                  </a:ln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47625" h="95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9" name="object 129"/>
          <p:cNvGrpSpPr/>
          <p:nvPr/>
        </p:nvGrpSpPr>
        <p:grpSpPr>
          <a:xfrm>
            <a:off x="8672511" y="4600574"/>
            <a:ext cx="19050" cy="57150"/>
            <a:chOff x="8672511" y="4600574"/>
            <a:chExt cx="19050" cy="57150"/>
          </a:xfrm>
        </p:grpSpPr>
        <p:sp>
          <p:nvSpPr>
            <p:cNvPr id="130" name="object 130"/>
            <p:cNvSpPr/>
            <p:nvPr/>
          </p:nvSpPr>
          <p:spPr>
            <a:xfrm>
              <a:off x="8677274" y="4600574"/>
              <a:ext cx="9525" cy="57150"/>
            </a:xfrm>
            <a:custGeom>
              <a:avLst/>
              <a:gdLst/>
              <a:ahLst/>
              <a:cxnLst/>
              <a:rect l="l" t="t" r="r" b="b"/>
              <a:pathLst>
                <a:path w="9525" h="57150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9525" h="57150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9525" h="57150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  <a:path w="9525" h="57150">
                  <a:moveTo>
                    <a:pt x="0" y="47624"/>
                  </a:moveTo>
                  <a:lnTo>
                    <a:pt x="0" y="57149"/>
                  </a:lnTo>
                  <a:lnTo>
                    <a:pt x="0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8677274" y="4600574"/>
              <a:ext cx="9525" cy="57150"/>
            </a:xfrm>
            <a:custGeom>
              <a:avLst/>
              <a:gdLst/>
              <a:ahLst/>
              <a:cxnLst/>
              <a:rect l="l" t="t" r="r" b="b"/>
              <a:pathLst>
                <a:path w="9525" h="57150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9525" h="57150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9525" h="57150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  <a:path w="9525" h="57150">
                  <a:moveTo>
                    <a:pt x="0" y="47624"/>
                  </a:moveTo>
                  <a:lnTo>
                    <a:pt x="0" y="57149"/>
                  </a:lnTo>
                  <a:lnTo>
                    <a:pt x="0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2" name="object 132"/>
          <p:cNvGrpSpPr/>
          <p:nvPr/>
        </p:nvGrpSpPr>
        <p:grpSpPr>
          <a:xfrm>
            <a:off x="8910638" y="4648202"/>
            <a:ext cx="9525" cy="9525"/>
            <a:chOff x="8910636" y="4648199"/>
            <a:chExt cx="9525" cy="9525"/>
          </a:xfrm>
        </p:grpSpPr>
        <p:sp>
          <p:nvSpPr>
            <p:cNvPr id="133" name="object 133"/>
            <p:cNvSpPr/>
            <p:nvPr/>
          </p:nvSpPr>
          <p:spPr>
            <a:xfrm>
              <a:off x="8915399" y="46481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8915399" y="46481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5" name="object 135"/>
          <p:cNvGrpSpPr/>
          <p:nvPr/>
        </p:nvGrpSpPr>
        <p:grpSpPr>
          <a:xfrm>
            <a:off x="8696327" y="4710114"/>
            <a:ext cx="9525" cy="9525"/>
            <a:chOff x="8696324" y="4710112"/>
            <a:chExt cx="9525" cy="9525"/>
          </a:xfrm>
        </p:grpSpPr>
        <p:sp>
          <p:nvSpPr>
            <p:cNvPr id="136" name="object 136"/>
            <p:cNvSpPr/>
            <p:nvPr/>
          </p:nvSpPr>
          <p:spPr>
            <a:xfrm>
              <a:off x="8696324" y="47148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8696324" y="47148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8" name="object 138"/>
          <p:cNvGrpSpPr/>
          <p:nvPr/>
        </p:nvGrpSpPr>
        <p:grpSpPr>
          <a:xfrm>
            <a:off x="8767764" y="4614864"/>
            <a:ext cx="85725" cy="109855"/>
            <a:chOff x="8767761" y="4614862"/>
            <a:chExt cx="85725" cy="109855"/>
          </a:xfrm>
        </p:grpSpPr>
        <p:sp>
          <p:nvSpPr>
            <p:cNvPr id="139" name="object 139"/>
            <p:cNvSpPr/>
            <p:nvPr/>
          </p:nvSpPr>
          <p:spPr>
            <a:xfrm>
              <a:off x="8772524" y="4619624"/>
              <a:ext cx="76200" cy="104775"/>
            </a:xfrm>
            <a:custGeom>
              <a:avLst/>
              <a:gdLst/>
              <a:ahLst/>
              <a:cxnLst/>
              <a:rect l="l" t="t" r="r" b="b"/>
              <a:pathLst>
                <a:path w="76200" h="10477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76200" h="1047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76200" h="104775">
                  <a:moveTo>
                    <a:pt x="76199" y="9524"/>
                  </a:moveTo>
                  <a:lnTo>
                    <a:pt x="66674" y="9524"/>
                  </a:lnTo>
                  <a:lnTo>
                    <a:pt x="76199" y="9524"/>
                  </a:lnTo>
                  <a:close/>
                </a:path>
                <a:path w="76200" h="104775">
                  <a:moveTo>
                    <a:pt x="0" y="19049"/>
                  </a:moveTo>
                  <a:lnTo>
                    <a:pt x="0" y="9524"/>
                  </a:lnTo>
                  <a:lnTo>
                    <a:pt x="9524" y="9524"/>
                  </a:lnTo>
                  <a:lnTo>
                    <a:pt x="9524" y="19049"/>
                  </a:lnTo>
                  <a:lnTo>
                    <a:pt x="0" y="19049"/>
                  </a:lnTo>
                  <a:close/>
                </a:path>
                <a:path w="76200" h="104775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76200" h="104775">
                  <a:moveTo>
                    <a:pt x="76199" y="9524"/>
                  </a:moveTo>
                  <a:lnTo>
                    <a:pt x="76199" y="19049"/>
                  </a:lnTo>
                  <a:lnTo>
                    <a:pt x="76199" y="9524"/>
                  </a:lnTo>
                  <a:close/>
                </a:path>
                <a:path w="76200" h="104775">
                  <a:moveTo>
                    <a:pt x="28574" y="47624"/>
                  </a:moveTo>
                  <a:lnTo>
                    <a:pt x="28574" y="57149"/>
                  </a:lnTo>
                  <a:lnTo>
                    <a:pt x="28574" y="47624"/>
                  </a:lnTo>
                  <a:close/>
                </a:path>
                <a:path w="76200" h="104775">
                  <a:moveTo>
                    <a:pt x="28574" y="95249"/>
                  </a:moveTo>
                  <a:lnTo>
                    <a:pt x="28574" y="104774"/>
                  </a:lnTo>
                  <a:lnTo>
                    <a:pt x="28574" y="952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8772524" y="4619624"/>
              <a:ext cx="76200" cy="104775"/>
            </a:xfrm>
            <a:custGeom>
              <a:avLst/>
              <a:gdLst/>
              <a:ahLst/>
              <a:cxnLst/>
              <a:rect l="l" t="t" r="r" b="b"/>
              <a:pathLst>
                <a:path w="76200" h="10477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76200" h="1047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76200" h="104775">
                  <a:moveTo>
                    <a:pt x="76199" y="9524"/>
                  </a:moveTo>
                  <a:lnTo>
                    <a:pt x="66674" y="9524"/>
                  </a:lnTo>
                  <a:lnTo>
                    <a:pt x="76199" y="9524"/>
                  </a:lnTo>
                  <a:close/>
                </a:path>
                <a:path w="76200" h="104775">
                  <a:moveTo>
                    <a:pt x="0" y="19049"/>
                  </a:moveTo>
                  <a:lnTo>
                    <a:pt x="0" y="9524"/>
                  </a:lnTo>
                  <a:lnTo>
                    <a:pt x="9524" y="9524"/>
                  </a:lnTo>
                  <a:lnTo>
                    <a:pt x="9524" y="19049"/>
                  </a:lnTo>
                  <a:lnTo>
                    <a:pt x="0" y="19049"/>
                  </a:lnTo>
                  <a:close/>
                </a:path>
                <a:path w="76200" h="104775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76200" h="104775">
                  <a:moveTo>
                    <a:pt x="76199" y="9524"/>
                  </a:moveTo>
                  <a:lnTo>
                    <a:pt x="76199" y="19049"/>
                  </a:lnTo>
                  <a:lnTo>
                    <a:pt x="76199" y="9524"/>
                  </a:lnTo>
                  <a:close/>
                </a:path>
                <a:path w="76200" h="104775">
                  <a:moveTo>
                    <a:pt x="28574" y="47624"/>
                  </a:moveTo>
                  <a:lnTo>
                    <a:pt x="28574" y="57149"/>
                  </a:lnTo>
                  <a:lnTo>
                    <a:pt x="28574" y="47624"/>
                  </a:lnTo>
                  <a:close/>
                </a:path>
                <a:path w="76200" h="104775">
                  <a:moveTo>
                    <a:pt x="28574" y="95249"/>
                  </a:moveTo>
                  <a:lnTo>
                    <a:pt x="28574" y="104774"/>
                  </a:lnTo>
                  <a:lnTo>
                    <a:pt x="28574" y="952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1" name="object 141"/>
          <p:cNvGrpSpPr/>
          <p:nvPr/>
        </p:nvGrpSpPr>
        <p:grpSpPr>
          <a:xfrm>
            <a:off x="8358188" y="4819651"/>
            <a:ext cx="9525" cy="9525"/>
            <a:chOff x="8358186" y="4819649"/>
            <a:chExt cx="9525" cy="9525"/>
          </a:xfrm>
        </p:grpSpPr>
        <p:sp>
          <p:nvSpPr>
            <p:cNvPr id="142" name="object 142"/>
            <p:cNvSpPr/>
            <p:nvPr/>
          </p:nvSpPr>
          <p:spPr>
            <a:xfrm>
              <a:off x="8362949" y="4819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8362949" y="4819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4" name="object 144"/>
          <p:cNvGrpSpPr/>
          <p:nvPr/>
        </p:nvGrpSpPr>
        <p:grpSpPr>
          <a:xfrm>
            <a:off x="8772524" y="4776790"/>
            <a:ext cx="133350" cy="109855"/>
            <a:chOff x="8772524" y="4776787"/>
            <a:chExt cx="133350" cy="109855"/>
          </a:xfrm>
        </p:grpSpPr>
        <p:sp>
          <p:nvSpPr>
            <p:cNvPr id="145" name="object 145"/>
            <p:cNvSpPr/>
            <p:nvPr/>
          </p:nvSpPr>
          <p:spPr>
            <a:xfrm>
              <a:off x="8772524" y="4781549"/>
              <a:ext cx="133350" cy="104775"/>
            </a:xfrm>
            <a:custGeom>
              <a:avLst/>
              <a:gdLst/>
              <a:ahLst/>
              <a:cxnLst/>
              <a:rect l="l" t="t" r="r" b="b"/>
              <a:pathLst>
                <a:path w="133350" h="104775">
                  <a:moveTo>
                    <a:pt x="123824" y="0"/>
                  </a:moveTo>
                  <a:lnTo>
                    <a:pt x="133349" y="0"/>
                  </a:lnTo>
                  <a:lnTo>
                    <a:pt x="123824" y="0"/>
                  </a:lnTo>
                  <a:close/>
                </a:path>
                <a:path w="133350" h="104775">
                  <a:moveTo>
                    <a:pt x="104774" y="0"/>
                  </a:moveTo>
                  <a:lnTo>
                    <a:pt x="95249" y="0"/>
                  </a:lnTo>
                  <a:lnTo>
                    <a:pt x="104774" y="0"/>
                  </a:lnTo>
                  <a:close/>
                </a:path>
                <a:path w="133350" h="104775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133350" h="104775">
                  <a:moveTo>
                    <a:pt x="104774" y="28574"/>
                  </a:moveTo>
                  <a:lnTo>
                    <a:pt x="104774" y="38099"/>
                  </a:lnTo>
                  <a:lnTo>
                    <a:pt x="104774" y="28574"/>
                  </a:lnTo>
                  <a:close/>
                </a:path>
                <a:path w="133350" h="104775">
                  <a:moveTo>
                    <a:pt x="104774" y="28574"/>
                  </a:moveTo>
                  <a:lnTo>
                    <a:pt x="95249" y="28574"/>
                  </a:lnTo>
                  <a:lnTo>
                    <a:pt x="104774" y="28574"/>
                  </a:lnTo>
                  <a:close/>
                </a:path>
                <a:path w="133350" h="104775">
                  <a:moveTo>
                    <a:pt x="85724" y="38099"/>
                  </a:moveTo>
                  <a:lnTo>
                    <a:pt x="76199" y="38099"/>
                  </a:lnTo>
                  <a:lnTo>
                    <a:pt x="76199" y="28574"/>
                  </a:lnTo>
                  <a:lnTo>
                    <a:pt x="76199" y="38099"/>
                  </a:lnTo>
                  <a:lnTo>
                    <a:pt x="85724" y="38099"/>
                  </a:lnTo>
                  <a:close/>
                </a:path>
                <a:path w="133350" h="104775">
                  <a:moveTo>
                    <a:pt x="104774" y="38099"/>
                  </a:moveTo>
                  <a:lnTo>
                    <a:pt x="95249" y="38099"/>
                  </a:lnTo>
                  <a:lnTo>
                    <a:pt x="104774" y="38099"/>
                  </a:lnTo>
                  <a:close/>
                </a:path>
                <a:path w="133350" h="104775">
                  <a:moveTo>
                    <a:pt x="95249" y="57149"/>
                  </a:moveTo>
                  <a:lnTo>
                    <a:pt x="85724" y="57149"/>
                  </a:lnTo>
                  <a:lnTo>
                    <a:pt x="95249" y="57149"/>
                  </a:lnTo>
                  <a:close/>
                </a:path>
                <a:path w="133350" h="104775">
                  <a:moveTo>
                    <a:pt x="9524" y="57149"/>
                  </a:moveTo>
                  <a:lnTo>
                    <a:pt x="0" y="57149"/>
                  </a:lnTo>
                  <a:lnTo>
                    <a:pt x="9524" y="57149"/>
                  </a:lnTo>
                  <a:close/>
                </a:path>
                <a:path w="133350" h="104775">
                  <a:moveTo>
                    <a:pt x="38099" y="95249"/>
                  </a:moveTo>
                  <a:lnTo>
                    <a:pt x="28574" y="95249"/>
                  </a:lnTo>
                  <a:lnTo>
                    <a:pt x="38099" y="95249"/>
                  </a:lnTo>
                  <a:close/>
                </a:path>
                <a:path w="133350" h="104775">
                  <a:moveTo>
                    <a:pt x="38099" y="104774"/>
                  </a:moveTo>
                  <a:lnTo>
                    <a:pt x="38099" y="95249"/>
                  </a:lnTo>
                  <a:lnTo>
                    <a:pt x="38099" y="1047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8772524" y="4781549"/>
              <a:ext cx="133350" cy="104775"/>
            </a:xfrm>
            <a:custGeom>
              <a:avLst/>
              <a:gdLst/>
              <a:ahLst/>
              <a:cxnLst/>
              <a:rect l="l" t="t" r="r" b="b"/>
              <a:pathLst>
                <a:path w="133350" h="104775">
                  <a:moveTo>
                    <a:pt x="123824" y="0"/>
                  </a:moveTo>
                  <a:lnTo>
                    <a:pt x="133349" y="0"/>
                  </a:lnTo>
                  <a:lnTo>
                    <a:pt x="123824" y="0"/>
                  </a:lnTo>
                  <a:close/>
                </a:path>
                <a:path w="133350" h="104775">
                  <a:moveTo>
                    <a:pt x="104774" y="0"/>
                  </a:moveTo>
                  <a:lnTo>
                    <a:pt x="95249" y="0"/>
                  </a:lnTo>
                  <a:lnTo>
                    <a:pt x="104774" y="0"/>
                  </a:lnTo>
                  <a:close/>
                </a:path>
                <a:path w="133350" h="104775">
                  <a:moveTo>
                    <a:pt x="57149" y="19049"/>
                  </a:moveTo>
                  <a:lnTo>
                    <a:pt x="57149" y="9524"/>
                  </a:lnTo>
                  <a:lnTo>
                    <a:pt x="57149" y="19049"/>
                  </a:lnTo>
                  <a:close/>
                </a:path>
                <a:path w="133350" h="104775">
                  <a:moveTo>
                    <a:pt x="104774" y="28574"/>
                  </a:moveTo>
                  <a:lnTo>
                    <a:pt x="104774" y="38099"/>
                  </a:lnTo>
                  <a:lnTo>
                    <a:pt x="104774" y="28574"/>
                  </a:lnTo>
                  <a:close/>
                </a:path>
                <a:path w="133350" h="104775">
                  <a:moveTo>
                    <a:pt x="104774" y="28574"/>
                  </a:moveTo>
                  <a:lnTo>
                    <a:pt x="95249" y="28574"/>
                  </a:lnTo>
                  <a:lnTo>
                    <a:pt x="104774" y="28574"/>
                  </a:lnTo>
                  <a:close/>
                </a:path>
                <a:path w="133350" h="104775">
                  <a:moveTo>
                    <a:pt x="85724" y="38099"/>
                  </a:moveTo>
                  <a:lnTo>
                    <a:pt x="76199" y="38099"/>
                  </a:lnTo>
                  <a:lnTo>
                    <a:pt x="76199" y="28574"/>
                  </a:lnTo>
                  <a:lnTo>
                    <a:pt x="76199" y="38099"/>
                  </a:lnTo>
                  <a:lnTo>
                    <a:pt x="85724" y="38099"/>
                  </a:lnTo>
                  <a:close/>
                </a:path>
                <a:path w="133350" h="104775">
                  <a:moveTo>
                    <a:pt x="104774" y="38099"/>
                  </a:moveTo>
                  <a:lnTo>
                    <a:pt x="95249" y="38099"/>
                  </a:lnTo>
                  <a:lnTo>
                    <a:pt x="104774" y="38099"/>
                  </a:lnTo>
                  <a:close/>
                </a:path>
                <a:path w="133350" h="104775">
                  <a:moveTo>
                    <a:pt x="95249" y="57149"/>
                  </a:moveTo>
                  <a:lnTo>
                    <a:pt x="85724" y="57149"/>
                  </a:lnTo>
                  <a:lnTo>
                    <a:pt x="95249" y="57149"/>
                  </a:lnTo>
                  <a:close/>
                </a:path>
                <a:path w="133350" h="104775">
                  <a:moveTo>
                    <a:pt x="9524" y="57149"/>
                  </a:moveTo>
                  <a:lnTo>
                    <a:pt x="0" y="57149"/>
                  </a:lnTo>
                  <a:lnTo>
                    <a:pt x="9524" y="57149"/>
                  </a:lnTo>
                  <a:close/>
                </a:path>
                <a:path w="133350" h="104775">
                  <a:moveTo>
                    <a:pt x="38099" y="95249"/>
                  </a:moveTo>
                  <a:lnTo>
                    <a:pt x="28574" y="95249"/>
                  </a:lnTo>
                  <a:lnTo>
                    <a:pt x="38099" y="95249"/>
                  </a:lnTo>
                  <a:close/>
                </a:path>
                <a:path w="133350" h="104775">
                  <a:moveTo>
                    <a:pt x="38099" y="104774"/>
                  </a:moveTo>
                  <a:lnTo>
                    <a:pt x="38099" y="95249"/>
                  </a:lnTo>
                  <a:lnTo>
                    <a:pt x="38099" y="1047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7" name="object 147"/>
          <p:cNvGrpSpPr/>
          <p:nvPr/>
        </p:nvGrpSpPr>
        <p:grpSpPr>
          <a:xfrm>
            <a:off x="8891588" y="5000627"/>
            <a:ext cx="9525" cy="9525"/>
            <a:chOff x="8891586" y="5000624"/>
            <a:chExt cx="9525" cy="9525"/>
          </a:xfrm>
        </p:grpSpPr>
        <p:sp>
          <p:nvSpPr>
            <p:cNvPr id="148" name="object 148"/>
            <p:cNvSpPr/>
            <p:nvPr/>
          </p:nvSpPr>
          <p:spPr>
            <a:xfrm>
              <a:off x="8896349" y="50006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8896349" y="50006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0" name="object 150"/>
          <p:cNvGrpSpPr/>
          <p:nvPr/>
        </p:nvGrpSpPr>
        <p:grpSpPr>
          <a:xfrm>
            <a:off x="8986839" y="4595815"/>
            <a:ext cx="433705" cy="433705"/>
            <a:chOff x="8986836" y="4595812"/>
            <a:chExt cx="433705" cy="433705"/>
          </a:xfrm>
        </p:grpSpPr>
        <p:sp>
          <p:nvSpPr>
            <p:cNvPr id="151" name="object 151"/>
            <p:cNvSpPr/>
            <p:nvPr/>
          </p:nvSpPr>
          <p:spPr>
            <a:xfrm>
              <a:off x="8991599" y="4600574"/>
              <a:ext cx="428625" cy="428625"/>
            </a:xfrm>
            <a:custGeom>
              <a:avLst/>
              <a:gdLst/>
              <a:ahLst/>
              <a:cxnLst/>
              <a:rect l="l" t="t" r="r" b="b"/>
              <a:pathLst>
                <a:path w="428625" h="428625">
                  <a:moveTo>
                    <a:pt x="152399" y="0"/>
                  </a:moveTo>
                  <a:lnTo>
                    <a:pt x="142874" y="0"/>
                  </a:lnTo>
                  <a:lnTo>
                    <a:pt x="152399" y="0"/>
                  </a:lnTo>
                  <a:close/>
                </a:path>
                <a:path w="428625" h="428625">
                  <a:moveTo>
                    <a:pt x="180974" y="9524"/>
                  </a:moveTo>
                  <a:lnTo>
                    <a:pt x="180974" y="0"/>
                  </a:lnTo>
                  <a:lnTo>
                    <a:pt x="180974" y="9524"/>
                  </a:lnTo>
                  <a:close/>
                </a:path>
                <a:path w="428625" h="428625">
                  <a:moveTo>
                    <a:pt x="180974" y="28574"/>
                  </a:moveTo>
                  <a:lnTo>
                    <a:pt x="180974" y="19049"/>
                  </a:lnTo>
                  <a:lnTo>
                    <a:pt x="180974" y="28574"/>
                  </a:lnTo>
                  <a:close/>
                </a:path>
                <a:path w="428625" h="428625">
                  <a:moveTo>
                    <a:pt x="190499" y="28574"/>
                  </a:moveTo>
                  <a:lnTo>
                    <a:pt x="190499" y="19049"/>
                  </a:lnTo>
                  <a:lnTo>
                    <a:pt x="190499" y="28574"/>
                  </a:lnTo>
                  <a:close/>
                </a:path>
                <a:path w="428625" h="428625">
                  <a:moveTo>
                    <a:pt x="142874" y="38099"/>
                  </a:moveTo>
                  <a:lnTo>
                    <a:pt x="142874" y="28574"/>
                  </a:lnTo>
                  <a:lnTo>
                    <a:pt x="142874" y="38099"/>
                  </a:lnTo>
                  <a:close/>
                </a:path>
                <a:path w="428625" h="428625">
                  <a:moveTo>
                    <a:pt x="228599" y="38099"/>
                  </a:moveTo>
                  <a:lnTo>
                    <a:pt x="228599" y="28574"/>
                  </a:lnTo>
                  <a:lnTo>
                    <a:pt x="228599" y="38099"/>
                  </a:lnTo>
                  <a:close/>
                </a:path>
                <a:path w="428625" h="428625">
                  <a:moveTo>
                    <a:pt x="228599" y="57149"/>
                  </a:moveTo>
                  <a:lnTo>
                    <a:pt x="228599" y="66674"/>
                  </a:lnTo>
                  <a:lnTo>
                    <a:pt x="228599" y="47624"/>
                  </a:lnTo>
                  <a:lnTo>
                    <a:pt x="219074" y="47624"/>
                  </a:lnTo>
                  <a:lnTo>
                    <a:pt x="219074" y="38099"/>
                  </a:lnTo>
                  <a:lnTo>
                    <a:pt x="228599" y="38099"/>
                  </a:lnTo>
                  <a:lnTo>
                    <a:pt x="228599" y="47624"/>
                  </a:lnTo>
                  <a:lnTo>
                    <a:pt x="228599" y="57149"/>
                  </a:lnTo>
                  <a:close/>
                </a:path>
                <a:path w="428625" h="428625">
                  <a:moveTo>
                    <a:pt x="190499" y="57149"/>
                  </a:moveTo>
                  <a:lnTo>
                    <a:pt x="190499" y="47624"/>
                  </a:lnTo>
                  <a:lnTo>
                    <a:pt x="190499" y="57149"/>
                  </a:lnTo>
                  <a:close/>
                </a:path>
                <a:path w="428625" h="428625">
                  <a:moveTo>
                    <a:pt x="238124" y="66674"/>
                  </a:moveTo>
                  <a:lnTo>
                    <a:pt x="238124" y="57149"/>
                  </a:lnTo>
                  <a:lnTo>
                    <a:pt x="238124" y="66674"/>
                  </a:lnTo>
                  <a:close/>
                </a:path>
                <a:path w="428625" h="428625">
                  <a:moveTo>
                    <a:pt x="247649" y="66674"/>
                  </a:moveTo>
                  <a:lnTo>
                    <a:pt x="247649" y="57149"/>
                  </a:lnTo>
                  <a:lnTo>
                    <a:pt x="247649" y="66674"/>
                  </a:lnTo>
                  <a:close/>
                </a:path>
                <a:path w="428625" h="428625">
                  <a:moveTo>
                    <a:pt x="209549" y="76199"/>
                  </a:moveTo>
                  <a:lnTo>
                    <a:pt x="200024" y="76199"/>
                  </a:lnTo>
                  <a:lnTo>
                    <a:pt x="209549" y="76199"/>
                  </a:lnTo>
                  <a:close/>
                </a:path>
                <a:path w="428625" h="428625">
                  <a:moveTo>
                    <a:pt x="228599" y="76199"/>
                  </a:moveTo>
                  <a:lnTo>
                    <a:pt x="219074" y="76199"/>
                  </a:lnTo>
                  <a:lnTo>
                    <a:pt x="228599" y="76199"/>
                  </a:lnTo>
                  <a:close/>
                </a:path>
                <a:path w="428625" h="428625">
                  <a:moveTo>
                    <a:pt x="95249" y="114299"/>
                  </a:moveTo>
                  <a:lnTo>
                    <a:pt x="95249" y="104774"/>
                  </a:lnTo>
                  <a:lnTo>
                    <a:pt x="95249" y="114299"/>
                  </a:lnTo>
                  <a:close/>
                </a:path>
                <a:path w="428625" h="428625">
                  <a:moveTo>
                    <a:pt x="104774" y="114299"/>
                  </a:moveTo>
                  <a:lnTo>
                    <a:pt x="104774" y="123824"/>
                  </a:lnTo>
                  <a:lnTo>
                    <a:pt x="104774" y="114299"/>
                  </a:lnTo>
                  <a:close/>
                </a:path>
                <a:path w="428625" h="428625">
                  <a:moveTo>
                    <a:pt x="142874" y="142874"/>
                  </a:moveTo>
                  <a:lnTo>
                    <a:pt x="152399" y="142874"/>
                  </a:lnTo>
                  <a:lnTo>
                    <a:pt x="142874" y="142874"/>
                  </a:lnTo>
                  <a:close/>
                </a:path>
                <a:path w="428625" h="428625">
                  <a:moveTo>
                    <a:pt x="114299" y="152399"/>
                  </a:moveTo>
                  <a:lnTo>
                    <a:pt x="123824" y="152399"/>
                  </a:lnTo>
                  <a:lnTo>
                    <a:pt x="114299" y="152399"/>
                  </a:lnTo>
                  <a:close/>
                </a:path>
                <a:path w="428625" h="428625">
                  <a:moveTo>
                    <a:pt x="257174" y="161924"/>
                  </a:moveTo>
                  <a:lnTo>
                    <a:pt x="257174" y="152399"/>
                  </a:lnTo>
                  <a:lnTo>
                    <a:pt x="257174" y="161924"/>
                  </a:lnTo>
                  <a:close/>
                </a:path>
                <a:path w="428625" h="428625">
                  <a:moveTo>
                    <a:pt x="114299" y="161924"/>
                  </a:moveTo>
                  <a:lnTo>
                    <a:pt x="104774" y="161924"/>
                  </a:lnTo>
                  <a:lnTo>
                    <a:pt x="114299" y="161924"/>
                  </a:lnTo>
                  <a:close/>
                </a:path>
                <a:path w="428625" h="428625">
                  <a:moveTo>
                    <a:pt x="257174" y="171449"/>
                  </a:moveTo>
                  <a:lnTo>
                    <a:pt x="257174" y="161924"/>
                  </a:lnTo>
                  <a:lnTo>
                    <a:pt x="257174" y="171449"/>
                  </a:lnTo>
                  <a:close/>
                </a:path>
                <a:path w="428625" h="428625">
                  <a:moveTo>
                    <a:pt x="247649" y="171449"/>
                  </a:moveTo>
                  <a:lnTo>
                    <a:pt x="238124" y="171449"/>
                  </a:lnTo>
                  <a:lnTo>
                    <a:pt x="247649" y="171449"/>
                  </a:lnTo>
                  <a:close/>
                </a:path>
                <a:path w="428625" h="428625">
                  <a:moveTo>
                    <a:pt x="95249" y="171449"/>
                  </a:moveTo>
                  <a:lnTo>
                    <a:pt x="104774" y="171449"/>
                  </a:lnTo>
                  <a:lnTo>
                    <a:pt x="95249" y="171449"/>
                  </a:lnTo>
                  <a:close/>
                </a:path>
                <a:path w="428625" h="428625">
                  <a:moveTo>
                    <a:pt x="238124" y="180974"/>
                  </a:moveTo>
                  <a:lnTo>
                    <a:pt x="238124" y="190499"/>
                  </a:lnTo>
                  <a:lnTo>
                    <a:pt x="238124" y="180974"/>
                  </a:lnTo>
                  <a:close/>
                </a:path>
                <a:path w="428625" h="428625">
                  <a:moveTo>
                    <a:pt x="0" y="190499"/>
                  </a:moveTo>
                  <a:lnTo>
                    <a:pt x="0" y="180974"/>
                  </a:lnTo>
                  <a:lnTo>
                    <a:pt x="0" y="190499"/>
                  </a:lnTo>
                  <a:close/>
                </a:path>
                <a:path w="428625" h="428625">
                  <a:moveTo>
                    <a:pt x="285749" y="200024"/>
                  </a:moveTo>
                  <a:lnTo>
                    <a:pt x="285749" y="190499"/>
                  </a:lnTo>
                  <a:lnTo>
                    <a:pt x="285749" y="200024"/>
                  </a:lnTo>
                  <a:close/>
                </a:path>
                <a:path w="428625" h="428625">
                  <a:moveTo>
                    <a:pt x="304799" y="238124"/>
                  </a:moveTo>
                  <a:lnTo>
                    <a:pt x="304799" y="228599"/>
                  </a:lnTo>
                  <a:lnTo>
                    <a:pt x="304799" y="238124"/>
                  </a:lnTo>
                  <a:close/>
                </a:path>
                <a:path w="428625" h="428625">
                  <a:moveTo>
                    <a:pt x="266699" y="238124"/>
                  </a:moveTo>
                  <a:lnTo>
                    <a:pt x="276224" y="238124"/>
                  </a:lnTo>
                  <a:lnTo>
                    <a:pt x="276224" y="247649"/>
                  </a:lnTo>
                  <a:lnTo>
                    <a:pt x="266699" y="247649"/>
                  </a:lnTo>
                  <a:lnTo>
                    <a:pt x="266699" y="238124"/>
                  </a:lnTo>
                  <a:close/>
                </a:path>
                <a:path w="428625" h="428625">
                  <a:moveTo>
                    <a:pt x="180974" y="238124"/>
                  </a:moveTo>
                  <a:lnTo>
                    <a:pt x="171449" y="238124"/>
                  </a:lnTo>
                  <a:lnTo>
                    <a:pt x="180974" y="238124"/>
                  </a:lnTo>
                  <a:close/>
                </a:path>
                <a:path w="428625" h="428625">
                  <a:moveTo>
                    <a:pt x="266699" y="238124"/>
                  </a:moveTo>
                  <a:lnTo>
                    <a:pt x="266699" y="247649"/>
                  </a:lnTo>
                  <a:lnTo>
                    <a:pt x="266699" y="238124"/>
                  </a:lnTo>
                  <a:close/>
                </a:path>
                <a:path w="428625" h="428625">
                  <a:moveTo>
                    <a:pt x="323849" y="247649"/>
                  </a:moveTo>
                  <a:lnTo>
                    <a:pt x="314324" y="247649"/>
                  </a:lnTo>
                  <a:lnTo>
                    <a:pt x="323849" y="247649"/>
                  </a:lnTo>
                  <a:close/>
                </a:path>
                <a:path w="428625" h="428625">
                  <a:moveTo>
                    <a:pt x="390524" y="247649"/>
                  </a:moveTo>
                  <a:lnTo>
                    <a:pt x="400049" y="247649"/>
                  </a:lnTo>
                  <a:lnTo>
                    <a:pt x="390524" y="247649"/>
                  </a:lnTo>
                  <a:close/>
                </a:path>
                <a:path w="428625" h="428625">
                  <a:moveTo>
                    <a:pt x="314324" y="247649"/>
                  </a:moveTo>
                  <a:lnTo>
                    <a:pt x="304799" y="247649"/>
                  </a:lnTo>
                  <a:lnTo>
                    <a:pt x="314324" y="247649"/>
                  </a:lnTo>
                  <a:close/>
                </a:path>
                <a:path w="428625" h="428625">
                  <a:moveTo>
                    <a:pt x="276224" y="247649"/>
                  </a:moveTo>
                  <a:lnTo>
                    <a:pt x="266699" y="247649"/>
                  </a:lnTo>
                  <a:lnTo>
                    <a:pt x="276224" y="247649"/>
                  </a:lnTo>
                  <a:close/>
                </a:path>
                <a:path w="428625" h="428625">
                  <a:moveTo>
                    <a:pt x="400049" y="257174"/>
                  </a:moveTo>
                  <a:lnTo>
                    <a:pt x="428624" y="257174"/>
                  </a:lnTo>
                  <a:lnTo>
                    <a:pt x="419099" y="257174"/>
                  </a:lnTo>
                  <a:lnTo>
                    <a:pt x="400049" y="257174"/>
                  </a:lnTo>
                  <a:close/>
                </a:path>
                <a:path w="428625" h="428625">
                  <a:moveTo>
                    <a:pt x="247649" y="266699"/>
                  </a:moveTo>
                  <a:lnTo>
                    <a:pt x="247649" y="276224"/>
                  </a:lnTo>
                  <a:lnTo>
                    <a:pt x="247649" y="266699"/>
                  </a:lnTo>
                  <a:close/>
                </a:path>
                <a:path w="428625" h="428625">
                  <a:moveTo>
                    <a:pt x="276224" y="285749"/>
                  </a:moveTo>
                  <a:lnTo>
                    <a:pt x="266699" y="285749"/>
                  </a:lnTo>
                  <a:lnTo>
                    <a:pt x="276224" y="285749"/>
                  </a:lnTo>
                  <a:close/>
                </a:path>
                <a:path w="428625" h="428625">
                  <a:moveTo>
                    <a:pt x="85724" y="285749"/>
                  </a:moveTo>
                  <a:lnTo>
                    <a:pt x="85724" y="295274"/>
                  </a:lnTo>
                  <a:lnTo>
                    <a:pt x="85724" y="285749"/>
                  </a:lnTo>
                  <a:close/>
                </a:path>
                <a:path w="428625" h="428625">
                  <a:moveTo>
                    <a:pt x="285749" y="285749"/>
                  </a:moveTo>
                  <a:lnTo>
                    <a:pt x="295274" y="285749"/>
                  </a:lnTo>
                  <a:lnTo>
                    <a:pt x="295274" y="295274"/>
                  </a:lnTo>
                  <a:lnTo>
                    <a:pt x="285749" y="295274"/>
                  </a:lnTo>
                  <a:lnTo>
                    <a:pt x="285749" y="285749"/>
                  </a:lnTo>
                  <a:close/>
                </a:path>
                <a:path w="428625" h="428625">
                  <a:moveTo>
                    <a:pt x="276224" y="285749"/>
                  </a:moveTo>
                  <a:lnTo>
                    <a:pt x="285749" y="285749"/>
                  </a:lnTo>
                  <a:lnTo>
                    <a:pt x="285749" y="295274"/>
                  </a:lnTo>
                  <a:lnTo>
                    <a:pt x="276224" y="295274"/>
                  </a:lnTo>
                  <a:lnTo>
                    <a:pt x="276224" y="285749"/>
                  </a:lnTo>
                  <a:close/>
                </a:path>
                <a:path w="428625" h="428625">
                  <a:moveTo>
                    <a:pt x="285749" y="285749"/>
                  </a:moveTo>
                  <a:lnTo>
                    <a:pt x="285749" y="295274"/>
                  </a:lnTo>
                  <a:lnTo>
                    <a:pt x="285749" y="285749"/>
                  </a:lnTo>
                  <a:close/>
                </a:path>
                <a:path w="428625" h="428625">
                  <a:moveTo>
                    <a:pt x="371474" y="295274"/>
                  </a:moveTo>
                  <a:lnTo>
                    <a:pt x="371474" y="304799"/>
                  </a:lnTo>
                  <a:lnTo>
                    <a:pt x="371474" y="295274"/>
                  </a:lnTo>
                  <a:close/>
                </a:path>
                <a:path w="428625" h="428625">
                  <a:moveTo>
                    <a:pt x="361949" y="314324"/>
                  </a:moveTo>
                  <a:lnTo>
                    <a:pt x="361949" y="333374"/>
                  </a:lnTo>
                  <a:lnTo>
                    <a:pt x="361949" y="314324"/>
                  </a:lnTo>
                  <a:close/>
                </a:path>
                <a:path w="428625" h="428625">
                  <a:moveTo>
                    <a:pt x="390524" y="323849"/>
                  </a:moveTo>
                  <a:lnTo>
                    <a:pt x="390524" y="333374"/>
                  </a:lnTo>
                  <a:lnTo>
                    <a:pt x="380999" y="333374"/>
                  </a:lnTo>
                  <a:lnTo>
                    <a:pt x="380999" y="323849"/>
                  </a:lnTo>
                  <a:lnTo>
                    <a:pt x="390524" y="323849"/>
                  </a:lnTo>
                  <a:close/>
                </a:path>
                <a:path w="428625" h="428625">
                  <a:moveTo>
                    <a:pt x="19049" y="323849"/>
                  </a:moveTo>
                  <a:lnTo>
                    <a:pt x="28574" y="323849"/>
                  </a:lnTo>
                  <a:lnTo>
                    <a:pt x="19049" y="323849"/>
                  </a:lnTo>
                  <a:close/>
                </a:path>
                <a:path w="428625" h="428625">
                  <a:moveTo>
                    <a:pt x="152399" y="323849"/>
                  </a:moveTo>
                  <a:lnTo>
                    <a:pt x="152399" y="342899"/>
                  </a:lnTo>
                  <a:lnTo>
                    <a:pt x="152399" y="333374"/>
                  </a:lnTo>
                  <a:lnTo>
                    <a:pt x="152399" y="323849"/>
                  </a:lnTo>
                  <a:close/>
                </a:path>
                <a:path w="428625" h="428625">
                  <a:moveTo>
                    <a:pt x="390524" y="333374"/>
                  </a:moveTo>
                  <a:lnTo>
                    <a:pt x="380999" y="333374"/>
                  </a:lnTo>
                  <a:lnTo>
                    <a:pt x="390524" y="333374"/>
                  </a:lnTo>
                  <a:close/>
                </a:path>
                <a:path w="428625" h="428625">
                  <a:moveTo>
                    <a:pt x="380999" y="333374"/>
                  </a:moveTo>
                  <a:lnTo>
                    <a:pt x="390524" y="333374"/>
                  </a:lnTo>
                  <a:lnTo>
                    <a:pt x="380999" y="333374"/>
                  </a:lnTo>
                  <a:close/>
                </a:path>
                <a:path w="428625" h="428625">
                  <a:moveTo>
                    <a:pt x="390524" y="333374"/>
                  </a:moveTo>
                  <a:lnTo>
                    <a:pt x="390524" y="342899"/>
                  </a:lnTo>
                  <a:lnTo>
                    <a:pt x="390524" y="333374"/>
                  </a:lnTo>
                  <a:close/>
                </a:path>
                <a:path w="428625" h="428625">
                  <a:moveTo>
                    <a:pt x="66674" y="342899"/>
                  </a:moveTo>
                  <a:lnTo>
                    <a:pt x="76199" y="342899"/>
                  </a:lnTo>
                  <a:lnTo>
                    <a:pt x="66674" y="342899"/>
                  </a:lnTo>
                  <a:close/>
                </a:path>
                <a:path w="428625" h="428625">
                  <a:moveTo>
                    <a:pt x="285749" y="352424"/>
                  </a:moveTo>
                  <a:lnTo>
                    <a:pt x="295274" y="352424"/>
                  </a:lnTo>
                  <a:lnTo>
                    <a:pt x="285749" y="352424"/>
                  </a:lnTo>
                  <a:close/>
                </a:path>
                <a:path w="428625" h="428625">
                  <a:moveTo>
                    <a:pt x="342899" y="352424"/>
                  </a:moveTo>
                  <a:lnTo>
                    <a:pt x="342899" y="361949"/>
                  </a:lnTo>
                  <a:lnTo>
                    <a:pt x="333374" y="361949"/>
                  </a:lnTo>
                  <a:lnTo>
                    <a:pt x="333374" y="352424"/>
                  </a:lnTo>
                  <a:lnTo>
                    <a:pt x="342899" y="352424"/>
                  </a:lnTo>
                  <a:close/>
                </a:path>
                <a:path w="428625" h="428625">
                  <a:moveTo>
                    <a:pt x="266699" y="352424"/>
                  </a:moveTo>
                  <a:lnTo>
                    <a:pt x="266699" y="361949"/>
                  </a:lnTo>
                  <a:lnTo>
                    <a:pt x="266699" y="352424"/>
                  </a:lnTo>
                  <a:close/>
                </a:path>
                <a:path w="428625" h="428625">
                  <a:moveTo>
                    <a:pt x="304799" y="361949"/>
                  </a:moveTo>
                  <a:lnTo>
                    <a:pt x="314324" y="361949"/>
                  </a:lnTo>
                  <a:lnTo>
                    <a:pt x="304799" y="361949"/>
                  </a:lnTo>
                  <a:close/>
                </a:path>
                <a:path w="428625" h="428625">
                  <a:moveTo>
                    <a:pt x="133349" y="361949"/>
                  </a:moveTo>
                  <a:lnTo>
                    <a:pt x="133349" y="371474"/>
                  </a:lnTo>
                  <a:lnTo>
                    <a:pt x="133349" y="361949"/>
                  </a:lnTo>
                  <a:close/>
                </a:path>
                <a:path w="428625" h="428625">
                  <a:moveTo>
                    <a:pt x="238124" y="361949"/>
                  </a:moveTo>
                  <a:lnTo>
                    <a:pt x="238124" y="371474"/>
                  </a:lnTo>
                  <a:lnTo>
                    <a:pt x="238124" y="361949"/>
                  </a:lnTo>
                  <a:close/>
                </a:path>
                <a:path w="428625" h="428625">
                  <a:moveTo>
                    <a:pt x="209549" y="371474"/>
                  </a:moveTo>
                  <a:lnTo>
                    <a:pt x="219074" y="371474"/>
                  </a:lnTo>
                  <a:lnTo>
                    <a:pt x="209549" y="371474"/>
                  </a:lnTo>
                  <a:close/>
                </a:path>
                <a:path w="428625" h="428625">
                  <a:moveTo>
                    <a:pt x="200024" y="371474"/>
                  </a:moveTo>
                  <a:lnTo>
                    <a:pt x="209549" y="371474"/>
                  </a:lnTo>
                  <a:lnTo>
                    <a:pt x="200024" y="371474"/>
                  </a:lnTo>
                  <a:close/>
                </a:path>
                <a:path w="428625" h="428625">
                  <a:moveTo>
                    <a:pt x="133349" y="371474"/>
                  </a:moveTo>
                  <a:lnTo>
                    <a:pt x="142874" y="371474"/>
                  </a:lnTo>
                  <a:lnTo>
                    <a:pt x="133349" y="371474"/>
                  </a:lnTo>
                  <a:close/>
                </a:path>
                <a:path w="428625" h="428625">
                  <a:moveTo>
                    <a:pt x="190499" y="371474"/>
                  </a:moveTo>
                  <a:lnTo>
                    <a:pt x="200024" y="371474"/>
                  </a:lnTo>
                  <a:lnTo>
                    <a:pt x="190499" y="371474"/>
                  </a:lnTo>
                  <a:close/>
                </a:path>
                <a:path w="428625" h="428625">
                  <a:moveTo>
                    <a:pt x="142874" y="380999"/>
                  </a:moveTo>
                  <a:lnTo>
                    <a:pt x="142874" y="371474"/>
                  </a:lnTo>
                  <a:lnTo>
                    <a:pt x="142874" y="380999"/>
                  </a:lnTo>
                  <a:close/>
                </a:path>
                <a:path w="428625" h="428625">
                  <a:moveTo>
                    <a:pt x="76199" y="380999"/>
                  </a:moveTo>
                  <a:lnTo>
                    <a:pt x="66674" y="380999"/>
                  </a:lnTo>
                  <a:lnTo>
                    <a:pt x="66674" y="371474"/>
                  </a:lnTo>
                  <a:lnTo>
                    <a:pt x="76199" y="371474"/>
                  </a:lnTo>
                  <a:lnTo>
                    <a:pt x="76199" y="380999"/>
                  </a:lnTo>
                  <a:close/>
                </a:path>
                <a:path w="428625" h="428625">
                  <a:moveTo>
                    <a:pt x="171449" y="409574"/>
                  </a:moveTo>
                  <a:lnTo>
                    <a:pt x="180974" y="409574"/>
                  </a:lnTo>
                  <a:lnTo>
                    <a:pt x="171449" y="409574"/>
                  </a:lnTo>
                  <a:close/>
                </a:path>
                <a:path w="428625" h="428625">
                  <a:moveTo>
                    <a:pt x="190499" y="409574"/>
                  </a:moveTo>
                  <a:lnTo>
                    <a:pt x="200024" y="409574"/>
                  </a:lnTo>
                  <a:lnTo>
                    <a:pt x="190499" y="409574"/>
                  </a:lnTo>
                  <a:close/>
                </a:path>
                <a:path w="428625" h="428625">
                  <a:moveTo>
                    <a:pt x="419099" y="419099"/>
                  </a:moveTo>
                  <a:lnTo>
                    <a:pt x="428624" y="419099"/>
                  </a:lnTo>
                  <a:lnTo>
                    <a:pt x="419099" y="419099"/>
                  </a:lnTo>
                  <a:close/>
                </a:path>
                <a:path w="428625" h="428625">
                  <a:moveTo>
                    <a:pt x="419099" y="428624"/>
                  </a:moveTo>
                  <a:lnTo>
                    <a:pt x="419099" y="419099"/>
                  </a:lnTo>
                  <a:lnTo>
                    <a:pt x="419099" y="428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8991599" y="4600574"/>
              <a:ext cx="428625" cy="428625"/>
            </a:xfrm>
            <a:custGeom>
              <a:avLst/>
              <a:gdLst/>
              <a:ahLst/>
              <a:cxnLst/>
              <a:rect l="l" t="t" r="r" b="b"/>
              <a:pathLst>
                <a:path w="428625" h="428625">
                  <a:moveTo>
                    <a:pt x="152399" y="0"/>
                  </a:moveTo>
                  <a:lnTo>
                    <a:pt x="142874" y="0"/>
                  </a:lnTo>
                  <a:lnTo>
                    <a:pt x="152399" y="0"/>
                  </a:lnTo>
                  <a:close/>
                </a:path>
                <a:path w="428625" h="428625">
                  <a:moveTo>
                    <a:pt x="180974" y="9524"/>
                  </a:moveTo>
                  <a:lnTo>
                    <a:pt x="180974" y="0"/>
                  </a:lnTo>
                  <a:lnTo>
                    <a:pt x="180974" y="9524"/>
                  </a:lnTo>
                  <a:close/>
                </a:path>
                <a:path w="428625" h="428625">
                  <a:moveTo>
                    <a:pt x="180974" y="28574"/>
                  </a:moveTo>
                  <a:lnTo>
                    <a:pt x="180974" y="19049"/>
                  </a:lnTo>
                  <a:lnTo>
                    <a:pt x="180974" y="28574"/>
                  </a:lnTo>
                  <a:close/>
                </a:path>
                <a:path w="428625" h="428625">
                  <a:moveTo>
                    <a:pt x="190499" y="28574"/>
                  </a:moveTo>
                  <a:lnTo>
                    <a:pt x="190499" y="19049"/>
                  </a:lnTo>
                  <a:lnTo>
                    <a:pt x="190499" y="28574"/>
                  </a:lnTo>
                  <a:close/>
                </a:path>
                <a:path w="428625" h="428625">
                  <a:moveTo>
                    <a:pt x="142874" y="38099"/>
                  </a:moveTo>
                  <a:lnTo>
                    <a:pt x="142874" y="28574"/>
                  </a:lnTo>
                  <a:lnTo>
                    <a:pt x="142874" y="38099"/>
                  </a:lnTo>
                  <a:close/>
                </a:path>
                <a:path w="428625" h="428625">
                  <a:moveTo>
                    <a:pt x="228599" y="38099"/>
                  </a:moveTo>
                  <a:lnTo>
                    <a:pt x="228599" y="28574"/>
                  </a:lnTo>
                  <a:lnTo>
                    <a:pt x="228599" y="38099"/>
                  </a:lnTo>
                  <a:close/>
                </a:path>
                <a:path w="428625" h="428625">
                  <a:moveTo>
                    <a:pt x="228599" y="57149"/>
                  </a:moveTo>
                  <a:lnTo>
                    <a:pt x="228599" y="66674"/>
                  </a:lnTo>
                  <a:lnTo>
                    <a:pt x="228599" y="47624"/>
                  </a:lnTo>
                  <a:lnTo>
                    <a:pt x="219074" y="47624"/>
                  </a:lnTo>
                  <a:lnTo>
                    <a:pt x="219074" y="38099"/>
                  </a:lnTo>
                  <a:lnTo>
                    <a:pt x="228599" y="38099"/>
                  </a:lnTo>
                  <a:lnTo>
                    <a:pt x="228599" y="47624"/>
                  </a:lnTo>
                  <a:lnTo>
                    <a:pt x="228599" y="57149"/>
                  </a:lnTo>
                  <a:close/>
                </a:path>
                <a:path w="428625" h="428625">
                  <a:moveTo>
                    <a:pt x="190499" y="57149"/>
                  </a:moveTo>
                  <a:lnTo>
                    <a:pt x="190499" y="47624"/>
                  </a:lnTo>
                  <a:lnTo>
                    <a:pt x="190499" y="57149"/>
                  </a:lnTo>
                  <a:close/>
                </a:path>
                <a:path w="428625" h="428625">
                  <a:moveTo>
                    <a:pt x="238124" y="66674"/>
                  </a:moveTo>
                  <a:lnTo>
                    <a:pt x="238124" y="57149"/>
                  </a:lnTo>
                  <a:lnTo>
                    <a:pt x="238124" y="66674"/>
                  </a:lnTo>
                  <a:close/>
                </a:path>
                <a:path w="428625" h="428625">
                  <a:moveTo>
                    <a:pt x="247649" y="66674"/>
                  </a:moveTo>
                  <a:lnTo>
                    <a:pt x="247649" y="57149"/>
                  </a:lnTo>
                  <a:lnTo>
                    <a:pt x="247649" y="66674"/>
                  </a:lnTo>
                  <a:close/>
                </a:path>
                <a:path w="428625" h="428625">
                  <a:moveTo>
                    <a:pt x="209549" y="76199"/>
                  </a:moveTo>
                  <a:lnTo>
                    <a:pt x="200024" y="76199"/>
                  </a:lnTo>
                  <a:lnTo>
                    <a:pt x="209549" y="76199"/>
                  </a:lnTo>
                  <a:close/>
                </a:path>
                <a:path w="428625" h="428625">
                  <a:moveTo>
                    <a:pt x="228599" y="76199"/>
                  </a:moveTo>
                  <a:lnTo>
                    <a:pt x="219074" y="76199"/>
                  </a:lnTo>
                  <a:lnTo>
                    <a:pt x="228599" y="76199"/>
                  </a:lnTo>
                  <a:close/>
                </a:path>
                <a:path w="428625" h="428625">
                  <a:moveTo>
                    <a:pt x="95249" y="114299"/>
                  </a:moveTo>
                  <a:lnTo>
                    <a:pt x="95249" y="104774"/>
                  </a:lnTo>
                  <a:lnTo>
                    <a:pt x="95249" y="114299"/>
                  </a:lnTo>
                  <a:close/>
                </a:path>
                <a:path w="428625" h="428625">
                  <a:moveTo>
                    <a:pt x="104774" y="114299"/>
                  </a:moveTo>
                  <a:lnTo>
                    <a:pt x="104774" y="123824"/>
                  </a:lnTo>
                  <a:lnTo>
                    <a:pt x="104774" y="114299"/>
                  </a:lnTo>
                  <a:close/>
                </a:path>
                <a:path w="428625" h="428625">
                  <a:moveTo>
                    <a:pt x="142874" y="142874"/>
                  </a:moveTo>
                  <a:lnTo>
                    <a:pt x="152399" y="142874"/>
                  </a:lnTo>
                  <a:lnTo>
                    <a:pt x="142874" y="142874"/>
                  </a:lnTo>
                  <a:close/>
                </a:path>
                <a:path w="428625" h="428625">
                  <a:moveTo>
                    <a:pt x="114299" y="152399"/>
                  </a:moveTo>
                  <a:lnTo>
                    <a:pt x="123824" y="152399"/>
                  </a:lnTo>
                  <a:lnTo>
                    <a:pt x="114299" y="152399"/>
                  </a:lnTo>
                  <a:close/>
                </a:path>
                <a:path w="428625" h="428625">
                  <a:moveTo>
                    <a:pt x="257174" y="161924"/>
                  </a:moveTo>
                  <a:lnTo>
                    <a:pt x="257174" y="152399"/>
                  </a:lnTo>
                  <a:lnTo>
                    <a:pt x="257174" y="161924"/>
                  </a:lnTo>
                  <a:close/>
                </a:path>
                <a:path w="428625" h="428625">
                  <a:moveTo>
                    <a:pt x="114299" y="161924"/>
                  </a:moveTo>
                  <a:lnTo>
                    <a:pt x="104774" y="161924"/>
                  </a:lnTo>
                  <a:lnTo>
                    <a:pt x="114299" y="161924"/>
                  </a:lnTo>
                  <a:close/>
                </a:path>
                <a:path w="428625" h="428625">
                  <a:moveTo>
                    <a:pt x="257174" y="171449"/>
                  </a:moveTo>
                  <a:lnTo>
                    <a:pt x="257174" y="161924"/>
                  </a:lnTo>
                  <a:lnTo>
                    <a:pt x="257174" y="171449"/>
                  </a:lnTo>
                  <a:close/>
                </a:path>
                <a:path w="428625" h="428625">
                  <a:moveTo>
                    <a:pt x="247649" y="171449"/>
                  </a:moveTo>
                  <a:lnTo>
                    <a:pt x="238124" y="171449"/>
                  </a:lnTo>
                  <a:lnTo>
                    <a:pt x="247649" y="171449"/>
                  </a:lnTo>
                  <a:close/>
                </a:path>
                <a:path w="428625" h="428625">
                  <a:moveTo>
                    <a:pt x="95249" y="171449"/>
                  </a:moveTo>
                  <a:lnTo>
                    <a:pt x="104774" y="171449"/>
                  </a:lnTo>
                  <a:lnTo>
                    <a:pt x="95249" y="171449"/>
                  </a:lnTo>
                  <a:close/>
                </a:path>
                <a:path w="428625" h="428625">
                  <a:moveTo>
                    <a:pt x="238124" y="180974"/>
                  </a:moveTo>
                  <a:lnTo>
                    <a:pt x="238124" y="190499"/>
                  </a:lnTo>
                  <a:lnTo>
                    <a:pt x="238124" y="180974"/>
                  </a:lnTo>
                  <a:close/>
                </a:path>
                <a:path w="428625" h="428625">
                  <a:moveTo>
                    <a:pt x="0" y="190499"/>
                  </a:moveTo>
                  <a:lnTo>
                    <a:pt x="0" y="180974"/>
                  </a:lnTo>
                  <a:lnTo>
                    <a:pt x="0" y="190499"/>
                  </a:lnTo>
                  <a:close/>
                </a:path>
                <a:path w="428625" h="428625">
                  <a:moveTo>
                    <a:pt x="285749" y="200024"/>
                  </a:moveTo>
                  <a:lnTo>
                    <a:pt x="285749" y="190499"/>
                  </a:lnTo>
                  <a:lnTo>
                    <a:pt x="285749" y="200024"/>
                  </a:lnTo>
                  <a:close/>
                </a:path>
                <a:path w="428625" h="428625">
                  <a:moveTo>
                    <a:pt x="304799" y="238124"/>
                  </a:moveTo>
                  <a:lnTo>
                    <a:pt x="304799" y="228599"/>
                  </a:lnTo>
                  <a:lnTo>
                    <a:pt x="304799" y="238124"/>
                  </a:lnTo>
                  <a:close/>
                </a:path>
                <a:path w="428625" h="428625">
                  <a:moveTo>
                    <a:pt x="266699" y="238124"/>
                  </a:moveTo>
                  <a:lnTo>
                    <a:pt x="276224" y="238124"/>
                  </a:lnTo>
                  <a:lnTo>
                    <a:pt x="276224" y="247649"/>
                  </a:lnTo>
                  <a:lnTo>
                    <a:pt x="266699" y="247649"/>
                  </a:lnTo>
                  <a:lnTo>
                    <a:pt x="266699" y="238124"/>
                  </a:lnTo>
                  <a:close/>
                </a:path>
                <a:path w="428625" h="428625">
                  <a:moveTo>
                    <a:pt x="180974" y="238124"/>
                  </a:moveTo>
                  <a:lnTo>
                    <a:pt x="171449" y="238124"/>
                  </a:lnTo>
                  <a:lnTo>
                    <a:pt x="180974" y="238124"/>
                  </a:lnTo>
                  <a:close/>
                </a:path>
                <a:path w="428625" h="428625">
                  <a:moveTo>
                    <a:pt x="266699" y="238124"/>
                  </a:moveTo>
                  <a:lnTo>
                    <a:pt x="266699" y="247649"/>
                  </a:lnTo>
                  <a:lnTo>
                    <a:pt x="266699" y="238124"/>
                  </a:lnTo>
                  <a:close/>
                </a:path>
                <a:path w="428625" h="428625">
                  <a:moveTo>
                    <a:pt x="323849" y="247649"/>
                  </a:moveTo>
                  <a:lnTo>
                    <a:pt x="314324" y="247649"/>
                  </a:lnTo>
                  <a:lnTo>
                    <a:pt x="323849" y="247649"/>
                  </a:lnTo>
                  <a:close/>
                </a:path>
                <a:path w="428625" h="428625">
                  <a:moveTo>
                    <a:pt x="390524" y="247649"/>
                  </a:moveTo>
                  <a:lnTo>
                    <a:pt x="400049" y="247649"/>
                  </a:lnTo>
                  <a:lnTo>
                    <a:pt x="390524" y="247649"/>
                  </a:lnTo>
                  <a:close/>
                </a:path>
                <a:path w="428625" h="428625">
                  <a:moveTo>
                    <a:pt x="314324" y="247649"/>
                  </a:moveTo>
                  <a:lnTo>
                    <a:pt x="304799" y="247649"/>
                  </a:lnTo>
                  <a:lnTo>
                    <a:pt x="314324" y="247649"/>
                  </a:lnTo>
                  <a:close/>
                </a:path>
                <a:path w="428625" h="428625">
                  <a:moveTo>
                    <a:pt x="276224" y="247649"/>
                  </a:moveTo>
                  <a:lnTo>
                    <a:pt x="266699" y="247649"/>
                  </a:lnTo>
                  <a:lnTo>
                    <a:pt x="276224" y="247649"/>
                  </a:lnTo>
                  <a:close/>
                </a:path>
                <a:path w="428625" h="428625">
                  <a:moveTo>
                    <a:pt x="400049" y="257174"/>
                  </a:moveTo>
                  <a:lnTo>
                    <a:pt x="428624" y="257174"/>
                  </a:lnTo>
                  <a:lnTo>
                    <a:pt x="419099" y="257174"/>
                  </a:lnTo>
                  <a:lnTo>
                    <a:pt x="400049" y="257174"/>
                  </a:lnTo>
                  <a:close/>
                </a:path>
                <a:path w="428625" h="428625">
                  <a:moveTo>
                    <a:pt x="247649" y="266699"/>
                  </a:moveTo>
                  <a:lnTo>
                    <a:pt x="247649" y="276224"/>
                  </a:lnTo>
                  <a:lnTo>
                    <a:pt x="247649" y="266699"/>
                  </a:lnTo>
                  <a:close/>
                </a:path>
                <a:path w="428625" h="428625">
                  <a:moveTo>
                    <a:pt x="276224" y="285749"/>
                  </a:moveTo>
                  <a:lnTo>
                    <a:pt x="266699" y="285749"/>
                  </a:lnTo>
                  <a:lnTo>
                    <a:pt x="276224" y="285749"/>
                  </a:lnTo>
                  <a:close/>
                </a:path>
                <a:path w="428625" h="428625">
                  <a:moveTo>
                    <a:pt x="85724" y="285749"/>
                  </a:moveTo>
                  <a:lnTo>
                    <a:pt x="85724" y="295274"/>
                  </a:lnTo>
                  <a:lnTo>
                    <a:pt x="85724" y="285749"/>
                  </a:lnTo>
                  <a:close/>
                </a:path>
                <a:path w="428625" h="428625">
                  <a:moveTo>
                    <a:pt x="285749" y="285749"/>
                  </a:moveTo>
                  <a:lnTo>
                    <a:pt x="295274" y="285749"/>
                  </a:lnTo>
                  <a:lnTo>
                    <a:pt x="295274" y="295274"/>
                  </a:lnTo>
                  <a:lnTo>
                    <a:pt x="285749" y="295274"/>
                  </a:lnTo>
                  <a:lnTo>
                    <a:pt x="285749" y="285749"/>
                  </a:lnTo>
                  <a:close/>
                </a:path>
                <a:path w="428625" h="428625">
                  <a:moveTo>
                    <a:pt x="276224" y="285749"/>
                  </a:moveTo>
                  <a:lnTo>
                    <a:pt x="285749" y="285749"/>
                  </a:lnTo>
                  <a:lnTo>
                    <a:pt x="285749" y="295274"/>
                  </a:lnTo>
                  <a:lnTo>
                    <a:pt x="276224" y="295274"/>
                  </a:lnTo>
                  <a:lnTo>
                    <a:pt x="276224" y="285749"/>
                  </a:lnTo>
                  <a:close/>
                </a:path>
                <a:path w="428625" h="428625">
                  <a:moveTo>
                    <a:pt x="285749" y="285749"/>
                  </a:moveTo>
                  <a:lnTo>
                    <a:pt x="285749" y="295274"/>
                  </a:lnTo>
                  <a:lnTo>
                    <a:pt x="285749" y="285749"/>
                  </a:lnTo>
                  <a:close/>
                </a:path>
                <a:path w="428625" h="428625">
                  <a:moveTo>
                    <a:pt x="371474" y="295274"/>
                  </a:moveTo>
                  <a:lnTo>
                    <a:pt x="371474" y="304799"/>
                  </a:lnTo>
                  <a:lnTo>
                    <a:pt x="371474" y="295274"/>
                  </a:lnTo>
                  <a:close/>
                </a:path>
                <a:path w="428625" h="428625">
                  <a:moveTo>
                    <a:pt x="361949" y="314324"/>
                  </a:moveTo>
                  <a:lnTo>
                    <a:pt x="361949" y="333374"/>
                  </a:lnTo>
                  <a:lnTo>
                    <a:pt x="361949" y="314324"/>
                  </a:lnTo>
                  <a:close/>
                </a:path>
                <a:path w="428625" h="428625">
                  <a:moveTo>
                    <a:pt x="390524" y="323849"/>
                  </a:moveTo>
                  <a:lnTo>
                    <a:pt x="390524" y="333374"/>
                  </a:lnTo>
                  <a:lnTo>
                    <a:pt x="380999" y="333374"/>
                  </a:lnTo>
                  <a:lnTo>
                    <a:pt x="380999" y="323849"/>
                  </a:lnTo>
                  <a:lnTo>
                    <a:pt x="390524" y="323849"/>
                  </a:lnTo>
                  <a:close/>
                </a:path>
                <a:path w="428625" h="428625">
                  <a:moveTo>
                    <a:pt x="19049" y="323849"/>
                  </a:moveTo>
                  <a:lnTo>
                    <a:pt x="28574" y="323849"/>
                  </a:lnTo>
                  <a:lnTo>
                    <a:pt x="19049" y="323849"/>
                  </a:lnTo>
                  <a:close/>
                </a:path>
                <a:path w="428625" h="428625">
                  <a:moveTo>
                    <a:pt x="152399" y="323849"/>
                  </a:moveTo>
                  <a:lnTo>
                    <a:pt x="152399" y="342899"/>
                  </a:lnTo>
                  <a:lnTo>
                    <a:pt x="152399" y="333374"/>
                  </a:lnTo>
                  <a:lnTo>
                    <a:pt x="152399" y="323849"/>
                  </a:lnTo>
                  <a:close/>
                </a:path>
                <a:path w="428625" h="428625">
                  <a:moveTo>
                    <a:pt x="390524" y="333374"/>
                  </a:moveTo>
                  <a:lnTo>
                    <a:pt x="380999" y="333374"/>
                  </a:lnTo>
                  <a:lnTo>
                    <a:pt x="390524" y="333374"/>
                  </a:lnTo>
                  <a:close/>
                </a:path>
                <a:path w="428625" h="428625">
                  <a:moveTo>
                    <a:pt x="380999" y="333374"/>
                  </a:moveTo>
                  <a:lnTo>
                    <a:pt x="390524" y="333374"/>
                  </a:lnTo>
                  <a:lnTo>
                    <a:pt x="380999" y="333374"/>
                  </a:lnTo>
                  <a:close/>
                </a:path>
                <a:path w="428625" h="428625">
                  <a:moveTo>
                    <a:pt x="390524" y="333374"/>
                  </a:moveTo>
                  <a:lnTo>
                    <a:pt x="390524" y="342899"/>
                  </a:lnTo>
                  <a:lnTo>
                    <a:pt x="390524" y="333374"/>
                  </a:lnTo>
                  <a:close/>
                </a:path>
                <a:path w="428625" h="428625">
                  <a:moveTo>
                    <a:pt x="66674" y="342899"/>
                  </a:moveTo>
                  <a:lnTo>
                    <a:pt x="76199" y="342899"/>
                  </a:lnTo>
                  <a:lnTo>
                    <a:pt x="66674" y="342899"/>
                  </a:lnTo>
                  <a:close/>
                </a:path>
                <a:path w="428625" h="428625">
                  <a:moveTo>
                    <a:pt x="285749" y="352424"/>
                  </a:moveTo>
                  <a:lnTo>
                    <a:pt x="295274" y="352424"/>
                  </a:lnTo>
                  <a:lnTo>
                    <a:pt x="285749" y="352424"/>
                  </a:lnTo>
                  <a:close/>
                </a:path>
                <a:path w="428625" h="428625">
                  <a:moveTo>
                    <a:pt x="342899" y="352424"/>
                  </a:moveTo>
                  <a:lnTo>
                    <a:pt x="342899" y="361949"/>
                  </a:lnTo>
                  <a:lnTo>
                    <a:pt x="333374" y="361949"/>
                  </a:lnTo>
                  <a:lnTo>
                    <a:pt x="333374" y="352424"/>
                  </a:lnTo>
                  <a:lnTo>
                    <a:pt x="342899" y="352424"/>
                  </a:lnTo>
                  <a:close/>
                </a:path>
                <a:path w="428625" h="428625">
                  <a:moveTo>
                    <a:pt x="266699" y="352424"/>
                  </a:moveTo>
                  <a:lnTo>
                    <a:pt x="266699" y="361949"/>
                  </a:lnTo>
                  <a:lnTo>
                    <a:pt x="266699" y="352424"/>
                  </a:lnTo>
                  <a:close/>
                </a:path>
                <a:path w="428625" h="428625">
                  <a:moveTo>
                    <a:pt x="304799" y="361949"/>
                  </a:moveTo>
                  <a:lnTo>
                    <a:pt x="314324" y="361949"/>
                  </a:lnTo>
                  <a:lnTo>
                    <a:pt x="304799" y="361949"/>
                  </a:lnTo>
                  <a:close/>
                </a:path>
                <a:path w="428625" h="428625">
                  <a:moveTo>
                    <a:pt x="133349" y="361949"/>
                  </a:moveTo>
                  <a:lnTo>
                    <a:pt x="133349" y="371474"/>
                  </a:lnTo>
                  <a:lnTo>
                    <a:pt x="133349" y="361949"/>
                  </a:lnTo>
                  <a:close/>
                </a:path>
                <a:path w="428625" h="428625">
                  <a:moveTo>
                    <a:pt x="238124" y="361949"/>
                  </a:moveTo>
                  <a:lnTo>
                    <a:pt x="238124" y="371474"/>
                  </a:lnTo>
                  <a:lnTo>
                    <a:pt x="238124" y="361949"/>
                  </a:lnTo>
                  <a:close/>
                </a:path>
                <a:path w="428625" h="428625">
                  <a:moveTo>
                    <a:pt x="209549" y="371474"/>
                  </a:moveTo>
                  <a:lnTo>
                    <a:pt x="219074" y="371474"/>
                  </a:lnTo>
                  <a:lnTo>
                    <a:pt x="209549" y="371474"/>
                  </a:lnTo>
                  <a:close/>
                </a:path>
                <a:path w="428625" h="428625">
                  <a:moveTo>
                    <a:pt x="200024" y="371474"/>
                  </a:moveTo>
                  <a:lnTo>
                    <a:pt x="209549" y="371474"/>
                  </a:lnTo>
                  <a:lnTo>
                    <a:pt x="200024" y="371474"/>
                  </a:lnTo>
                  <a:close/>
                </a:path>
                <a:path w="428625" h="428625">
                  <a:moveTo>
                    <a:pt x="133349" y="371474"/>
                  </a:moveTo>
                  <a:lnTo>
                    <a:pt x="142874" y="371474"/>
                  </a:lnTo>
                  <a:lnTo>
                    <a:pt x="133349" y="371474"/>
                  </a:lnTo>
                  <a:close/>
                </a:path>
                <a:path w="428625" h="428625">
                  <a:moveTo>
                    <a:pt x="190499" y="371474"/>
                  </a:moveTo>
                  <a:lnTo>
                    <a:pt x="200024" y="371474"/>
                  </a:lnTo>
                  <a:lnTo>
                    <a:pt x="190499" y="371474"/>
                  </a:lnTo>
                  <a:close/>
                </a:path>
                <a:path w="428625" h="428625">
                  <a:moveTo>
                    <a:pt x="142874" y="380999"/>
                  </a:moveTo>
                  <a:lnTo>
                    <a:pt x="142874" y="371474"/>
                  </a:lnTo>
                  <a:lnTo>
                    <a:pt x="142874" y="380999"/>
                  </a:lnTo>
                  <a:close/>
                </a:path>
                <a:path w="428625" h="428625">
                  <a:moveTo>
                    <a:pt x="76199" y="380999"/>
                  </a:moveTo>
                  <a:lnTo>
                    <a:pt x="66674" y="380999"/>
                  </a:lnTo>
                  <a:lnTo>
                    <a:pt x="66674" y="371474"/>
                  </a:lnTo>
                  <a:lnTo>
                    <a:pt x="76199" y="371474"/>
                  </a:lnTo>
                  <a:lnTo>
                    <a:pt x="76199" y="380999"/>
                  </a:lnTo>
                  <a:close/>
                </a:path>
                <a:path w="428625" h="428625">
                  <a:moveTo>
                    <a:pt x="171449" y="409574"/>
                  </a:moveTo>
                  <a:lnTo>
                    <a:pt x="180974" y="409574"/>
                  </a:lnTo>
                  <a:lnTo>
                    <a:pt x="171449" y="409574"/>
                  </a:lnTo>
                  <a:close/>
                </a:path>
                <a:path w="428625" h="428625">
                  <a:moveTo>
                    <a:pt x="190499" y="409574"/>
                  </a:moveTo>
                  <a:lnTo>
                    <a:pt x="200024" y="409574"/>
                  </a:lnTo>
                  <a:lnTo>
                    <a:pt x="190499" y="409574"/>
                  </a:lnTo>
                  <a:close/>
                </a:path>
                <a:path w="428625" h="428625">
                  <a:moveTo>
                    <a:pt x="419099" y="419099"/>
                  </a:moveTo>
                  <a:lnTo>
                    <a:pt x="428624" y="419099"/>
                  </a:lnTo>
                  <a:lnTo>
                    <a:pt x="419099" y="419099"/>
                  </a:lnTo>
                  <a:close/>
                </a:path>
                <a:path w="428625" h="428625">
                  <a:moveTo>
                    <a:pt x="419099" y="428624"/>
                  </a:moveTo>
                  <a:lnTo>
                    <a:pt x="419099" y="419099"/>
                  </a:lnTo>
                  <a:lnTo>
                    <a:pt x="419099" y="428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3" name="object 153"/>
          <p:cNvGrpSpPr/>
          <p:nvPr/>
        </p:nvGrpSpPr>
        <p:grpSpPr>
          <a:xfrm>
            <a:off x="9205914" y="5086351"/>
            <a:ext cx="9525" cy="9525"/>
            <a:chOff x="9205911" y="5086349"/>
            <a:chExt cx="9525" cy="9525"/>
          </a:xfrm>
        </p:grpSpPr>
        <p:sp>
          <p:nvSpPr>
            <p:cNvPr id="154" name="object 154"/>
            <p:cNvSpPr/>
            <p:nvPr/>
          </p:nvSpPr>
          <p:spPr>
            <a:xfrm>
              <a:off x="9210674" y="50863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9210674" y="50863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6" name="object 156"/>
          <p:cNvGrpSpPr/>
          <p:nvPr/>
        </p:nvGrpSpPr>
        <p:grpSpPr>
          <a:xfrm>
            <a:off x="9053513" y="5181602"/>
            <a:ext cx="9525" cy="9525"/>
            <a:chOff x="9053511" y="5181599"/>
            <a:chExt cx="9525" cy="9525"/>
          </a:xfrm>
        </p:grpSpPr>
        <p:sp>
          <p:nvSpPr>
            <p:cNvPr id="157" name="object 157"/>
            <p:cNvSpPr/>
            <p:nvPr/>
          </p:nvSpPr>
          <p:spPr>
            <a:xfrm>
              <a:off x="9058274" y="51815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9058274" y="51815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9" name="object 159"/>
          <p:cNvGrpSpPr/>
          <p:nvPr/>
        </p:nvGrpSpPr>
        <p:grpSpPr>
          <a:xfrm>
            <a:off x="9653588" y="5229226"/>
            <a:ext cx="9525" cy="9525"/>
            <a:chOff x="9653586" y="5229224"/>
            <a:chExt cx="9525" cy="9525"/>
          </a:xfrm>
        </p:grpSpPr>
        <p:sp>
          <p:nvSpPr>
            <p:cNvPr id="160" name="object 160"/>
            <p:cNvSpPr/>
            <p:nvPr/>
          </p:nvSpPr>
          <p:spPr>
            <a:xfrm>
              <a:off x="9658349" y="52292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9658349" y="52292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2" name="object 162"/>
          <p:cNvGrpSpPr/>
          <p:nvPr/>
        </p:nvGrpSpPr>
        <p:grpSpPr>
          <a:xfrm>
            <a:off x="9015414" y="5267324"/>
            <a:ext cx="9525" cy="19050"/>
            <a:chOff x="9015411" y="5267324"/>
            <a:chExt cx="9525" cy="19050"/>
          </a:xfrm>
        </p:grpSpPr>
        <p:sp>
          <p:nvSpPr>
            <p:cNvPr id="163" name="object 163"/>
            <p:cNvSpPr/>
            <p:nvPr/>
          </p:nvSpPr>
          <p:spPr>
            <a:xfrm>
              <a:off x="9020174" y="5267324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19049"/>
                  </a:moveTo>
                  <a:lnTo>
                    <a:pt x="0" y="0"/>
                  </a:lnTo>
                  <a:lnTo>
                    <a:pt x="0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9020174" y="5267324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19049"/>
                  </a:moveTo>
                  <a:lnTo>
                    <a:pt x="0" y="0"/>
                  </a:lnTo>
                  <a:lnTo>
                    <a:pt x="0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5" name="object 165"/>
          <p:cNvGrpSpPr/>
          <p:nvPr/>
        </p:nvGrpSpPr>
        <p:grpSpPr>
          <a:xfrm>
            <a:off x="9691689" y="5295899"/>
            <a:ext cx="9525" cy="19050"/>
            <a:chOff x="9691686" y="5295899"/>
            <a:chExt cx="9525" cy="19050"/>
          </a:xfrm>
        </p:grpSpPr>
        <p:sp>
          <p:nvSpPr>
            <p:cNvPr id="166" name="object 166"/>
            <p:cNvSpPr/>
            <p:nvPr/>
          </p:nvSpPr>
          <p:spPr>
            <a:xfrm>
              <a:off x="9696449" y="5295899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9696449" y="5295899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8" name="object 168"/>
          <p:cNvGrpSpPr/>
          <p:nvPr/>
        </p:nvGrpSpPr>
        <p:grpSpPr>
          <a:xfrm>
            <a:off x="9553576" y="5519739"/>
            <a:ext cx="9525" cy="9525"/>
            <a:chOff x="9553574" y="5519737"/>
            <a:chExt cx="9525" cy="9525"/>
          </a:xfrm>
        </p:grpSpPr>
        <p:sp>
          <p:nvSpPr>
            <p:cNvPr id="169" name="object 169"/>
            <p:cNvSpPr/>
            <p:nvPr/>
          </p:nvSpPr>
          <p:spPr>
            <a:xfrm>
              <a:off x="9553574" y="55244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9553574" y="55244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1" name="object 171"/>
          <p:cNvGrpSpPr/>
          <p:nvPr/>
        </p:nvGrpSpPr>
        <p:grpSpPr>
          <a:xfrm>
            <a:off x="9586911" y="5614987"/>
            <a:ext cx="24130" cy="24130"/>
            <a:chOff x="9586911" y="5614987"/>
            <a:chExt cx="24130" cy="24130"/>
          </a:xfrm>
        </p:grpSpPr>
        <p:sp>
          <p:nvSpPr>
            <p:cNvPr id="172" name="object 172"/>
            <p:cNvSpPr/>
            <p:nvPr/>
          </p:nvSpPr>
          <p:spPr>
            <a:xfrm>
              <a:off x="9591674" y="561974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9524" y="0"/>
                  </a:moveTo>
                  <a:lnTo>
                    <a:pt x="19049" y="0"/>
                  </a:lnTo>
                  <a:lnTo>
                    <a:pt x="9524" y="0"/>
                  </a:lnTo>
                  <a:close/>
                </a:path>
                <a:path w="19050"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9591674" y="561974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9524" y="0"/>
                  </a:moveTo>
                  <a:lnTo>
                    <a:pt x="19049" y="0"/>
                  </a:lnTo>
                  <a:lnTo>
                    <a:pt x="9524" y="0"/>
                  </a:lnTo>
                  <a:close/>
                </a:path>
                <a:path w="19050"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4" name="object 174"/>
          <p:cNvGrpSpPr/>
          <p:nvPr/>
        </p:nvGrpSpPr>
        <p:grpSpPr>
          <a:xfrm>
            <a:off x="8034338" y="2362203"/>
            <a:ext cx="9525" cy="9525"/>
            <a:chOff x="8034336" y="2362200"/>
            <a:chExt cx="9525" cy="9525"/>
          </a:xfrm>
        </p:grpSpPr>
        <p:sp>
          <p:nvSpPr>
            <p:cNvPr id="175" name="object 175"/>
            <p:cNvSpPr/>
            <p:nvPr/>
          </p:nvSpPr>
          <p:spPr>
            <a:xfrm>
              <a:off x="8039099" y="236220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8039099" y="236220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7" name="object 177"/>
          <p:cNvGrpSpPr/>
          <p:nvPr/>
        </p:nvGrpSpPr>
        <p:grpSpPr>
          <a:xfrm>
            <a:off x="8105774" y="2328862"/>
            <a:ext cx="38100" cy="57150"/>
            <a:chOff x="8105774" y="2328862"/>
            <a:chExt cx="38100" cy="57150"/>
          </a:xfrm>
        </p:grpSpPr>
        <p:sp>
          <p:nvSpPr>
            <p:cNvPr id="178" name="object 178"/>
            <p:cNvSpPr/>
            <p:nvPr/>
          </p:nvSpPr>
          <p:spPr>
            <a:xfrm>
              <a:off x="8105774" y="2333624"/>
              <a:ext cx="38100" cy="47625"/>
            </a:xfrm>
            <a:custGeom>
              <a:avLst/>
              <a:gdLst/>
              <a:ahLst/>
              <a:cxnLst/>
              <a:rect l="l" t="t" r="r" b="b"/>
              <a:pathLst>
                <a:path w="38100" h="476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38100" h="47625">
                  <a:moveTo>
                    <a:pt x="28574" y="38099"/>
                  </a:moveTo>
                  <a:lnTo>
                    <a:pt x="38099" y="38099"/>
                  </a:lnTo>
                  <a:lnTo>
                    <a:pt x="28574" y="38099"/>
                  </a:lnTo>
                  <a:close/>
                </a:path>
                <a:path w="38100" h="47625">
                  <a:moveTo>
                    <a:pt x="19049" y="47624"/>
                  </a:moveTo>
                  <a:lnTo>
                    <a:pt x="28574" y="47624"/>
                  </a:lnTo>
                  <a:lnTo>
                    <a:pt x="19049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8105774" y="2333624"/>
              <a:ext cx="38100" cy="47625"/>
            </a:xfrm>
            <a:custGeom>
              <a:avLst/>
              <a:gdLst/>
              <a:ahLst/>
              <a:cxnLst/>
              <a:rect l="l" t="t" r="r" b="b"/>
              <a:pathLst>
                <a:path w="38100" h="476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38100" h="47625">
                  <a:moveTo>
                    <a:pt x="28574" y="38099"/>
                  </a:moveTo>
                  <a:lnTo>
                    <a:pt x="38099" y="38099"/>
                  </a:lnTo>
                  <a:lnTo>
                    <a:pt x="28574" y="38099"/>
                  </a:lnTo>
                  <a:close/>
                </a:path>
                <a:path w="38100" h="47625">
                  <a:moveTo>
                    <a:pt x="19049" y="47624"/>
                  </a:moveTo>
                  <a:lnTo>
                    <a:pt x="28574" y="47624"/>
                  </a:lnTo>
                  <a:lnTo>
                    <a:pt x="19049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0" name="object 180"/>
          <p:cNvGrpSpPr/>
          <p:nvPr/>
        </p:nvGrpSpPr>
        <p:grpSpPr>
          <a:xfrm>
            <a:off x="8048626" y="2452689"/>
            <a:ext cx="9525" cy="9525"/>
            <a:chOff x="8048624" y="2452687"/>
            <a:chExt cx="9525" cy="9525"/>
          </a:xfrm>
        </p:grpSpPr>
        <p:sp>
          <p:nvSpPr>
            <p:cNvPr id="181" name="object 181"/>
            <p:cNvSpPr/>
            <p:nvPr/>
          </p:nvSpPr>
          <p:spPr>
            <a:xfrm>
              <a:off x="8048624" y="2457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8048624" y="2457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3" name="object 183"/>
          <p:cNvGrpSpPr/>
          <p:nvPr/>
        </p:nvGrpSpPr>
        <p:grpSpPr>
          <a:xfrm>
            <a:off x="7439027" y="2424112"/>
            <a:ext cx="104775" cy="57150"/>
            <a:chOff x="7439024" y="2424112"/>
            <a:chExt cx="104775" cy="57150"/>
          </a:xfrm>
        </p:grpSpPr>
        <p:sp>
          <p:nvSpPr>
            <p:cNvPr id="184" name="object 184"/>
            <p:cNvSpPr/>
            <p:nvPr/>
          </p:nvSpPr>
          <p:spPr>
            <a:xfrm>
              <a:off x="7439024" y="2428874"/>
              <a:ext cx="104775" cy="47625"/>
            </a:xfrm>
            <a:custGeom>
              <a:avLst/>
              <a:gdLst/>
              <a:ahLst/>
              <a:cxnLst/>
              <a:rect l="l" t="t" r="r" b="b"/>
              <a:pathLst>
                <a:path w="104775" h="47625">
                  <a:moveTo>
                    <a:pt x="47624" y="9524"/>
                  </a:moveTo>
                  <a:lnTo>
                    <a:pt x="47624" y="0"/>
                  </a:lnTo>
                  <a:lnTo>
                    <a:pt x="38099" y="0"/>
                  </a:lnTo>
                  <a:lnTo>
                    <a:pt x="47624" y="0"/>
                  </a:lnTo>
                  <a:lnTo>
                    <a:pt x="47624" y="9524"/>
                  </a:lnTo>
                  <a:close/>
                </a:path>
                <a:path w="104775" h="47625">
                  <a:moveTo>
                    <a:pt x="47624" y="9524"/>
                  </a:moveTo>
                  <a:lnTo>
                    <a:pt x="57149" y="9524"/>
                  </a:lnTo>
                  <a:lnTo>
                    <a:pt x="47624" y="9524"/>
                  </a:lnTo>
                  <a:close/>
                </a:path>
                <a:path w="104775" h="47625">
                  <a:moveTo>
                    <a:pt x="28574" y="28574"/>
                  </a:moveTo>
                  <a:lnTo>
                    <a:pt x="28574" y="19049"/>
                  </a:lnTo>
                  <a:lnTo>
                    <a:pt x="28574" y="28574"/>
                  </a:lnTo>
                  <a:close/>
                </a:path>
                <a:path w="104775" h="47625">
                  <a:moveTo>
                    <a:pt x="104774" y="38099"/>
                  </a:moveTo>
                  <a:lnTo>
                    <a:pt x="95249" y="38099"/>
                  </a:lnTo>
                  <a:lnTo>
                    <a:pt x="104774" y="38099"/>
                  </a:lnTo>
                  <a:close/>
                </a:path>
                <a:path w="104775" h="47625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7439024" y="2428874"/>
              <a:ext cx="104775" cy="47625"/>
            </a:xfrm>
            <a:custGeom>
              <a:avLst/>
              <a:gdLst/>
              <a:ahLst/>
              <a:cxnLst/>
              <a:rect l="l" t="t" r="r" b="b"/>
              <a:pathLst>
                <a:path w="104775" h="47625">
                  <a:moveTo>
                    <a:pt x="47624" y="9524"/>
                  </a:moveTo>
                  <a:lnTo>
                    <a:pt x="47624" y="0"/>
                  </a:lnTo>
                  <a:lnTo>
                    <a:pt x="38099" y="0"/>
                  </a:lnTo>
                  <a:lnTo>
                    <a:pt x="47624" y="0"/>
                  </a:lnTo>
                  <a:lnTo>
                    <a:pt x="47624" y="9524"/>
                  </a:lnTo>
                  <a:close/>
                </a:path>
                <a:path w="104775" h="47625">
                  <a:moveTo>
                    <a:pt x="47624" y="9524"/>
                  </a:moveTo>
                  <a:lnTo>
                    <a:pt x="57149" y="9524"/>
                  </a:lnTo>
                  <a:lnTo>
                    <a:pt x="47624" y="9524"/>
                  </a:lnTo>
                  <a:close/>
                </a:path>
                <a:path w="104775" h="47625">
                  <a:moveTo>
                    <a:pt x="28574" y="28574"/>
                  </a:moveTo>
                  <a:lnTo>
                    <a:pt x="28574" y="19049"/>
                  </a:lnTo>
                  <a:lnTo>
                    <a:pt x="28574" y="28574"/>
                  </a:lnTo>
                  <a:close/>
                </a:path>
                <a:path w="104775" h="47625">
                  <a:moveTo>
                    <a:pt x="104774" y="38099"/>
                  </a:moveTo>
                  <a:lnTo>
                    <a:pt x="95249" y="38099"/>
                  </a:lnTo>
                  <a:lnTo>
                    <a:pt x="104774" y="38099"/>
                  </a:lnTo>
                  <a:close/>
                </a:path>
                <a:path w="104775" h="47625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6" name="object 186"/>
          <p:cNvGrpSpPr/>
          <p:nvPr/>
        </p:nvGrpSpPr>
        <p:grpSpPr>
          <a:xfrm>
            <a:off x="8110539" y="2438403"/>
            <a:ext cx="33655" cy="52705"/>
            <a:chOff x="8110536" y="2438400"/>
            <a:chExt cx="33655" cy="52705"/>
          </a:xfrm>
        </p:grpSpPr>
        <p:sp>
          <p:nvSpPr>
            <p:cNvPr id="187" name="object 187"/>
            <p:cNvSpPr/>
            <p:nvPr/>
          </p:nvSpPr>
          <p:spPr>
            <a:xfrm>
              <a:off x="8115299" y="2438400"/>
              <a:ext cx="28575" cy="47625"/>
            </a:xfrm>
            <a:custGeom>
              <a:avLst/>
              <a:gdLst/>
              <a:ahLst/>
              <a:cxnLst/>
              <a:rect l="l" t="t" r="r" b="b"/>
              <a:pathLst>
                <a:path w="28575" h="476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28575" h="47625">
                  <a:moveTo>
                    <a:pt x="19049" y="47624"/>
                  </a:moveTo>
                  <a:lnTo>
                    <a:pt x="28574" y="47624"/>
                  </a:lnTo>
                  <a:lnTo>
                    <a:pt x="19049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8115299" y="2438400"/>
              <a:ext cx="28575" cy="47625"/>
            </a:xfrm>
            <a:custGeom>
              <a:avLst/>
              <a:gdLst/>
              <a:ahLst/>
              <a:cxnLst/>
              <a:rect l="l" t="t" r="r" b="b"/>
              <a:pathLst>
                <a:path w="28575" h="476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28575" h="47625">
                  <a:moveTo>
                    <a:pt x="19049" y="47624"/>
                  </a:moveTo>
                  <a:lnTo>
                    <a:pt x="28574" y="47624"/>
                  </a:lnTo>
                  <a:lnTo>
                    <a:pt x="19049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9" name="object 189"/>
          <p:cNvGrpSpPr/>
          <p:nvPr/>
        </p:nvGrpSpPr>
        <p:grpSpPr>
          <a:xfrm>
            <a:off x="7596189" y="2486027"/>
            <a:ext cx="9525" cy="9525"/>
            <a:chOff x="7596186" y="2486025"/>
            <a:chExt cx="9525" cy="9525"/>
          </a:xfrm>
        </p:grpSpPr>
        <p:sp>
          <p:nvSpPr>
            <p:cNvPr id="190" name="object 190"/>
            <p:cNvSpPr/>
            <p:nvPr/>
          </p:nvSpPr>
          <p:spPr>
            <a:xfrm>
              <a:off x="7600949" y="2486025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7600949" y="2486025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2" name="object 192"/>
          <p:cNvGrpSpPr/>
          <p:nvPr/>
        </p:nvGrpSpPr>
        <p:grpSpPr>
          <a:xfrm>
            <a:off x="7958138" y="2495553"/>
            <a:ext cx="9525" cy="9525"/>
            <a:chOff x="7958136" y="2495550"/>
            <a:chExt cx="9525" cy="9525"/>
          </a:xfrm>
        </p:grpSpPr>
        <p:sp>
          <p:nvSpPr>
            <p:cNvPr id="193" name="object 193"/>
            <p:cNvSpPr/>
            <p:nvPr/>
          </p:nvSpPr>
          <p:spPr>
            <a:xfrm>
              <a:off x="7962899" y="24955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7962899" y="24955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5" name="object 195"/>
          <p:cNvGrpSpPr/>
          <p:nvPr/>
        </p:nvGrpSpPr>
        <p:grpSpPr>
          <a:xfrm>
            <a:off x="7315201" y="2528890"/>
            <a:ext cx="9525" cy="9525"/>
            <a:chOff x="7315199" y="2528887"/>
            <a:chExt cx="9525" cy="9525"/>
          </a:xfrm>
        </p:grpSpPr>
        <p:sp>
          <p:nvSpPr>
            <p:cNvPr id="196" name="object 196"/>
            <p:cNvSpPr/>
            <p:nvPr/>
          </p:nvSpPr>
          <p:spPr>
            <a:xfrm>
              <a:off x="7315199" y="25336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7315199" y="25336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8" name="object 198"/>
          <p:cNvGrpSpPr/>
          <p:nvPr/>
        </p:nvGrpSpPr>
        <p:grpSpPr>
          <a:xfrm>
            <a:off x="7467599" y="2557462"/>
            <a:ext cx="19050" cy="38100"/>
            <a:chOff x="7467599" y="2557462"/>
            <a:chExt cx="19050" cy="38100"/>
          </a:xfrm>
        </p:grpSpPr>
        <p:sp>
          <p:nvSpPr>
            <p:cNvPr id="199" name="object 199"/>
            <p:cNvSpPr/>
            <p:nvPr/>
          </p:nvSpPr>
          <p:spPr>
            <a:xfrm>
              <a:off x="7467599" y="2562224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 h="28575">
                  <a:moveTo>
                    <a:pt x="9524" y="28574"/>
                  </a:moveTo>
                  <a:lnTo>
                    <a:pt x="0" y="28574"/>
                  </a:lnTo>
                  <a:lnTo>
                    <a:pt x="19049" y="28574"/>
                  </a:lnTo>
                  <a:lnTo>
                    <a:pt x="9524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7467599" y="2562224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 h="28575">
                  <a:moveTo>
                    <a:pt x="9524" y="28574"/>
                  </a:moveTo>
                  <a:lnTo>
                    <a:pt x="0" y="28574"/>
                  </a:lnTo>
                  <a:lnTo>
                    <a:pt x="19049" y="28574"/>
                  </a:lnTo>
                  <a:lnTo>
                    <a:pt x="9524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1" name="object 201"/>
          <p:cNvGrpSpPr/>
          <p:nvPr/>
        </p:nvGrpSpPr>
        <p:grpSpPr>
          <a:xfrm>
            <a:off x="8115301" y="2824164"/>
            <a:ext cx="9525" cy="9525"/>
            <a:chOff x="8115299" y="2824162"/>
            <a:chExt cx="9525" cy="9525"/>
          </a:xfrm>
        </p:grpSpPr>
        <p:sp>
          <p:nvSpPr>
            <p:cNvPr id="202" name="object 202"/>
            <p:cNvSpPr/>
            <p:nvPr/>
          </p:nvSpPr>
          <p:spPr>
            <a:xfrm>
              <a:off x="8115299" y="28289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8115299" y="28289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4" name="object 204"/>
          <p:cNvGrpSpPr/>
          <p:nvPr/>
        </p:nvGrpSpPr>
        <p:grpSpPr>
          <a:xfrm>
            <a:off x="7443786" y="2919412"/>
            <a:ext cx="19050" cy="19050"/>
            <a:chOff x="7443786" y="2919412"/>
            <a:chExt cx="19050" cy="19050"/>
          </a:xfrm>
        </p:grpSpPr>
        <p:sp>
          <p:nvSpPr>
            <p:cNvPr id="205" name="object 205"/>
            <p:cNvSpPr/>
            <p:nvPr/>
          </p:nvSpPr>
          <p:spPr>
            <a:xfrm>
              <a:off x="7448549" y="292417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7448549" y="292417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7" name="object 207"/>
          <p:cNvGrpSpPr/>
          <p:nvPr/>
        </p:nvGrpSpPr>
        <p:grpSpPr>
          <a:xfrm>
            <a:off x="7629527" y="3176589"/>
            <a:ext cx="9525" cy="9525"/>
            <a:chOff x="7629524" y="3176587"/>
            <a:chExt cx="9525" cy="9525"/>
          </a:xfrm>
        </p:grpSpPr>
        <p:sp>
          <p:nvSpPr>
            <p:cNvPr id="208" name="object 208"/>
            <p:cNvSpPr/>
            <p:nvPr/>
          </p:nvSpPr>
          <p:spPr>
            <a:xfrm>
              <a:off x="7629524" y="3181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7629524" y="3181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0" name="object 210"/>
          <p:cNvGrpSpPr/>
          <p:nvPr/>
        </p:nvGrpSpPr>
        <p:grpSpPr>
          <a:xfrm>
            <a:off x="8086724" y="3224215"/>
            <a:ext cx="19050" cy="9525"/>
            <a:chOff x="8086724" y="3224212"/>
            <a:chExt cx="19050" cy="9525"/>
          </a:xfrm>
        </p:grpSpPr>
        <p:sp>
          <p:nvSpPr>
            <p:cNvPr id="211" name="object 211"/>
            <p:cNvSpPr/>
            <p:nvPr/>
          </p:nvSpPr>
          <p:spPr>
            <a:xfrm>
              <a:off x="8086724" y="322897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19049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8086724" y="322897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19049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3" name="object 213"/>
          <p:cNvGrpSpPr/>
          <p:nvPr/>
        </p:nvGrpSpPr>
        <p:grpSpPr>
          <a:xfrm>
            <a:off x="7981951" y="3243264"/>
            <a:ext cx="9525" cy="9525"/>
            <a:chOff x="7981949" y="3243262"/>
            <a:chExt cx="9525" cy="9525"/>
          </a:xfrm>
        </p:grpSpPr>
        <p:sp>
          <p:nvSpPr>
            <p:cNvPr id="214" name="object 214"/>
            <p:cNvSpPr/>
            <p:nvPr/>
          </p:nvSpPr>
          <p:spPr>
            <a:xfrm>
              <a:off x="7981949" y="32480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7981949" y="32480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6" name="object 216"/>
          <p:cNvGrpSpPr/>
          <p:nvPr/>
        </p:nvGrpSpPr>
        <p:grpSpPr>
          <a:xfrm>
            <a:off x="7348536" y="3119437"/>
            <a:ext cx="195580" cy="157480"/>
            <a:chOff x="7348536" y="3119437"/>
            <a:chExt cx="195580" cy="157480"/>
          </a:xfrm>
        </p:grpSpPr>
        <p:sp>
          <p:nvSpPr>
            <p:cNvPr id="217" name="object 217"/>
            <p:cNvSpPr/>
            <p:nvPr/>
          </p:nvSpPr>
          <p:spPr>
            <a:xfrm>
              <a:off x="7353299" y="3124199"/>
              <a:ext cx="190500" cy="152400"/>
            </a:xfrm>
            <a:custGeom>
              <a:avLst/>
              <a:gdLst/>
              <a:ahLst/>
              <a:cxnLst/>
              <a:rect l="l" t="t" r="r" b="b"/>
              <a:pathLst>
                <a:path w="190500" h="152400">
                  <a:moveTo>
                    <a:pt x="180974" y="0"/>
                  </a:moveTo>
                  <a:lnTo>
                    <a:pt x="190499" y="0"/>
                  </a:lnTo>
                  <a:lnTo>
                    <a:pt x="180974" y="0"/>
                  </a:lnTo>
                  <a:close/>
                </a:path>
                <a:path w="190500" h="152400">
                  <a:moveTo>
                    <a:pt x="180974" y="19049"/>
                  </a:moveTo>
                  <a:lnTo>
                    <a:pt x="180974" y="9524"/>
                  </a:lnTo>
                  <a:lnTo>
                    <a:pt x="180974" y="19049"/>
                  </a:lnTo>
                  <a:close/>
                </a:path>
                <a:path w="190500" h="152400">
                  <a:moveTo>
                    <a:pt x="142874" y="38099"/>
                  </a:moveTo>
                  <a:lnTo>
                    <a:pt x="142874" y="28574"/>
                  </a:lnTo>
                  <a:lnTo>
                    <a:pt x="142874" y="38099"/>
                  </a:lnTo>
                  <a:close/>
                </a:path>
                <a:path w="190500" h="152400">
                  <a:moveTo>
                    <a:pt x="123824" y="47624"/>
                  </a:moveTo>
                  <a:lnTo>
                    <a:pt x="123824" y="38099"/>
                  </a:lnTo>
                  <a:lnTo>
                    <a:pt x="133349" y="38099"/>
                  </a:lnTo>
                  <a:lnTo>
                    <a:pt x="133349" y="47624"/>
                  </a:lnTo>
                  <a:lnTo>
                    <a:pt x="123824" y="47624"/>
                  </a:lnTo>
                  <a:close/>
                </a:path>
                <a:path w="190500" h="152400">
                  <a:moveTo>
                    <a:pt x="104774" y="47624"/>
                  </a:moveTo>
                  <a:lnTo>
                    <a:pt x="104774" y="38099"/>
                  </a:lnTo>
                  <a:lnTo>
                    <a:pt x="104774" y="47624"/>
                  </a:lnTo>
                  <a:close/>
                </a:path>
                <a:path w="190500" h="152400">
                  <a:moveTo>
                    <a:pt x="95249" y="47624"/>
                  </a:moveTo>
                  <a:lnTo>
                    <a:pt x="95249" y="38099"/>
                  </a:lnTo>
                  <a:lnTo>
                    <a:pt x="95249" y="47624"/>
                  </a:lnTo>
                  <a:close/>
                </a:path>
                <a:path w="190500" h="152400">
                  <a:moveTo>
                    <a:pt x="57149" y="104774"/>
                  </a:moveTo>
                  <a:lnTo>
                    <a:pt x="57149" y="95249"/>
                  </a:lnTo>
                  <a:lnTo>
                    <a:pt x="57149" y="104774"/>
                  </a:lnTo>
                  <a:close/>
                </a:path>
                <a:path w="190500" h="152400">
                  <a:moveTo>
                    <a:pt x="19049" y="133349"/>
                  </a:moveTo>
                  <a:lnTo>
                    <a:pt x="19049" y="123824"/>
                  </a:lnTo>
                  <a:lnTo>
                    <a:pt x="19049" y="133349"/>
                  </a:lnTo>
                  <a:close/>
                </a:path>
                <a:path w="190500" h="152400">
                  <a:moveTo>
                    <a:pt x="9524" y="142874"/>
                  </a:moveTo>
                  <a:lnTo>
                    <a:pt x="9524" y="133349"/>
                  </a:lnTo>
                  <a:lnTo>
                    <a:pt x="19049" y="133349"/>
                  </a:lnTo>
                  <a:lnTo>
                    <a:pt x="9524" y="133349"/>
                  </a:lnTo>
                  <a:lnTo>
                    <a:pt x="9524" y="142874"/>
                  </a:lnTo>
                  <a:close/>
                </a:path>
                <a:path w="190500" h="152400">
                  <a:moveTo>
                    <a:pt x="0" y="142874"/>
                  </a:moveTo>
                  <a:lnTo>
                    <a:pt x="0" y="133349"/>
                  </a:lnTo>
                  <a:lnTo>
                    <a:pt x="9524" y="133349"/>
                  </a:lnTo>
                  <a:lnTo>
                    <a:pt x="9524" y="142874"/>
                  </a:lnTo>
                  <a:lnTo>
                    <a:pt x="0" y="142874"/>
                  </a:lnTo>
                  <a:close/>
                </a:path>
                <a:path w="190500" h="152400">
                  <a:moveTo>
                    <a:pt x="0" y="152399"/>
                  </a:moveTo>
                  <a:lnTo>
                    <a:pt x="0" y="133349"/>
                  </a:lnTo>
                  <a:lnTo>
                    <a:pt x="0" y="142874"/>
                  </a:lnTo>
                  <a:lnTo>
                    <a:pt x="0" y="152399"/>
                  </a:lnTo>
                  <a:close/>
                </a:path>
                <a:path w="190500" h="152400">
                  <a:moveTo>
                    <a:pt x="47624" y="142874"/>
                  </a:moveTo>
                  <a:lnTo>
                    <a:pt x="38099" y="142874"/>
                  </a:lnTo>
                  <a:lnTo>
                    <a:pt x="47624" y="142874"/>
                  </a:lnTo>
                  <a:close/>
                </a:path>
                <a:path w="190500" h="152400">
                  <a:moveTo>
                    <a:pt x="38099" y="142874"/>
                  </a:moveTo>
                  <a:lnTo>
                    <a:pt x="28574" y="142874"/>
                  </a:lnTo>
                  <a:lnTo>
                    <a:pt x="38099" y="1428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7353299" y="3124199"/>
              <a:ext cx="190500" cy="152400"/>
            </a:xfrm>
            <a:custGeom>
              <a:avLst/>
              <a:gdLst/>
              <a:ahLst/>
              <a:cxnLst/>
              <a:rect l="l" t="t" r="r" b="b"/>
              <a:pathLst>
                <a:path w="190500" h="152400">
                  <a:moveTo>
                    <a:pt x="180974" y="0"/>
                  </a:moveTo>
                  <a:lnTo>
                    <a:pt x="190499" y="0"/>
                  </a:lnTo>
                  <a:lnTo>
                    <a:pt x="180974" y="0"/>
                  </a:lnTo>
                  <a:close/>
                </a:path>
                <a:path w="190500" h="152400">
                  <a:moveTo>
                    <a:pt x="180974" y="19049"/>
                  </a:moveTo>
                  <a:lnTo>
                    <a:pt x="180974" y="9524"/>
                  </a:lnTo>
                  <a:lnTo>
                    <a:pt x="180974" y="19049"/>
                  </a:lnTo>
                  <a:close/>
                </a:path>
                <a:path w="190500" h="152400">
                  <a:moveTo>
                    <a:pt x="142874" y="38099"/>
                  </a:moveTo>
                  <a:lnTo>
                    <a:pt x="142874" y="28574"/>
                  </a:lnTo>
                  <a:lnTo>
                    <a:pt x="142874" y="38099"/>
                  </a:lnTo>
                  <a:close/>
                </a:path>
                <a:path w="190500" h="152400">
                  <a:moveTo>
                    <a:pt x="123824" y="47624"/>
                  </a:moveTo>
                  <a:lnTo>
                    <a:pt x="123824" y="38099"/>
                  </a:lnTo>
                  <a:lnTo>
                    <a:pt x="133349" y="38099"/>
                  </a:lnTo>
                  <a:lnTo>
                    <a:pt x="133349" y="47624"/>
                  </a:lnTo>
                  <a:lnTo>
                    <a:pt x="123824" y="47624"/>
                  </a:lnTo>
                  <a:close/>
                </a:path>
                <a:path w="190500" h="152400">
                  <a:moveTo>
                    <a:pt x="104774" y="47624"/>
                  </a:moveTo>
                  <a:lnTo>
                    <a:pt x="104774" y="38099"/>
                  </a:lnTo>
                  <a:lnTo>
                    <a:pt x="104774" y="47624"/>
                  </a:lnTo>
                  <a:close/>
                </a:path>
                <a:path w="190500" h="152400">
                  <a:moveTo>
                    <a:pt x="95249" y="47624"/>
                  </a:moveTo>
                  <a:lnTo>
                    <a:pt x="95249" y="38099"/>
                  </a:lnTo>
                  <a:lnTo>
                    <a:pt x="95249" y="47624"/>
                  </a:lnTo>
                  <a:close/>
                </a:path>
                <a:path w="190500" h="152400">
                  <a:moveTo>
                    <a:pt x="57149" y="104774"/>
                  </a:moveTo>
                  <a:lnTo>
                    <a:pt x="57149" y="95249"/>
                  </a:lnTo>
                  <a:lnTo>
                    <a:pt x="57149" y="104774"/>
                  </a:lnTo>
                  <a:close/>
                </a:path>
                <a:path w="190500" h="152400">
                  <a:moveTo>
                    <a:pt x="19049" y="133349"/>
                  </a:moveTo>
                  <a:lnTo>
                    <a:pt x="19049" y="123824"/>
                  </a:lnTo>
                  <a:lnTo>
                    <a:pt x="19049" y="133349"/>
                  </a:lnTo>
                  <a:close/>
                </a:path>
                <a:path w="190500" h="152400">
                  <a:moveTo>
                    <a:pt x="9524" y="142874"/>
                  </a:moveTo>
                  <a:lnTo>
                    <a:pt x="9524" y="133349"/>
                  </a:lnTo>
                  <a:lnTo>
                    <a:pt x="19049" y="133349"/>
                  </a:lnTo>
                  <a:lnTo>
                    <a:pt x="9524" y="133349"/>
                  </a:lnTo>
                  <a:lnTo>
                    <a:pt x="9524" y="142874"/>
                  </a:lnTo>
                  <a:close/>
                </a:path>
                <a:path w="190500" h="152400">
                  <a:moveTo>
                    <a:pt x="0" y="142874"/>
                  </a:moveTo>
                  <a:lnTo>
                    <a:pt x="0" y="133349"/>
                  </a:lnTo>
                  <a:lnTo>
                    <a:pt x="9524" y="133349"/>
                  </a:lnTo>
                  <a:lnTo>
                    <a:pt x="9524" y="142874"/>
                  </a:lnTo>
                  <a:lnTo>
                    <a:pt x="0" y="142874"/>
                  </a:lnTo>
                  <a:close/>
                </a:path>
                <a:path w="190500" h="152400">
                  <a:moveTo>
                    <a:pt x="0" y="152399"/>
                  </a:moveTo>
                  <a:lnTo>
                    <a:pt x="0" y="133349"/>
                  </a:lnTo>
                  <a:lnTo>
                    <a:pt x="0" y="142874"/>
                  </a:lnTo>
                  <a:lnTo>
                    <a:pt x="0" y="152399"/>
                  </a:lnTo>
                  <a:close/>
                </a:path>
                <a:path w="190500" h="152400">
                  <a:moveTo>
                    <a:pt x="47624" y="142874"/>
                  </a:moveTo>
                  <a:lnTo>
                    <a:pt x="38099" y="142874"/>
                  </a:lnTo>
                  <a:lnTo>
                    <a:pt x="47624" y="142874"/>
                  </a:lnTo>
                  <a:close/>
                </a:path>
                <a:path w="190500" h="152400">
                  <a:moveTo>
                    <a:pt x="38099" y="142874"/>
                  </a:moveTo>
                  <a:lnTo>
                    <a:pt x="28574" y="142874"/>
                  </a:lnTo>
                  <a:lnTo>
                    <a:pt x="38099" y="1428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9" name="object 219"/>
          <p:cNvGrpSpPr/>
          <p:nvPr/>
        </p:nvGrpSpPr>
        <p:grpSpPr>
          <a:xfrm>
            <a:off x="7329486" y="3343277"/>
            <a:ext cx="24130" cy="28575"/>
            <a:chOff x="7329486" y="3343275"/>
            <a:chExt cx="24130" cy="28575"/>
          </a:xfrm>
        </p:grpSpPr>
        <p:sp>
          <p:nvSpPr>
            <p:cNvPr id="220" name="object 220"/>
            <p:cNvSpPr/>
            <p:nvPr/>
          </p:nvSpPr>
          <p:spPr>
            <a:xfrm>
              <a:off x="7334249" y="3343275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0" y="28574"/>
                  </a:moveTo>
                  <a:lnTo>
                    <a:pt x="0" y="19049"/>
                  </a:lnTo>
                  <a:lnTo>
                    <a:pt x="0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7334249" y="3343275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19050" h="28575">
                  <a:moveTo>
                    <a:pt x="0" y="28574"/>
                  </a:moveTo>
                  <a:lnTo>
                    <a:pt x="0" y="19049"/>
                  </a:lnTo>
                  <a:lnTo>
                    <a:pt x="0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2" name="object 222"/>
          <p:cNvGrpSpPr/>
          <p:nvPr/>
        </p:nvGrpSpPr>
        <p:grpSpPr>
          <a:xfrm>
            <a:off x="7543802" y="3386139"/>
            <a:ext cx="9525" cy="9525"/>
            <a:chOff x="7543799" y="3386137"/>
            <a:chExt cx="9525" cy="9525"/>
          </a:xfrm>
        </p:grpSpPr>
        <p:sp>
          <p:nvSpPr>
            <p:cNvPr id="223" name="object 223"/>
            <p:cNvSpPr/>
            <p:nvPr/>
          </p:nvSpPr>
          <p:spPr>
            <a:xfrm>
              <a:off x="7543799" y="33908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7543799" y="33908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5" name="object 225"/>
          <p:cNvGrpSpPr/>
          <p:nvPr/>
        </p:nvGrpSpPr>
        <p:grpSpPr>
          <a:xfrm>
            <a:off x="7486652" y="3452814"/>
            <a:ext cx="9525" cy="9525"/>
            <a:chOff x="7486649" y="3452812"/>
            <a:chExt cx="9525" cy="9525"/>
          </a:xfrm>
        </p:grpSpPr>
        <p:sp>
          <p:nvSpPr>
            <p:cNvPr id="226" name="object 226"/>
            <p:cNvSpPr/>
            <p:nvPr/>
          </p:nvSpPr>
          <p:spPr>
            <a:xfrm>
              <a:off x="7486649" y="34575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7486649" y="34575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8" name="object 228"/>
          <p:cNvGrpSpPr/>
          <p:nvPr/>
        </p:nvGrpSpPr>
        <p:grpSpPr>
          <a:xfrm>
            <a:off x="7005638" y="3486153"/>
            <a:ext cx="28575" cy="33655"/>
            <a:chOff x="7005636" y="3486150"/>
            <a:chExt cx="28575" cy="33655"/>
          </a:xfrm>
        </p:grpSpPr>
        <p:sp>
          <p:nvSpPr>
            <p:cNvPr id="229" name="object 229"/>
            <p:cNvSpPr/>
            <p:nvPr/>
          </p:nvSpPr>
          <p:spPr>
            <a:xfrm>
              <a:off x="7010399" y="3486150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28575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9050" h="28575">
                  <a:moveTo>
                    <a:pt x="9524" y="19049"/>
                  </a:moveTo>
                  <a:lnTo>
                    <a:pt x="0" y="19049"/>
                  </a:lnTo>
                  <a:lnTo>
                    <a:pt x="0" y="9524"/>
                  </a:ln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9050" h="28575">
                  <a:moveTo>
                    <a:pt x="19049" y="28574"/>
                  </a:moveTo>
                  <a:lnTo>
                    <a:pt x="9524" y="28574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7010399" y="3486150"/>
              <a:ext cx="19050" cy="28575"/>
            </a:xfrm>
            <a:custGeom>
              <a:avLst/>
              <a:gdLst/>
              <a:ahLst/>
              <a:cxnLst/>
              <a:rect l="l" t="t" r="r" b="b"/>
              <a:pathLst>
                <a:path w="19050" h="28575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28575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9050" h="28575">
                  <a:moveTo>
                    <a:pt x="9524" y="19049"/>
                  </a:moveTo>
                  <a:lnTo>
                    <a:pt x="0" y="19049"/>
                  </a:lnTo>
                  <a:lnTo>
                    <a:pt x="0" y="9524"/>
                  </a:ln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9050" h="28575">
                  <a:moveTo>
                    <a:pt x="19049" y="28574"/>
                  </a:moveTo>
                  <a:lnTo>
                    <a:pt x="9524" y="28574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1" name="object 231"/>
          <p:cNvGrpSpPr/>
          <p:nvPr/>
        </p:nvGrpSpPr>
        <p:grpSpPr>
          <a:xfrm>
            <a:off x="7462839" y="3557590"/>
            <a:ext cx="71755" cy="52705"/>
            <a:chOff x="7462836" y="3557587"/>
            <a:chExt cx="71755" cy="52705"/>
          </a:xfrm>
        </p:grpSpPr>
        <p:sp>
          <p:nvSpPr>
            <p:cNvPr id="232" name="object 232"/>
            <p:cNvSpPr/>
            <p:nvPr/>
          </p:nvSpPr>
          <p:spPr>
            <a:xfrm>
              <a:off x="7467599" y="3562349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0" y="0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28574" y="9524"/>
                  </a:moveTo>
                  <a:lnTo>
                    <a:pt x="28574" y="0"/>
                  </a:lnTo>
                  <a:lnTo>
                    <a:pt x="28574" y="9524"/>
                  </a:lnTo>
                  <a:close/>
                </a:path>
                <a:path w="66675" h="47625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6667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38099"/>
                  </a:moveTo>
                  <a:lnTo>
                    <a:pt x="57149" y="47624"/>
                  </a:lnTo>
                  <a:lnTo>
                    <a:pt x="57149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7467599" y="3562349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0" y="0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28574" y="9524"/>
                  </a:moveTo>
                  <a:lnTo>
                    <a:pt x="28574" y="0"/>
                  </a:lnTo>
                  <a:lnTo>
                    <a:pt x="28574" y="9524"/>
                  </a:lnTo>
                  <a:close/>
                </a:path>
                <a:path w="66675" h="47625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9524"/>
                  </a:moveTo>
                  <a:lnTo>
                    <a:pt x="66674" y="9524"/>
                  </a:lnTo>
                  <a:lnTo>
                    <a:pt x="57149" y="9524"/>
                  </a:lnTo>
                  <a:close/>
                </a:path>
                <a:path w="66675" h="47625">
                  <a:moveTo>
                    <a:pt x="57149" y="38099"/>
                  </a:moveTo>
                  <a:lnTo>
                    <a:pt x="57149" y="47624"/>
                  </a:lnTo>
                  <a:lnTo>
                    <a:pt x="57149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4" name="object 234"/>
          <p:cNvGrpSpPr/>
          <p:nvPr/>
        </p:nvGrpSpPr>
        <p:grpSpPr>
          <a:xfrm>
            <a:off x="7005636" y="3543300"/>
            <a:ext cx="114300" cy="171450"/>
            <a:chOff x="7005636" y="3543300"/>
            <a:chExt cx="114300" cy="171450"/>
          </a:xfrm>
        </p:grpSpPr>
        <p:sp>
          <p:nvSpPr>
            <p:cNvPr id="235" name="object 235"/>
            <p:cNvSpPr/>
            <p:nvPr/>
          </p:nvSpPr>
          <p:spPr>
            <a:xfrm>
              <a:off x="7010399" y="3543300"/>
              <a:ext cx="104775" cy="171450"/>
            </a:xfrm>
            <a:custGeom>
              <a:avLst/>
              <a:gdLst/>
              <a:ahLst/>
              <a:cxnLst/>
              <a:rect l="l" t="t" r="r" b="b"/>
              <a:pathLst>
                <a:path w="104775" h="171450">
                  <a:moveTo>
                    <a:pt x="104774" y="9524"/>
                  </a:moveTo>
                  <a:lnTo>
                    <a:pt x="104774" y="0"/>
                  </a:lnTo>
                  <a:lnTo>
                    <a:pt x="104774" y="9524"/>
                  </a:lnTo>
                  <a:close/>
                </a:path>
                <a:path w="104775" h="171450">
                  <a:moveTo>
                    <a:pt x="76199" y="66674"/>
                  </a:moveTo>
                  <a:lnTo>
                    <a:pt x="66674" y="66674"/>
                  </a:lnTo>
                  <a:lnTo>
                    <a:pt x="66674" y="57149"/>
                  </a:lnTo>
                  <a:lnTo>
                    <a:pt x="76199" y="57149"/>
                  </a:lnTo>
                  <a:lnTo>
                    <a:pt x="76199" y="66674"/>
                  </a:lnTo>
                  <a:close/>
                </a:path>
                <a:path w="104775" h="171450">
                  <a:moveTo>
                    <a:pt x="76199" y="66674"/>
                  </a:moveTo>
                  <a:lnTo>
                    <a:pt x="66674" y="66674"/>
                  </a:lnTo>
                  <a:lnTo>
                    <a:pt x="76199" y="66674"/>
                  </a:lnTo>
                  <a:close/>
                </a:path>
                <a:path w="104775" h="171450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104775" h="171450">
                  <a:moveTo>
                    <a:pt x="28574" y="114299"/>
                  </a:moveTo>
                  <a:lnTo>
                    <a:pt x="28574" y="104774"/>
                  </a:lnTo>
                  <a:lnTo>
                    <a:pt x="28574" y="114299"/>
                  </a:lnTo>
                  <a:close/>
                </a:path>
                <a:path w="104775" h="171450">
                  <a:moveTo>
                    <a:pt x="0" y="114299"/>
                  </a:moveTo>
                  <a:lnTo>
                    <a:pt x="9524" y="114299"/>
                  </a:lnTo>
                  <a:lnTo>
                    <a:pt x="0" y="114299"/>
                  </a:lnTo>
                  <a:close/>
                </a:path>
                <a:path w="104775" h="171450">
                  <a:moveTo>
                    <a:pt x="9524" y="123824"/>
                  </a:moveTo>
                  <a:lnTo>
                    <a:pt x="0" y="123824"/>
                  </a:lnTo>
                  <a:lnTo>
                    <a:pt x="0" y="114299"/>
                  </a:lnTo>
                  <a:lnTo>
                    <a:pt x="9524" y="114299"/>
                  </a:lnTo>
                  <a:lnTo>
                    <a:pt x="9524" y="123824"/>
                  </a:lnTo>
                  <a:close/>
                </a:path>
                <a:path w="104775" h="171450">
                  <a:moveTo>
                    <a:pt x="28574" y="161924"/>
                  </a:moveTo>
                  <a:lnTo>
                    <a:pt x="28574" y="152399"/>
                  </a:lnTo>
                  <a:lnTo>
                    <a:pt x="28574" y="161924"/>
                  </a:lnTo>
                  <a:close/>
                </a:path>
                <a:path w="104775" h="171450">
                  <a:moveTo>
                    <a:pt x="38099" y="171449"/>
                  </a:moveTo>
                  <a:lnTo>
                    <a:pt x="38099" y="161924"/>
                  </a:lnTo>
                  <a:lnTo>
                    <a:pt x="38099" y="1714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7010399" y="3543300"/>
              <a:ext cx="104775" cy="171450"/>
            </a:xfrm>
            <a:custGeom>
              <a:avLst/>
              <a:gdLst/>
              <a:ahLst/>
              <a:cxnLst/>
              <a:rect l="l" t="t" r="r" b="b"/>
              <a:pathLst>
                <a:path w="104775" h="171450">
                  <a:moveTo>
                    <a:pt x="104774" y="9524"/>
                  </a:moveTo>
                  <a:lnTo>
                    <a:pt x="104774" y="0"/>
                  </a:lnTo>
                  <a:lnTo>
                    <a:pt x="104774" y="9524"/>
                  </a:lnTo>
                  <a:close/>
                </a:path>
                <a:path w="104775" h="171450">
                  <a:moveTo>
                    <a:pt x="76199" y="66674"/>
                  </a:moveTo>
                  <a:lnTo>
                    <a:pt x="66674" y="66674"/>
                  </a:lnTo>
                  <a:lnTo>
                    <a:pt x="66674" y="57149"/>
                  </a:lnTo>
                  <a:lnTo>
                    <a:pt x="76199" y="57149"/>
                  </a:lnTo>
                  <a:lnTo>
                    <a:pt x="76199" y="66674"/>
                  </a:lnTo>
                  <a:close/>
                </a:path>
                <a:path w="104775" h="171450">
                  <a:moveTo>
                    <a:pt x="76199" y="66674"/>
                  </a:moveTo>
                  <a:lnTo>
                    <a:pt x="66674" y="66674"/>
                  </a:lnTo>
                  <a:lnTo>
                    <a:pt x="76199" y="66674"/>
                  </a:lnTo>
                  <a:close/>
                </a:path>
                <a:path w="104775" h="171450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104775" h="171450">
                  <a:moveTo>
                    <a:pt x="28574" y="114299"/>
                  </a:moveTo>
                  <a:lnTo>
                    <a:pt x="28574" y="104774"/>
                  </a:lnTo>
                  <a:lnTo>
                    <a:pt x="28574" y="114299"/>
                  </a:lnTo>
                  <a:close/>
                </a:path>
                <a:path w="104775" h="171450">
                  <a:moveTo>
                    <a:pt x="0" y="114299"/>
                  </a:moveTo>
                  <a:lnTo>
                    <a:pt x="9524" y="114299"/>
                  </a:lnTo>
                  <a:lnTo>
                    <a:pt x="0" y="114299"/>
                  </a:lnTo>
                  <a:close/>
                </a:path>
                <a:path w="104775" h="171450">
                  <a:moveTo>
                    <a:pt x="9524" y="123824"/>
                  </a:moveTo>
                  <a:lnTo>
                    <a:pt x="0" y="123824"/>
                  </a:lnTo>
                  <a:lnTo>
                    <a:pt x="0" y="114299"/>
                  </a:lnTo>
                  <a:lnTo>
                    <a:pt x="9524" y="114299"/>
                  </a:lnTo>
                  <a:lnTo>
                    <a:pt x="9524" y="123824"/>
                  </a:lnTo>
                  <a:close/>
                </a:path>
                <a:path w="104775" h="171450">
                  <a:moveTo>
                    <a:pt x="28574" y="161924"/>
                  </a:moveTo>
                  <a:lnTo>
                    <a:pt x="28574" y="152399"/>
                  </a:lnTo>
                  <a:lnTo>
                    <a:pt x="28574" y="161924"/>
                  </a:lnTo>
                  <a:close/>
                </a:path>
                <a:path w="104775" h="171450">
                  <a:moveTo>
                    <a:pt x="38099" y="171449"/>
                  </a:moveTo>
                  <a:lnTo>
                    <a:pt x="38099" y="161924"/>
                  </a:lnTo>
                  <a:lnTo>
                    <a:pt x="38099" y="1714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7" name="object 237"/>
          <p:cNvGrpSpPr/>
          <p:nvPr/>
        </p:nvGrpSpPr>
        <p:grpSpPr>
          <a:xfrm>
            <a:off x="7210424" y="3433765"/>
            <a:ext cx="138430" cy="371475"/>
            <a:chOff x="7210424" y="3433762"/>
            <a:chExt cx="138430" cy="371475"/>
          </a:xfrm>
        </p:grpSpPr>
        <p:sp>
          <p:nvSpPr>
            <p:cNvPr id="238" name="object 238"/>
            <p:cNvSpPr/>
            <p:nvPr/>
          </p:nvSpPr>
          <p:spPr>
            <a:xfrm>
              <a:off x="7210424" y="3438524"/>
              <a:ext cx="133350" cy="361950"/>
            </a:xfrm>
            <a:custGeom>
              <a:avLst/>
              <a:gdLst/>
              <a:ahLst/>
              <a:cxnLst/>
              <a:rect l="l" t="t" r="r" b="b"/>
              <a:pathLst>
                <a:path w="133350" h="361950">
                  <a:moveTo>
                    <a:pt x="66674" y="0"/>
                  </a:moveTo>
                  <a:lnTo>
                    <a:pt x="76199" y="0"/>
                  </a:lnTo>
                  <a:lnTo>
                    <a:pt x="66674" y="0"/>
                  </a:lnTo>
                  <a:close/>
                </a:path>
                <a:path w="133350" h="361950">
                  <a:moveTo>
                    <a:pt x="57149" y="19049"/>
                  </a:moveTo>
                  <a:lnTo>
                    <a:pt x="66674" y="19049"/>
                  </a:lnTo>
                  <a:lnTo>
                    <a:pt x="57149" y="19049"/>
                  </a:lnTo>
                  <a:close/>
                </a:path>
                <a:path w="133350" h="361950">
                  <a:moveTo>
                    <a:pt x="47624" y="28574"/>
                  </a:moveTo>
                  <a:lnTo>
                    <a:pt x="57149" y="28574"/>
                  </a:lnTo>
                  <a:lnTo>
                    <a:pt x="47624" y="28574"/>
                  </a:lnTo>
                  <a:close/>
                </a:path>
                <a:path w="133350" h="361950">
                  <a:moveTo>
                    <a:pt x="9524" y="76199"/>
                  </a:moveTo>
                  <a:lnTo>
                    <a:pt x="9524" y="66674"/>
                  </a:lnTo>
                  <a:lnTo>
                    <a:pt x="9524" y="76199"/>
                  </a:lnTo>
                  <a:close/>
                </a:path>
                <a:path w="133350" h="361950">
                  <a:moveTo>
                    <a:pt x="9524" y="114299"/>
                  </a:moveTo>
                  <a:lnTo>
                    <a:pt x="9524" y="104774"/>
                  </a:lnTo>
                  <a:lnTo>
                    <a:pt x="9524" y="114299"/>
                  </a:lnTo>
                  <a:close/>
                </a:path>
                <a:path w="133350" h="361950">
                  <a:moveTo>
                    <a:pt x="19049" y="123824"/>
                  </a:moveTo>
                  <a:lnTo>
                    <a:pt x="19049" y="114299"/>
                  </a:lnTo>
                  <a:lnTo>
                    <a:pt x="19049" y="123824"/>
                  </a:lnTo>
                  <a:close/>
                </a:path>
                <a:path w="133350" h="361950">
                  <a:moveTo>
                    <a:pt x="9524" y="123824"/>
                  </a:moveTo>
                  <a:lnTo>
                    <a:pt x="9524" y="114299"/>
                  </a:lnTo>
                  <a:lnTo>
                    <a:pt x="9524" y="123824"/>
                  </a:lnTo>
                  <a:close/>
                </a:path>
                <a:path w="133350" h="361950">
                  <a:moveTo>
                    <a:pt x="9524" y="152399"/>
                  </a:moveTo>
                  <a:lnTo>
                    <a:pt x="9524" y="133349"/>
                  </a:lnTo>
                  <a:lnTo>
                    <a:pt x="9524" y="142874"/>
                  </a:lnTo>
                  <a:lnTo>
                    <a:pt x="19049" y="142874"/>
                  </a:lnTo>
                  <a:lnTo>
                    <a:pt x="9524" y="142874"/>
                  </a:lnTo>
                  <a:lnTo>
                    <a:pt x="9524" y="152399"/>
                  </a:lnTo>
                  <a:close/>
                </a:path>
                <a:path w="133350" h="361950">
                  <a:moveTo>
                    <a:pt x="9524" y="161924"/>
                  </a:moveTo>
                  <a:lnTo>
                    <a:pt x="9524" y="152399"/>
                  </a:lnTo>
                  <a:lnTo>
                    <a:pt x="9524" y="161924"/>
                  </a:lnTo>
                  <a:close/>
                </a:path>
                <a:path w="133350" h="361950">
                  <a:moveTo>
                    <a:pt x="114299" y="200024"/>
                  </a:moveTo>
                  <a:lnTo>
                    <a:pt x="123824" y="200024"/>
                  </a:lnTo>
                  <a:lnTo>
                    <a:pt x="114299" y="200024"/>
                  </a:lnTo>
                  <a:close/>
                </a:path>
                <a:path w="133350" h="361950">
                  <a:moveTo>
                    <a:pt x="104774" y="219074"/>
                  </a:moveTo>
                  <a:lnTo>
                    <a:pt x="114299" y="219074"/>
                  </a:lnTo>
                  <a:lnTo>
                    <a:pt x="104774" y="219074"/>
                  </a:lnTo>
                  <a:close/>
                </a:path>
                <a:path w="133350" h="361950">
                  <a:moveTo>
                    <a:pt x="104774" y="266699"/>
                  </a:moveTo>
                  <a:lnTo>
                    <a:pt x="104774" y="257174"/>
                  </a:lnTo>
                  <a:lnTo>
                    <a:pt x="104774" y="266699"/>
                  </a:lnTo>
                  <a:close/>
                </a:path>
                <a:path w="133350" h="361950">
                  <a:moveTo>
                    <a:pt x="104774" y="295274"/>
                  </a:moveTo>
                  <a:lnTo>
                    <a:pt x="104774" y="285749"/>
                  </a:lnTo>
                  <a:lnTo>
                    <a:pt x="104774" y="295274"/>
                  </a:lnTo>
                  <a:close/>
                </a:path>
                <a:path w="133350" h="361950">
                  <a:moveTo>
                    <a:pt x="104774" y="295274"/>
                  </a:moveTo>
                  <a:lnTo>
                    <a:pt x="104774" y="285749"/>
                  </a:lnTo>
                  <a:lnTo>
                    <a:pt x="104774" y="295274"/>
                  </a:lnTo>
                  <a:close/>
                </a:path>
                <a:path w="133350" h="361950">
                  <a:moveTo>
                    <a:pt x="133349" y="295274"/>
                  </a:moveTo>
                  <a:lnTo>
                    <a:pt x="133349" y="285749"/>
                  </a:lnTo>
                  <a:lnTo>
                    <a:pt x="133349" y="295274"/>
                  </a:lnTo>
                  <a:close/>
                </a:path>
                <a:path w="133350" h="361950">
                  <a:moveTo>
                    <a:pt x="95249" y="295274"/>
                  </a:moveTo>
                  <a:lnTo>
                    <a:pt x="95249" y="285749"/>
                  </a:lnTo>
                  <a:lnTo>
                    <a:pt x="95249" y="295274"/>
                  </a:lnTo>
                  <a:close/>
                </a:path>
                <a:path w="133350" h="361950">
                  <a:moveTo>
                    <a:pt x="123824" y="295274"/>
                  </a:moveTo>
                  <a:lnTo>
                    <a:pt x="123824" y="304799"/>
                  </a:lnTo>
                  <a:lnTo>
                    <a:pt x="123824" y="295274"/>
                  </a:lnTo>
                  <a:close/>
                </a:path>
                <a:path w="133350" h="361950">
                  <a:moveTo>
                    <a:pt x="114299" y="304799"/>
                  </a:moveTo>
                  <a:lnTo>
                    <a:pt x="104774" y="304799"/>
                  </a:lnTo>
                  <a:lnTo>
                    <a:pt x="114299" y="304799"/>
                  </a:lnTo>
                  <a:close/>
                </a:path>
                <a:path w="133350" h="361950">
                  <a:moveTo>
                    <a:pt x="9524" y="333374"/>
                  </a:moveTo>
                  <a:lnTo>
                    <a:pt x="19049" y="333374"/>
                  </a:lnTo>
                  <a:lnTo>
                    <a:pt x="9524" y="333374"/>
                  </a:lnTo>
                  <a:close/>
                </a:path>
                <a:path w="133350" h="361950">
                  <a:moveTo>
                    <a:pt x="0" y="342899"/>
                  </a:moveTo>
                  <a:lnTo>
                    <a:pt x="9524" y="342899"/>
                  </a:lnTo>
                  <a:lnTo>
                    <a:pt x="0" y="342899"/>
                  </a:lnTo>
                  <a:close/>
                </a:path>
                <a:path w="133350" h="361950">
                  <a:moveTo>
                    <a:pt x="19049" y="361949"/>
                  </a:moveTo>
                  <a:lnTo>
                    <a:pt x="9524" y="361949"/>
                  </a:lnTo>
                  <a:lnTo>
                    <a:pt x="19049" y="3619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7210424" y="3438524"/>
              <a:ext cx="133350" cy="361950"/>
            </a:xfrm>
            <a:custGeom>
              <a:avLst/>
              <a:gdLst/>
              <a:ahLst/>
              <a:cxnLst/>
              <a:rect l="l" t="t" r="r" b="b"/>
              <a:pathLst>
                <a:path w="133350" h="361950">
                  <a:moveTo>
                    <a:pt x="66674" y="0"/>
                  </a:moveTo>
                  <a:lnTo>
                    <a:pt x="76199" y="0"/>
                  </a:lnTo>
                  <a:lnTo>
                    <a:pt x="66674" y="0"/>
                  </a:lnTo>
                  <a:close/>
                </a:path>
                <a:path w="133350" h="361950">
                  <a:moveTo>
                    <a:pt x="57149" y="19049"/>
                  </a:moveTo>
                  <a:lnTo>
                    <a:pt x="66674" y="19049"/>
                  </a:lnTo>
                  <a:lnTo>
                    <a:pt x="57149" y="19049"/>
                  </a:lnTo>
                  <a:close/>
                </a:path>
                <a:path w="133350" h="361950">
                  <a:moveTo>
                    <a:pt x="47624" y="28574"/>
                  </a:moveTo>
                  <a:lnTo>
                    <a:pt x="57149" y="28574"/>
                  </a:lnTo>
                  <a:lnTo>
                    <a:pt x="47624" y="28574"/>
                  </a:lnTo>
                  <a:close/>
                </a:path>
                <a:path w="133350" h="361950">
                  <a:moveTo>
                    <a:pt x="9524" y="76199"/>
                  </a:moveTo>
                  <a:lnTo>
                    <a:pt x="9524" y="66674"/>
                  </a:lnTo>
                  <a:lnTo>
                    <a:pt x="9524" y="76199"/>
                  </a:lnTo>
                  <a:close/>
                </a:path>
                <a:path w="133350" h="361950">
                  <a:moveTo>
                    <a:pt x="9524" y="114299"/>
                  </a:moveTo>
                  <a:lnTo>
                    <a:pt x="9524" y="104774"/>
                  </a:lnTo>
                  <a:lnTo>
                    <a:pt x="9524" y="114299"/>
                  </a:lnTo>
                  <a:close/>
                </a:path>
                <a:path w="133350" h="361950">
                  <a:moveTo>
                    <a:pt x="19049" y="123824"/>
                  </a:moveTo>
                  <a:lnTo>
                    <a:pt x="19049" y="114299"/>
                  </a:lnTo>
                  <a:lnTo>
                    <a:pt x="19049" y="123824"/>
                  </a:lnTo>
                  <a:close/>
                </a:path>
                <a:path w="133350" h="361950">
                  <a:moveTo>
                    <a:pt x="9524" y="123824"/>
                  </a:moveTo>
                  <a:lnTo>
                    <a:pt x="9524" y="114299"/>
                  </a:lnTo>
                  <a:lnTo>
                    <a:pt x="9524" y="123824"/>
                  </a:lnTo>
                  <a:close/>
                </a:path>
                <a:path w="133350" h="361950">
                  <a:moveTo>
                    <a:pt x="9524" y="152399"/>
                  </a:moveTo>
                  <a:lnTo>
                    <a:pt x="9524" y="133349"/>
                  </a:lnTo>
                  <a:lnTo>
                    <a:pt x="9524" y="142874"/>
                  </a:lnTo>
                  <a:lnTo>
                    <a:pt x="19049" y="142874"/>
                  </a:lnTo>
                  <a:lnTo>
                    <a:pt x="9524" y="142874"/>
                  </a:lnTo>
                  <a:lnTo>
                    <a:pt x="9524" y="152399"/>
                  </a:lnTo>
                  <a:close/>
                </a:path>
                <a:path w="133350" h="361950">
                  <a:moveTo>
                    <a:pt x="9524" y="161924"/>
                  </a:moveTo>
                  <a:lnTo>
                    <a:pt x="9524" y="152399"/>
                  </a:lnTo>
                  <a:lnTo>
                    <a:pt x="9524" y="161924"/>
                  </a:lnTo>
                  <a:close/>
                </a:path>
                <a:path w="133350" h="361950">
                  <a:moveTo>
                    <a:pt x="114299" y="200024"/>
                  </a:moveTo>
                  <a:lnTo>
                    <a:pt x="123824" y="200024"/>
                  </a:lnTo>
                  <a:lnTo>
                    <a:pt x="114299" y="200024"/>
                  </a:lnTo>
                  <a:close/>
                </a:path>
                <a:path w="133350" h="361950">
                  <a:moveTo>
                    <a:pt x="104774" y="219074"/>
                  </a:moveTo>
                  <a:lnTo>
                    <a:pt x="114299" y="219074"/>
                  </a:lnTo>
                  <a:lnTo>
                    <a:pt x="104774" y="219074"/>
                  </a:lnTo>
                  <a:close/>
                </a:path>
                <a:path w="133350" h="361950">
                  <a:moveTo>
                    <a:pt x="104774" y="266699"/>
                  </a:moveTo>
                  <a:lnTo>
                    <a:pt x="104774" y="257174"/>
                  </a:lnTo>
                  <a:lnTo>
                    <a:pt x="104774" y="266699"/>
                  </a:lnTo>
                  <a:close/>
                </a:path>
                <a:path w="133350" h="361950">
                  <a:moveTo>
                    <a:pt x="104774" y="295274"/>
                  </a:moveTo>
                  <a:lnTo>
                    <a:pt x="104774" y="285749"/>
                  </a:lnTo>
                  <a:lnTo>
                    <a:pt x="104774" y="295274"/>
                  </a:lnTo>
                  <a:close/>
                </a:path>
                <a:path w="133350" h="361950">
                  <a:moveTo>
                    <a:pt x="104774" y="295274"/>
                  </a:moveTo>
                  <a:lnTo>
                    <a:pt x="104774" y="285749"/>
                  </a:lnTo>
                  <a:lnTo>
                    <a:pt x="104774" y="295274"/>
                  </a:lnTo>
                  <a:close/>
                </a:path>
                <a:path w="133350" h="361950">
                  <a:moveTo>
                    <a:pt x="133349" y="295274"/>
                  </a:moveTo>
                  <a:lnTo>
                    <a:pt x="133349" y="285749"/>
                  </a:lnTo>
                  <a:lnTo>
                    <a:pt x="133349" y="295274"/>
                  </a:lnTo>
                  <a:close/>
                </a:path>
                <a:path w="133350" h="361950">
                  <a:moveTo>
                    <a:pt x="95249" y="295274"/>
                  </a:moveTo>
                  <a:lnTo>
                    <a:pt x="95249" y="285749"/>
                  </a:lnTo>
                  <a:lnTo>
                    <a:pt x="95249" y="295274"/>
                  </a:lnTo>
                  <a:close/>
                </a:path>
                <a:path w="133350" h="361950">
                  <a:moveTo>
                    <a:pt x="123824" y="295274"/>
                  </a:moveTo>
                  <a:lnTo>
                    <a:pt x="123824" y="304799"/>
                  </a:lnTo>
                  <a:lnTo>
                    <a:pt x="123824" y="295274"/>
                  </a:lnTo>
                  <a:close/>
                </a:path>
                <a:path w="133350" h="361950">
                  <a:moveTo>
                    <a:pt x="114299" y="304799"/>
                  </a:moveTo>
                  <a:lnTo>
                    <a:pt x="104774" y="304799"/>
                  </a:lnTo>
                  <a:lnTo>
                    <a:pt x="114299" y="304799"/>
                  </a:lnTo>
                  <a:close/>
                </a:path>
                <a:path w="133350" h="361950">
                  <a:moveTo>
                    <a:pt x="9524" y="333374"/>
                  </a:moveTo>
                  <a:lnTo>
                    <a:pt x="19049" y="333374"/>
                  </a:lnTo>
                  <a:lnTo>
                    <a:pt x="9524" y="333374"/>
                  </a:lnTo>
                  <a:close/>
                </a:path>
                <a:path w="133350" h="361950">
                  <a:moveTo>
                    <a:pt x="0" y="342899"/>
                  </a:moveTo>
                  <a:lnTo>
                    <a:pt x="9524" y="342899"/>
                  </a:lnTo>
                  <a:lnTo>
                    <a:pt x="0" y="342899"/>
                  </a:lnTo>
                  <a:close/>
                </a:path>
                <a:path w="133350" h="361950">
                  <a:moveTo>
                    <a:pt x="19049" y="361949"/>
                  </a:moveTo>
                  <a:lnTo>
                    <a:pt x="9524" y="361949"/>
                  </a:lnTo>
                  <a:lnTo>
                    <a:pt x="19049" y="3619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0" name="object 240"/>
          <p:cNvGrpSpPr/>
          <p:nvPr/>
        </p:nvGrpSpPr>
        <p:grpSpPr>
          <a:xfrm>
            <a:off x="7077074" y="3824290"/>
            <a:ext cx="76200" cy="147955"/>
            <a:chOff x="7077074" y="3824287"/>
            <a:chExt cx="76200" cy="147955"/>
          </a:xfrm>
        </p:grpSpPr>
        <p:sp>
          <p:nvSpPr>
            <p:cNvPr id="241" name="object 241"/>
            <p:cNvSpPr/>
            <p:nvPr/>
          </p:nvSpPr>
          <p:spPr>
            <a:xfrm>
              <a:off x="7077074" y="3829049"/>
              <a:ext cx="76200" cy="142875"/>
            </a:xfrm>
            <a:custGeom>
              <a:avLst/>
              <a:gdLst/>
              <a:ahLst/>
              <a:cxnLst/>
              <a:rect l="l" t="t" r="r" b="b"/>
              <a:pathLst>
                <a:path w="76200" h="142875">
                  <a:moveTo>
                    <a:pt x="76199" y="0"/>
                  </a:moveTo>
                  <a:lnTo>
                    <a:pt x="66674" y="0"/>
                  </a:lnTo>
                  <a:lnTo>
                    <a:pt x="76199" y="0"/>
                  </a:lnTo>
                  <a:close/>
                </a:path>
                <a:path w="76200" h="142875">
                  <a:moveTo>
                    <a:pt x="38099" y="19049"/>
                  </a:moveTo>
                  <a:lnTo>
                    <a:pt x="28574" y="19049"/>
                  </a:lnTo>
                  <a:lnTo>
                    <a:pt x="38099" y="19049"/>
                  </a:lnTo>
                  <a:close/>
                </a:path>
                <a:path w="76200" h="142875">
                  <a:moveTo>
                    <a:pt x="19049" y="47624"/>
                  </a:moveTo>
                  <a:lnTo>
                    <a:pt x="9524" y="47624"/>
                  </a:lnTo>
                  <a:lnTo>
                    <a:pt x="19049" y="47624"/>
                  </a:lnTo>
                  <a:close/>
                </a:path>
                <a:path w="76200" h="142875">
                  <a:moveTo>
                    <a:pt x="28574" y="57149"/>
                  </a:moveTo>
                  <a:lnTo>
                    <a:pt x="19049" y="57149"/>
                  </a:lnTo>
                  <a:lnTo>
                    <a:pt x="28574" y="57149"/>
                  </a:lnTo>
                  <a:close/>
                </a:path>
                <a:path w="76200" h="142875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76200" h="142875">
                  <a:moveTo>
                    <a:pt x="38099" y="133349"/>
                  </a:moveTo>
                  <a:lnTo>
                    <a:pt x="28574" y="133349"/>
                  </a:lnTo>
                  <a:lnTo>
                    <a:pt x="38099" y="133349"/>
                  </a:lnTo>
                  <a:close/>
                </a:path>
                <a:path w="76200" h="142875">
                  <a:moveTo>
                    <a:pt x="38099" y="142874"/>
                  </a:moveTo>
                  <a:lnTo>
                    <a:pt x="38099" y="133349"/>
                  </a:lnTo>
                  <a:lnTo>
                    <a:pt x="38099" y="1428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7077074" y="3829049"/>
              <a:ext cx="76200" cy="142875"/>
            </a:xfrm>
            <a:custGeom>
              <a:avLst/>
              <a:gdLst/>
              <a:ahLst/>
              <a:cxnLst/>
              <a:rect l="l" t="t" r="r" b="b"/>
              <a:pathLst>
                <a:path w="76200" h="142875">
                  <a:moveTo>
                    <a:pt x="76199" y="0"/>
                  </a:moveTo>
                  <a:lnTo>
                    <a:pt x="66674" y="0"/>
                  </a:lnTo>
                  <a:lnTo>
                    <a:pt x="76199" y="0"/>
                  </a:lnTo>
                  <a:close/>
                </a:path>
                <a:path w="76200" h="142875">
                  <a:moveTo>
                    <a:pt x="38099" y="19049"/>
                  </a:moveTo>
                  <a:lnTo>
                    <a:pt x="28574" y="19049"/>
                  </a:lnTo>
                  <a:lnTo>
                    <a:pt x="38099" y="19049"/>
                  </a:lnTo>
                  <a:close/>
                </a:path>
                <a:path w="76200" h="142875">
                  <a:moveTo>
                    <a:pt x="19049" y="47624"/>
                  </a:moveTo>
                  <a:lnTo>
                    <a:pt x="9524" y="47624"/>
                  </a:lnTo>
                  <a:lnTo>
                    <a:pt x="19049" y="47624"/>
                  </a:lnTo>
                  <a:close/>
                </a:path>
                <a:path w="76200" h="142875">
                  <a:moveTo>
                    <a:pt x="28574" y="57149"/>
                  </a:moveTo>
                  <a:lnTo>
                    <a:pt x="19049" y="57149"/>
                  </a:lnTo>
                  <a:lnTo>
                    <a:pt x="28574" y="57149"/>
                  </a:lnTo>
                  <a:close/>
                </a:path>
                <a:path w="76200" h="142875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76200" h="142875">
                  <a:moveTo>
                    <a:pt x="38099" y="133349"/>
                  </a:moveTo>
                  <a:lnTo>
                    <a:pt x="28574" y="133349"/>
                  </a:lnTo>
                  <a:lnTo>
                    <a:pt x="38099" y="133349"/>
                  </a:lnTo>
                  <a:close/>
                </a:path>
                <a:path w="76200" h="142875">
                  <a:moveTo>
                    <a:pt x="38099" y="142874"/>
                  </a:moveTo>
                  <a:lnTo>
                    <a:pt x="38099" y="133349"/>
                  </a:lnTo>
                  <a:lnTo>
                    <a:pt x="38099" y="1428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3" name="object 243"/>
          <p:cNvGrpSpPr/>
          <p:nvPr/>
        </p:nvGrpSpPr>
        <p:grpSpPr>
          <a:xfrm>
            <a:off x="7367589" y="3986213"/>
            <a:ext cx="52705" cy="57150"/>
            <a:chOff x="7367586" y="3986212"/>
            <a:chExt cx="52705" cy="57150"/>
          </a:xfrm>
        </p:grpSpPr>
        <p:sp>
          <p:nvSpPr>
            <p:cNvPr id="244" name="object 244"/>
            <p:cNvSpPr/>
            <p:nvPr/>
          </p:nvSpPr>
          <p:spPr>
            <a:xfrm>
              <a:off x="7372349" y="3990974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0" y="9524"/>
                  </a:lnTo>
                  <a:lnTo>
                    <a:pt x="9524" y="9524"/>
                  </a:lnTo>
                  <a:close/>
                </a:path>
                <a:path w="47625" h="4762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47625" h="47625">
                  <a:moveTo>
                    <a:pt x="19049" y="28574"/>
                  </a:moveTo>
                  <a:lnTo>
                    <a:pt x="19049" y="19049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28574"/>
                  </a:lnTo>
                  <a:close/>
                </a:path>
                <a:path w="47625" h="47625">
                  <a:moveTo>
                    <a:pt x="38099" y="38099"/>
                  </a:moveTo>
                  <a:lnTo>
                    <a:pt x="47624" y="38099"/>
                  </a:lnTo>
                  <a:lnTo>
                    <a:pt x="38099" y="38099"/>
                  </a:lnTo>
                  <a:close/>
                </a:path>
                <a:path w="47625" h="47625">
                  <a:moveTo>
                    <a:pt x="47624" y="38099"/>
                  </a:moveTo>
                  <a:lnTo>
                    <a:pt x="38099" y="38099"/>
                  </a:lnTo>
                  <a:lnTo>
                    <a:pt x="47624" y="38099"/>
                  </a:lnTo>
                  <a:close/>
                </a:path>
                <a:path w="47625" h="47625">
                  <a:moveTo>
                    <a:pt x="28574" y="47624"/>
                  </a:moveTo>
                  <a:lnTo>
                    <a:pt x="28574" y="38099"/>
                  </a:lnTo>
                  <a:lnTo>
                    <a:pt x="38099" y="38099"/>
                  </a:lnTo>
                  <a:lnTo>
                    <a:pt x="38099" y="47624"/>
                  </a:lnTo>
                  <a:lnTo>
                    <a:pt x="28574" y="47624"/>
                  </a:lnTo>
                  <a:close/>
                </a:path>
                <a:path w="47625" h="47625">
                  <a:moveTo>
                    <a:pt x="47624" y="47624"/>
                  </a:moveTo>
                  <a:lnTo>
                    <a:pt x="38099" y="47624"/>
                  </a:lnTo>
                  <a:lnTo>
                    <a:pt x="476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7372349" y="3990974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0" y="9524"/>
                  </a:lnTo>
                  <a:lnTo>
                    <a:pt x="9524" y="9524"/>
                  </a:lnTo>
                  <a:close/>
                </a:path>
                <a:path w="47625" h="47625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47625" h="47625">
                  <a:moveTo>
                    <a:pt x="19049" y="28574"/>
                  </a:moveTo>
                  <a:lnTo>
                    <a:pt x="19049" y="19049"/>
                  </a:lnTo>
                  <a:lnTo>
                    <a:pt x="9524" y="19049"/>
                  </a:lnTo>
                  <a:lnTo>
                    <a:pt x="19049" y="19049"/>
                  </a:lnTo>
                  <a:lnTo>
                    <a:pt x="19049" y="28574"/>
                  </a:lnTo>
                  <a:close/>
                </a:path>
                <a:path w="47625" h="47625">
                  <a:moveTo>
                    <a:pt x="38099" y="38099"/>
                  </a:moveTo>
                  <a:lnTo>
                    <a:pt x="47624" y="38099"/>
                  </a:lnTo>
                  <a:lnTo>
                    <a:pt x="38099" y="38099"/>
                  </a:lnTo>
                  <a:close/>
                </a:path>
                <a:path w="47625" h="47625">
                  <a:moveTo>
                    <a:pt x="47624" y="38099"/>
                  </a:moveTo>
                  <a:lnTo>
                    <a:pt x="38099" y="38099"/>
                  </a:lnTo>
                  <a:lnTo>
                    <a:pt x="47624" y="38099"/>
                  </a:lnTo>
                  <a:close/>
                </a:path>
                <a:path w="47625" h="47625">
                  <a:moveTo>
                    <a:pt x="28574" y="47624"/>
                  </a:moveTo>
                  <a:lnTo>
                    <a:pt x="28574" y="38099"/>
                  </a:lnTo>
                  <a:lnTo>
                    <a:pt x="38099" y="38099"/>
                  </a:lnTo>
                  <a:lnTo>
                    <a:pt x="38099" y="47624"/>
                  </a:lnTo>
                  <a:lnTo>
                    <a:pt x="28574" y="47624"/>
                  </a:lnTo>
                  <a:close/>
                </a:path>
                <a:path w="47625" h="47625">
                  <a:moveTo>
                    <a:pt x="47624" y="47624"/>
                  </a:moveTo>
                  <a:lnTo>
                    <a:pt x="38099" y="47624"/>
                  </a:lnTo>
                  <a:lnTo>
                    <a:pt x="476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6" name="object 246"/>
          <p:cNvGrpSpPr/>
          <p:nvPr/>
        </p:nvGrpSpPr>
        <p:grpSpPr>
          <a:xfrm>
            <a:off x="7153274" y="4100515"/>
            <a:ext cx="57150" cy="33655"/>
            <a:chOff x="7153274" y="4100512"/>
            <a:chExt cx="57150" cy="33655"/>
          </a:xfrm>
        </p:grpSpPr>
        <p:sp>
          <p:nvSpPr>
            <p:cNvPr id="247" name="object 247"/>
            <p:cNvSpPr/>
            <p:nvPr/>
          </p:nvSpPr>
          <p:spPr>
            <a:xfrm>
              <a:off x="7153274" y="4105274"/>
              <a:ext cx="57150" cy="28575"/>
            </a:xfrm>
            <a:custGeom>
              <a:avLst/>
              <a:gdLst/>
              <a:ahLst/>
              <a:cxnLst/>
              <a:rect l="l" t="t" r="r" b="b"/>
              <a:pathLst>
                <a:path w="57150" h="28575">
                  <a:moveTo>
                    <a:pt x="57149" y="0"/>
                  </a:moveTo>
                  <a:lnTo>
                    <a:pt x="47624" y="0"/>
                  </a:lnTo>
                  <a:lnTo>
                    <a:pt x="57149" y="0"/>
                  </a:lnTo>
                  <a:close/>
                </a:path>
                <a:path w="57150" h="28575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57150" h="285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7153274" y="4105274"/>
              <a:ext cx="57150" cy="28575"/>
            </a:xfrm>
            <a:custGeom>
              <a:avLst/>
              <a:gdLst/>
              <a:ahLst/>
              <a:cxnLst/>
              <a:rect l="l" t="t" r="r" b="b"/>
              <a:pathLst>
                <a:path w="57150" h="28575">
                  <a:moveTo>
                    <a:pt x="57149" y="0"/>
                  </a:moveTo>
                  <a:lnTo>
                    <a:pt x="47624" y="0"/>
                  </a:lnTo>
                  <a:lnTo>
                    <a:pt x="57149" y="0"/>
                  </a:lnTo>
                  <a:close/>
                </a:path>
                <a:path w="57150" h="28575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57150" h="285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9" name="object 249"/>
          <p:cNvGrpSpPr/>
          <p:nvPr/>
        </p:nvGrpSpPr>
        <p:grpSpPr>
          <a:xfrm>
            <a:off x="6610352" y="4110038"/>
            <a:ext cx="109855" cy="62230"/>
            <a:chOff x="6610350" y="4110037"/>
            <a:chExt cx="109855" cy="62230"/>
          </a:xfrm>
        </p:grpSpPr>
        <p:sp>
          <p:nvSpPr>
            <p:cNvPr id="250" name="object 250"/>
            <p:cNvSpPr/>
            <p:nvPr/>
          </p:nvSpPr>
          <p:spPr>
            <a:xfrm>
              <a:off x="6610350" y="4114799"/>
              <a:ext cx="104775" cy="57150"/>
            </a:xfrm>
            <a:custGeom>
              <a:avLst/>
              <a:gdLst/>
              <a:ahLst/>
              <a:cxnLst/>
              <a:rect l="l" t="t" r="r" b="b"/>
              <a:pathLst>
                <a:path w="104775" h="5715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104775" h="57150">
                  <a:moveTo>
                    <a:pt x="76199" y="19049"/>
                  </a:moveTo>
                  <a:lnTo>
                    <a:pt x="66674" y="19049"/>
                  </a:lnTo>
                  <a:lnTo>
                    <a:pt x="66674" y="9524"/>
                  </a:lnTo>
                  <a:lnTo>
                    <a:pt x="76199" y="9524"/>
                  </a:lnTo>
                  <a:lnTo>
                    <a:pt x="76199" y="19049"/>
                  </a:lnTo>
                  <a:close/>
                </a:path>
                <a:path w="104775" h="57150">
                  <a:moveTo>
                    <a:pt x="57149" y="19049"/>
                  </a:moveTo>
                  <a:lnTo>
                    <a:pt x="47624" y="19049"/>
                  </a:lnTo>
                  <a:lnTo>
                    <a:pt x="57149" y="19049"/>
                  </a:lnTo>
                  <a:close/>
                </a:path>
                <a:path w="104775" h="57150">
                  <a:moveTo>
                    <a:pt x="104774" y="38099"/>
                  </a:moveTo>
                  <a:lnTo>
                    <a:pt x="95249" y="38099"/>
                  </a:lnTo>
                  <a:lnTo>
                    <a:pt x="95249" y="28574"/>
                  </a:lnTo>
                  <a:lnTo>
                    <a:pt x="104774" y="28574"/>
                  </a:lnTo>
                  <a:lnTo>
                    <a:pt x="104774" y="38099"/>
                  </a:lnTo>
                  <a:close/>
                </a:path>
                <a:path w="104775" h="57150">
                  <a:moveTo>
                    <a:pt x="104774" y="57149"/>
                  </a:moveTo>
                  <a:lnTo>
                    <a:pt x="104774" y="47624"/>
                  </a:lnTo>
                  <a:lnTo>
                    <a:pt x="104774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6610350" y="4114799"/>
              <a:ext cx="104775" cy="57150"/>
            </a:xfrm>
            <a:custGeom>
              <a:avLst/>
              <a:gdLst/>
              <a:ahLst/>
              <a:cxnLst/>
              <a:rect l="l" t="t" r="r" b="b"/>
              <a:pathLst>
                <a:path w="104775" h="5715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104775" h="57150">
                  <a:moveTo>
                    <a:pt x="76199" y="19049"/>
                  </a:moveTo>
                  <a:lnTo>
                    <a:pt x="66674" y="19049"/>
                  </a:lnTo>
                  <a:lnTo>
                    <a:pt x="66674" y="9524"/>
                  </a:lnTo>
                  <a:lnTo>
                    <a:pt x="76199" y="9524"/>
                  </a:lnTo>
                  <a:lnTo>
                    <a:pt x="76199" y="19049"/>
                  </a:lnTo>
                  <a:close/>
                </a:path>
                <a:path w="104775" h="57150">
                  <a:moveTo>
                    <a:pt x="57149" y="19049"/>
                  </a:moveTo>
                  <a:lnTo>
                    <a:pt x="47624" y="19049"/>
                  </a:lnTo>
                  <a:lnTo>
                    <a:pt x="57149" y="19049"/>
                  </a:lnTo>
                  <a:close/>
                </a:path>
                <a:path w="104775" h="57150">
                  <a:moveTo>
                    <a:pt x="104774" y="38099"/>
                  </a:moveTo>
                  <a:lnTo>
                    <a:pt x="95249" y="38099"/>
                  </a:lnTo>
                  <a:lnTo>
                    <a:pt x="95249" y="28574"/>
                  </a:lnTo>
                  <a:lnTo>
                    <a:pt x="104774" y="28574"/>
                  </a:lnTo>
                  <a:lnTo>
                    <a:pt x="104774" y="38099"/>
                  </a:lnTo>
                  <a:close/>
                </a:path>
                <a:path w="104775" h="57150">
                  <a:moveTo>
                    <a:pt x="104774" y="57149"/>
                  </a:moveTo>
                  <a:lnTo>
                    <a:pt x="104774" y="47624"/>
                  </a:lnTo>
                  <a:lnTo>
                    <a:pt x="104774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2" name="object 252"/>
          <p:cNvGrpSpPr/>
          <p:nvPr/>
        </p:nvGrpSpPr>
        <p:grpSpPr>
          <a:xfrm>
            <a:off x="7372352" y="4186239"/>
            <a:ext cx="9525" cy="9525"/>
            <a:chOff x="7372349" y="4186237"/>
            <a:chExt cx="9525" cy="9525"/>
          </a:xfrm>
        </p:grpSpPr>
        <p:sp>
          <p:nvSpPr>
            <p:cNvPr id="253" name="object 253"/>
            <p:cNvSpPr/>
            <p:nvPr/>
          </p:nvSpPr>
          <p:spPr>
            <a:xfrm>
              <a:off x="7372349" y="41909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7372349" y="41909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5" name="object 255"/>
          <p:cNvGrpSpPr/>
          <p:nvPr/>
        </p:nvGrpSpPr>
        <p:grpSpPr>
          <a:xfrm>
            <a:off x="7462836" y="4081462"/>
            <a:ext cx="152400" cy="119380"/>
            <a:chOff x="7462836" y="4081462"/>
            <a:chExt cx="152400" cy="119380"/>
          </a:xfrm>
        </p:grpSpPr>
        <p:sp>
          <p:nvSpPr>
            <p:cNvPr id="256" name="object 256"/>
            <p:cNvSpPr/>
            <p:nvPr/>
          </p:nvSpPr>
          <p:spPr>
            <a:xfrm>
              <a:off x="7467599" y="4086224"/>
              <a:ext cx="142875" cy="114300"/>
            </a:xfrm>
            <a:custGeom>
              <a:avLst/>
              <a:gdLst/>
              <a:ahLst/>
              <a:cxnLst/>
              <a:rect l="l" t="t" r="r" b="b"/>
              <a:pathLst>
                <a:path w="142875" h="114300">
                  <a:moveTo>
                    <a:pt x="133349" y="0"/>
                  </a:moveTo>
                  <a:lnTo>
                    <a:pt x="123824" y="0"/>
                  </a:lnTo>
                  <a:lnTo>
                    <a:pt x="133349" y="0"/>
                  </a:lnTo>
                  <a:close/>
                </a:path>
                <a:path w="142875" h="114300">
                  <a:moveTo>
                    <a:pt x="95249" y="9524"/>
                  </a:moveTo>
                  <a:lnTo>
                    <a:pt x="104774" y="9524"/>
                  </a:lnTo>
                  <a:lnTo>
                    <a:pt x="95249" y="9524"/>
                  </a:lnTo>
                  <a:close/>
                </a:path>
                <a:path w="142875" h="114300">
                  <a:moveTo>
                    <a:pt x="76199" y="0"/>
                  </a:moveTo>
                  <a:lnTo>
                    <a:pt x="85724" y="0"/>
                  </a:lnTo>
                  <a:lnTo>
                    <a:pt x="76199" y="0"/>
                  </a:lnTo>
                  <a:close/>
                </a:path>
                <a:path w="142875" h="114300">
                  <a:moveTo>
                    <a:pt x="95249" y="9524"/>
                  </a:moveTo>
                  <a:lnTo>
                    <a:pt x="95249" y="0"/>
                  </a:lnTo>
                  <a:lnTo>
                    <a:pt x="95249" y="9524"/>
                  </a:lnTo>
                  <a:close/>
                </a:path>
                <a:path w="142875" h="114300">
                  <a:moveTo>
                    <a:pt x="95249" y="19049"/>
                  </a:moveTo>
                  <a:lnTo>
                    <a:pt x="85724" y="19049"/>
                  </a:lnTo>
                  <a:lnTo>
                    <a:pt x="95249" y="19049"/>
                  </a:lnTo>
                  <a:close/>
                </a:path>
                <a:path w="142875" h="114300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142875" h="114300">
                  <a:moveTo>
                    <a:pt x="9524" y="38099"/>
                  </a:moveTo>
                  <a:lnTo>
                    <a:pt x="9524" y="47624"/>
                  </a:lnTo>
                  <a:lnTo>
                    <a:pt x="9524" y="38099"/>
                  </a:lnTo>
                  <a:close/>
                </a:path>
                <a:path w="142875" h="114300">
                  <a:moveTo>
                    <a:pt x="9524" y="47624"/>
                  </a:moveTo>
                  <a:lnTo>
                    <a:pt x="19049" y="47624"/>
                  </a:lnTo>
                  <a:lnTo>
                    <a:pt x="9524" y="47624"/>
                  </a:lnTo>
                  <a:close/>
                </a:path>
                <a:path w="142875" h="114300">
                  <a:moveTo>
                    <a:pt x="114299" y="66674"/>
                  </a:moveTo>
                  <a:lnTo>
                    <a:pt x="123824" y="66674"/>
                  </a:lnTo>
                  <a:lnTo>
                    <a:pt x="114299" y="66674"/>
                  </a:lnTo>
                  <a:close/>
                </a:path>
                <a:path w="142875" h="114300">
                  <a:moveTo>
                    <a:pt x="76199" y="66674"/>
                  </a:moveTo>
                  <a:lnTo>
                    <a:pt x="76199" y="76199"/>
                  </a:lnTo>
                  <a:lnTo>
                    <a:pt x="76199" y="66674"/>
                  </a:lnTo>
                  <a:close/>
                </a:path>
                <a:path w="142875" h="114300">
                  <a:moveTo>
                    <a:pt x="95249" y="85724"/>
                  </a:moveTo>
                  <a:lnTo>
                    <a:pt x="95249" y="76199"/>
                  </a:lnTo>
                  <a:lnTo>
                    <a:pt x="95249" y="85724"/>
                  </a:lnTo>
                  <a:close/>
                </a:path>
                <a:path w="142875" h="114300">
                  <a:moveTo>
                    <a:pt x="114299" y="85724"/>
                  </a:moveTo>
                  <a:lnTo>
                    <a:pt x="123824" y="85724"/>
                  </a:lnTo>
                  <a:lnTo>
                    <a:pt x="114299" y="85724"/>
                  </a:lnTo>
                  <a:close/>
                </a:path>
                <a:path w="142875" h="114300">
                  <a:moveTo>
                    <a:pt x="95249" y="85724"/>
                  </a:moveTo>
                  <a:lnTo>
                    <a:pt x="85724" y="85724"/>
                  </a:lnTo>
                  <a:lnTo>
                    <a:pt x="95249" y="85724"/>
                  </a:lnTo>
                  <a:close/>
                </a:path>
                <a:path w="142875" h="114300">
                  <a:moveTo>
                    <a:pt x="114299" y="85724"/>
                  </a:moveTo>
                  <a:lnTo>
                    <a:pt x="104774" y="85724"/>
                  </a:lnTo>
                  <a:lnTo>
                    <a:pt x="114299" y="85724"/>
                  </a:lnTo>
                  <a:close/>
                </a:path>
                <a:path w="142875" h="114300">
                  <a:moveTo>
                    <a:pt x="142874" y="95249"/>
                  </a:moveTo>
                  <a:lnTo>
                    <a:pt x="133349" y="95249"/>
                  </a:lnTo>
                  <a:lnTo>
                    <a:pt x="133349" y="104774"/>
                  </a:lnTo>
                  <a:lnTo>
                    <a:pt x="133349" y="95249"/>
                  </a:lnTo>
                  <a:lnTo>
                    <a:pt x="142874" y="95249"/>
                  </a:lnTo>
                  <a:close/>
                </a:path>
                <a:path w="142875" h="114300">
                  <a:moveTo>
                    <a:pt x="47624" y="95249"/>
                  </a:moveTo>
                  <a:lnTo>
                    <a:pt x="57149" y="95249"/>
                  </a:lnTo>
                  <a:lnTo>
                    <a:pt x="47624" y="95249"/>
                  </a:lnTo>
                  <a:close/>
                </a:path>
                <a:path w="142875" h="114300">
                  <a:moveTo>
                    <a:pt x="123824" y="114299"/>
                  </a:moveTo>
                  <a:lnTo>
                    <a:pt x="123824" y="104774"/>
                  </a:lnTo>
                  <a:lnTo>
                    <a:pt x="123824" y="1142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7467599" y="4086224"/>
              <a:ext cx="142875" cy="114300"/>
            </a:xfrm>
            <a:custGeom>
              <a:avLst/>
              <a:gdLst/>
              <a:ahLst/>
              <a:cxnLst/>
              <a:rect l="l" t="t" r="r" b="b"/>
              <a:pathLst>
                <a:path w="142875" h="114300">
                  <a:moveTo>
                    <a:pt x="133349" y="0"/>
                  </a:moveTo>
                  <a:lnTo>
                    <a:pt x="123824" y="0"/>
                  </a:lnTo>
                  <a:lnTo>
                    <a:pt x="133349" y="0"/>
                  </a:lnTo>
                  <a:close/>
                </a:path>
                <a:path w="142875" h="114300">
                  <a:moveTo>
                    <a:pt x="95249" y="9524"/>
                  </a:moveTo>
                  <a:lnTo>
                    <a:pt x="104774" y="9524"/>
                  </a:lnTo>
                  <a:lnTo>
                    <a:pt x="95249" y="9524"/>
                  </a:lnTo>
                  <a:close/>
                </a:path>
                <a:path w="142875" h="114300">
                  <a:moveTo>
                    <a:pt x="76199" y="0"/>
                  </a:moveTo>
                  <a:lnTo>
                    <a:pt x="85724" y="0"/>
                  </a:lnTo>
                  <a:lnTo>
                    <a:pt x="76199" y="0"/>
                  </a:lnTo>
                  <a:close/>
                </a:path>
                <a:path w="142875" h="114300">
                  <a:moveTo>
                    <a:pt x="95249" y="9524"/>
                  </a:moveTo>
                  <a:lnTo>
                    <a:pt x="95249" y="0"/>
                  </a:lnTo>
                  <a:lnTo>
                    <a:pt x="95249" y="9524"/>
                  </a:lnTo>
                  <a:close/>
                </a:path>
                <a:path w="142875" h="114300">
                  <a:moveTo>
                    <a:pt x="95249" y="19049"/>
                  </a:moveTo>
                  <a:lnTo>
                    <a:pt x="85724" y="19049"/>
                  </a:lnTo>
                  <a:lnTo>
                    <a:pt x="95249" y="19049"/>
                  </a:lnTo>
                  <a:close/>
                </a:path>
                <a:path w="142875" h="114300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142875" h="114300">
                  <a:moveTo>
                    <a:pt x="9524" y="38099"/>
                  </a:moveTo>
                  <a:lnTo>
                    <a:pt x="9524" y="47624"/>
                  </a:lnTo>
                  <a:lnTo>
                    <a:pt x="9524" y="38099"/>
                  </a:lnTo>
                  <a:close/>
                </a:path>
                <a:path w="142875" h="114300">
                  <a:moveTo>
                    <a:pt x="9524" y="47624"/>
                  </a:moveTo>
                  <a:lnTo>
                    <a:pt x="19049" y="47624"/>
                  </a:lnTo>
                  <a:lnTo>
                    <a:pt x="9524" y="47624"/>
                  </a:lnTo>
                  <a:close/>
                </a:path>
                <a:path w="142875" h="114300">
                  <a:moveTo>
                    <a:pt x="114299" y="66674"/>
                  </a:moveTo>
                  <a:lnTo>
                    <a:pt x="123824" y="66674"/>
                  </a:lnTo>
                  <a:lnTo>
                    <a:pt x="114299" y="66674"/>
                  </a:lnTo>
                  <a:close/>
                </a:path>
                <a:path w="142875" h="114300">
                  <a:moveTo>
                    <a:pt x="76199" y="66674"/>
                  </a:moveTo>
                  <a:lnTo>
                    <a:pt x="76199" y="76199"/>
                  </a:lnTo>
                  <a:lnTo>
                    <a:pt x="76199" y="66674"/>
                  </a:lnTo>
                  <a:close/>
                </a:path>
                <a:path w="142875" h="114300">
                  <a:moveTo>
                    <a:pt x="95249" y="85724"/>
                  </a:moveTo>
                  <a:lnTo>
                    <a:pt x="95249" y="76199"/>
                  </a:lnTo>
                  <a:lnTo>
                    <a:pt x="95249" y="85724"/>
                  </a:lnTo>
                  <a:close/>
                </a:path>
                <a:path w="142875" h="114300">
                  <a:moveTo>
                    <a:pt x="114299" y="85724"/>
                  </a:moveTo>
                  <a:lnTo>
                    <a:pt x="123824" y="85724"/>
                  </a:lnTo>
                  <a:lnTo>
                    <a:pt x="114299" y="85724"/>
                  </a:lnTo>
                  <a:close/>
                </a:path>
                <a:path w="142875" h="114300">
                  <a:moveTo>
                    <a:pt x="95249" y="85724"/>
                  </a:moveTo>
                  <a:lnTo>
                    <a:pt x="85724" y="85724"/>
                  </a:lnTo>
                  <a:lnTo>
                    <a:pt x="95249" y="85724"/>
                  </a:lnTo>
                  <a:close/>
                </a:path>
                <a:path w="142875" h="114300">
                  <a:moveTo>
                    <a:pt x="114299" y="85724"/>
                  </a:moveTo>
                  <a:lnTo>
                    <a:pt x="104774" y="85724"/>
                  </a:lnTo>
                  <a:lnTo>
                    <a:pt x="114299" y="85724"/>
                  </a:lnTo>
                  <a:close/>
                </a:path>
                <a:path w="142875" h="114300">
                  <a:moveTo>
                    <a:pt x="142874" y="95249"/>
                  </a:moveTo>
                  <a:lnTo>
                    <a:pt x="133349" y="95249"/>
                  </a:lnTo>
                  <a:lnTo>
                    <a:pt x="133349" y="104774"/>
                  </a:lnTo>
                  <a:lnTo>
                    <a:pt x="133349" y="95249"/>
                  </a:lnTo>
                  <a:lnTo>
                    <a:pt x="142874" y="95249"/>
                  </a:lnTo>
                  <a:close/>
                </a:path>
                <a:path w="142875" h="114300">
                  <a:moveTo>
                    <a:pt x="47624" y="95249"/>
                  </a:moveTo>
                  <a:lnTo>
                    <a:pt x="57149" y="95249"/>
                  </a:lnTo>
                  <a:lnTo>
                    <a:pt x="47624" y="95249"/>
                  </a:lnTo>
                  <a:close/>
                </a:path>
                <a:path w="142875" h="114300">
                  <a:moveTo>
                    <a:pt x="123824" y="114299"/>
                  </a:moveTo>
                  <a:lnTo>
                    <a:pt x="123824" y="104774"/>
                  </a:lnTo>
                  <a:lnTo>
                    <a:pt x="123824" y="1142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8" name="object 258"/>
          <p:cNvGrpSpPr/>
          <p:nvPr/>
        </p:nvGrpSpPr>
        <p:grpSpPr>
          <a:xfrm>
            <a:off x="6429377" y="2119315"/>
            <a:ext cx="9525" cy="9525"/>
            <a:chOff x="6429374" y="2119312"/>
            <a:chExt cx="9525" cy="9525"/>
          </a:xfrm>
        </p:grpSpPr>
        <p:sp>
          <p:nvSpPr>
            <p:cNvPr id="259" name="object 259"/>
            <p:cNvSpPr/>
            <p:nvPr/>
          </p:nvSpPr>
          <p:spPr>
            <a:xfrm>
              <a:off x="6429374" y="21240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6429374" y="21240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1" name="object 261"/>
          <p:cNvGrpSpPr/>
          <p:nvPr/>
        </p:nvGrpSpPr>
        <p:grpSpPr>
          <a:xfrm>
            <a:off x="5824539" y="2162175"/>
            <a:ext cx="9525" cy="19050"/>
            <a:chOff x="5824537" y="2162175"/>
            <a:chExt cx="9525" cy="19050"/>
          </a:xfrm>
        </p:grpSpPr>
        <p:sp>
          <p:nvSpPr>
            <p:cNvPr id="262" name="object 262"/>
            <p:cNvSpPr/>
            <p:nvPr/>
          </p:nvSpPr>
          <p:spPr>
            <a:xfrm>
              <a:off x="5829299" y="2162175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19049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5829299" y="2162175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19049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4" name="object 264"/>
          <p:cNvGrpSpPr/>
          <p:nvPr/>
        </p:nvGrpSpPr>
        <p:grpSpPr>
          <a:xfrm>
            <a:off x="6262690" y="2257427"/>
            <a:ext cx="9525" cy="9525"/>
            <a:chOff x="6262687" y="2257425"/>
            <a:chExt cx="9525" cy="9525"/>
          </a:xfrm>
        </p:grpSpPr>
        <p:sp>
          <p:nvSpPr>
            <p:cNvPr id="265" name="object 265"/>
            <p:cNvSpPr/>
            <p:nvPr/>
          </p:nvSpPr>
          <p:spPr>
            <a:xfrm>
              <a:off x="6267449" y="2257425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6267449" y="2257425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7" name="object 267"/>
          <p:cNvGrpSpPr/>
          <p:nvPr/>
        </p:nvGrpSpPr>
        <p:grpSpPr>
          <a:xfrm>
            <a:off x="5595937" y="2328862"/>
            <a:ext cx="19050" cy="19050"/>
            <a:chOff x="5595937" y="2328862"/>
            <a:chExt cx="19050" cy="19050"/>
          </a:xfrm>
        </p:grpSpPr>
        <p:sp>
          <p:nvSpPr>
            <p:cNvPr id="268" name="object 268"/>
            <p:cNvSpPr/>
            <p:nvPr/>
          </p:nvSpPr>
          <p:spPr>
            <a:xfrm>
              <a:off x="5600699" y="23336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5600699" y="23336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0" name="object 270"/>
          <p:cNvGrpSpPr/>
          <p:nvPr/>
        </p:nvGrpSpPr>
        <p:grpSpPr>
          <a:xfrm>
            <a:off x="6015037" y="2328862"/>
            <a:ext cx="19050" cy="19050"/>
            <a:chOff x="6015037" y="2328862"/>
            <a:chExt cx="19050" cy="19050"/>
          </a:xfrm>
        </p:grpSpPr>
        <p:sp>
          <p:nvSpPr>
            <p:cNvPr id="271" name="object 271"/>
            <p:cNvSpPr/>
            <p:nvPr/>
          </p:nvSpPr>
          <p:spPr>
            <a:xfrm>
              <a:off x="6019799" y="23336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6019799" y="23336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9524"/>
                  </a:move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3" name="object 273"/>
          <p:cNvGrpSpPr/>
          <p:nvPr/>
        </p:nvGrpSpPr>
        <p:grpSpPr>
          <a:xfrm>
            <a:off x="6019802" y="2433639"/>
            <a:ext cx="9525" cy="9525"/>
            <a:chOff x="6019799" y="2433637"/>
            <a:chExt cx="9525" cy="9525"/>
          </a:xfrm>
        </p:grpSpPr>
        <p:sp>
          <p:nvSpPr>
            <p:cNvPr id="274" name="object 274"/>
            <p:cNvSpPr/>
            <p:nvPr/>
          </p:nvSpPr>
          <p:spPr>
            <a:xfrm>
              <a:off x="6019799" y="24383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6019799" y="24383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6" name="object 276"/>
          <p:cNvGrpSpPr/>
          <p:nvPr/>
        </p:nvGrpSpPr>
        <p:grpSpPr>
          <a:xfrm>
            <a:off x="5886452" y="2614615"/>
            <a:ext cx="9525" cy="9525"/>
            <a:chOff x="5886449" y="2614612"/>
            <a:chExt cx="9525" cy="9525"/>
          </a:xfrm>
        </p:grpSpPr>
        <p:sp>
          <p:nvSpPr>
            <p:cNvPr id="277" name="object 277"/>
            <p:cNvSpPr/>
            <p:nvPr/>
          </p:nvSpPr>
          <p:spPr>
            <a:xfrm>
              <a:off x="5886449" y="26193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5886449" y="26193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9" name="object 279"/>
          <p:cNvGrpSpPr/>
          <p:nvPr/>
        </p:nvGrpSpPr>
        <p:grpSpPr>
          <a:xfrm>
            <a:off x="5434015" y="2657476"/>
            <a:ext cx="9525" cy="9525"/>
            <a:chOff x="5434012" y="2657474"/>
            <a:chExt cx="9525" cy="9525"/>
          </a:xfrm>
        </p:grpSpPr>
        <p:sp>
          <p:nvSpPr>
            <p:cNvPr id="280" name="object 280"/>
            <p:cNvSpPr/>
            <p:nvPr/>
          </p:nvSpPr>
          <p:spPr>
            <a:xfrm>
              <a:off x="5438774" y="2657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5438774" y="2657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2" name="object 282"/>
          <p:cNvGrpSpPr/>
          <p:nvPr/>
        </p:nvGrpSpPr>
        <p:grpSpPr>
          <a:xfrm>
            <a:off x="5834065" y="2686051"/>
            <a:ext cx="9525" cy="9525"/>
            <a:chOff x="5834062" y="2686049"/>
            <a:chExt cx="9525" cy="9525"/>
          </a:xfrm>
        </p:grpSpPr>
        <p:sp>
          <p:nvSpPr>
            <p:cNvPr id="283" name="object 283"/>
            <p:cNvSpPr/>
            <p:nvPr/>
          </p:nvSpPr>
          <p:spPr>
            <a:xfrm>
              <a:off x="5838824" y="26860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5838824" y="26860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5" name="object 285"/>
          <p:cNvGrpSpPr/>
          <p:nvPr/>
        </p:nvGrpSpPr>
        <p:grpSpPr>
          <a:xfrm>
            <a:off x="6777040" y="2571749"/>
            <a:ext cx="66675" cy="138430"/>
            <a:chOff x="6777037" y="2571749"/>
            <a:chExt cx="66675" cy="138430"/>
          </a:xfrm>
        </p:grpSpPr>
        <p:sp>
          <p:nvSpPr>
            <p:cNvPr id="286" name="object 286"/>
            <p:cNvSpPr/>
            <p:nvPr/>
          </p:nvSpPr>
          <p:spPr>
            <a:xfrm>
              <a:off x="6781799" y="2571749"/>
              <a:ext cx="57150" cy="133350"/>
            </a:xfrm>
            <a:custGeom>
              <a:avLst/>
              <a:gdLst/>
              <a:ahLst/>
              <a:cxnLst/>
              <a:rect l="l" t="t" r="r" b="b"/>
              <a:pathLst>
                <a:path w="57150" h="133350">
                  <a:moveTo>
                    <a:pt x="28574" y="0"/>
                  </a:moveTo>
                  <a:lnTo>
                    <a:pt x="28574" y="9524"/>
                  </a:lnTo>
                  <a:lnTo>
                    <a:pt x="28574" y="0"/>
                  </a:lnTo>
                  <a:close/>
                </a:path>
                <a:path w="57150" h="133350">
                  <a:moveTo>
                    <a:pt x="47624" y="47624"/>
                  </a:moveTo>
                  <a:lnTo>
                    <a:pt x="47624" y="38099"/>
                  </a:lnTo>
                  <a:lnTo>
                    <a:pt x="57149" y="38099"/>
                  </a:ln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57150" h="133350">
                  <a:moveTo>
                    <a:pt x="38099" y="76199"/>
                  </a:moveTo>
                  <a:lnTo>
                    <a:pt x="28574" y="76199"/>
                  </a:lnTo>
                  <a:lnTo>
                    <a:pt x="38099" y="76199"/>
                  </a:lnTo>
                  <a:close/>
                </a:path>
                <a:path w="57150" h="133350">
                  <a:moveTo>
                    <a:pt x="28574" y="76199"/>
                  </a:moveTo>
                  <a:lnTo>
                    <a:pt x="28574" y="85724"/>
                  </a:lnTo>
                  <a:lnTo>
                    <a:pt x="28574" y="76199"/>
                  </a:lnTo>
                  <a:close/>
                </a:path>
                <a:path w="57150" h="133350">
                  <a:moveTo>
                    <a:pt x="38099" y="85724"/>
                  </a:moveTo>
                  <a:lnTo>
                    <a:pt x="28574" y="85724"/>
                  </a:lnTo>
                  <a:lnTo>
                    <a:pt x="38099" y="85724"/>
                  </a:lnTo>
                  <a:close/>
                </a:path>
                <a:path w="57150" h="133350">
                  <a:moveTo>
                    <a:pt x="38099" y="95249"/>
                  </a:moveTo>
                  <a:lnTo>
                    <a:pt x="38099" y="104774"/>
                  </a:lnTo>
                  <a:lnTo>
                    <a:pt x="38099" y="95249"/>
                  </a:lnTo>
                  <a:close/>
                </a:path>
                <a:path w="57150" h="133350">
                  <a:moveTo>
                    <a:pt x="0" y="104774"/>
                  </a:moveTo>
                  <a:lnTo>
                    <a:pt x="0" y="114299"/>
                  </a:lnTo>
                  <a:lnTo>
                    <a:pt x="0" y="104774"/>
                  </a:lnTo>
                  <a:close/>
                </a:path>
                <a:path w="57150" h="133350">
                  <a:moveTo>
                    <a:pt x="19049" y="133349"/>
                  </a:moveTo>
                  <a:lnTo>
                    <a:pt x="9524" y="133349"/>
                  </a:lnTo>
                  <a:lnTo>
                    <a:pt x="19049" y="1333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6781799" y="2571749"/>
              <a:ext cx="57150" cy="133350"/>
            </a:xfrm>
            <a:custGeom>
              <a:avLst/>
              <a:gdLst/>
              <a:ahLst/>
              <a:cxnLst/>
              <a:rect l="l" t="t" r="r" b="b"/>
              <a:pathLst>
                <a:path w="57150" h="133350">
                  <a:moveTo>
                    <a:pt x="28574" y="0"/>
                  </a:moveTo>
                  <a:lnTo>
                    <a:pt x="28574" y="9524"/>
                  </a:lnTo>
                  <a:lnTo>
                    <a:pt x="28574" y="0"/>
                  </a:lnTo>
                  <a:close/>
                </a:path>
                <a:path w="57150" h="133350">
                  <a:moveTo>
                    <a:pt x="47624" y="47624"/>
                  </a:moveTo>
                  <a:lnTo>
                    <a:pt x="47624" y="38099"/>
                  </a:lnTo>
                  <a:lnTo>
                    <a:pt x="57149" y="38099"/>
                  </a:ln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57150" h="133350">
                  <a:moveTo>
                    <a:pt x="38099" y="76199"/>
                  </a:moveTo>
                  <a:lnTo>
                    <a:pt x="28574" y="76199"/>
                  </a:lnTo>
                  <a:lnTo>
                    <a:pt x="38099" y="76199"/>
                  </a:lnTo>
                  <a:close/>
                </a:path>
                <a:path w="57150" h="133350">
                  <a:moveTo>
                    <a:pt x="28574" y="76199"/>
                  </a:moveTo>
                  <a:lnTo>
                    <a:pt x="28574" y="85724"/>
                  </a:lnTo>
                  <a:lnTo>
                    <a:pt x="28574" y="76199"/>
                  </a:lnTo>
                  <a:close/>
                </a:path>
                <a:path w="57150" h="133350">
                  <a:moveTo>
                    <a:pt x="38099" y="85724"/>
                  </a:moveTo>
                  <a:lnTo>
                    <a:pt x="28574" y="85724"/>
                  </a:lnTo>
                  <a:lnTo>
                    <a:pt x="38099" y="85724"/>
                  </a:lnTo>
                  <a:close/>
                </a:path>
                <a:path w="57150" h="133350">
                  <a:moveTo>
                    <a:pt x="38099" y="95249"/>
                  </a:moveTo>
                  <a:lnTo>
                    <a:pt x="38099" y="104774"/>
                  </a:lnTo>
                  <a:lnTo>
                    <a:pt x="38099" y="95249"/>
                  </a:lnTo>
                  <a:close/>
                </a:path>
                <a:path w="57150" h="133350">
                  <a:moveTo>
                    <a:pt x="0" y="104774"/>
                  </a:moveTo>
                  <a:lnTo>
                    <a:pt x="0" y="114299"/>
                  </a:lnTo>
                  <a:lnTo>
                    <a:pt x="0" y="104774"/>
                  </a:lnTo>
                  <a:close/>
                </a:path>
                <a:path w="57150" h="133350">
                  <a:moveTo>
                    <a:pt x="19049" y="133349"/>
                  </a:moveTo>
                  <a:lnTo>
                    <a:pt x="9524" y="133349"/>
                  </a:lnTo>
                  <a:lnTo>
                    <a:pt x="19049" y="1333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8" name="object 288"/>
          <p:cNvGrpSpPr/>
          <p:nvPr/>
        </p:nvGrpSpPr>
        <p:grpSpPr>
          <a:xfrm>
            <a:off x="5705474" y="2709864"/>
            <a:ext cx="19050" cy="9525"/>
            <a:chOff x="5705474" y="2709862"/>
            <a:chExt cx="19050" cy="9525"/>
          </a:xfrm>
        </p:grpSpPr>
        <p:sp>
          <p:nvSpPr>
            <p:cNvPr id="289" name="object 289"/>
            <p:cNvSpPr/>
            <p:nvPr/>
          </p:nvSpPr>
          <p:spPr>
            <a:xfrm>
              <a:off x="5705474" y="271462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5705474" y="271462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1" name="object 291"/>
          <p:cNvGrpSpPr/>
          <p:nvPr/>
        </p:nvGrpSpPr>
        <p:grpSpPr>
          <a:xfrm>
            <a:off x="6019802" y="2709864"/>
            <a:ext cx="9525" cy="9525"/>
            <a:chOff x="6019799" y="2709862"/>
            <a:chExt cx="9525" cy="9525"/>
          </a:xfrm>
        </p:grpSpPr>
        <p:sp>
          <p:nvSpPr>
            <p:cNvPr id="292" name="object 292"/>
            <p:cNvSpPr/>
            <p:nvPr/>
          </p:nvSpPr>
          <p:spPr>
            <a:xfrm>
              <a:off x="6019799" y="27146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6019799" y="27146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4" name="object 294"/>
          <p:cNvGrpSpPr/>
          <p:nvPr/>
        </p:nvGrpSpPr>
        <p:grpSpPr>
          <a:xfrm>
            <a:off x="5924552" y="2719389"/>
            <a:ext cx="47625" cy="9525"/>
            <a:chOff x="5924549" y="2719387"/>
            <a:chExt cx="47625" cy="9525"/>
          </a:xfrm>
        </p:grpSpPr>
        <p:sp>
          <p:nvSpPr>
            <p:cNvPr id="295" name="object 295"/>
            <p:cNvSpPr/>
            <p:nvPr/>
          </p:nvSpPr>
          <p:spPr>
            <a:xfrm>
              <a:off x="5924549" y="2724149"/>
              <a:ext cx="47625" cy="0"/>
            </a:xfrm>
            <a:custGeom>
              <a:avLst/>
              <a:gdLst/>
              <a:ahLst/>
              <a:cxnLst/>
              <a:rect l="l" t="t" r="r" b="b"/>
              <a:pathLst>
                <a:path w="47625">
                  <a:moveTo>
                    <a:pt x="19049" y="0"/>
                  </a:moveTo>
                  <a:lnTo>
                    <a:pt x="47624" y="0"/>
                  </a:ln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47625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5924549" y="2724149"/>
              <a:ext cx="47625" cy="0"/>
            </a:xfrm>
            <a:custGeom>
              <a:avLst/>
              <a:gdLst/>
              <a:ahLst/>
              <a:cxnLst/>
              <a:rect l="l" t="t" r="r" b="b"/>
              <a:pathLst>
                <a:path w="47625">
                  <a:moveTo>
                    <a:pt x="19049" y="0"/>
                  </a:moveTo>
                  <a:lnTo>
                    <a:pt x="47624" y="0"/>
                  </a:ln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47625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7" name="object 297"/>
          <p:cNvGrpSpPr/>
          <p:nvPr/>
        </p:nvGrpSpPr>
        <p:grpSpPr>
          <a:xfrm>
            <a:off x="5538789" y="2733676"/>
            <a:ext cx="9525" cy="9525"/>
            <a:chOff x="5538787" y="2733674"/>
            <a:chExt cx="9525" cy="9525"/>
          </a:xfrm>
        </p:grpSpPr>
        <p:sp>
          <p:nvSpPr>
            <p:cNvPr id="298" name="object 298"/>
            <p:cNvSpPr/>
            <p:nvPr/>
          </p:nvSpPr>
          <p:spPr>
            <a:xfrm>
              <a:off x="5543549" y="27336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5543549" y="27336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0" name="object 300"/>
          <p:cNvGrpSpPr/>
          <p:nvPr/>
        </p:nvGrpSpPr>
        <p:grpSpPr>
          <a:xfrm>
            <a:off x="5391152" y="2738440"/>
            <a:ext cx="9525" cy="9525"/>
            <a:chOff x="5391149" y="2738437"/>
            <a:chExt cx="9525" cy="9525"/>
          </a:xfrm>
        </p:grpSpPr>
        <p:sp>
          <p:nvSpPr>
            <p:cNvPr id="301" name="object 301"/>
            <p:cNvSpPr/>
            <p:nvPr/>
          </p:nvSpPr>
          <p:spPr>
            <a:xfrm>
              <a:off x="5391149" y="27431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5391149" y="27431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3" name="object 303"/>
          <p:cNvGrpSpPr/>
          <p:nvPr/>
        </p:nvGrpSpPr>
        <p:grpSpPr>
          <a:xfrm>
            <a:off x="5624512" y="2767014"/>
            <a:ext cx="19050" cy="28575"/>
            <a:chOff x="5624512" y="2767012"/>
            <a:chExt cx="19050" cy="28575"/>
          </a:xfrm>
        </p:grpSpPr>
        <p:sp>
          <p:nvSpPr>
            <p:cNvPr id="304" name="object 304"/>
            <p:cNvSpPr/>
            <p:nvPr/>
          </p:nvSpPr>
          <p:spPr>
            <a:xfrm>
              <a:off x="5629274" y="2771774"/>
              <a:ext cx="9525" cy="19050"/>
            </a:xfrm>
            <a:custGeom>
              <a:avLst/>
              <a:gdLst/>
              <a:ahLst/>
              <a:cxnLst/>
              <a:rect l="l" t="t" r="r" b="b"/>
              <a:pathLst>
                <a:path w="9525" h="19050">
                  <a:moveTo>
                    <a:pt x="952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5629274" y="2771774"/>
              <a:ext cx="9525" cy="19050"/>
            </a:xfrm>
            <a:custGeom>
              <a:avLst/>
              <a:gdLst/>
              <a:ahLst/>
              <a:cxnLst/>
              <a:rect l="l" t="t" r="r" b="b"/>
              <a:pathLst>
                <a:path w="9525" h="19050">
                  <a:moveTo>
                    <a:pt x="952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6" name="object 306"/>
          <p:cNvGrpSpPr/>
          <p:nvPr/>
        </p:nvGrpSpPr>
        <p:grpSpPr>
          <a:xfrm>
            <a:off x="6800852" y="2767014"/>
            <a:ext cx="9525" cy="9525"/>
            <a:chOff x="6800850" y="2767012"/>
            <a:chExt cx="9525" cy="9525"/>
          </a:xfrm>
        </p:grpSpPr>
        <p:sp>
          <p:nvSpPr>
            <p:cNvPr id="307" name="object 307"/>
            <p:cNvSpPr/>
            <p:nvPr/>
          </p:nvSpPr>
          <p:spPr>
            <a:xfrm>
              <a:off x="6800850" y="27717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6800850" y="27717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9" name="object 309"/>
          <p:cNvGrpSpPr/>
          <p:nvPr/>
        </p:nvGrpSpPr>
        <p:grpSpPr>
          <a:xfrm>
            <a:off x="5957887" y="2786062"/>
            <a:ext cx="19050" cy="19050"/>
            <a:chOff x="5957887" y="2786062"/>
            <a:chExt cx="19050" cy="19050"/>
          </a:xfrm>
        </p:grpSpPr>
        <p:sp>
          <p:nvSpPr>
            <p:cNvPr id="310" name="object 310"/>
            <p:cNvSpPr/>
            <p:nvPr/>
          </p:nvSpPr>
          <p:spPr>
            <a:xfrm>
              <a:off x="5962649" y="27908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0"/>
                  </a:move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5962649" y="27908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0"/>
                  </a:move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2" name="object 312"/>
          <p:cNvGrpSpPr/>
          <p:nvPr/>
        </p:nvGrpSpPr>
        <p:grpSpPr>
          <a:xfrm>
            <a:off x="5086352" y="2824164"/>
            <a:ext cx="9525" cy="9525"/>
            <a:chOff x="5086349" y="2824162"/>
            <a:chExt cx="9525" cy="9525"/>
          </a:xfrm>
        </p:grpSpPr>
        <p:sp>
          <p:nvSpPr>
            <p:cNvPr id="313" name="object 313"/>
            <p:cNvSpPr/>
            <p:nvPr/>
          </p:nvSpPr>
          <p:spPr>
            <a:xfrm>
              <a:off x="5086349" y="28289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5086349" y="28289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5" name="object 315"/>
          <p:cNvGrpSpPr/>
          <p:nvPr/>
        </p:nvGrpSpPr>
        <p:grpSpPr>
          <a:xfrm>
            <a:off x="5400677" y="2833689"/>
            <a:ext cx="9525" cy="9525"/>
            <a:chOff x="5400674" y="2833687"/>
            <a:chExt cx="9525" cy="9525"/>
          </a:xfrm>
        </p:grpSpPr>
        <p:sp>
          <p:nvSpPr>
            <p:cNvPr id="316" name="object 316"/>
            <p:cNvSpPr/>
            <p:nvPr/>
          </p:nvSpPr>
          <p:spPr>
            <a:xfrm>
              <a:off x="5400674" y="2838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5400674" y="2838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8" name="object 318"/>
          <p:cNvGrpSpPr/>
          <p:nvPr/>
        </p:nvGrpSpPr>
        <p:grpSpPr>
          <a:xfrm>
            <a:off x="5519740" y="2838452"/>
            <a:ext cx="9525" cy="9525"/>
            <a:chOff x="5519737" y="2838449"/>
            <a:chExt cx="9525" cy="9525"/>
          </a:xfrm>
        </p:grpSpPr>
        <p:sp>
          <p:nvSpPr>
            <p:cNvPr id="319" name="object 319"/>
            <p:cNvSpPr/>
            <p:nvPr/>
          </p:nvSpPr>
          <p:spPr>
            <a:xfrm>
              <a:off x="5524499" y="28384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5524499" y="28384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1" name="object 321"/>
          <p:cNvGrpSpPr/>
          <p:nvPr/>
        </p:nvGrpSpPr>
        <p:grpSpPr>
          <a:xfrm>
            <a:off x="6815139" y="2914652"/>
            <a:ext cx="9525" cy="9525"/>
            <a:chOff x="6815137" y="2914649"/>
            <a:chExt cx="9525" cy="9525"/>
          </a:xfrm>
        </p:grpSpPr>
        <p:sp>
          <p:nvSpPr>
            <p:cNvPr id="322" name="object 322"/>
            <p:cNvSpPr/>
            <p:nvPr/>
          </p:nvSpPr>
          <p:spPr>
            <a:xfrm>
              <a:off x="6819899" y="2914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6819899" y="2914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4" name="object 324"/>
          <p:cNvGrpSpPr/>
          <p:nvPr/>
        </p:nvGrpSpPr>
        <p:grpSpPr>
          <a:xfrm>
            <a:off x="5486402" y="2909889"/>
            <a:ext cx="33655" cy="28575"/>
            <a:chOff x="5486399" y="2909887"/>
            <a:chExt cx="33655" cy="28575"/>
          </a:xfrm>
        </p:grpSpPr>
        <p:sp>
          <p:nvSpPr>
            <p:cNvPr id="325" name="object 325"/>
            <p:cNvSpPr/>
            <p:nvPr/>
          </p:nvSpPr>
          <p:spPr>
            <a:xfrm>
              <a:off x="5486399" y="291464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28574" y="0"/>
                  </a:moveTo>
                  <a:lnTo>
                    <a:pt x="28574" y="9524"/>
                  </a:lnTo>
                  <a:lnTo>
                    <a:pt x="19049" y="9524"/>
                  </a:ln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28575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5486399" y="291464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28574" y="0"/>
                  </a:moveTo>
                  <a:lnTo>
                    <a:pt x="28574" y="9524"/>
                  </a:lnTo>
                  <a:lnTo>
                    <a:pt x="19049" y="9524"/>
                  </a:ln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28575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7" name="object 327"/>
          <p:cNvGrpSpPr/>
          <p:nvPr/>
        </p:nvGrpSpPr>
        <p:grpSpPr>
          <a:xfrm>
            <a:off x="5629276" y="2947990"/>
            <a:ext cx="9525" cy="9525"/>
            <a:chOff x="5629274" y="2947987"/>
            <a:chExt cx="9525" cy="9525"/>
          </a:xfrm>
        </p:grpSpPr>
        <p:sp>
          <p:nvSpPr>
            <p:cNvPr id="328" name="object 328"/>
            <p:cNvSpPr/>
            <p:nvPr/>
          </p:nvSpPr>
          <p:spPr>
            <a:xfrm>
              <a:off x="5629274" y="29527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5629274" y="29527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0" name="object 330"/>
          <p:cNvGrpSpPr/>
          <p:nvPr/>
        </p:nvGrpSpPr>
        <p:grpSpPr>
          <a:xfrm>
            <a:off x="5057777" y="2976564"/>
            <a:ext cx="9525" cy="9525"/>
            <a:chOff x="5057774" y="2976562"/>
            <a:chExt cx="9525" cy="9525"/>
          </a:xfrm>
        </p:grpSpPr>
        <p:sp>
          <p:nvSpPr>
            <p:cNvPr id="331" name="object 331"/>
            <p:cNvSpPr/>
            <p:nvPr/>
          </p:nvSpPr>
          <p:spPr>
            <a:xfrm>
              <a:off x="5057774" y="29813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5057774" y="29813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3" name="object 333"/>
          <p:cNvGrpSpPr/>
          <p:nvPr/>
        </p:nvGrpSpPr>
        <p:grpSpPr>
          <a:xfrm>
            <a:off x="5334002" y="2976564"/>
            <a:ext cx="9525" cy="9525"/>
            <a:chOff x="5333999" y="2976562"/>
            <a:chExt cx="9525" cy="9525"/>
          </a:xfrm>
        </p:grpSpPr>
        <p:sp>
          <p:nvSpPr>
            <p:cNvPr id="334" name="object 334"/>
            <p:cNvSpPr/>
            <p:nvPr/>
          </p:nvSpPr>
          <p:spPr>
            <a:xfrm>
              <a:off x="5333999" y="29813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5333999" y="29813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6" name="object 336"/>
          <p:cNvGrpSpPr/>
          <p:nvPr/>
        </p:nvGrpSpPr>
        <p:grpSpPr>
          <a:xfrm>
            <a:off x="6710362" y="3014662"/>
            <a:ext cx="19050" cy="19050"/>
            <a:chOff x="6710362" y="3014662"/>
            <a:chExt cx="19050" cy="19050"/>
          </a:xfrm>
        </p:grpSpPr>
        <p:sp>
          <p:nvSpPr>
            <p:cNvPr id="337" name="object 337"/>
            <p:cNvSpPr/>
            <p:nvPr/>
          </p:nvSpPr>
          <p:spPr>
            <a:xfrm>
              <a:off x="6715124" y="30194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0"/>
                  </a:move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6715124" y="30194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0"/>
                  </a:move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9" name="object 339"/>
          <p:cNvGrpSpPr/>
          <p:nvPr/>
        </p:nvGrpSpPr>
        <p:grpSpPr>
          <a:xfrm>
            <a:off x="5795964" y="3038477"/>
            <a:ext cx="9525" cy="9525"/>
            <a:chOff x="5795962" y="3038474"/>
            <a:chExt cx="9525" cy="9525"/>
          </a:xfrm>
        </p:grpSpPr>
        <p:sp>
          <p:nvSpPr>
            <p:cNvPr id="340" name="object 340"/>
            <p:cNvSpPr/>
            <p:nvPr/>
          </p:nvSpPr>
          <p:spPr>
            <a:xfrm>
              <a:off x="5800724" y="3038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5800724" y="30384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2" name="object 342"/>
          <p:cNvGrpSpPr/>
          <p:nvPr/>
        </p:nvGrpSpPr>
        <p:grpSpPr>
          <a:xfrm>
            <a:off x="5695951" y="3052764"/>
            <a:ext cx="9525" cy="9525"/>
            <a:chOff x="5695949" y="3052762"/>
            <a:chExt cx="9525" cy="9525"/>
          </a:xfrm>
        </p:grpSpPr>
        <p:sp>
          <p:nvSpPr>
            <p:cNvPr id="343" name="object 343"/>
            <p:cNvSpPr/>
            <p:nvPr/>
          </p:nvSpPr>
          <p:spPr>
            <a:xfrm>
              <a:off x="5695949" y="30575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5695949" y="30575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5" name="object 345"/>
          <p:cNvGrpSpPr/>
          <p:nvPr/>
        </p:nvGrpSpPr>
        <p:grpSpPr>
          <a:xfrm>
            <a:off x="6172202" y="2919415"/>
            <a:ext cx="47625" cy="161925"/>
            <a:chOff x="6172199" y="2919412"/>
            <a:chExt cx="47625" cy="161925"/>
          </a:xfrm>
        </p:grpSpPr>
        <p:sp>
          <p:nvSpPr>
            <p:cNvPr id="346" name="object 346"/>
            <p:cNvSpPr/>
            <p:nvPr/>
          </p:nvSpPr>
          <p:spPr>
            <a:xfrm>
              <a:off x="6172199" y="2924174"/>
              <a:ext cx="47625" cy="152400"/>
            </a:xfrm>
            <a:custGeom>
              <a:avLst/>
              <a:gdLst/>
              <a:ahLst/>
              <a:cxnLst/>
              <a:rect l="l" t="t" r="r" b="b"/>
              <a:pathLst>
                <a:path w="47625" h="152400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  <a:path w="47625" h="152400">
                  <a:moveTo>
                    <a:pt x="28574" y="47624"/>
                  </a:moveTo>
                  <a:lnTo>
                    <a:pt x="28574" y="38099"/>
                  </a:lnTo>
                  <a:lnTo>
                    <a:pt x="19049" y="38099"/>
                  </a:lnTo>
                  <a:lnTo>
                    <a:pt x="28574" y="38099"/>
                  </a:lnTo>
                  <a:lnTo>
                    <a:pt x="28574" y="47624"/>
                  </a:lnTo>
                  <a:close/>
                </a:path>
                <a:path w="47625" h="152400">
                  <a:moveTo>
                    <a:pt x="19049" y="57149"/>
                  </a:moveTo>
                  <a:lnTo>
                    <a:pt x="28574" y="57149"/>
                  </a:lnTo>
                  <a:lnTo>
                    <a:pt x="19049" y="57149"/>
                  </a:lnTo>
                  <a:close/>
                </a:path>
                <a:path w="47625" h="152400">
                  <a:moveTo>
                    <a:pt x="38099" y="76199"/>
                  </a:moveTo>
                  <a:lnTo>
                    <a:pt x="38099" y="66674"/>
                  </a:lnTo>
                  <a:lnTo>
                    <a:pt x="38099" y="76199"/>
                  </a:lnTo>
                  <a:close/>
                </a:path>
                <a:path w="47625" h="152400">
                  <a:moveTo>
                    <a:pt x="28574" y="66674"/>
                  </a:moveTo>
                  <a:lnTo>
                    <a:pt x="28574" y="76199"/>
                  </a:lnTo>
                  <a:lnTo>
                    <a:pt x="28574" y="66674"/>
                  </a:lnTo>
                  <a:close/>
                </a:path>
                <a:path w="47625" h="152400">
                  <a:moveTo>
                    <a:pt x="28574" y="76199"/>
                  </a:moveTo>
                  <a:lnTo>
                    <a:pt x="28574" y="85724"/>
                  </a:lnTo>
                  <a:lnTo>
                    <a:pt x="28574" y="76199"/>
                  </a:lnTo>
                  <a:close/>
                </a:path>
                <a:path w="47625" h="152400">
                  <a:moveTo>
                    <a:pt x="38099" y="95249"/>
                  </a:moveTo>
                  <a:lnTo>
                    <a:pt x="47624" y="95249"/>
                  </a:lnTo>
                  <a:lnTo>
                    <a:pt x="38099" y="95249"/>
                  </a:lnTo>
                  <a:close/>
                </a:path>
                <a:path w="47625" h="152400">
                  <a:moveTo>
                    <a:pt x="38099" y="95249"/>
                  </a:moveTo>
                  <a:lnTo>
                    <a:pt x="38099" y="104774"/>
                  </a:lnTo>
                  <a:lnTo>
                    <a:pt x="38099" y="95249"/>
                  </a:lnTo>
                  <a:close/>
                </a:path>
                <a:path w="47625" h="152400">
                  <a:moveTo>
                    <a:pt x="47624" y="114299"/>
                  </a:moveTo>
                  <a:lnTo>
                    <a:pt x="38099" y="114299"/>
                  </a:lnTo>
                  <a:lnTo>
                    <a:pt x="47624" y="114299"/>
                  </a:lnTo>
                  <a:close/>
                </a:path>
                <a:path w="47625" h="152400">
                  <a:moveTo>
                    <a:pt x="38099" y="152399"/>
                  </a:moveTo>
                  <a:lnTo>
                    <a:pt x="28574" y="152399"/>
                  </a:lnTo>
                  <a:lnTo>
                    <a:pt x="38099" y="1523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6172199" y="2924174"/>
              <a:ext cx="47625" cy="152400"/>
            </a:xfrm>
            <a:custGeom>
              <a:avLst/>
              <a:gdLst/>
              <a:ahLst/>
              <a:cxnLst/>
              <a:rect l="l" t="t" r="r" b="b"/>
              <a:pathLst>
                <a:path w="47625" h="152400">
                  <a:moveTo>
                    <a:pt x="9524" y="0"/>
                  </a:moveTo>
                  <a:lnTo>
                    <a:pt x="19049" y="0"/>
                  </a:lnTo>
                  <a:lnTo>
                    <a:pt x="0" y="0"/>
                  </a:lnTo>
                  <a:lnTo>
                    <a:pt x="9524" y="0"/>
                  </a:lnTo>
                  <a:close/>
                </a:path>
                <a:path w="47625" h="152400">
                  <a:moveTo>
                    <a:pt x="28574" y="47624"/>
                  </a:moveTo>
                  <a:lnTo>
                    <a:pt x="28574" y="38099"/>
                  </a:lnTo>
                  <a:lnTo>
                    <a:pt x="19049" y="38099"/>
                  </a:lnTo>
                  <a:lnTo>
                    <a:pt x="28574" y="38099"/>
                  </a:lnTo>
                  <a:lnTo>
                    <a:pt x="28574" y="47624"/>
                  </a:lnTo>
                  <a:close/>
                </a:path>
                <a:path w="47625" h="152400">
                  <a:moveTo>
                    <a:pt x="19049" y="57149"/>
                  </a:moveTo>
                  <a:lnTo>
                    <a:pt x="28574" y="57149"/>
                  </a:lnTo>
                  <a:lnTo>
                    <a:pt x="19049" y="57149"/>
                  </a:lnTo>
                  <a:close/>
                </a:path>
                <a:path w="47625" h="152400">
                  <a:moveTo>
                    <a:pt x="38099" y="76199"/>
                  </a:moveTo>
                  <a:lnTo>
                    <a:pt x="38099" y="66674"/>
                  </a:lnTo>
                  <a:lnTo>
                    <a:pt x="38099" y="76199"/>
                  </a:lnTo>
                  <a:close/>
                </a:path>
                <a:path w="47625" h="152400">
                  <a:moveTo>
                    <a:pt x="28574" y="66674"/>
                  </a:moveTo>
                  <a:lnTo>
                    <a:pt x="28574" y="76199"/>
                  </a:lnTo>
                  <a:lnTo>
                    <a:pt x="28574" y="66674"/>
                  </a:lnTo>
                  <a:close/>
                </a:path>
                <a:path w="47625" h="152400">
                  <a:moveTo>
                    <a:pt x="28574" y="76199"/>
                  </a:moveTo>
                  <a:lnTo>
                    <a:pt x="28574" y="85724"/>
                  </a:lnTo>
                  <a:lnTo>
                    <a:pt x="28574" y="76199"/>
                  </a:lnTo>
                  <a:close/>
                </a:path>
                <a:path w="47625" h="152400">
                  <a:moveTo>
                    <a:pt x="38099" y="95249"/>
                  </a:moveTo>
                  <a:lnTo>
                    <a:pt x="47624" y="95249"/>
                  </a:lnTo>
                  <a:lnTo>
                    <a:pt x="38099" y="95249"/>
                  </a:lnTo>
                  <a:close/>
                </a:path>
                <a:path w="47625" h="152400">
                  <a:moveTo>
                    <a:pt x="38099" y="95249"/>
                  </a:moveTo>
                  <a:lnTo>
                    <a:pt x="38099" y="104774"/>
                  </a:lnTo>
                  <a:lnTo>
                    <a:pt x="38099" y="95249"/>
                  </a:lnTo>
                  <a:close/>
                </a:path>
                <a:path w="47625" h="152400">
                  <a:moveTo>
                    <a:pt x="47624" y="114299"/>
                  </a:moveTo>
                  <a:lnTo>
                    <a:pt x="38099" y="114299"/>
                  </a:lnTo>
                  <a:lnTo>
                    <a:pt x="47624" y="114299"/>
                  </a:lnTo>
                  <a:close/>
                </a:path>
                <a:path w="47625" h="152400">
                  <a:moveTo>
                    <a:pt x="38099" y="152399"/>
                  </a:moveTo>
                  <a:lnTo>
                    <a:pt x="28574" y="152399"/>
                  </a:lnTo>
                  <a:lnTo>
                    <a:pt x="38099" y="1523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8" name="object 348"/>
          <p:cNvGrpSpPr/>
          <p:nvPr/>
        </p:nvGrpSpPr>
        <p:grpSpPr>
          <a:xfrm>
            <a:off x="5519739" y="3076574"/>
            <a:ext cx="28575" cy="38100"/>
            <a:chOff x="5519737" y="3076574"/>
            <a:chExt cx="28575" cy="38100"/>
          </a:xfrm>
        </p:grpSpPr>
        <p:sp>
          <p:nvSpPr>
            <p:cNvPr id="349" name="object 349"/>
            <p:cNvSpPr/>
            <p:nvPr/>
          </p:nvSpPr>
          <p:spPr>
            <a:xfrm>
              <a:off x="5524499" y="3076574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19049" y="0"/>
                  </a:moveTo>
                  <a:lnTo>
                    <a:pt x="19049" y="9524"/>
                  </a:lnTo>
                  <a:lnTo>
                    <a:pt x="19049" y="0"/>
                  </a:lnTo>
                  <a:close/>
                </a:path>
                <a:path w="19050" h="38100">
                  <a:moveTo>
                    <a:pt x="0" y="28574"/>
                  </a:moveTo>
                  <a:lnTo>
                    <a:pt x="0" y="38099"/>
                  </a:lnTo>
                  <a:lnTo>
                    <a:pt x="0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5524499" y="3076574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19049" y="0"/>
                  </a:moveTo>
                  <a:lnTo>
                    <a:pt x="19049" y="9524"/>
                  </a:lnTo>
                  <a:lnTo>
                    <a:pt x="19049" y="0"/>
                  </a:lnTo>
                  <a:close/>
                </a:path>
                <a:path w="19050" h="38100">
                  <a:moveTo>
                    <a:pt x="0" y="28574"/>
                  </a:moveTo>
                  <a:lnTo>
                    <a:pt x="0" y="38099"/>
                  </a:lnTo>
                  <a:lnTo>
                    <a:pt x="0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1" name="object 351"/>
          <p:cNvGrpSpPr/>
          <p:nvPr/>
        </p:nvGrpSpPr>
        <p:grpSpPr>
          <a:xfrm>
            <a:off x="5910263" y="3081337"/>
            <a:ext cx="43180" cy="38100"/>
            <a:chOff x="5910262" y="3081337"/>
            <a:chExt cx="43180" cy="38100"/>
          </a:xfrm>
        </p:grpSpPr>
        <p:sp>
          <p:nvSpPr>
            <p:cNvPr id="352" name="object 352"/>
            <p:cNvSpPr/>
            <p:nvPr/>
          </p:nvSpPr>
          <p:spPr>
            <a:xfrm>
              <a:off x="5915024" y="3086099"/>
              <a:ext cx="38100" cy="28575"/>
            </a:xfrm>
            <a:custGeom>
              <a:avLst/>
              <a:gdLst/>
              <a:ahLst/>
              <a:cxnLst/>
              <a:rect l="l" t="t" r="r" b="b"/>
              <a:pathLst>
                <a:path w="38100" h="285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38100" h="28575">
                  <a:moveTo>
                    <a:pt x="0" y="0"/>
                  </a:move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close/>
                </a:path>
                <a:path w="38100" h="28575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5915024" y="3086099"/>
              <a:ext cx="38100" cy="28575"/>
            </a:xfrm>
            <a:custGeom>
              <a:avLst/>
              <a:gdLst/>
              <a:ahLst/>
              <a:cxnLst/>
              <a:rect l="l" t="t" r="r" b="b"/>
              <a:pathLst>
                <a:path w="38100" h="285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38100" h="28575">
                  <a:moveTo>
                    <a:pt x="0" y="0"/>
                  </a:move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close/>
                </a:path>
                <a:path w="38100" h="28575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4" name="object 354"/>
          <p:cNvGrpSpPr/>
          <p:nvPr/>
        </p:nvGrpSpPr>
        <p:grpSpPr>
          <a:xfrm>
            <a:off x="4991102" y="3138490"/>
            <a:ext cx="9525" cy="9525"/>
            <a:chOff x="4991099" y="3138487"/>
            <a:chExt cx="9525" cy="9525"/>
          </a:xfrm>
        </p:grpSpPr>
        <p:sp>
          <p:nvSpPr>
            <p:cNvPr id="355" name="object 355"/>
            <p:cNvSpPr/>
            <p:nvPr/>
          </p:nvSpPr>
          <p:spPr>
            <a:xfrm>
              <a:off x="4991099" y="31432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4991099" y="31432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7" name="object 357"/>
          <p:cNvGrpSpPr/>
          <p:nvPr/>
        </p:nvGrpSpPr>
        <p:grpSpPr>
          <a:xfrm>
            <a:off x="6272214" y="3143251"/>
            <a:ext cx="9525" cy="9525"/>
            <a:chOff x="6272212" y="3143249"/>
            <a:chExt cx="9525" cy="9525"/>
          </a:xfrm>
        </p:grpSpPr>
        <p:sp>
          <p:nvSpPr>
            <p:cNvPr id="358" name="object 358"/>
            <p:cNvSpPr/>
            <p:nvPr/>
          </p:nvSpPr>
          <p:spPr>
            <a:xfrm>
              <a:off x="6276974" y="31432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6276974" y="31432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0" name="object 360"/>
          <p:cNvGrpSpPr/>
          <p:nvPr/>
        </p:nvGrpSpPr>
        <p:grpSpPr>
          <a:xfrm>
            <a:off x="5181599" y="3138490"/>
            <a:ext cx="19050" cy="9525"/>
            <a:chOff x="5181599" y="3138487"/>
            <a:chExt cx="19050" cy="9525"/>
          </a:xfrm>
        </p:grpSpPr>
        <p:sp>
          <p:nvSpPr>
            <p:cNvPr id="361" name="object 361"/>
            <p:cNvSpPr/>
            <p:nvPr/>
          </p:nvSpPr>
          <p:spPr>
            <a:xfrm>
              <a:off x="5181599" y="3143249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>
                  <a:moveTo>
                    <a:pt x="19049" y="0"/>
                  </a:moveTo>
                  <a:lnTo>
                    <a:pt x="9524" y="0"/>
                  </a:lnTo>
                  <a:lnTo>
                    <a:pt x="19049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5181599" y="3143249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19050">
                  <a:moveTo>
                    <a:pt x="19049" y="0"/>
                  </a:moveTo>
                  <a:lnTo>
                    <a:pt x="9524" y="0"/>
                  </a:lnTo>
                  <a:lnTo>
                    <a:pt x="19049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3" name="object 363"/>
          <p:cNvGrpSpPr/>
          <p:nvPr/>
        </p:nvGrpSpPr>
        <p:grpSpPr>
          <a:xfrm>
            <a:off x="5753102" y="3176589"/>
            <a:ext cx="9525" cy="9525"/>
            <a:chOff x="5753099" y="3176587"/>
            <a:chExt cx="9525" cy="9525"/>
          </a:xfrm>
        </p:grpSpPr>
        <p:sp>
          <p:nvSpPr>
            <p:cNvPr id="364" name="object 364"/>
            <p:cNvSpPr/>
            <p:nvPr/>
          </p:nvSpPr>
          <p:spPr>
            <a:xfrm>
              <a:off x="5753099" y="3181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5753099" y="31813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6" name="object 366"/>
          <p:cNvGrpSpPr/>
          <p:nvPr/>
        </p:nvGrpSpPr>
        <p:grpSpPr>
          <a:xfrm>
            <a:off x="6672263" y="3124202"/>
            <a:ext cx="76200" cy="66675"/>
            <a:chOff x="6672262" y="3124199"/>
            <a:chExt cx="76200" cy="66675"/>
          </a:xfrm>
        </p:grpSpPr>
        <p:sp>
          <p:nvSpPr>
            <p:cNvPr id="367" name="object 367"/>
            <p:cNvSpPr/>
            <p:nvPr/>
          </p:nvSpPr>
          <p:spPr>
            <a:xfrm>
              <a:off x="6677024" y="3124199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66675" h="66675">
                  <a:moveTo>
                    <a:pt x="19049" y="19049"/>
                  </a:moveTo>
                  <a:lnTo>
                    <a:pt x="19049" y="28574"/>
                  </a:lnTo>
                  <a:lnTo>
                    <a:pt x="19049" y="19049"/>
                  </a:lnTo>
                  <a:close/>
                </a:path>
                <a:path w="66675" h="66675">
                  <a:moveTo>
                    <a:pt x="66674" y="57149"/>
                  </a:moveTo>
                  <a:lnTo>
                    <a:pt x="66674" y="66674"/>
                  </a:lnTo>
                  <a:lnTo>
                    <a:pt x="66674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6677024" y="3124199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66675" h="66675">
                  <a:moveTo>
                    <a:pt x="19049" y="19049"/>
                  </a:moveTo>
                  <a:lnTo>
                    <a:pt x="19049" y="28574"/>
                  </a:lnTo>
                  <a:lnTo>
                    <a:pt x="19049" y="19049"/>
                  </a:lnTo>
                  <a:close/>
                </a:path>
                <a:path w="66675" h="66675">
                  <a:moveTo>
                    <a:pt x="66674" y="57149"/>
                  </a:moveTo>
                  <a:lnTo>
                    <a:pt x="66674" y="66674"/>
                  </a:lnTo>
                  <a:lnTo>
                    <a:pt x="66674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9" name="object 369"/>
          <p:cNvGrpSpPr/>
          <p:nvPr/>
        </p:nvGrpSpPr>
        <p:grpSpPr>
          <a:xfrm>
            <a:off x="4810127" y="3186114"/>
            <a:ext cx="9525" cy="9525"/>
            <a:chOff x="4810124" y="3186112"/>
            <a:chExt cx="9525" cy="9525"/>
          </a:xfrm>
        </p:grpSpPr>
        <p:sp>
          <p:nvSpPr>
            <p:cNvPr id="370" name="object 370"/>
            <p:cNvSpPr/>
            <p:nvPr/>
          </p:nvSpPr>
          <p:spPr>
            <a:xfrm>
              <a:off x="4810124" y="31908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4810124" y="31908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2" name="object 372"/>
          <p:cNvGrpSpPr/>
          <p:nvPr/>
        </p:nvGrpSpPr>
        <p:grpSpPr>
          <a:xfrm>
            <a:off x="6005514" y="3190877"/>
            <a:ext cx="9525" cy="9525"/>
            <a:chOff x="6005512" y="3190874"/>
            <a:chExt cx="9525" cy="9525"/>
          </a:xfrm>
        </p:grpSpPr>
        <p:sp>
          <p:nvSpPr>
            <p:cNvPr id="373" name="object 373"/>
            <p:cNvSpPr/>
            <p:nvPr/>
          </p:nvSpPr>
          <p:spPr>
            <a:xfrm>
              <a:off x="6010274" y="3190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6010274" y="31908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5" name="object 375"/>
          <p:cNvGrpSpPr/>
          <p:nvPr/>
        </p:nvGrpSpPr>
        <p:grpSpPr>
          <a:xfrm>
            <a:off x="4872039" y="3200401"/>
            <a:ext cx="9525" cy="9525"/>
            <a:chOff x="4872037" y="3200399"/>
            <a:chExt cx="9525" cy="9525"/>
          </a:xfrm>
        </p:grpSpPr>
        <p:sp>
          <p:nvSpPr>
            <p:cNvPr id="376" name="object 376"/>
            <p:cNvSpPr/>
            <p:nvPr/>
          </p:nvSpPr>
          <p:spPr>
            <a:xfrm>
              <a:off x="4876799" y="32003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4876799" y="32003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8" name="object 378"/>
          <p:cNvGrpSpPr/>
          <p:nvPr/>
        </p:nvGrpSpPr>
        <p:grpSpPr>
          <a:xfrm>
            <a:off x="5434013" y="3190874"/>
            <a:ext cx="38100" cy="43180"/>
            <a:chOff x="5434012" y="3190874"/>
            <a:chExt cx="38100" cy="43180"/>
          </a:xfrm>
        </p:grpSpPr>
        <p:sp>
          <p:nvSpPr>
            <p:cNvPr id="379" name="object 379"/>
            <p:cNvSpPr/>
            <p:nvPr/>
          </p:nvSpPr>
          <p:spPr>
            <a:xfrm>
              <a:off x="5438774" y="3190874"/>
              <a:ext cx="28575" cy="38100"/>
            </a:xfrm>
            <a:custGeom>
              <a:avLst/>
              <a:gdLst/>
              <a:ahLst/>
              <a:cxnLst/>
              <a:rect l="l" t="t" r="r" b="b"/>
              <a:pathLst>
                <a:path w="28575" h="38100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28575" h="38100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28575" h="38100">
                  <a:moveTo>
                    <a:pt x="28574" y="19049"/>
                  </a:moveTo>
                  <a:lnTo>
                    <a:pt x="28574" y="28574"/>
                  </a:lnTo>
                  <a:lnTo>
                    <a:pt x="28574" y="19049"/>
                  </a:lnTo>
                  <a:close/>
                </a:path>
                <a:path w="28575" h="38100">
                  <a:moveTo>
                    <a:pt x="28574" y="28574"/>
                  </a:moveTo>
                  <a:lnTo>
                    <a:pt x="28574" y="38099"/>
                  </a:lnTo>
                  <a:lnTo>
                    <a:pt x="19049" y="38099"/>
                  </a:lnTo>
                  <a:lnTo>
                    <a:pt x="19049" y="28574"/>
                  </a:lnTo>
                  <a:lnTo>
                    <a:pt x="28574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5438774" y="3190874"/>
              <a:ext cx="28575" cy="38100"/>
            </a:xfrm>
            <a:custGeom>
              <a:avLst/>
              <a:gdLst/>
              <a:ahLst/>
              <a:cxnLst/>
              <a:rect l="l" t="t" r="r" b="b"/>
              <a:pathLst>
                <a:path w="28575" h="38100">
                  <a:moveTo>
                    <a:pt x="9524" y="9524"/>
                  </a:move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28575" h="38100">
                  <a:moveTo>
                    <a:pt x="0" y="19049"/>
                  </a:moveTo>
                  <a:lnTo>
                    <a:pt x="0" y="28574"/>
                  </a:lnTo>
                  <a:lnTo>
                    <a:pt x="0" y="19049"/>
                  </a:lnTo>
                  <a:close/>
                </a:path>
                <a:path w="28575" h="38100">
                  <a:moveTo>
                    <a:pt x="28574" y="19049"/>
                  </a:moveTo>
                  <a:lnTo>
                    <a:pt x="28574" y="28574"/>
                  </a:lnTo>
                  <a:lnTo>
                    <a:pt x="28574" y="19049"/>
                  </a:lnTo>
                  <a:close/>
                </a:path>
                <a:path w="28575" h="38100">
                  <a:moveTo>
                    <a:pt x="28574" y="28574"/>
                  </a:moveTo>
                  <a:lnTo>
                    <a:pt x="28574" y="38099"/>
                  </a:lnTo>
                  <a:lnTo>
                    <a:pt x="19049" y="38099"/>
                  </a:lnTo>
                  <a:lnTo>
                    <a:pt x="19049" y="28574"/>
                  </a:lnTo>
                  <a:lnTo>
                    <a:pt x="28574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1" name="object 381"/>
          <p:cNvGrpSpPr/>
          <p:nvPr/>
        </p:nvGrpSpPr>
        <p:grpSpPr>
          <a:xfrm>
            <a:off x="5624512" y="3200399"/>
            <a:ext cx="19050" cy="38100"/>
            <a:chOff x="5624512" y="3200399"/>
            <a:chExt cx="19050" cy="38100"/>
          </a:xfrm>
        </p:grpSpPr>
        <p:sp>
          <p:nvSpPr>
            <p:cNvPr id="382" name="object 382"/>
            <p:cNvSpPr/>
            <p:nvPr/>
          </p:nvSpPr>
          <p:spPr>
            <a:xfrm>
              <a:off x="5629274" y="3200399"/>
              <a:ext cx="9525" cy="38100"/>
            </a:xfrm>
            <a:custGeom>
              <a:avLst/>
              <a:gdLst/>
              <a:ahLst/>
              <a:cxnLst/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9525" h="3810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" h="38100">
                  <a:moveTo>
                    <a:pt x="9524" y="38099"/>
                  </a:moveTo>
                  <a:lnTo>
                    <a:pt x="9524" y="28574"/>
                  </a:lnTo>
                  <a:lnTo>
                    <a:pt x="9524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5629274" y="3200399"/>
              <a:ext cx="9525" cy="38100"/>
            </a:xfrm>
            <a:custGeom>
              <a:avLst/>
              <a:gdLst/>
              <a:ahLst/>
              <a:cxnLst/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9525" h="3810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" h="38100">
                  <a:moveTo>
                    <a:pt x="9524" y="38099"/>
                  </a:moveTo>
                  <a:lnTo>
                    <a:pt x="9524" y="28574"/>
                  </a:lnTo>
                  <a:lnTo>
                    <a:pt x="9524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4" name="object 384"/>
          <p:cNvGrpSpPr/>
          <p:nvPr/>
        </p:nvGrpSpPr>
        <p:grpSpPr>
          <a:xfrm>
            <a:off x="5886449" y="3233737"/>
            <a:ext cx="14604" cy="24130"/>
            <a:chOff x="5886449" y="3233737"/>
            <a:chExt cx="14604" cy="24130"/>
          </a:xfrm>
        </p:grpSpPr>
        <p:sp>
          <p:nvSpPr>
            <p:cNvPr id="385" name="object 385"/>
            <p:cNvSpPr/>
            <p:nvPr/>
          </p:nvSpPr>
          <p:spPr>
            <a:xfrm>
              <a:off x="5886449" y="3238499"/>
              <a:ext cx="9525" cy="19050"/>
            </a:xfrm>
            <a:custGeom>
              <a:avLst/>
              <a:gdLst/>
              <a:ahLst/>
              <a:cxnLst/>
              <a:rect l="l" t="t" r="r" b="b"/>
              <a:pathLst>
                <a:path w="9525" h="1905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9525" h="19050">
                  <a:moveTo>
                    <a:pt x="9524" y="9524"/>
                  </a:moveTo>
                  <a:lnTo>
                    <a:pt x="9524" y="19049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5886449" y="3238499"/>
              <a:ext cx="9525" cy="19050"/>
            </a:xfrm>
            <a:custGeom>
              <a:avLst/>
              <a:gdLst/>
              <a:ahLst/>
              <a:cxnLst/>
              <a:rect l="l" t="t" r="r" b="b"/>
              <a:pathLst>
                <a:path w="9525" h="19050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  <a:path w="9525" h="19050">
                  <a:moveTo>
                    <a:pt x="9524" y="9524"/>
                  </a:moveTo>
                  <a:lnTo>
                    <a:pt x="9524" y="19049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7" name="object 387"/>
          <p:cNvGrpSpPr/>
          <p:nvPr/>
        </p:nvGrpSpPr>
        <p:grpSpPr>
          <a:xfrm>
            <a:off x="5762624" y="3243263"/>
            <a:ext cx="62230" cy="14604"/>
            <a:chOff x="5762624" y="3243262"/>
            <a:chExt cx="62230" cy="14604"/>
          </a:xfrm>
        </p:grpSpPr>
        <p:sp>
          <p:nvSpPr>
            <p:cNvPr id="388" name="object 388"/>
            <p:cNvSpPr/>
            <p:nvPr/>
          </p:nvSpPr>
          <p:spPr>
            <a:xfrm>
              <a:off x="5762624" y="3248024"/>
              <a:ext cx="57150" cy="9525"/>
            </a:xfrm>
            <a:custGeom>
              <a:avLst/>
              <a:gdLst/>
              <a:ahLst/>
              <a:cxnLst/>
              <a:rect l="l" t="t" r="r" b="b"/>
              <a:pathLst>
                <a:path w="57150" h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57150" h="9525">
                  <a:moveTo>
                    <a:pt x="57149" y="0"/>
                  </a:moveTo>
                  <a:lnTo>
                    <a:pt x="57149" y="9524"/>
                  </a:lnTo>
                  <a:lnTo>
                    <a:pt x="57149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5762624" y="3248024"/>
              <a:ext cx="57150" cy="9525"/>
            </a:xfrm>
            <a:custGeom>
              <a:avLst/>
              <a:gdLst/>
              <a:ahLst/>
              <a:cxnLst/>
              <a:rect l="l" t="t" r="r" b="b"/>
              <a:pathLst>
                <a:path w="57150" h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57150" h="9525">
                  <a:moveTo>
                    <a:pt x="57149" y="0"/>
                  </a:moveTo>
                  <a:lnTo>
                    <a:pt x="57149" y="9524"/>
                  </a:lnTo>
                  <a:lnTo>
                    <a:pt x="57149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0" name="object 390"/>
          <p:cNvGrpSpPr/>
          <p:nvPr/>
        </p:nvGrpSpPr>
        <p:grpSpPr>
          <a:xfrm>
            <a:off x="6600827" y="3252789"/>
            <a:ext cx="9525" cy="9525"/>
            <a:chOff x="6600825" y="3252787"/>
            <a:chExt cx="9525" cy="9525"/>
          </a:xfrm>
        </p:grpSpPr>
        <p:sp>
          <p:nvSpPr>
            <p:cNvPr id="391" name="object 391"/>
            <p:cNvSpPr/>
            <p:nvPr/>
          </p:nvSpPr>
          <p:spPr>
            <a:xfrm>
              <a:off x="6600825" y="32575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6600825" y="32575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3" name="object 393"/>
          <p:cNvGrpSpPr/>
          <p:nvPr/>
        </p:nvGrpSpPr>
        <p:grpSpPr>
          <a:xfrm>
            <a:off x="5538789" y="3295653"/>
            <a:ext cx="9525" cy="9525"/>
            <a:chOff x="5538787" y="3295650"/>
            <a:chExt cx="9525" cy="9525"/>
          </a:xfrm>
        </p:grpSpPr>
        <p:sp>
          <p:nvSpPr>
            <p:cNvPr id="394" name="object 394"/>
            <p:cNvSpPr/>
            <p:nvPr/>
          </p:nvSpPr>
          <p:spPr>
            <a:xfrm>
              <a:off x="5543549" y="32956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5543549" y="32956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6" name="object 396"/>
          <p:cNvGrpSpPr/>
          <p:nvPr/>
        </p:nvGrpSpPr>
        <p:grpSpPr>
          <a:xfrm>
            <a:off x="5281613" y="3238499"/>
            <a:ext cx="57150" cy="76200"/>
            <a:chOff x="5281612" y="3238499"/>
            <a:chExt cx="57150" cy="76200"/>
          </a:xfrm>
        </p:grpSpPr>
        <p:sp>
          <p:nvSpPr>
            <p:cNvPr id="397" name="object 397"/>
            <p:cNvSpPr/>
            <p:nvPr/>
          </p:nvSpPr>
          <p:spPr>
            <a:xfrm>
              <a:off x="5286374" y="3238499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47625" h="76200">
                  <a:moveTo>
                    <a:pt x="28574" y="28574"/>
                  </a:moveTo>
                  <a:lnTo>
                    <a:pt x="38099" y="28574"/>
                  </a:lnTo>
                  <a:lnTo>
                    <a:pt x="28574" y="28574"/>
                  </a:lnTo>
                  <a:close/>
                </a:path>
                <a:path w="47625" h="76200">
                  <a:moveTo>
                    <a:pt x="0" y="28574"/>
                  </a:moveTo>
                  <a:lnTo>
                    <a:pt x="0" y="38099"/>
                  </a:lnTo>
                  <a:lnTo>
                    <a:pt x="0" y="28574"/>
                  </a:lnTo>
                  <a:close/>
                </a:path>
                <a:path w="47625" h="76200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47625" h="76200">
                  <a:moveTo>
                    <a:pt x="38099" y="47624"/>
                  </a:moveTo>
                  <a:lnTo>
                    <a:pt x="47624" y="47624"/>
                  </a:lnTo>
                  <a:lnTo>
                    <a:pt x="38099" y="47624"/>
                  </a:lnTo>
                  <a:close/>
                </a:path>
                <a:path w="47625" h="76200">
                  <a:moveTo>
                    <a:pt x="47624" y="47624"/>
                  </a:moveTo>
                  <a:lnTo>
                    <a:pt x="47624" y="57149"/>
                  </a:lnTo>
                  <a:lnTo>
                    <a:pt x="47624" y="47624"/>
                  </a:lnTo>
                  <a:close/>
                </a:path>
                <a:path w="47625" h="76200">
                  <a:moveTo>
                    <a:pt x="47624" y="66674"/>
                  </a:moveTo>
                  <a:lnTo>
                    <a:pt x="47624" y="76199"/>
                  </a:lnTo>
                  <a:lnTo>
                    <a:pt x="47624" y="666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5286374" y="3238499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47625" h="76200">
                  <a:moveTo>
                    <a:pt x="28574" y="28574"/>
                  </a:moveTo>
                  <a:lnTo>
                    <a:pt x="38099" y="28574"/>
                  </a:lnTo>
                  <a:lnTo>
                    <a:pt x="28574" y="28574"/>
                  </a:lnTo>
                  <a:close/>
                </a:path>
                <a:path w="47625" h="76200">
                  <a:moveTo>
                    <a:pt x="0" y="28574"/>
                  </a:moveTo>
                  <a:lnTo>
                    <a:pt x="0" y="38099"/>
                  </a:lnTo>
                  <a:lnTo>
                    <a:pt x="0" y="28574"/>
                  </a:lnTo>
                  <a:close/>
                </a:path>
                <a:path w="47625" h="76200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47625" h="76200">
                  <a:moveTo>
                    <a:pt x="38099" y="47624"/>
                  </a:moveTo>
                  <a:lnTo>
                    <a:pt x="47624" y="47624"/>
                  </a:lnTo>
                  <a:lnTo>
                    <a:pt x="38099" y="47624"/>
                  </a:lnTo>
                  <a:close/>
                </a:path>
                <a:path w="47625" h="76200">
                  <a:moveTo>
                    <a:pt x="47624" y="47624"/>
                  </a:moveTo>
                  <a:lnTo>
                    <a:pt x="47624" y="57149"/>
                  </a:lnTo>
                  <a:lnTo>
                    <a:pt x="47624" y="47624"/>
                  </a:lnTo>
                  <a:close/>
                </a:path>
                <a:path w="47625" h="76200">
                  <a:moveTo>
                    <a:pt x="47624" y="66674"/>
                  </a:moveTo>
                  <a:lnTo>
                    <a:pt x="47624" y="76199"/>
                  </a:lnTo>
                  <a:lnTo>
                    <a:pt x="47624" y="666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9" name="object 399"/>
          <p:cNvGrpSpPr/>
          <p:nvPr/>
        </p:nvGrpSpPr>
        <p:grpSpPr>
          <a:xfrm>
            <a:off x="6243638" y="3233740"/>
            <a:ext cx="43180" cy="85725"/>
            <a:chOff x="6243637" y="3233737"/>
            <a:chExt cx="43180" cy="85725"/>
          </a:xfrm>
        </p:grpSpPr>
        <p:sp>
          <p:nvSpPr>
            <p:cNvPr id="400" name="object 400"/>
            <p:cNvSpPr/>
            <p:nvPr/>
          </p:nvSpPr>
          <p:spPr>
            <a:xfrm>
              <a:off x="6248399" y="3238499"/>
              <a:ext cx="38100" cy="76200"/>
            </a:xfrm>
            <a:custGeom>
              <a:avLst/>
              <a:gdLst/>
              <a:ahLst/>
              <a:cxnLst/>
              <a:rect l="l" t="t" r="r" b="b"/>
              <a:pathLst>
                <a:path w="38100" h="76200">
                  <a:moveTo>
                    <a:pt x="19049" y="0"/>
                  </a:moveTo>
                  <a:lnTo>
                    <a:pt x="9524" y="0"/>
                  </a:lnTo>
                  <a:lnTo>
                    <a:pt x="19049" y="0"/>
                  </a:lnTo>
                  <a:close/>
                </a:path>
                <a:path w="38100" h="76200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38100" h="7620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38100" h="76200">
                  <a:moveTo>
                    <a:pt x="19049" y="19049"/>
                  </a:moveTo>
                  <a:lnTo>
                    <a:pt x="38099" y="19049"/>
                  </a:lnTo>
                  <a:lnTo>
                    <a:pt x="19049" y="19049"/>
                  </a:lnTo>
                  <a:close/>
                </a:path>
                <a:path w="38100" h="76200">
                  <a:moveTo>
                    <a:pt x="0" y="28574"/>
                  </a:moveTo>
                  <a:lnTo>
                    <a:pt x="0" y="19049"/>
                  </a:lnTo>
                  <a:lnTo>
                    <a:pt x="0" y="28574"/>
                  </a:lnTo>
                  <a:close/>
                </a:path>
                <a:path w="38100" h="76200">
                  <a:moveTo>
                    <a:pt x="9524" y="76199"/>
                  </a:moveTo>
                  <a:lnTo>
                    <a:pt x="0" y="76199"/>
                  </a:lnTo>
                  <a:lnTo>
                    <a:pt x="9524" y="761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6248399" y="3238499"/>
              <a:ext cx="38100" cy="76200"/>
            </a:xfrm>
            <a:custGeom>
              <a:avLst/>
              <a:gdLst/>
              <a:ahLst/>
              <a:cxnLst/>
              <a:rect l="l" t="t" r="r" b="b"/>
              <a:pathLst>
                <a:path w="38100" h="76200">
                  <a:moveTo>
                    <a:pt x="19049" y="0"/>
                  </a:moveTo>
                  <a:lnTo>
                    <a:pt x="9524" y="0"/>
                  </a:lnTo>
                  <a:lnTo>
                    <a:pt x="19049" y="0"/>
                  </a:lnTo>
                  <a:close/>
                </a:path>
                <a:path w="38100" h="76200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38100" h="7620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38100" h="76200">
                  <a:moveTo>
                    <a:pt x="19049" y="19049"/>
                  </a:moveTo>
                  <a:lnTo>
                    <a:pt x="38099" y="19049"/>
                  </a:lnTo>
                  <a:lnTo>
                    <a:pt x="19049" y="19049"/>
                  </a:lnTo>
                  <a:close/>
                </a:path>
                <a:path w="38100" h="76200">
                  <a:moveTo>
                    <a:pt x="0" y="28574"/>
                  </a:moveTo>
                  <a:lnTo>
                    <a:pt x="0" y="19049"/>
                  </a:lnTo>
                  <a:lnTo>
                    <a:pt x="0" y="28574"/>
                  </a:lnTo>
                  <a:close/>
                </a:path>
                <a:path w="38100" h="76200">
                  <a:moveTo>
                    <a:pt x="9524" y="76199"/>
                  </a:moveTo>
                  <a:lnTo>
                    <a:pt x="0" y="76199"/>
                  </a:lnTo>
                  <a:lnTo>
                    <a:pt x="9524" y="761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2" name="object 402"/>
          <p:cNvGrpSpPr/>
          <p:nvPr/>
        </p:nvGrpSpPr>
        <p:grpSpPr>
          <a:xfrm>
            <a:off x="6019799" y="3281362"/>
            <a:ext cx="76200" cy="57150"/>
            <a:chOff x="6019799" y="3281362"/>
            <a:chExt cx="76200" cy="57150"/>
          </a:xfrm>
        </p:grpSpPr>
        <p:sp>
          <p:nvSpPr>
            <p:cNvPr id="403" name="object 403"/>
            <p:cNvSpPr/>
            <p:nvPr/>
          </p:nvSpPr>
          <p:spPr>
            <a:xfrm>
              <a:off x="6019799" y="3286124"/>
              <a:ext cx="76200" cy="47625"/>
            </a:xfrm>
            <a:custGeom>
              <a:avLst/>
              <a:gdLst/>
              <a:ahLst/>
              <a:cxnLst/>
              <a:rect l="l" t="t" r="r" b="b"/>
              <a:pathLst>
                <a:path w="76200" h="47625">
                  <a:moveTo>
                    <a:pt x="47624" y="0"/>
                  </a:moveTo>
                  <a:lnTo>
                    <a:pt x="57149" y="0"/>
                  </a:lnTo>
                  <a:lnTo>
                    <a:pt x="47624" y="0"/>
                  </a:lnTo>
                  <a:close/>
                </a:path>
                <a:path w="76200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76200" h="47625">
                  <a:moveTo>
                    <a:pt x="66674" y="19049"/>
                  </a:moveTo>
                  <a:lnTo>
                    <a:pt x="76199" y="19049"/>
                  </a:lnTo>
                  <a:lnTo>
                    <a:pt x="66674" y="19049"/>
                  </a:lnTo>
                  <a:close/>
                </a:path>
                <a:path w="76200" h="47625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6019799" y="3286124"/>
              <a:ext cx="76200" cy="47625"/>
            </a:xfrm>
            <a:custGeom>
              <a:avLst/>
              <a:gdLst/>
              <a:ahLst/>
              <a:cxnLst/>
              <a:rect l="l" t="t" r="r" b="b"/>
              <a:pathLst>
                <a:path w="76200" h="47625">
                  <a:moveTo>
                    <a:pt x="47624" y="0"/>
                  </a:moveTo>
                  <a:lnTo>
                    <a:pt x="57149" y="0"/>
                  </a:lnTo>
                  <a:lnTo>
                    <a:pt x="47624" y="0"/>
                  </a:lnTo>
                  <a:close/>
                </a:path>
                <a:path w="76200" h="47625">
                  <a:moveTo>
                    <a:pt x="57149" y="9524"/>
                  </a:moveTo>
                  <a:lnTo>
                    <a:pt x="47624" y="9524"/>
                  </a:lnTo>
                  <a:lnTo>
                    <a:pt x="57149" y="9524"/>
                  </a:lnTo>
                  <a:close/>
                </a:path>
                <a:path w="76200" h="47625">
                  <a:moveTo>
                    <a:pt x="66674" y="19049"/>
                  </a:moveTo>
                  <a:lnTo>
                    <a:pt x="76199" y="19049"/>
                  </a:lnTo>
                  <a:lnTo>
                    <a:pt x="66674" y="19049"/>
                  </a:lnTo>
                  <a:close/>
                </a:path>
                <a:path w="76200" h="47625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5" name="object 405"/>
          <p:cNvGrpSpPr/>
          <p:nvPr/>
        </p:nvGrpSpPr>
        <p:grpSpPr>
          <a:xfrm>
            <a:off x="4352925" y="3328987"/>
            <a:ext cx="38100" cy="19050"/>
            <a:chOff x="4352925" y="3328987"/>
            <a:chExt cx="38100" cy="19050"/>
          </a:xfrm>
        </p:grpSpPr>
        <p:sp>
          <p:nvSpPr>
            <p:cNvPr id="406" name="object 406"/>
            <p:cNvSpPr/>
            <p:nvPr/>
          </p:nvSpPr>
          <p:spPr>
            <a:xfrm>
              <a:off x="4352925" y="3333749"/>
              <a:ext cx="38100" cy="9525"/>
            </a:xfrm>
            <a:custGeom>
              <a:avLst/>
              <a:gdLst/>
              <a:ahLst/>
              <a:cxnLst/>
              <a:rect l="l" t="t" r="r" b="b"/>
              <a:pathLst>
                <a:path w="38100" h="9525">
                  <a:moveTo>
                    <a:pt x="38099" y="0"/>
                  </a:moveTo>
                  <a:lnTo>
                    <a:pt x="19049" y="0"/>
                  </a:ln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38100" h="95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4352925" y="3333749"/>
              <a:ext cx="38100" cy="9525"/>
            </a:xfrm>
            <a:custGeom>
              <a:avLst/>
              <a:gdLst/>
              <a:ahLst/>
              <a:cxnLst/>
              <a:rect l="l" t="t" r="r" b="b"/>
              <a:pathLst>
                <a:path w="38100" h="9525">
                  <a:moveTo>
                    <a:pt x="38099" y="0"/>
                  </a:moveTo>
                  <a:lnTo>
                    <a:pt x="19049" y="0"/>
                  </a:lnTo>
                  <a:lnTo>
                    <a:pt x="28574" y="0"/>
                  </a:lnTo>
                  <a:lnTo>
                    <a:pt x="38099" y="0"/>
                  </a:lnTo>
                  <a:close/>
                </a:path>
                <a:path w="38100" h="95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8" name="object 408"/>
          <p:cNvGrpSpPr/>
          <p:nvPr/>
        </p:nvGrpSpPr>
        <p:grpSpPr>
          <a:xfrm>
            <a:off x="5738814" y="3352802"/>
            <a:ext cx="9525" cy="9525"/>
            <a:chOff x="5738812" y="3352800"/>
            <a:chExt cx="9525" cy="9525"/>
          </a:xfrm>
        </p:grpSpPr>
        <p:sp>
          <p:nvSpPr>
            <p:cNvPr id="409" name="object 409"/>
            <p:cNvSpPr/>
            <p:nvPr/>
          </p:nvSpPr>
          <p:spPr>
            <a:xfrm>
              <a:off x="5743574" y="335280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5743574" y="335280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1" name="object 411"/>
          <p:cNvGrpSpPr/>
          <p:nvPr/>
        </p:nvGrpSpPr>
        <p:grpSpPr>
          <a:xfrm>
            <a:off x="5900740" y="3409950"/>
            <a:ext cx="28575" cy="38100"/>
            <a:chOff x="5900737" y="3409950"/>
            <a:chExt cx="28575" cy="38100"/>
          </a:xfrm>
        </p:grpSpPr>
        <p:sp>
          <p:nvSpPr>
            <p:cNvPr id="412" name="object 412"/>
            <p:cNvSpPr/>
            <p:nvPr/>
          </p:nvSpPr>
          <p:spPr>
            <a:xfrm>
              <a:off x="5905499" y="3409950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19050" h="38100">
                  <a:moveTo>
                    <a:pt x="19049" y="28574"/>
                  </a:moveTo>
                  <a:lnTo>
                    <a:pt x="19049" y="38099"/>
                  </a:lnTo>
                  <a:lnTo>
                    <a:pt x="19049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5905499" y="3409950"/>
              <a:ext cx="19050" cy="38100"/>
            </a:xfrm>
            <a:custGeom>
              <a:avLst/>
              <a:gdLst/>
              <a:ahLst/>
              <a:cxnLst/>
              <a:rect l="l" t="t" r="r" b="b"/>
              <a:pathLst>
                <a:path w="19050" h="3810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19050" h="38100">
                  <a:moveTo>
                    <a:pt x="19049" y="28574"/>
                  </a:moveTo>
                  <a:lnTo>
                    <a:pt x="19049" y="38099"/>
                  </a:lnTo>
                  <a:lnTo>
                    <a:pt x="19049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4" name="object 414"/>
          <p:cNvGrpSpPr/>
          <p:nvPr/>
        </p:nvGrpSpPr>
        <p:grpSpPr>
          <a:xfrm>
            <a:off x="4419601" y="3443289"/>
            <a:ext cx="9525" cy="9525"/>
            <a:chOff x="4419599" y="3443287"/>
            <a:chExt cx="9525" cy="9525"/>
          </a:xfrm>
        </p:grpSpPr>
        <p:sp>
          <p:nvSpPr>
            <p:cNvPr id="415" name="object 415"/>
            <p:cNvSpPr/>
            <p:nvPr/>
          </p:nvSpPr>
          <p:spPr>
            <a:xfrm>
              <a:off x="4419599" y="34480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4419599" y="34480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7" name="object 417"/>
          <p:cNvGrpSpPr/>
          <p:nvPr/>
        </p:nvGrpSpPr>
        <p:grpSpPr>
          <a:xfrm>
            <a:off x="6034090" y="3409950"/>
            <a:ext cx="33655" cy="152400"/>
            <a:chOff x="6034087" y="3409950"/>
            <a:chExt cx="33655" cy="152400"/>
          </a:xfrm>
        </p:grpSpPr>
        <p:sp>
          <p:nvSpPr>
            <p:cNvPr id="418" name="object 418"/>
            <p:cNvSpPr/>
            <p:nvPr/>
          </p:nvSpPr>
          <p:spPr>
            <a:xfrm>
              <a:off x="6038849" y="3409950"/>
              <a:ext cx="28575" cy="152400"/>
            </a:xfrm>
            <a:custGeom>
              <a:avLst/>
              <a:gdLst/>
              <a:ahLst/>
              <a:cxnLst/>
              <a:rect l="l" t="t" r="r" b="b"/>
              <a:pathLst>
                <a:path w="28575" h="152400">
                  <a:moveTo>
                    <a:pt x="19049" y="0"/>
                  </a:moveTo>
                  <a:lnTo>
                    <a:pt x="19049" y="9524"/>
                  </a:lnTo>
                  <a:lnTo>
                    <a:pt x="19049" y="0"/>
                  </a:lnTo>
                  <a:close/>
                </a:path>
                <a:path w="28575" h="152400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28575" h="152400">
                  <a:moveTo>
                    <a:pt x="19049" y="28574"/>
                  </a:moveTo>
                  <a:lnTo>
                    <a:pt x="19049" y="19049"/>
                  </a:lnTo>
                  <a:lnTo>
                    <a:pt x="19049" y="28574"/>
                  </a:lnTo>
                  <a:close/>
                </a:path>
                <a:path w="28575" h="15240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28575" h="1524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28575" h="1524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28575" h="152400">
                  <a:moveTo>
                    <a:pt x="0" y="95249"/>
                  </a:moveTo>
                  <a:lnTo>
                    <a:pt x="0" y="104774"/>
                  </a:lnTo>
                  <a:lnTo>
                    <a:pt x="0" y="95249"/>
                  </a:lnTo>
                  <a:close/>
                </a:path>
                <a:path w="28575" h="152400">
                  <a:moveTo>
                    <a:pt x="19049" y="152399"/>
                  </a:moveTo>
                  <a:lnTo>
                    <a:pt x="19049" y="142874"/>
                  </a:lnTo>
                  <a:lnTo>
                    <a:pt x="19049" y="1523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6038849" y="3409950"/>
              <a:ext cx="28575" cy="152400"/>
            </a:xfrm>
            <a:custGeom>
              <a:avLst/>
              <a:gdLst/>
              <a:ahLst/>
              <a:cxnLst/>
              <a:rect l="l" t="t" r="r" b="b"/>
              <a:pathLst>
                <a:path w="28575" h="152400">
                  <a:moveTo>
                    <a:pt x="19049" y="0"/>
                  </a:moveTo>
                  <a:lnTo>
                    <a:pt x="19049" y="9524"/>
                  </a:lnTo>
                  <a:lnTo>
                    <a:pt x="19049" y="0"/>
                  </a:lnTo>
                  <a:close/>
                </a:path>
                <a:path w="28575" h="152400">
                  <a:moveTo>
                    <a:pt x="9524" y="9524"/>
                  </a:moveTo>
                  <a:lnTo>
                    <a:pt x="19049" y="9524"/>
                  </a:lnTo>
                  <a:lnTo>
                    <a:pt x="9524" y="9524"/>
                  </a:lnTo>
                  <a:close/>
                </a:path>
                <a:path w="28575" h="152400">
                  <a:moveTo>
                    <a:pt x="19049" y="28574"/>
                  </a:moveTo>
                  <a:lnTo>
                    <a:pt x="19049" y="19049"/>
                  </a:lnTo>
                  <a:lnTo>
                    <a:pt x="19049" y="28574"/>
                  </a:lnTo>
                  <a:close/>
                </a:path>
                <a:path w="28575" h="15240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28575" h="1524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28575" h="1524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28575" h="152400">
                  <a:moveTo>
                    <a:pt x="0" y="95249"/>
                  </a:moveTo>
                  <a:lnTo>
                    <a:pt x="0" y="104774"/>
                  </a:lnTo>
                  <a:lnTo>
                    <a:pt x="0" y="95249"/>
                  </a:lnTo>
                  <a:close/>
                </a:path>
                <a:path w="28575" h="152400">
                  <a:moveTo>
                    <a:pt x="19049" y="152399"/>
                  </a:moveTo>
                  <a:lnTo>
                    <a:pt x="19049" y="142874"/>
                  </a:lnTo>
                  <a:lnTo>
                    <a:pt x="19049" y="1523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0" name="object 420"/>
          <p:cNvGrpSpPr/>
          <p:nvPr/>
        </p:nvGrpSpPr>
        <p:grpSpPr>
          <a:xfrm>
            <a:off x="6248399" y="3352800"/>
            <a:ext cx="290830" cy="224154"/>
            <a:chOff x="6248399" y="3352800"/>
            <a:chExt cx="290830" cy="224154"/>
          </a:xfrm>
        </p:grpSpPr>
        <p:sp>
          <p:nvSpPr>
            <p:cNvPr id="421" name="object 421"/>
            <p:cNvSpPr/>
            <p:nvPr/>
          </p:nvSpPr>
          <p:spPr>
            <a:xfrm>
              <a:off x="6248399" y="3352800"/>
              <a:ext cx="285750" cy="219075"/>
            </a:xfrm>
            <a:custGeom>
              <a:avLst/>
              <a:gdLst/>
              <a:ahLst/>
              <a:cxnLst/>
              <a:rect l="l" t="t" r="r" b="b"/>
              <a:pathLst>
                <a:path w="285750" h="219075">
                  <a:moveTo>
                    <a:pt x="276224" y="9524"/>
                  </a:moveTo>
                  <a:lnTo>
                    <a:pt x="276224" y="0"/>
                  </a:lnTo>
                  <a:lnTo>
                    <a:pt x="276224" y="9524"/>
                  </a:lnTo>
                  <a:close/>
                </a:path>
                <a:path w="285750" h="219075">
                  <a:moveTo>
                    <a:pt x="285749" y="9524"/>
                  </a:moveTo>
                  <a:lnTo>
                    <a:pt x="285749" y="0"/>
                  </a:lnTo>
                  <a:lnTo>
                    <a:pt x="285749" y="9524"/>
                  </a:lnTo>
                  <a:close/>
                </a:path>
                <a:path w="285750" h="219075">
                  <a:moveTo>
                    <a:pt x="0" y="19049"/>
                  </a:moveTo>
                  <a:lnTo>
                    <a:pt x="9524" y="19049"/>
                  </a:lnTo>
                  <a:lnTo>
                    <a:pt x="0" y="19049"/>
                  </a:lnTo>
                  <a:close/>
                </a:path>
                <a:path w="285750" h="219075">
                  <a:moveTo>
                    <a:pt x="228599" y="28574"/>
                  </a:moveTo>
                  <a:lnTo>
                    <a:pt x="219074" y="28574"/>
                  </a:lnTo>
                  <a:lnTo>
                    <a:pt x="228599" y="28574"/>
                  </a:lnTo>
                  <a:close/>
                </a:path>
                <a:path w="285750" h="219075">
                  <a:moveTo>
                    <a:pt x="200024" y="66674"/>
                  </a:moveTo>
                  <a:lnTo>
                    <a:pt x="209549" y="66674"/>
                  </a:lnTo>
                  <a:lnTo>
                    <a:pt x="200024" y="66674"/>
                  </a:lnTo>
                  <a:close/>
                </a:path>
                <a:path w="285750" h="219075">
                  <a:moveTo>
                    <a:pt x="200024" y="114299"/>
                  </a:moveTo>
                  <a:lnTo>
                    <a:pt x="200024" y="104774"/>
                  </a:lnTo>
                  <a:lnTo>
                    <a:pt x="200024" y="114299"/>
                  </a:lnTo>
                  <a:close/>
                </a:path>
                <a:path w="285750" h="219075">
                  <a:moveTo>
                    <a:pt x="38099" y="104774"/>
                  </a:moveTo>
                  <a:lnTo>
                    <a:pt x="38099" y="114299"/>
                  </a:lnTo>
                  <a:lnTo>
                    <a:pt x="38099" y="104774"/>
                  </a:lnTo>
                  <a:close/>
                </a:path>
                <a:path w="285750" h="219075">
                  <a:moveTo>
                    <a:pt x="180974" y="123824"/>
                  </a:moveTo>
                  <a:lnTo>
                    <a:pt x="190499" y="123824"/>
                  </a:lnTo>
                  <a:lnTo>
                    <a:pt x="180974" y="123824"/>
                  </a:lnTo>
                  <a:close/>
                </a:path>
                <a:path w="285750" h="219075">
                  <a:moveTo>
                    <a:pt x="66674" y="152399"/>
                  </a:moveTo>
                  <a:lnTo>
                    <a:pt x="57149" y="152399"/>
                  </a:lnTo>
                  <a:lnTo>
                    <a:pt x="66674" y="152399"/>
                  </a:lnTo>
                  <a:close/>
                </a:path>
                <a:path w="285750" h="219075">
                  <a:moveTo>
                    <a:pt x="180974" y="161924"/>
                  </a:moveTo>
                  <a:lnTo>
                    <a:pt x="180974" y="152399"/>
                  </a:lnTo>
                  <a:lnTo>
                    <a:pt x="180974" y="161924"/>
                  </a:lnTo>
                  <a:close/>
                </a:path>
                <a:path w="285750" h="219075">
                  <a:moveTo>
                    <a:pt x="85724" y="180974"/>
                  </a:moveTo>
                  <a:lnTo>
                    <a:pt x="76199" y="180974"/>
                  </a:lnTo>
                  <a:lnTo>
                    <a:pt x="85724" y="180974"/>
                  </a:lnTo>
                  <a:close/>
                </a:path>
                <a:path w="285750" h="219075">
                  <a:moveTo>
                    <a:pt x="114299" y="190499"/>
                  </a:moveTo>
                  <a:lnTo>
                    <a:pt x="104774" y="190499"/>
                  </a:lnTo>
                  <a:lnTo>
                    <a:pt x="114299" y="190499"/>
                  </a:lnTo>
                  <a:close/>
                </a:path>
                <a:path w="285750" h="219075">
                  <a:moveTo>
                    <a:pt x="171449" y="190499"/>
                  </a:moveTo>
                  <a:lnTo>
                    <a:pt x="180974" y="190499"/>
                  </a:lnTo>
                  <a:lnTo>
                    <a:pt x="171449" y="190499"/>
                  </a:lnTo>
                  <a:close/>
                </a:path>
                <a:path w="285750" h="219075">
                  <a:moveTo>
                    <a:pt x="114299" y="190499"/>
                  </a:moveTo>
                  <a:lnTo>
                    <a:pt x="114299" y="200024"/>
                  </a:lnTo>
                  <a:lnTo>
                    <a:pt x="114299" y="190499"/>
                  </a:lnTo>
                  <a:close/>
                </a:path>
                <a:path w="285750" h="219075">
                  <a:moveTo>
                    <a:pt x="123824" y="200024"/>
                  </a:moveTo>
                  <a:lnTo>
                    <a:pt x="114299" y="200024"/>
                  </a:lnTo>
                  <a:lnTo>
                    <a:pt x="123824" y="200024"/>
                  </a:lnTo>
                  <a:close/>
                </a:path>
                <a:path w="285750" h="219075">
                  <a:moveTo>
                    <a:pt x="161924" y="219074"/>
                  </a:moveTo>
                  <a:lnTo>
                    <a:pt x="152399" y="219074"/>
                  </a:lnTo>
                  <a:lnTo>
                    <a:pt x="171449" y="219074"/>
                  </a:lnTo>
                  <a:lnTo>
                    <a:pt x="161924" y="219074"/>
                  </a:lnTo>
                  <a:close/>
                </a:path>
                <a:path w="285750" h="219075">
                  <a:moveTo>
                    <a:pt x="152399" y="209549"/>
                  </a:moveTo>
                  <a:lnTo>
                    <a:pt x="152399" y="219074"/>
                  </a:lnTo>
                  <a:lnTo>
                    <a:pt x="152399" y="209549"/>
                  </a:lnTo>
                  <a:close/>
                </a:path>
                <a:path w="285750" h="219075">
                  <a:moveTo>
                    <a:pt x="152399" y="219074"/>
                  </a:moveTo>
                  <a:lnTo>
                    <a:pt x="142874" y="219074"/>
                  </a:lnTo>
                  <a:lnTo>
                    <a:pt x="152399" y="219074"/>
                  </a:lnTo>
                  <a:close/>
                </a:path>
                <a:path w="285750" h="219075">
                  <a:moveTo>
                    <a:pt x="152399" y="219074"/>
                  </a:moveTo>
                  <a:lnTo>
                    <a:pt x="142874" y="219074"/>
                  </a:lnTo>
                  <a:lnTo>
                    <a:pt x="152399" y="2190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6248399" y="3352800"/>
              <a:ext cx="285750" cy="219075"/>
            </a:xfrm>
            <a:custGeom>
              <a:avLst/>
              <a:gdLst/>
              <a:ahLst/>
              <a:cxnLst/>
              <a:rect l="l" t="t" r="r" b="b"/>
              <a:pathLst>
                <a:path w="285750" h="219075">
                  <a:moveTo>
                    <a:pt x="276224" y="9524"/>
                  </a:moveTo>
                  <a:lnTo>
                    <a:pt x="276224" y="0"/>
                  </a:lnTo>
                  <a:lnTo>
                    <a:pt x="276224" y="9524"/>
                  </a:lnTo>
                  <a:close/>
                </a:path>
                <a:path w="285750" h="219075">
                  <a:moveTo>
                    <a:pt x="285749" y="9524"/>
                  </a:moveTo>
                  <a:lnTo>
                    <a:pt x="285749" y="0"/>
                  </a:lnTo>
                  <a:lnTo>
                    <a:pt x="285749" y="9524"/>
                  </a:lnTo>
                  <a:close/>
                </a:path>
                <a:path w="285750" h="219075">
                  <a:moveTo>
                    <a:pt x="0" y="19049"/>
                  </a:moveTo>
                  <a:lnTo>
                    <a:pt x="9524" y="19049"/>
                  </a:lnTo>
                  <a:lnTo>
                    <a:pt x="0" y="19049"/>
                  </a:lnTo>
                  <a:close/>
                </a:path>
                <a:path w="285750" h="219075">
                  <a:moveTo>
                    <a:pt x="228599" y="28574"/>
                  </a:moveTo>
                  <a:lnTo>
                    <a:pt x="219074" y="28574"/>
                  </a:lnTo>
                  <a:lnTo>
                    <a:pt x="228599" y="28574"/>
                  </a:lnTo>
                  <a:close/>
                </a:path>
                <a:path w="285750" h="219075">
                  <a:moveTo>
                    <a:pt x="200024" y="66674"/>
                  </a:moveTo>
                  <a:lnTo>
                    <a:pt x="209549" y="66674"/>
                  </a:lnTo>
                  <a:lnTo>
                    <a:pt x="200024" y="66674"/>
                  </a:lnTo>
                  <a:close/>
                </a:path>
                <a:path w="285750" h="219075">
                  <a:moveTo>
                    <a:pt x="200024" y="114299"/>
                  </a:moveTo>
                  <a:lnTo>
                    <a:pt x="200024" y="104774"/>
                  </a:lnTo>
                  <a:lnTo>
                    <a:pt x="200024" y="114299"/>
                  </a:lnTo>
                  <a:close/>
                </a:path>
                <a:path w="285750" h="219075">
                  <a:moveTo>
                    <a:pt x="38099" y="104774"/>
                  </a:moveTo>
                  <a:lnTo>
                    <a:pt x="38099" y="114299"/>
                  </a:lnTo>
                  <a:lnTo>
                    <a:pt x="38099" y="104774"/>
                  </a:lnTo>
                  <a:close/>
                </a:path>
                <a:path w="285750" h="219075">
                  <a:moveTo>
                    <a:pt x="180974" y="123824"/>
                  </a:moveTo>
                  <a:lnTo>
                    <a:pt x="190499" y="123824"/>
                  </a:lnTo>
                  <a:lnTo>
                    <a:pt x="180974" y="123824"/>
                  </a:lnTo>
                  <a:close/>
                </a:path>
                <a:path w="285750" h="219075">
                  <a:moveTo>
                    <a:pt x="66674" y="152399"/>
                  </a:moveTo>
                  <a:lnTo>
                    <a:pt x="57149" y="152399"/>
                  </a:lnTo>
                  <a:lnTo>
                    <a:pt x="66674" y="152399"/>
                  </a:lnTo>
                  <a:close/>
                </a:path>
                <a:path w="285750" h="219075">
                  <a:moveTo>
                    <a:pt x="180974" y="161924"/>
                  </a:moveTo>
                  <a:lnTo>
                    <a:pt x="180974" y="152399"/>
                  </a:lnTo>
                  <a:lnTo>
                    <a:pt x="180974" y="161924"/>
                  </a:lnTo>
                  <a:close/>
                </a:path>
                <a:path w="285750" h="219075">
                  <a:moveTo>
                    <a:pt x="85724" y="180974"/>
                  </a:moveTo>
                  <a:lnTo>
                    <a:pt x="76199" y="180974"/>
                  </a:lnTo>
                  <a:lnTo>
                    <a:pt x="85724" y="180974"/>
                  </a:lnTo>
                  <a:close/>
                </a:path>
                <a:path w="285750" h="219075">
                  <a:moveTo>
                    <a:pt x="114299" y="190499"/>
                  </a:moveTo>
                  <a:lnTo>
                    <a:pt x="104774" y="190499"/>
                  </a:lnTo>
                  <a:lnTo>
                    <a:pt x="114299" y="190499"/>
                  </a:lnTo>
                  <a:close/>
                </a:path>
                <a:path w="285750" h="219075">
                  <a:moveTo>
                    <a:pt x="171449" y="190499"/>
                  </a:moveTo>
                  <a:lnTo>
                    <a:pt x="180974" y="190499"/>
                  </a:lnTo>
                  <a:lnTo>
                    <a:pt x="171449" y="190499"/>
                  </a:lnTo>
                  <a:close/>
                </a:path>
                <a:path w="285750" h="219075">
                  <a:moveTo>
                    <a:pt x="114299" y="190499"/>
                  </a:moveTo>
                  <a:lnTo>
                    <a:pt x="114299" y="200024"/>
                  </a:lnTo>
                  <a:lnTo>
                    <a:pt x="114299" y="190499"/>
                  </a:lnTo>
                  <a:close/>
                </a:path>
                <a:path w="285750" h="219075">
                  <a:moveTo>
                    <a:pt x="123824" y="200024"/>
                  </a:moveTo>
                  <a:lnTo>
                    <a:pt x="114299" y="200024"/>
                  </a:lnTo>
                  <a:lnTo>
                    <a:pt x="123824" y="200024"/>
                  </a:lnTo>
                  <a:close/>
                </a:path>
                <a:path w="285750" h="219075">
                  <a:moveTo>
                    <a:pt x="161924" y="219074"/>
                  </a:moveTo>
                  <a:lnTo>
                    <a:pt x="152399" y="219074"/>
                  </a:lnTo>
                  <a:lnTo>
                    <a:pt x="171449" y="219074"/>
                  </a:lnTo>
                  <a:lnTo>
                    <a:pt x="161924" y="219074"/>
                  </a:lnTo>
                  <a:close/>
                </a:path>
                <a:path w="285750" h="219075">
                  <a:moveTo>
                    <a:pt x="152399" y="209549"/>
                  </a:moveTo>
                  <a:lnTo>
                    <a:pt x="152399" y="219074"/>
                  </a:lnTo>
                  <a:lnTo>
                    <a:pt x="152399" y="209549"/>
                  </a:lnTo>
                  <a:close/>
                </a:path>
                <a:path w="285750" h="219075">
                  <a:moveTo>
                    <a:pt x="152399" y="219074"/>
                  </a:moveTo>
                  <a:lnTo>
                    <a:pt x="142874" y="219074"/>
                  </a:lnTo>
                  <a:lnTo>
                    <a:pt x="152399" y="219074"/>
                  </a:lnTo>
                  <a:close/>
                </a:path>
                <a:path w="285750" h="219075">
                  <a:moveTo>
                    <a:pt x="152399" y="219074"/>
                  </a:moveTo>
                  <a:lnTo>
                    <a:pt x="142874" y="219074"/>
                  </a:lnTo>
                  <a:lnTo>
                    <a:pt x="152399" y="2190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3" name="object 423"/>
          <p:cNvGrpSpPr/>
          <p:nvPr/>
        </p:nvGrpSpPr>
        <p:grpSpPr>
          <a:xfrm>
            <a:off x="4652965" y="3543300"/>
            <a:ext cx="85725" cy="43180"/>
            <a:chOff x="4652962" y="3543300"/>
            <a:chExt cx="85725" cy="43180"/>
          </a:xfrm>
        </p:grpSpPr>
        <p:sp>
          <p:nvSpPr>
            <p:cNvPr id="424" name="object 424"/>
            <p:cNvSpPr/>
            <p:nvPr/>
          </p:nvSpPr>
          <p:spPr>
            <a:xfrm>
              <a:off x="4657724" y="3543300"/>
              <a:ext cx="76200" cy="38100"/>
            </a:xfrm>
            <a:custGeom>
              <a:avLst/>
              <a:gdLst/>
              <a:ahLst/>
              <a:cxnLst/>
              <a:rect l="l" t="t" r="r" b="b"/>
              <a:pathLst>
                <a:path w="76200" h="38100">
                  <a:moveTo>
                    <a:pt x="9524" y="0"/>
                  </a:moveTo>
                  <a:lnTo>
                    <a:pt x="9524" y="9524"/>
                  </a:lnTo>
                  <a:lnTo>
                    <a:pt x="9524" y="0"/>
                  </a:lnTo>
                  <a:close/>
                </a:path>
                <a:path w="76200" h="38100">
                  <a:moveTo>
                    <a:pt x="47624" y="9524"/>
                  </a:moveTo>
                  <a:lnTo>
                    <a:pt x="38099" y="9524"/>
                  </a:lnTo>
                  <a:lnTo>
                    <a:pt x="47624" y="9524"/>
                  </a:lnTo>
                  <a:close/>
                </a:path>
                <a:path w="76200" h="38100">
                  <a:moveTo>
                    <a:pt x="9524" y="19049"/>
                  </a:moveTo>
                  <a:lnTo>
                    <a:pt x="9524" y="28574"/>
                  </a:lnTo>
                  <a:lnTo>
                    <a:pt x="0" y="28574"/>
                  </a:lnTo>
                  <a:lnTo>
                    <a:pt x="9524" y="28574"/>
                  </a:lnTo>
                  <a:lnTo>
                    <a:pt x="9524" y="19049"/>
                  </a:lnTo>
                  <a:close/>
                </a:path>
                <a:path w="76200" h="38100">
                  <a:moveTo>
                    <a:pt x="76199" y="28574"/>
                  </a:moveTo>
                  <a:lnTo>
                    <a:pt x="66674" y="28574"/>
                  </a:lnTo>
                  <a:lnTo>
                    <a:pt x="66674" y="38099"/>
                  </a:lnTo>
                  <a:lnTo>
                    <a:pt x="66674" y="28574"/>
                  </a:lnTo>
                  <a:lnTo>
                    <a:pt x="76199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4657724" y="3543300"/>
              <a:ext cx="76200" cy="38100"/>
            </a:xfrm>
            <a:custGeom>
              <a:avLst/>
              <a:gdLst/>
              <a:ahLst/>
              <a:cxnLst/>
              <a:rect l="l" t="t" r="r" b="b"/>
              <a:pathLst>
                <a:path w="76200" h="38100">
                  <a:moveTo>
                    <a:pt x="9524" y="0"/>
                  </a:moveTo>
                  <a:lnTo>
                    <a:pt x="9524" y="9524"/>
                  </a:lnTo>
                  <a:lnTo>
                    <a:pt x="9524" y="0"/>
                  </a:lnTo>
                  <a:close/>
                </a:path>
                <a:path w="76200" h="38100">
                  <a:moveTo>
                    <a:pt x="47624" y="9524"/>
                  </a:moveTo>
                  <a:lnTo>
                    <a:pt x="38099" y="9524"/>
                  </a:lnTo>
                  <a:lnTo>
                    <a:pt x="47624" y="9524"/>
                  </a:lnTo>
                  <a:close/>
                </a:path>
                <a:path w="76200" h="38100">
                  <a:moveTo>
                    <a:pt x="9524" y="19049"/>
                  </a:moveTo>
                  <a:lnTo>
                    <a:pt x="9524" y="28574"/>
                  </a:lnTo>
                  <a:lnTo>
                    <a:pt x="0" y="28574"/>
                  </a:lnTo>
                  <a:lnTo>
                    <a:pt x="9524" y="28574"/>
                  </a:lnTo>
                  <a:lnTo>
                    <a:pt x="9524" y="19049"/>
                  </a:lnTo>
                  <a:close/>
                </a:path>
                <a:path w="76200" h="38100">
                  <a:moveTo>
                    <a:pt x="76199" y="28574"/>
                  </a:moveTo>
                  <a:lnTo>
                    <a:pt x="66674" y="28574"/>
                  </a:lnTo>
                  <a:lnTo>
                    <a:pt x="66674" y="38099"/>
                  </a:lnTo>
                  <a:lnTo>
                    <a:pt x="66674" y="28574"/>
                  </a:lnTo>
                  <a:lnTo>
                    <a:pt x="76199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6" name="object 426"/>
          <p:cNvGrpSpPr/>
          <p:nvPr/>
        </p:nvGrpSpPr>
        <p:grpSpPr>
          <a:xfrm>
            <a:off x="5791202" y="3481390"/>
            <a:ext cx="47625" cy="104775"/>
            <a:chOff x="5791199" y="3481387"/>
            <a:chExt cx="47625" cy="104775"/>
          </a:xfrm>
        </p:grpSpPr>
        <p:sp>
          <p:nvSpPr>
            <p:cNvPr id="427" name="object 427"/>
            <p:cNvSpPr/>
            <p:nvPr/>
          </p:nvSpPr>
          <p:spPr>
            <a:xfrm>
              <a:off x="5791199" y="3486149"/>
              <a:ext cx="47625" cy="95250"/>
            </a:xfrm>
            <a:custGeom>
              <a:avLst/>
              <a:gdLst/>
              <a:ahLst/>
              <a:cxnLst/>
              <a:rect l="l" t="t" r="r" b="b"/>
              <a:pathLst>
                <a:path w="47625" h="95250">
                  <a:moveTo>
                    <a:pt x="47624" y="0"/>
                  </a:moveTo>
                  <a:lnTo>
                    <a:pt x="38099" y="0"/>
                  </a:lnTo>
                  <a:lnTo>
                    <a:pt x="47624" y="0"/>
                  </a:lnTo>
                  <a:close/>
                </a:path>
                <a:path w="47625" h="95250">
                  <a:moveTo>
                    <a:pt x="19049" y="28574"/>
                  </a:moveTo>
                  <a:lnTo>
                    <a:pt x="9524" y="28574"/>
                  </a:lnTo>
                  <a:lnTo>
                    <a:pt x="9524" y="0"/>
                  </a:lnTo>
                  <a:lnTo>
                    <a:pt x="19049" y="0"/>
                  </a:lnTo>
                  <a:lnTo>
                    <a:pt x="19049" y="9524"/>
                  </a:lnTo>
                  <a:lnTo>
                    <a:pt x="19049" y="28574"/>
                  </a:lnTo>
                  <a:close/>
                </a:path>
                <a:path w="47625" h="95250">
                  <a:moveTo>
                    <a:pt x="38099" y="57149"/>
                  </a:moveTo>
                  <a:lnTo>
                    <a:pt x="28574" y="57149"/>
                  </a:lnTo>
                  <a:lnTo>
                    <a:pt x="38099" y="57149"/>
                  </a:lnTo>
                  <a:close/>
                </a:path>
                <a:path w="47625" h="95250">
                  <a:moveTo>
                    <a:pt x="9524" y="85724"/>
                  </a:moveTo>
                  <a:lnTo>
                    <a:pt x="9524" y="95249"/>
                  </a:lnTo>
                  <a:lnTo>
                    <a:pt x="9524" y="85724"/>
                  </a:lnTo>
                  <a:close/>
                </a:path>
                <a:path w="47625" h="95250">
                  <a:moveTo>
                    <a:pt x="9524" y="95249"/>
                  </a:moveTo>
                  <a:lnTo>
                    <a:pt x="0" y="95249"/>
                  </a:lnTo>
                  <a:lnTo>
                    <a:pt x="9524" y="952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5791199" y="3486149"/>
              <a:ext cx="47625" cy="95250"/>
            </a:xfrm>
            <a:custGeom>
              <a:avLst/>
              <a:gdLst/>
              <a:ahLst/>
              <a:cxnLst/>
              <a:rect l="l" t="t" r="r" b="b"/>
              <a:pathLst>
                <a:path w="47625" h="95250">
                  <a:moveTo>
                    <a:pt x="47624" y="0"/>
                  </a:moveTo>
                  <a:lnTo>
                    <a:pt x="38099" y="0"/>
                  </a:lnTo>
                  <a:lnTo>
                    <a:pt x="47624" y="0"/>
                  </a:lnTo>
                  <a:close/>
                </a:path>
                <a:path w="47625" h="95250">
                  <a:moveTo>
                    <a:pt x="19049" y="28574"/>
                  </a:moveTo>
                  <a:lnTo>
                    <a:pt x="9524" y="28574"/>
                  </a:lnTo>
                  <a:lnTo>
                    <a:pt x="9524" y="0"/>
                  </a:lnTo>
                  <a:lnTo>
                    <a:pt x="19049" y="0"/>
                  </a:lnTo>
                  <a:lnTo>
                    <a:pt x="19049" y="9524"/>
                  </a:lnTo>
                  <a:lnTo>
                    <a:pt x="19049" y="28574"/>
                  </a:lnTo>
                  <a:close/>
                </a:path>
                <a:path w="47625" h="95250">
                  <a:moveTo>
                    <a:pt x="38099" y="57149"/>
                  </a:moveTo>
                  <a:lnTo>
                    <a:pt x="28574" y="57149"/>
                  </a:lnTo>
                  <a:lnTo>
                    <a:pt x="38099" y="57149"/>
                  </a:lnTo>
                  <a:close/>
                </a:path>
                <a:path w="47625" h="95250">
                  <a:moveTo>
                    <a:pt x="9524" y="85724"/>
                  </a:moveTo>
                  <a:lnTo>
                    <a:pt x="9524" y="95249"/>
                  </a:lnTo>
                  <a:lnTo>
                    <a:pt x="9524" y="85724"/>
                  </a:lnTo>
                  <a:close/>
                </a:path>
                <a:path w="47625" h="95250">
                  <a:moveTo>
                    <a:pt x="9524" y="95249"/>
                  </a:moveTo>
                  <a:lnTo>
                    <a:pt x="0" y="95249"/>
                  </a:lnTo>
                  <a:lnTo>
                    <a:pt x="9524" y="952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9" name="object 429"/>
          <p:cNvGrpSpPr/>
          <p:nvPr/>
        </p:nvGrpSpPr>
        <p:grpSpPr>
          <a:xfrm>
            <a:off x="5976940" y="3600452"/>
            <a:ext cx="9525" cy="9525"/>
            <a:chOff x="5976937" y="3600450"/>
            <a:chExt cx="9525" cy="9525"/>
          </a:xfrm>
        </p:grpSpPr>
        <p:sp>
          <p:nvSpPr>
            <p:cNvPr id="430" name="object 430"/>
            <p:cNvSpPr/>
            <p:nvPr/>
          </p:nvSpPr>
          <p:spPr>
            <a:xfrm>
              <a:off x="5981699" y="36004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5981699" y="3600450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2" name="object 432"/>
          <p:cNvGrpSpPr/>
          <p:nvPr/>
        </p:nvGrpSpPr>
        <p:grpSpPr>
          <a:xfrm>
            <a:off x="4291012" y="3657602"/>
            <a:ext cx="19050" cy="28575"/>
            <a:chOff x="4291012" y="3657600"/>
            <a:chExt cx="19050" cy="28575"/>
          </a:xfrm>
        </p:grpSpPr>
        <p:sp>
          <p:nvSpPr>
            <p:cNvPr id="433" name="object 433"/>
            <p:cNvSpPr/>
            <p:nvPr/>
          </p:nvSpPr>
          <p:spPr>
            <a:xfrm>
              <a:off x="4295774" y="3657600"/>
              <a:ext cx="9525" cy="28575"/>
            </a:xfrm>
            <a:custGeom>
              <a:avLst/>
              <a:gdLst/>
              <a:ahLst/>
              <a:cxnLst/>
              <a:rect l="l" t="t" r="r" b="b"/>
              <a:pathLst>
                <a:path w="9525" h="2857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9525" h="285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4295774" y="3657600"/>
              <a:ext cx="9525" cy="28575"/>
            </a:xfrm>
            <a:custGeom>
              <a:avLst/>
              <a:gdLst/>
              <a:ahLst/>
              <a:cxnLst/>
              <a:rect l="l" t="t" r="r" b="b"/>
              <a:pathLst>
                <a:path w="9525" h="2857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9525" h="285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5" name="object 435"/>
          <p:cNvGrpSpPr/>
          <p:nvPr/>
        </p:nvGrpSpPr>
        <p:grpSpPr>
          <a:xfrm>
            <a:off x="4419601" y="3586164"/>
            <a:ext cx="167005" cy="161925"/>
            <a:chOff x="4419599" y="3586162"/>
            <a:chExt cx="167005" cy="161925"/>
          </a:xfrm>
        </p:grpSpPr>
        <p:sp>
          <p:nvSpPr>
            <p:cNvPr id="436" name="object 436"/>
            <p:cNvSpPr/>
            <p:nvPr/>
          </p:nvSpPr>
          <p:spPr>
            <a:xfrm>
              <a:off x="4419599" y="3590924"/>
              <a:ext cx="161925" cy="152400"/>
            </a:xfrm>
            <a:custGeom>
              <a:avLst/>
              <a:gdLst/>
              <a:ahLst/>
              <a:cxnLst/>
              <a:rect l="l" t="t" r="r" b="b"/>
              <a:pathLst>
                <a:path w="161925" h="152400">
                  <a:moveTo>
                    <a:pt x="161924" y="0"/>
                  </a:moveTo>
                  <a:lnTo>
                    <a:pt x="152399" y="0"/>
                  </a:lnTo>
                  <a:lnTo>
                    <a:pt x="161924" y="0"/>
                  </a:lnTo>
                  <a:close/>
                </a:path>
                <a:path w="161925" h="152400">
                  <a:moveTo>
                    <a:pt x="161924" y="38099"/>
                  </a:moveTo>
                  <a:lnTo>
                    <a:pt x="161924" y="47624"/>
                  </a:lnTo>
                  <a:lnTo>
                    <a:pt x="161924" y="38099"/>
                  </a:lnTo>
                  <a:close/>
                </a:path>
                <a:path w="161925" h="152400">
                  <a:moveTo>
                    <a:pt x="152399" y="47624"/>
                  </a:moveTo>
                  <a:lnTo>
                    <a:pt x="161924" y="47624"/>
                  </a:lnTo>
                  <a:lnTo>
                    <a:pt x="152399" y="47624"/>
                  </a:lnTo>
                  <a:close/>
                </a:path>
                <a:path w="161925" h="152400">
                  <a:moveTo>
                    <a:pt x="161924" y="76199"/>
                  </a:moveTo>
                  <a:lnTo>
                    <a:pt x="161924" y="66674"/>
                  </a:lnTo>
                  <a:lnTo>
                    <a:pt x="161924" y="76199"/>
                  </a:lnTo>
                  <a:close/>
                </a:path>
                <a:path w="161925" h="152400">
                  <a:moveTo>
                    <a:pt x="142874" y="85724"/>
                  </a:moveTo>
                  <a:lnTo>
                    <a:pt x="142874" y="95249"/>
                  </a:lnTo>
                  <a:lnTo>
                    <a:pt x="142874" y="85724"/>
                  </a:lnTo>
                  <a:close/>
                </a:path>
                <a:path w="161925" h="152400">
                  <a:moveTo>
                    <a:pt x="95249" y="85724"/>
                  </a:moveTo>
                  <a:lnTo>
                    <a:pt x="95249" y="95249"/>
                  </a:lnTo>
                  <a:lnTo>
                    <a:pt x="95249" y="85724"/>
                  </a:lnTo>
                  <a:close/>
                </a:path>
                <a:path w="161925" h="152400">
                  <a:moveTo>
                    <a:pt x="152399" y="95249"/>
                  </a:moveTo>
                  <a:lnTo>
                    <a:pt x="142874" y="95249"/>
                  </a:lnTo>
                  <a:lnTo>
                    <a:pt x="152399" y="95249"/>
                  </a:lnTo>
                  <a:close/>
                </a:path>
                <a:path w="161925" h="152400">
                  <a:moveTo>
                    <a:pt x="123824" y="114299"/>
                  </a:moveTo>
                  <a:lnTo>
                    <a:pt x="114299" y="114299"/>
                  </a:lnTo>
                  <a:lnTo>
                    <a:pt x="123824" y="114299"/>
                  </a:lnTo>
                  <a:close/>
                </a:path>
                <a:path w="161925" h="152400">
                  <a:moveTo>
                    <a:pt x="47624" y="123824"/>
                  </a:moveTo>
                  <a:lnTo>
                    <a:pt x="38099" y="123824"/>
                  </a:lnTo>
                  <a:lnTo>
                    <a:pt x="47624" y="123824"/>
                  </a:lnTo>
                  <a:close/>
                </a:path>
                <a:path w="161925" h="152400">
                  <a:moveTo>
                    <a:pt x="38099" y="123824"/>
                  </a:moveTo>
                  <a:lnTo>
                    <a:pt x="38099" y="133349"/>
                  </a:lnTo>
                  <a:lnTo>
                    <a:pt x="38099" y="123824"/>
                  </a:lnTo>
                  <a:close/>
                </a:path>
                <a:path w="161925" h="152400">
                  <a:moveTo>
                    <a:pt x="38099" y="123824"/>
                  </a:moveTo>
                  <a:lnTo>
                    <a:pt x="38099" y="133349"/>
                  </a:lnTo>
                  <a:lnTo>
                    <a:pt x="38099" y="123824"/>
                  </a:lnTo>
                  <a:close/>
                </a:path>
                <a:path w="161925" h="152400">
                  <a:moveTo>
                    <a:pt x="47624" y="133349"/>
                  </a:moveTo>
                  <a:lnTo>
                    <a:pt x="47624" y="142874"/>
                  </a:lnTo>
                  <a:lnTo>
                    <a:pt x="47624" y="133349"/>
                  </a:lnTo>
                  <a:close/>
                </a:path>
                <a:path w="161925" h="152400">
                  <a:moveTo>
                    <a:pt x="57149" y="133349"/>
                  </a:moveTo>
                  <a:lnTo>
                    <a:pt x="57149" y="142874"/>
                  </a:lnTo>
                  <a:lnTo>
                    <a:pt x="57149" y="133349"/>
                  </a:lnTo>
                  <a:close/>
                </a:path>
                <a:path w="161925" h="152400">
                  <a:moveTo>
                    <a:pt x="9524" y="133349"/>
                  </a:moveTo>
                  <a:lnTo>
                    <a:pt x="9524" y="142874"/>
                  </a:lnTo>
                  <a:lnTo>
                    <a:pt x="9524" y="133349"/>
                  </a:lnTo>
                  <a:close/>
                </a:path>
                <a:path w="161925" h="152400">
                  <a:moveTo>
                    <a:pt x="0" y="152399"/>
                  </a:moveTo>
                  <a:lnTo>
                    <a:pt x="9524" y="152399"/>
                  </a:lnTo>
                  <a:lnTo>
                    <a:pt x="0" y="1523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4419599" y="3590924"/>
              <a:ext cx="161925" cy="152400"/>
            </a:xfrm>
            <a:custGeom>
              <a:avLst/>
              <a:gdLst/>
              <a:ahLst/>
              <a:cxnLst/>
              <a:rect l="l" t="t" r="r" b="b"/>
              <a:pathLst>
                <a:path w="161925" h="152400">
                  <a:moveTo>
                    <a:pt x="161924" y="0"/>
                  </a:moveTo>
                  <a:lnTo>
                    <a:pt x="152399" y="0"/>
                  </a:lnTo>
                  <a:lnTo>
                    <a:pt x="161924" y="0"/>
                  </a:lnTo>
                  <a:close/>
                </a:path>
                <a:path w="161925" h="152400">
                  <a:moveTo>
                    <a:pt x="161924" y="38099"/>
                  </a:moveTo>
                  <a:lnTo>
                    <a:pt x="161924" y="47624"/>
                  </a:lnTo>
                  <a:lnTo>
                    <a:pt x="161924" y="38099"/>
                  </a:lnTo>
                  <a:close/>
                </a:path>
                <a:path w="161925" h="152400">
                  <a:moveTo>
                    <a:pt x="152399" y="47624"/>
                  </a:moveTo>
                  <a:lnTo>
                    <a:pt x="161924" y="47624"/>
                  </a:lnTo>
                  <a:lnTo>
                    <a:pt x="152399" y="47624"/>
                  </a:lnTo>
                  <a:close/>
                </a:path>
                <a:path w="161925" h="152400">
                  <a:moveTo>
                    <a:pt x="161924" y="76199"/>
                  </a:moveTo>
                  <a:lnTo>
                    <a:pt x="161924" y="66674"/>
                  </a:lnTo>
                  <a:lnTo>
                    <a:pt x="161924" y="76199"/>
                  </a:lnTo>
                  <a:close/>
                </a:path>
                <a:path w="161925" h="152400">
                  <a:moveTo>
                    <a:pt x="142874" y="85724"/>
                  </a:moveTo>
                  <a:lnTo>
                    <a:pt x="142874" y="95249"/>
                  </a:lnTo>
                  <a:lnTo>
                    <a:pt x="142874" y="85724"/>
                  </a:lnTo>
                  <a:close/>
                </a:path>
                <a:path w="161925" h="152400">
                  <a:moveTo>
                    <a:pt x="95249" y="85724"/>
                  </a:moveTo>
                  <a:lnTo>
                    <a:pt x="95249" y="95249"/>
                  </a:lnTo>
                  <a:lnTo>
                    <a:pt x="95249" y="85724"/>
                  </a:lnTo>
                  <a:close/>
                </a:path>
                <a:path w="161925" h="152400">
                  <a:moveTo>
                    <a:pt x="152399" y="95249"/>
                  </a:moveTo>
                  <a:lnTo>
                    <a:pt x="142874" y="95249"/>
                  </a:lnTo>
                  <a:lnTo>
                    <a:pt x="152399" y="95249"/>
                  </a:lnTo>
                  <a:close/>
                </a:path>
                <a:path w="161925" h="152400">
                  <a:moveTo>
                    <a:pt x="123824" y="114299"/>
                  </a:moveTo>
                  <a:lnTo>
                    <a:pt x="114299" y="114299"/>
                  </a:lnTo>
                  <a:lnTo>
                    <a:pt x="123824" y="114299"/>
                  </a:lnTo>
                  <a:close/>
                </a:path>
                <a:path w="161925" h="152400">
                  <a:moveTo>
                    <a:pt x="47624" y="123824"/>
                  </a:moveTo>
                  <a:lnTo>
                    <a:pt x="38099" y="123824"/>
                  </a:lnTo>
                  <a:lnTo>
                    <a:pt x="47624" y="123824"/>
                  </a:lnTo>
                  <a:close/>
                </a:path>
                <a:path w="161925" h="152400">
                  <a:moveTo>
                    <a:pt x="38099" y="123824"/>
                  </a:moveTo>
                  <a:lnTo>
                    <a:pt x="38099" y="133349"/>
                  </a:lnTo>
                  <a:lnTo>
                    <a:pt x="38099" y="123824"/>
                  </a:lnTo>
                  <a:close/>
                </a:path>
                <a:path w="161925" h="152400">
                  <a:moveTo>
                    <a:pt x="38099" y="123824"/>
                  </a:moveTo>
                  <a:lnTo>
                    <a:pt x="38099" y="133349"/>
                  </a:lnTo>
                  <a:lnTo>
                    <a:pt x="38099" y="123824"/>
                  </a:lnTo>
                  <a:close/>
                </a:path>
                <a:path w="161925" h="152400">
                  <a:moveTo>
                    <a:pt x="47624" y="133349"/>
                  </a:moveTo>
                  <a:lnTo>
                    <a:pt x="47624" y="142874"/>
                  </a:lnTo>
                  <a:lnTo>
                    <a:pt x="47624" y="133349"/>
                  </a:lnTo>
                  <a:close/>
                </a:path>
                <a:path w="161925" h="152400">
                  <a:moveTo>
                    <a:pt x="57149" y="133349"/>
                  </a:moveTo>
                  <a:lnTo>
                    <a:pt x="57149" y="142874"/>
                  </a:lnTo>
                  <a:lnTo>
                    <a:pt x="57149" y="133349"/>
                  </a:lnTo>
                  <a:close/>
                </a:path>
                <a:path w="161925" h="152400">
                  <a:moveTo>
                    <a:pt x="9524" y="133349"/>
                  </a:moveTo>
                  <a:lnTo>
                    <a:pt x="9524" y="142874"/>
                  </a:lnTo>
                  <a:lnTo>
                    <a:pt x="9524" y="133349"/>
                  </a:lnTo>
                  <a:close/>
                </a:path>
                <a:path w="161925" h="152400">
                  <a:moveTo>
                    <a:pt x="0" y="152399"/>
                  </a:moveTo>
                  <a:lnTo>
                    <a:pt x="9524" y="152399"/>
                  </a:lnTo>
                  <a:lnTo>
                    <a:pt x="0" y="1523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8" name="object 438"/>
          <p:cNvGrpSpPr/>
          <p:nvPr/>
        </p:nvGrpSpPr>
        <p:grpSpPr>
          <a:xfrm>
            <a:off x="4362452" y="3748090"/>
            <a:ext cx="9525" cy="9525"/>
            <a:chOff x="4362450" y="3748087"/>
            <a:chExt cx="9525" cy="9525"/>
          </a:xfrm>
        </p:grpSpPr>
        <p:sp>
          <p:nvSpPr>
            <p:cNvPr id="439" name="object 439"/>
            <p:cNvSpPr/>
            <p:nvPr/>
          </p:nvSpPr>
          <p:spPr>
            <a:xfrm>
              <a:off x="4362450" y="37528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4362450" y="37528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1" name="object 441"/>
          <p:cNvGrpSpPr/>
          <p:nvPr/>
        </p:nvGrpSpPr>
        <p:grpSpPr>
          <a:xfrm>
            <a:off x="6100764" y="3638550"/>
            <a:ext cx="109855" cy="138430"/>
            <a:chOff x="6100762" y="3638550"/>
            <a:chExt cx="109855" cy="138430"/>
          </a:xfrm>
        </p:grpSpPr>
        <p:sp>
          <p:nvSpPr>
            <p:cNvPr id="442" name="object 442"/>
            <p:cNvSpPr/>
            <p:nvPr/>
          </p:nvSpPr>
          <p:spPr>
            <a:xfrm>
              <a:off x="6105524" y="3638550"/>
              <a:ext cx="104775" cy="133350"/>
            </a:xfrm>
            <a:custGeom>
              <a:avLst/>
              <a:gdLst/>
              <a:ahLst/>
              <a:cxnLst/>
              <a:rect l="l" t="t" r="r" b="b"/>
              <a:pathLst>
                <a:path w="104775" h="1333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104775" h="1333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104775" h="133350">
                  <a:moveTo>
                    <a:pt x="0" y="9524"/>
                  </a:moveTo>
                  <a:lnTo>
                    <a:pt x="0" y="19049"/>
                  </a:lnTo>
                  <a:lnTo>
                    <a:pt x="0" y="9524"/>
                  </a:lnTo>
                  <a:close/>
                </a:path>
                <a:path w="104775" h="133350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  <a:path w="104775" h="133350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  <a:path w="104775" h="133350">
                  <a:moveTo>
                    <a:pt x="19049" y="57149"/>
                  </a:moveTo>
                  <a:lnTo>
                    <a:pt x="19049" y="66674"/>
                  </a:lnTo>
                  <a:lnTo>
                    <a:pt x="19049" y="57149"/>
                  </a:lnTo>
                  <a:close/>
                </a:path>
                <a:path w="104775" h="133350">
                  <a:moveTo>
                    <a:pt x="66674" y="95249"/>
                  </a:moveTo>
                  <a:lnTo>
                    <a:pt x="57149" y="95249"/>
                  </a:lnTo>
                  <a:lnTo>
                    <a:pt x="66674" y="95249"/>
                  </a:lnTo>
                  <a:close/>
                </a:path>
                <a:path w="104775" h="133350">
                  <a:moveTo>
                    <a:pt x="95249" y="133349"/>
                  </a:moveTo>
                  <a:lnTo>
                    <a:pt x="104774" y="133349"/>
                  </a:lnTo>
                  <a:lnTo>
                    <a:pt x="95249" y="1333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6105524" y="3638550"/>
              <a:ext cx="104775" cy="133350"/>
            </a:xfrm>
            <a:custGeom>
              <a:avLst/>
              <a:gdLst/>
              <a:ahLst/>
              <a:cxnLst/>
              <a:rect l="l" t="t" r="r" b="b"/>
              <a:pathLst>
                <a:path w="104775" h="1333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w="104775" h="1333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  <a:path w="104775" h="133350">
                  <a:moveTo>
                    <a:pt x="0" y="9524"/>
                  </a:moveTo>
                  <a:lnTo>
                    <a:pt x="0" y="19049"/>
                  </a:lnTo>
                  <a:lnTo>
                    <a:pt x="0" y="9524"/>
                  </a:lnTo>
                  <a:close/>
                </a:path>
                <a:path w="104775" h="133350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  <a:path w="104775" h="133350">
                  <a:moveTo>
                    <a:pt x="0" y="47624"/>
                  </a:moveTo>
                  <a:lnTo>
                    <a:pt x="9524" y="47624"/>
                  </a:lnTo>
                  <a:lnTo>
                    <a:pt x="0" y="47624"/>
                  </a:lnTo>
                  <a:close/>
                </a:path>
                <a:path w="104775" h="133350">
                  <a:moveTo>
                    <a:pt x="19049" y="57149"/>
                  </a:moveTo>
                  <a:lnTo>
                    <a:pt x="19049" y="66674"/>
                  </a:lnTo>
                  <a:lnTo>
                    <a:pt x="19049" y="57149"/>
                  </a:lnTo>
                  <a:close/>
                </a:path>
                <a:path w="104775" h="133350">
                  <a:moveTo>
                    <a:pt x="66674" y="95249"/>
                  </a:moveTo>
                  <a:lnTo>
                    <a:pt x="57149" y="95249"/>
                  </a:lnTo>
                  <a:lnTo>
                    <a:pt x="66674" y="95249"/>
                  </a:lnTo>
                  <a:close/>
                </a:path>
                <a:path w="104775" h="133350">
                  <a:moveTo>
                    <a:pt x="95249" y="133349"/>
                  </a:moveTo>
                  <a:lnTo>
                    <a:pt x="104774" y="133349"/>
                  </a:lnTo>
                  <a:lnTo>
                    <a:pt x="95249" y="1333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4" name="object 444"/>
          <p:cNvGrpSpPr/>
          <p:nvPr/>
        </p:nvGrpSpPr>
        <p:grpSpPr>
          <a:xfrm>
            <a:off x="5795964" y="3686176"/>
            <a:ext cx="28575" cy="95250"/>
            <a:chOff x="5795962" y="3686175"/>
            <a:chExt cx="28575" cy="95250"/>
          </a:xfrm>
        </p:grpSpPr>
        <p:sp>
          <p:nvSpPr>
            <p:cNvPr id="445" name="object 445"/>
            <p:cNvSpPr/>
            <p:nvPr/>
          </p:nvSpPr>
          <p:spPr>
            <a:xfrm>
              <a:off x="5800724" y="3686175"/>
              <a:ext cx="19050" cy="95250"/>
            </a:xfrm>
            <a:custGeom>
              <a:avLst/>
              <a:gdLst/>
              <a:ahLst/>
              <a:cxnLst/>
              <a:rect l="l" t="t" r="r" b="b"/>
              <a:pathLst>
                <a:path w="19050" h="95250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95250">
                  <a:moveTo>
                    <a:pt x="19049" y="9524"/>
                  </a:moveTo>
                  <a:lnTo>
                    <a:pt x="19049" y="19049"/>
                  </a:lnTo>
                  <a:lnTo>
                    <a:pt x="19049" y="9524"/>
                  </a:lnTo>
                  <a:close/>
                </a:path>
                <a:path w="19050" h="95250">
                  <a:moveTo>
                    <a:pt x="19049" y="47624"/>
                  </a:moveTo>
                  <a:lnTo>
                    <a:pt x="0" y="47624"/>
                  </a:lnTo>
                  <a:lnTo>
                    <a:pt x="9524" y="47624"/>
                  </a:lnTo>
                  <a:lnTo>
                    <a:pt x="19049" y="47624"/>
                  </a:lnTo>
                  <a:close/>
                </a:path>
                <a:path w="19050" h="95250">
                  <a:moveTo>
                    <a:pt x="0" y="85724"/>
                  </a:moveTo>
                  <a:lnTo>
                    <a:pt x="0" y="95249"/>
                  </a:lnTo>
                  <a:lnTo>
                    <a:pt x="0" y="857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5800724" y="3686175"/>
              <a:ext cx="19050" cy="95250"/>
            </a:xfrm>
            <a:custGeom>
              <a:avLst/>
              <a:gdLst/>
              <a:ahLst/>
              <a:cxnLst/>
              <a:rect l="l" t="t" r="r" b="b"/>
              <a:pathLst>
                <a:path w="19050" h="95250">
                  <a:moveTo>
                    <a:pt x="19049" y="9524"/>
                  </a:moveTo>
                  <a:lnTo>
                    <a:pt x="19049" y="0"/>
                  </a:lnTo>
                  <a:lnTo>
                    <a:pt x="19049" y="9524"/>
                  </a:lnTo>
                  <a:close/>
                </a:path>
                <a:path w="19050" h="95250">
                  <a:moveTo>
                    <a:pt x="19049" y="9524"/>
                  </a:moveTo>
                  <a:lnTo>
                    <a:pt x="19049" y="19049"/>
                  </a:lnTo>
                  <a:lnTo>
                    <a:pt x="19049" y="9524"/>
                  </a:lnTo>
                  <a:close/>
                </a:path>
                <a:path w="19050" h="95250">
                  <a:moveTo>
                    <a:pt x="19049" y="47624"/>
                  </a:moveTo>
                  <a:lnTo>
                    <a:pt x="0" y="47624"/>
                  </a:lnTo>
                  <a:lnTo>
                    <a:pt x="9524" y="47624"/>
                  </a:lnTo>
                  <a:lnTo>
                    <a:pt x="19049" y="47624"/>
                  </a:lnTo>
                  <a:close/>
                </a:path>
                <a:path w="19050" h="95250">
                  <a:moveTo>
                    <a:pt x="0" y="85724"/>
                  </a:moveTo>
                  <a:lnTo>
                    <a:pt x="0" y="95249"/>
                  </a:lnTo>
                  <a:lnTo>
                    <a:pt x="0" y="857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7" name="object 447"/>
          <p:cNvGrpSpPr/>
          <p:nvPr/>
        </p:nvGrpSpPr>
        <p:grpSpPr>
          <a:xfrm>
            <a:off x="4162426" y="3800474"/>
            <a:ext cx="100330" cy="24130"/>
            <a:chOff x="4162425" y="3800474"/>
            <a:chExt cx="100330" cy="24130"/>
          </a:xfrm>
        </p:grpSpPr>
        <p:sp>
          <p:nvSpPr>
            <p:cNvPr id="448" name="object 448"/>
            <p:cNvSpPr/>
            <p:nvPr/>
          </p:nvSpPr>
          <p:spPr>
            <a:xfrm>
              <a:off x="4162425" y="3800474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95250" h="19050">
                  <a:moveTo>
                    <a:pt x="95249" y="9524"/>
                  </a:moveTo>
                  <a:lnTo>
                    <a:pt x="95249" y="0"/>
                  </a:lnTo>
                  <a:lnTo>
                    <a:pt x="95249" y="9524"/>
                  </a:lnTo>
                  <a:close/>
                </a:path>
                <a:path w="95250" h="19050">
                  <a:moveTo>
                    <a:pt x="76199" y="9524"/>
                  </a:moveTo>
                  <a:lnTo>
                    <a:pt x="66674" y="9524"/>
                  </a:lnTo>
                  <a:lnTo>
                    <a:pt x="85724" y="9524"/>
                  </a:lnTo>
                  <a:lnTo>
                    <a:pt x="76199" y="9524"/>
                  </a:lnTo>
                  <a:close/>
                </a:path>
                <a:path w="95250" h="19050">
                  <a:moveTo>
                    <a:pt x="9524" y="19049"/>
                  </a:moveTo>
                  <a:lnTo>
                    <a:pt x="19049" y="19049"/>
                  </a:lnTo>
                  <a:lnTo>
                    <a:pt x="19049" y="9524"/>
                  </a:lnTo>
                  <a:lnTo>
                    <a:pt x="19049" y="19049"/>
                  </a:lnTo>
                  <a:lnTo>
                    <a:pt x="9524" y="19049"/>
                  </a:lnTo>
                  <a:close/>
                </a:path>
                <a:path w="95250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0" h="19050">
                  <a:moveTo>
                    <a:pt x="28574" y="19049"/>
                  </a:moveTo>
                  <a:lnTo>
                    <a:pt x="38099" y="19049"/>
                  </a:lnTo>
                  <a:lnTo>
                    <a:pt x="28574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4162425" y="3800474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95250" h="19050">
                  <a:moveTo>
                    <a:pt x="95249" y="9524"/>
                  </a:moveTo>
                  <a:lnTo>
                    <a:pt x="95249" y="0"/>
                  </a:lnTo>
                  <a:lnTo>
                    <a:pt x="95249" y="9524"/>
                  </a:lnTo>
                  <a:close/>
                </a:path>
                <a:path w="95250" h="19050">
                  <a:moveTo>
                    <a:pt x="76199" y="9524"/>
                  </a:moveTo>
                  <a:lnTo>
                    <a:pt x="66674" y="9524"/>
                  </a:lnTo>
                  <a:lnTo>
                    <a:pt x="85724" y="9524"/>
                  </a:lnTo>
                  <a:lnTo>
                    <a:pt x="76199" y="9524"/>
                  </a:lnTo>
                  <a:close/>
                </a:path>
                <a:path w="95250" h="19050">
                  <a:moveTo>
                    <a:pt x="9524" y="19049"/>
                  </a:moveTo>
                  <a:lnTo>
                    <a:pt x="19049" y="19049"/>
                  </a:lnTo>
                  <a:lnTo>
                    <a:pt x="19049" y="9524"/>
                  </a:lnTo>
                  <a:lnTo>
                    <a:pt x="19049" y="19049"/>
                  </a:lnTo>
                  <a:lnTo>
                    <a:pt x="9524" y="19049"/>
                  </a:lnTo>
                  <a:close/>
                </a:path>
                <a:path w="95250" h="19050">
                  <a:moveTo>
                    <a:pt x="9524" y="19049"/>
                  </a:moveTo>
                  <a:lnTo>
                    <a:pt x="0" y="19049"/>
                  </a:lnTo>
                  <a:lnTo>
                    <a:pt x="9524" y="19049"/>
                  </a:lnTo>
                  <a:close/>
                </a:path>
                <a:path w="95250" h="19050">
                  <a:moveTo>
                    <a:pt x="28574" y="19049"/>
                  </a:moveTo>
                  <a:lnTo>
                    <a:pt x="38099" y="19049"/>
                  </a:lnTo>
                  <a:lnTo>
                    <a:pt x="28574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0" name="object 450"/>
          <p:cNvGrpSpPr/>
          <p:nvPr/>
        </p:nvGrpSpPr>
        <p:grpSpPr>
          <a:xfrm>
            <a:off x="6053140" y="3914777"/>
            <a:ext cx="9525" cy="9525"/>
            <a:chOff x="6053137" y="3914774"/>
            <a:chExt cx="9525" cy="9525"/>
          </a:xfrm>
        </p:grpSpPr>
        <p:sp>
          <p:nvSpPr>
            <p:cNvPr id="451" name="object 451"/>
            <p:cNvSpPr/>
            <p:nvPr/>
          </p:nvSpPr>
          <p:spPr>
            <a:xfrm>
              <a:off x="6057899" y="39147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6057899" y="39147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3" name="object 453"/>
          <p:cNvGrpSpPr/>
          <p:nvPr/>
        </p:nvGrpSpPr>
        <p:grpSpPr>
          <a:xfrm>
            <a:off x="6219824" y="3871913"/>
            <a:ext cx="14604" cy="62230"/>
            <a:chOff x="6219824" y="3871912"/>
            <a:chExt cx="14604" cy="62230"/>
          </a:xfrm>
        </p:grpSpPr>
        <p:sp>
          <p:nvSpPr>
            <p:cNvPr id="454" name="object 454"/>
            <p:cNvSpPr/>
            <p:nvPr/>
          </p:nvSpPr>
          <p:spPr>
            <a:xfrm>
              <a:off x="6219824" y="3876674"/>
              <a:ext cx="9525" cy="57150"/>
            </a:xfrm>
            <a:custGeom>
              <a:avLst/>
              <a:gdLst/>
              <a:ahLst/>
              <a:cxnLst/>
              <a:rect l="l" t="t" r="r" b="b"/>
              <a:pathLst>
                <a:path w="9525" h="5715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9525" h="57150">
                  <a:moveTo>
                    <a:pt x="9524" y="47624"/>
                  </a:moveTo>
                  <a:lnTo>
                    <a:pt x="9524" y="57149"/>
                  </a:lnTo>
                  <a:lnTo>
                    <a:pt x="95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6219824" y="3876674"/>
              <a:ext cx="9525" cy="57150"/>
            </a:xfrm>
            <a:custGeom>
              <a:avLst/>
              <a:gdLst/>
              <a:ahLst/>
              <a:cxnLst/>
              <a:rect l="l" t="t" r="r" b="b"/>
              <a:pathLst>
                <a:path w="9525" h="5715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9525" h="57150">
                  <a:moveTo>
                    <a:pt x="9524" y="47624"/>
                  </a:moveTo>
                  <a:lnTo>
                    <a:pt x="9524" y="57149"/>
                  </a:lnTo>
                  <a:lnTo>
                    <a:pt x="95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6" name="object 456"/>
          <p:cNvGrpSpPr/>
          <p:nvPr/>
        </p:nvGrpSpPr>
        <p:grpSpPr>
          <a:xfrm>
            <a:off x="4886326" y="3624262"/>
            <a:ext cx="214629" cy="309880"/>
            <a:chOff x="4886324" y="3624262"/>
            <a:chExt cx="214629" cy="309880"/>
          </a:xfrm>
        </p:grpSpPr>
        <p:sp>
          <p:nvSpPr>
            <p:cNvPr id="457" name="object 457"/>
            <p:cNvSpPr/>
            <p:nvPr/>
          </p:nvSpPr>
          <p:spPr>
            <a:xfrm>
              <a:off x="4886324" y="3629024"/>
              <a:ext cx="209550" cy="304800"/>
            </a:xfrm>
            <a:custGeom>
              <a:avLst/>
              <a:gdLst/>
              <a:ahLst/>
              <a:cxnLst/>
              <a:rect l="l" t="t" r="r" b="b"/>
              <a:pathLst>
                <a:path w="209550" h="30480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209550" h="304800">
                  <a:moveTo>
                    <a:pt x="28574" y="38099"/>
                  </a:moveTo>
                  <a:lnTo>
                    <a:pt x="28574" y="57149"/>
                  </a:lnTo>
                  <a:lnTo>
                    <a:pt x="19049" y="57149"/>
                  </a:lnTo>
                  <a:lnTo>
                    <a:pt x="19049" y="38099"/>
                  </a:lnTo>
                  <a:lnTo>
                    <a:pt x="28574" y="38099"/>
                  </a:lnTo>
                  <a:close/>
                </a:path>
                <a:path w="209550" h="304800">
                  <a:moveTo>
                    <a:pt x="28574" y="76199"/>
                  </a:moveTo>
                  <a:lnTo>
                    <a:pt x="19049" y="76199"/>
                  </a:lnTo>
                  <a:lnTo>
                    <a:pt x="28574" y="76199"/>
                  </a:lnTo>
                  <a:close/>
                </a:path>
                <a:path w="209550" h="304800">
                  <a:moveTo>
                    <a:pt x="19049" y="85724"/>
                  </a:moveTo>
                  <a:lnTo>
                    <a:pt x="28574" y="85724"/>
                  </a:lnTo>
                  <a:lnTo>
                    <a:pt x="19049" y="85724"/>
                  </a:lnTo>
                  <a:close/>
                </a:path>
                <a:path w="209550" h="304800">
                  <a:moveTo>
                    <a:pt x="47624" y="85724"/>
                  </a:moveTo>
                  <a:lnTo>
                    <a:pt x="57149" y="85724"/>
                  </a:lnTo>
                  <a:lnTo>
                    <a:pt x="57149" y="95249"/>
                  </a:lnTo>
                  <a:lnTo>
                    <a:pt x="47624" y="95249"/>
                  </a:lnTo>
                  <a:lnTo>
                    <a:pt x="47624" y="85724"/>
                  </a:lnTo>
                  <a:close/>
                </a:path>
                <a:path w="209550" h="304800">
                  <a:moveTo>
                    <a:pt x="28574" y="85724"/>
                  </a:moveTo>
                  <a:lnTo>
                    <a:pt x="28574" y="95249"/>
                  </a:lnTo>
                  <a:lnTo>
                    <a:pt x="28574" y="85724"/>
                  </a:lnTo>
                  <a:close/>
                </a:path>
                <a:path w="209550" h="304800">
                  <a:moveTo>
                    <a:pt x="76199" y="95249"/>
                  </a:moveTo>
                  <a:lnTo>
                    <a:pt x="76199" y="104774"/>
                  </a:lnTo>
                  <a:lnTo>
                    <a:pt x="76199" y="95249"/>
                  </a:lnTo>
                  <a:close/>
                </a:path>
                <a:path w="209550" h="304800">
                  <a:moveTo>
                    <a:pt x="57149" y="95249"/>
                  </a:moveTo>
                  <a:lnTo>
                    <a:pt x="57149" y="104774"/>
                  </a:lnTo>
                  <a:lnTo>
                    <a:pt x="57149" y="95249"/>
                  </a:lnTo>
                  <a:close/>
                </a:path>
                <a:path w="209550" h="304800">
                  <a:moveTo>
                    <a:pt x="76199" y="104774"/>
                  </a:moveTo>
                  <a:lnTo>
                    <a:pt x="66674" y="104774"/>
                  </a:lnTo>
                  <a:lnTo>
                    <a:pt x="76199" y="104774"/>
                  </a:lnTo>
                  <a:close/>
                </a:path>
                <a:path w="209550" h="304800">
                  <a:moveTo>
                    <a:pt x="76199" y="133349"/>
                  </a:moveTo>
                  <a:lnTo>
                    <a:pt x="76199" y="142874"/>
                  </a:lnTo>
                  <a:lnTo>
                    <a:pt x="76199" y="133349"/>
                  </a:lnTo>
                  <a:close/>
                </a:path>
                <a:path w="209550" h="304800">
                  <a:moveTo>
                    <a:pt x="95249" y="142874"/>
                  </a:moveTo>
                  <a:lnTo>
                    <a:pt x="95249" y="152399"/>
                  </a:lnTo>
                  <a:lnTo>
                    <a:pt x="95249" y="142874"/>
                  </a:lnTo>
                  <a:close/>
                </a:path>
                <a:path w="209550" h="304800">
                  <a:moveTo>
                    <a:pt x="85724" y="152399"/>
                  </a:moveTo>
                  <a:lnTo>
                    <a:pt x="95249" y="152399"/>
                  </a:lnTo>
                  <a:lnTo>
                    <a:pt x="85724" y="152399"/>
                  </a:lnTo>
                  <a:close/>
                </a:path>
                <a:path w="209550" h="304800">
                  <a:moveTo>
                    <a:pt x="95249" y="161924"/>
                  </a:moveTo>
                  <a:lnTo>
                    <a:pt x="95249" y="171449"/>
                  </a:lnTo>
                  <a:lnTo>
                    <a:pt x="95249" y="161924"/>
                  </a:lnTo>
                  <a:close/>
                </a:path>
                <a:path w="209550" h="304800">
                  <a:moveTo>
                    <a:pt x="57149" y="161924"/>
                  </a:moveTo>
                  <a:lnTo>
                    <a:pt x="57149" y="171449"/>
                  </a:lnTo>
                  <a:lnTo>
                    <a:pt x="57149" y="161924"/>
                  </a:lnTo>
                  <a:close/>
                </a:path>
                <a:path w="209550" h="304800">
                  <a:moveTo>
                    <a:pt x="104774" y="161924"/>
                  </a:moveTo>
                  <a:lnTo>
                    <a:pt x="104774" y="171449"/>
                  </a:lnTo>
                  <a:lnTo>
                    <a:pt x="104774" y="161924"/>
                  </a:lnTo>
                  <a:close/>
                </a:path>
                <a:path w="209550" h="304800">
                  <a:moveTo>
                    <a:pt x="114299" y="171449"/>
                  </a:moveTo>
                  <a:lnTo>
                    <a:pt x="114299" y="180974"/>
                  </a:lnTo>
                  <a:lnTo>
                    <a:pt x="114299" y="171449"/>
                  </a:lnTo>
                  <a:close/>
                </a:path>
                <a:path w="209550" h="304800">
                  <a:moveTo>
                    <a:pt x="114299" y="180974"/>
                  </a:moveTo>
                  <a:lnTo>
                    <a:pt x="104774" y="180974"/>
                  </a:lnTo>
                  <a:lnTo>
                    <a:pt x="114299" y="180974"/>
                  </a:lnTo>
                  <a:close/>
                </a:path>
                <a:path w="209550" h="304800">
                  <a:moveTo>
                    <a:pt x="114299" y="180974"/>
                  </a:moveTo>
                  <a:lnTo>
                    <a:pt x="114299" y="190499"/>
                  </a:lnTo>
                  <a:lnTo>
                    <a:pt x="114299" y="180974"/>
                  </a:lnTo>
                  <a:close/>
                </a:path>
                <a:path w="209550" h="304800">
                  <a:moveTo>
                    <a:pt x="114299" y="190499"/>
                  </a:moveTo>
                  <a:lnTo>
                    <a:pt x="114299" y="200024"/>
                  </a:lnTo>
                  <a:lnTo>
                    <a:pt x="114299" y="190499"/>
                  </a:lnTo>
                  <a:close/>
                </a:path>
                <a:path w="209550" h="304800">
                  <a:moveTo>
                    <a:pt x="133349" y="219074"/>
                  </a:moveTo>
                  <a:lnTo>
                    <a:pt x="142874" y="219074"/>
                  </a:lnTo>
                  <a:lnTo>
                    <a:pt x="133349" y="219074"/>
                  </a:lnTo>
                  <a:close/>
                </a:path>
                <a:path w="209550" h="304800">
                  <a:moveTo>
                    <a:pt x="142874" y="219074"/>
                  </a:moveTo>
                  <a:lnTo>
                    <a:pt x="133349" y="219074"/>
                  </a:lnTo>
                  <a:lnTo>
                    <a:pt x="142874" y="219074"/>
                  </a:lnTo>
                  <a:close/>
                </a:path>
                <a:path w="209550" h="304800">
                  <a:moveTo>
                    <a:pt x="142874" y="219074"/>
                  </a:moveTo>
                  <a:lnTo>
                    <a:pt x="133349" y="219074"/>
                  </a:lnTo>
                  <a:lnTo>
                    <a:pt x="142874" y="219074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52399" y="228599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71449" y="228599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61924" y="238124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61924" y="238124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33349" y="238124"/>
                  </a:moveTo>
                  <a:lnTo>
                    <a:pt x="133349" y="247649"/>
                  </a:lnTo>
                  <a:lnTo>
                    <a:pt x="133349" y="238124"/>
                  </a:lnTo>
                  <a:close/>
                </a:path>
                <a:path w="209550" h="304800">
                  <a:moveTo>
                    <a:pt x="180974" y="247649"/>
                  </a:moveTo>
                  <a:lnTo>
                    <a:pt x="171449" y="247649"/>
                  </a:lnTo>
                  <a:lnTo>
                    <a:pt x="171449" y="238124"/>
                  </a:lnTo>
                  <a:lnTo>
                    <a:pt x="171449" y="247649"/>
                  </a:lnTo>
                  <a:lnTo>
                    <a:pt x="180974" y="247649"/>
                  </a:lnTo>
                  <a:close/>
                </a:path>
                <a:path w="209550" h="304800">
                  <a:moveTo>
                    <a:pt x="180974" y="238124"/>
                  </a:moveTo>
                  <a:lnTo>
                    <a:pt x="180974" y="247649"/>
                  </a:lnTo>
                  <a:lnTo>
                    <a:pt x="180974" y="238124"/>
                  </a:lnTo>
                  <a:close/>
                </a:path>
                <a:path w="209550" h="304800">
                  <a:moveTo>
                    <a:pt x="142874" y="247649"/>
                  </a:moveTo>
                  <a:lnTo>
                    <a:pt x="142874" y="257174"/>
                  </a:lnTo>
                  <a:lnTo>
                    <a:pt x="142874" y="247649"/>
                  </a:lnTo>
                  <a:close/>
                </a:path>
                <a:path w="209550" h="304800">
                  <a:moveTo>
                    <a:pt x="190499" y="257174"/>
                  </a:moveTo>
                  <a:lnTo>
                    <a:pt x="190499" y="266699"/>
                  </a:lnTo>
                  <a:lnTo>
                    <a:pt x="190499" y="257174"/>
                  </a:lnTo>
                  <a:close/>
                </a:path>
                <a:path w="209550" h="304800">
                  <a:moveTo>
                    <a:pt x="200024" y="266699"/>
                  </a:moveTo>
                  <a:lnTo>
                    <a:pt x="200024" y="276224"/>
                  </a:lnTo>
                  <a:lnTo>
                    <a:pt x="200024" y="266699"/>
                  </a:lnTo>
                  <a:close/>
                </a:path>
                <a:path w="209550" h="304800">
                  <a:moveTo>
                    <a:pt x="209549" y="304799"/>
                  </a:moveTo>
                  <a:lnTo>
                    <a:pt x="209549" y="295274"/>
                  </a:lnTo>
                  <a:lnTo>
                    <a:pt x="209549" y="3047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4886324" y="3629024"/>
              <a:ext cx="209550" cy="304800"/>
            </a:xfrm>
            <a:custGeom>
              <a:avLst/>
              <a:gdLst/>
              <a:ahLst/>
              <a:cxnLst/>
              <a:rect l="l" t="t" r="r" b="b"/>
              <a:pathLst>
                <a:path w="209550" h="304800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  <a:path w="209550" h="304800">
                  <a:moveTo>
                    <a:pt x="28574" y="38099"/>
                  </a:moveTo>
                  <a:lnTo>
                    <a:pt x="28574" y="57149"/>
                  </a:lnTo>
                  <a:lnTo>
                    <a:pt x="19049" y="57149"/>
                  </a:lnTo>
                  <a:lnTo>
                    <a:pt x="19049" y="38099"/>
                  </a:lnTo>
                  <a:lnTo>
                    <a:pt x="28574" y="38099"/>
                  </a:lnTo>
                  <a:close/>
                </a:path>
                <a:path w="209550" h="304800">
                  <a:moveTo>
                    <a:pt x="28574" y="76199"/>
                  </a:moveTo>
                  <a:lnTo>
                    <a:pt x="19049" y="76199"/>
                  </a:lnTo>
                  <a:lnTo>
                    <a:pt x="28574" y="76199"/>
                  </a:lnTo>
                  <a:close/>
                </a:path>
                <a:path w="209550" h="304800">
                  <a:moveTo>
                    <a:pt x="19049" y="85724"/>
                  </a:moveTo>
                  <a:lnTo>
                    <a:pt x="28574" y="85724"/>
                  </a:lnTo>
                  <a:lnTo>
                    <a:pt x="19049" y="85724"/>
                  </a:lnTo>
                  <a:close/>
                </a:path>
                <a:path w="209550" h="304800">
                  <a:moveTo>
                    <a:pt x="47624" y="85724"/>
                  </a:moveTo>
                  <a:lnTo>
                    <a:pt x="57149" y="85724"/>
                  </a:lnTo>
                  <a:lnTo>
                    <a:pt x="57149" y="95249"/>
                  </a:lnTo>
                  <a:lnTo>
                    <a:pt x="47624" y="95249"/>
                  </a:lnTo>
                  <a:lnTo>
                    <a:pt x="47624" y="85724"/>
                  </a:lnTo>
                  <a:close/>
                </a:path>
                <a:path w="209550" h="304800">
                  <a:moveTo>
                    <a:pt x="28574" y="85724"/>
                  </a:moveTo>
                  <a:lnTo>
                    <a:pt x="28574" y="95249"/>
                  </a:lnTo>
                  <a:lnTo>
                    <a:pt x="28574" y="85724"/>
                  </a:lnTo>
                  <a:close/>
                </a:path>
                <a:path w="209550" h="304800">
                  <a:moveTo>
                    <a:pt x="76199" y="95249"/>
                  </a:moveTo>
                  <a:lnTo>
                    <a:pt x="76199" y="104774"/>
                  </a:lnTo>
                  <a:lnTo>
                    <a:pt x="76199" y="95249"/>
                  </a:lnTo>
                  <a:close/>
                </a:path>
                <a:path w="209550" h="304800">
                  <a:moveTo>
                    <a:pt x="57149" y="95249"/>
                  </a:moveTo>
                  <a:lnTo>
                    <a:pt x="57149" y="104774"/>
                  </a:lnTo>
                  <a:lnTo>
                    <a:pt x="57149" y="95249"/>
                  </a:lnTo>
                  <a:close/>
                </a:path>
                <a:path w="209550" h="304800">
                  <a:moveTo>
                    <a:pt x="76199" y="104774"/>
                  </a:moveTo>
                  <a:lnTo>
                    <a:pt x="66674" y="104774"/>
                  </a:lnTo>
                  <a:lnTo>
                    <a:pt x="76199" y="104774"/>
                  </a:lnTo>
                  <a:close/>
                </a:path>
                <a:path w="209550" h="304800">
                  <a:moveTo>
                    <a:pt x="76199" y="133349"/>
                  </a:moveTo>
                  <a:lnTo>
                    <a:pt x="76199" y="142874"/>
                  </a:lnTo>
                  <a:lnTo>
                    <a:pt x="76199" y="133349"/>
                  </a:lnTo>
                  <a:close/>
                </a:path>
                <a:path w="209550" h="304800">
                  <a:moveTo>
                    <a:pt x="95249" y="142874"/>
                  </a:moveTo>
                  <a:lnTo>
                    <a:pt x="95249" y="152399"/>
                  </a:lnTo>
                  <a:lnTo>
                    <a:pt x="95249" y="142874"/>
                  </a:lnTo>
                  <a:close/>
                </a:path>
                <a:path w="209550" h="304800">
                  <a:moveTo>
                    <a:pt x="85724" y="152399"/>
                  </a:moveTo>
                  <a:lnTo>
                    <a:pt x="95249" y="152399"/>
                  </a:lnTo>
                  <a:lnTo>
                    <a:pt x="85724" y="152399"/>
                  </a:lnTo>
                  <a:close/>
                </a:path>
                <a:path w="209550" h="304800">
                  <a:moveTo>
                    <a:pt x="95249" y="161924"/>
                  </a:moveTo>
                  <a:lnTo>
                    <a:pt x="95249" y="171449"/>
                  </a:lnTo>
                  <a:lnTo>
                    <a:pt x="95249" y="161924"/>
                  </a:lnTo>
                  <a:close/>
                </a:path>
                <a:path w="209550" h="304800">
                  <a:moveTo>
                    <a:pt x="57149" y="161924"/>
                  </a:moveTo>
                  <a:lnTo>
                    <a:pt x="57149" y="171449"/>
                  </a:lnTo>
                  <a:lnTo>
                    <a:pt x="57149" y="161924"/>
                  </a:lnTo>
                  <a:close/>
                </a:path>
                <a:path w="209550" h="304800">
                  <a:moveTo>
                    <a:pt x="104774" y="161924"/>
                  </a:moveTo>
                  <a:lnTo>
                    <a:pt x="104774" y="171449"/>
                  </a:lnTo>
                  <a:lnTo>
                    <a:pt x="104774" y="161924"/>
                  </a:lnTo>
                  <a:close/>
                </a:path>
                <a:path w="209550" h="304800">
                  <a:moveTo>
                    <a:pt x="114299" y="171449"/>
                  </a:moveTo>
                  <a:lnTo>
                    <a:pt x="114299" y="180974"/>
                  </a:lnTo>
                  <a:lnTo>
                    <a:pt x="114299" y="171449"/>
                  </a:lnTo>
                  <a:close/>
                </a:path>
                <a:path w="209550" h="304800">
                  <a:moveTo>
                    <a:pt x="114299" y="180974"/>
                  </a:moveTo>
                  <a:lnTo>
                    <a:pt x="104774" y="180974"/>
                  </a:lnTo>
                  <a:lnTo>
                    <a:pt x="114299" y="180974"/>
                  </a:lnTo>
                  <a:close/>
                </a:path>
                <a:path w="209550" h="304800">
                  <a:moveTo>
                    <a:pt x="114299" y="180974"/>
                  </a:moveTo>
                  <a:lnTo>
                    <a:pt x="114299" y="190499"/>
                  </a:lnTo>
                  <a:lnTo>
                    <a:pt x="114299" y="180974"/>
                  </a:lnTo>
                  <a:close/>
                </a:path>
                <a:path w="209550" h="304800">
                  <a:moveTo>
                    <a:pt x="114299" y="190499"/>
                  </a:moveTo>
                  <a:lnTo>
                    <a:pt x="114299" y="200024"/>
                  </a:lnTo>
                  <a:lnTo>
                    <a:pt x="114299" y="190499"/>
                  </a:lnTo>
                  <a:close/>
                </a:path>
                <a:path w="209550" h="304800">
                  <a:moveTo>
                    <a:pt x="133349" y="219074"/>
                  </a:moveTo>
                  <a:lnTo>
                    <a:pt x="142874" y="219074"/>
                  </a:lnTo>
                  <a:lnTo>
                    <a:pt x="133349" y="219074"/>
                  </a:lnTo>
                  <a:close/>
                </a:path>
                <a:path w="209550" h="304800">
                  <a:moveTo>
                    <a:pt x="142874" y="219074"/>
                  </a:moveTo>
                  <a:lnTo>
                    <a:pt x="133349" y="219074"/>
                  </a:lnTo>
                  <a:lnTo>
                    <a:pt x="142874" y="219074"/>
                  </a:lnTo>
                  <a:close/>
                </a:path>
                <a:path w="209550" h="304800">
                  <a:moveTo>
                    <a:pt x="142874" y="219074"/>
                  </a:moveTo>
                  <a:lnTo>
                    <a:pt x="133349" y="219074"/>
                  </a:lnTo>
                  <a:lnTo>
                    <a:pt x="142874" y="219074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52399" y="228599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71449" y="228599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61924" y="238124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61924" y="228599"/>
                  </a:moveTo>
                  <a:lnTo>
                    <a:pt x="161924" y="238124"/>
                  </a:lnTo>
                  <a:lnTo>
                    <a:pt x="161924" y="228599"/>
                  </a:lnTo>
                  <a:close/>
                </a:path>
                <a:path w="209550" h="304800">
                  <a:moveTo>
                    <a:pt x="133349" y="238124"/>
                  </a:moveTo>
                  <a:lnTo>
                    <a:pt x="133349" y="247649"/>
                  </a:lnTo>
                  <a:lnTo>
                    <a:pt x="133349" y="238124"/>
                  </a:lnTo>
                  <a:close/>
                </a:path>
                <a:path w="209550" h="304800">
                  <a:moveTo>
                    <a:pt x="180974" y="247649"/>
                  </a:moveTo>
                  <a:lnTo>
                    <a:pt x="171449" y="247649"/>
                  </a:lnTo>
                  <a:lnTo>
                    <a:pt x="171449" y="238124"/>
                  </a:lnTo>
                  <a:lnTo>
                    <a:pt x="171449" y="247649"/>
                  </a:lnTo>
                  <a:lnTo>
                    <a:pt x="180974" y="247649"/>
                  </a:lnTo>
                  <a:close/>
                </a:path>
                <a:path w="209550" h="304800">
                  <a:moveTo>
                    <a:pt x="180974" y="238124"/>
                  </a:moveTo>
                  <a:lnTo>
                    <a:pt x="180974" y="247649"/>
                  </a:lnTo>
                  <a:lnTo>
                    <a:pt x="180974" y="238124"/>
                  </a:lnTo>
                  <a:close/>
                </a:path>
                <a:path w="209550" h="304800">
                  <a:moveTo>
                    <a:pt x="142874" y="247649"/>
                  </a:moveTo>
                  <a:lnTo>
                    <a:pt x="142874" y="257174"/>
                  </a:lnTo>
                  <a:lnTo>
                    <a:pt x="142874" y="247649"/>
                  </a:lnTo>
                  <a:close/>
                </a:path>
                <a:path w="209550" h="304800">
                  <a:moveTo>
                    <a:pt x="190499" y="257174"/>
                  </a:moveTo>
                  <a:lnTo>
                    <a:pt x="190499" y="266699"/>
                  </a:lnTo>
                  <a:lnTo>
                    <a:pt x="190499" y="257174"/>
                  </a:lnTo>
                  <a:close/>
                </a:path>
                <a:path w="209550" h="304800">
                  <a:moveTo>
                    <a:pt x="200024" y="266699"/>
                  </a:moveTo>
                  <a:lnTo>
                    <a:pt x="200024" y="276224"/>
                  </a:lnTo>
                  <a:lnTo>
                    <a:pt x="200024" y="266699"/>
                  </a:lnTo>
                  <a:close/>
                </a:path>
                <a:path w="209550" h="304800">
                  <a:moveTo>
                    <a:pt x="209549" y="304799"/>
                  </a:moveTo>
                  <a:lnTo>
                    <a:pt x="209549" y="295274"/>
                  </a:lnTo>
                  <a:lnTo>
                    <a:pt x="209549" y="3047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9" name="object 459"/>
          <p:cNvGrpSpPr/>
          <p:nvPr/>
        </p:nvGrpSpPr>
        <p:grpSpPr>
          <a:xfrm>
            <a:off x="6015039" y="3990977"/>
            <a:ext cx="9525" cy="9525"/>
            <a:chOff x="6015037" y="3990974"/>
            <a:chExt cx="9525" cy="9525"/>
          </a:xfrm>
        </p:grpSpPr>
        <p:sp>
          <p:nvSpPr>
            <p:cNvPr id="460" name="object 460"/>
            <p:cNvSpPr/>
            <p:nvPr/>
          </p:nvSpPr>
          <p:spPr>
            <a:xfrm>
              <a:off x="6019799" y="39909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6019799" y="399097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2" name="object 462"/>
          <p:cNvGrpSpPr/>
          <p:nvPr/>
        </p:nvGrpSpPr>
        <p:grpSpPr>
          <a:xfrm>
            <a:off x="5872164" y="4191002"/>
            <a:ext cx="9525" cy="9525"/>
            <a:chOff x="5872162" y="4190999"/>
            <a:chExt cx="9525" cy="9525"/>
          </a:xfrm>
        </p:grpSpPr>
        <p:sp>
          <p:nvSpPr>
            <p:cNvPr id="463" name="object 463"/>
            <p:cNvSpPr/>
            <p:nvPr/>
          </p:nvSpPr>
          <p:spPr>
            <a:xfrm>
              <a:off x="5876924" y="41909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5876924" y="41909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5" name="object 465"/>
          <p:cNvGrpSpPr/>
          <p:nvPr/>
        </p:nvGrpSpPr>
        <p:grpSpPr>
          <a:xfrm>
            <a:off x="5133977" y="4224340"/>
            <a:ext cx="9525" cy="9525"/>
            <a:chOff x="5133974" y="4224337"/>
            <a:chExt cx="9525" cy="9525"/>
          </a:xfrm>
        </p:grpSpPr>
        <p:sp>
          <p:nvSpPr>
            <p:cNvPr id="466" name="object 466"/>
            <p:cNvSpPr/>
            <p:nvPr/>
          </p:nvSpPr>
          <p:spPr>
            <a:xfrm>
              <a:off x="5133974" y="42290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5133974" y="42290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8" name="object 468"/>
          <p:cNvGrpSpPr/>
          <p:nvPr/>
        </p:nvGrpSpPr>
        <p:grpSpPr>
          <a:xfrm>
            <a:off x="5676899" y="4291015"/>
            <a:ext cx="19050" cy="9525"/>
            <a:chOff x="5676899" y="4291012"/>
            <a:chExt cx="19050" cy="9525"/>
          </a:xfrm>
        </p:grpSpPr>
        <p:sp>
          <p:nvSpPr>
            <p:cNvPr id="469" name="object 469"/>
            <p:cNvSpPr/>
            <p:nvPr/>
          </p:nvSpPr>
          <p:spPr>
            <a:xfrm>
              <a:off x="5676899" y="429577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19049" y="0"/>
                  </a:moveTo>
                  <a:lnTo>
                    <a:pt x="0" y="0"/>
                  </a:lnTo>
                  <a:lnTo>
                    <a:pt x="19049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5676899" y="4295774"/>
              <a:ext cx="19050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19049" y="0"/>
                  </a:moveTo>
                  <a:lnTo>
                    <a:pt x="0" y="0"/>
                  </a:lnTo>
                  <a:lnTo>
                    <a:pt x="19049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1" name="object 471"/>
          <p:cNvGrpSpPr/>
          <p:nvPr/>
        </p:nvGrpSpPr>
        <p:grpSpPr>
          <a:xfrm>
            <a:off x="5510212" y="4310065"/>
            <a:ext cx="100330" cy="71755"/>
            <a:chOff x="5510212" y="4310062"/>
            <a:chExt cx="100330" cy="71755"/>
          </a:xfrm>
        </p:grpSpPr>
        <p:sp>
          <p:nvSpPr>
            <p:cNvPr id="472" name="object 472"/>
            <p:cNvSpPr/>
            <p:nvPr/>
          </p:nvSpPr>
          <p:spPr>
            <a:xfrm>
              <a:off x="5514974" y="4314824"/>
              <a:ext cx="95250" cy="66675"/>
            </a:xfrm>
            <a:custGeom>
              <a:avLst/>
              <a:gdLst/>
              <a:ahLst/>
              <a:cxnLst/>
              <a:rect l="l" t="t" r="r" b="b"/>
              <a:pathLst>
                <a:path w="95250" h="66675">
                  <a:moveTo>
                    <a:pt x="95249" y="0"/>
                  </a:moveTo>
                  <a:lnTo>
                    <a:pt x="85724" y="0"/>
                  </a:lnTo>
                  <a:lnTo>
                    <a:pt x="95249" y="0"/>
                  </a:lnTo>
                  <a:close/>
                </a:path>
                <a:path w="95250" h="66675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95250" h="666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  <a:path w="95250" h="66675">
                  <a:moveTo>
                    <a:pt x="9524" y="28574"/>
                  </a:moveTo>
                  <a:lnTo>
                    <a:pt x="0" y="28574"/>
                  </a:lnTo>
                  <a:lnTo>
                    <a:pt x="9524" y="28574"/>
                  </a:lnTo>
                  <a:close/>
                </a:path>
                <a:path w="95250" h="66675">
                  <a:moveTo>
                    <a:pt x="0" y="38099"/>
                  </a:moveTo>
                  <a:lnTo>
                    <a:pt x="0" y="47624"/>
                  </a:lnTo>
                  <a:lnTo>
                    <a:pt x="0" y="28574"/>
                  </a:lnTo>
                  <a:lnTo>
                    <a:pt x="0" y="38099"/>
                  </a:lnTo>
                  <a:close/>
                </a:path>
                <a:path w="95250" h="66675">
                  <a:moveTo>
                    <a:pt x="0" y="57149"/>
                  </a:moveTo>
                  <a:lnTo>
                    <a:pt x="0" y="47624"/>
                  </a:lnTo>
                  <a:lnTo>
                    <a:pt x="0" y="66674"/>
                  </a:lnTo>
                  <a:lnTo>
                    <a:pt x="0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5514974" y="4314824"/>
              <a:ext cx="95250" cy="66675"/>
            </a:xfrm>
            <a:custGeom>
              <a:avLst/>
              <a:gdLst/>
              <a:ahLst/>
              <a:cxnLst/>
              <a:rect l="l" t="t" r="r" b="b"/>
              <a:pathLst>
                <a:path w="95250" h="66675">
                  <a:moveTo>
                    <a:pt x="95249" y="0"/>
                  </a:moveTo>
                  <a:lnTo>
                    <a:pt x="85724" y="0"/>
                  </a:lnTo>
                  <a:lnTo>
                    <a:pt x="95249" y="0"/>
                  </a:lnTo>
                  <a:close/>
                </a:path>
                <a:path w="95250" h="66675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95250" h="66675">
                  <a:moveTo>
                    <a:pt x="9524" y="28574"/>
                  </a:moveTo>
                  <a:lnTo>
                    <a:pt x="9524" y="19049"/>
                  </a:lnTo>
                  <a:lnTo>
                    <a:pt x="9524" y="28574"/>
                  </a:lnTo>
                  <a:close/>
                </a:path>
                <a:path w="95250" h="66675">
                  <a:moveTo>
                    <a:pt x="9524" y="28574"/>
                  </a:moveTo>
                  <a:lnTo>
                    <a:pt x="0" y="28574"/>
                  </a:lnTo>
                  <a:lnTo>
                    <a:pt x="9524" y="28574"/>
                  </a:lnTo>
                  <a:close/>
                </a:path>
                <a:path w="95250" h="66675">
                  <a:moveTo>
                    <a:pt x="0" y="38099"/>
                  </a:moveTo>
                  <a:lnTo>
                    <a:pt x="0" y="47624"/>
                  </a:lnTo>
                  <a:lnTo>
                    <a:pt x="0" y="28574"/>
                  </a:lnTo>
                  <a:lnTo>
                    <a:pt x="0" y="38099"/>
                  </a:lnTo>
                  <a:close/>
                </a:path>
                <a:path w="95250" h="66675">
                  <a:moveTo>
                    <a:pt x="0" y="57149"/>
                  </a:moveTo>
                  <a:lnTo>
                    <a:pt x="0" y="47624"/>
                  </a:lnTo>
                  <a:lnTo>
                    <a:pt x="0" y="66674"/>
                  </a:lnTo>
                  <a:lnTo>
                    <a:pt x="0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4" name="object 474"/>
          <p:cNvGrpSpPr/>
          <p:nvPr/>
        </p:nvGrpSpPr>
        <p:grpSpPr>
          <a:xfrm>
            <a:off x="5262565" y="4376737"/>
            <a:ext cx="47625" cy="43180"/>
            <a:chOff x="5262562" y="4376737"/>
            <a:chExt cx="47625" cy="43180"/>
          </a:xfrm>
        </p:grpSpPr>
        <p:sp>
          <p:nvSpPr>
            <p:cNvPr id="475" name="object 475"/>
            <p:cNvSpPr/>
            <p:nvPr/>
          </p:nvSpPr>
          <p:spPr>
            <a:xfrm>
              <a:off x="5267324" y="4381499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9524" y="0"/>
                  </a:moveTo>
                  <a:lnTo>
                    <a:pt x="19049" y="0"/>
                  </a:lnTo>
                  <a:lnTo>
                    <a:pt x="9524" y="0"/>
                  </a:lnTo>
                  <a:close/>
                </a:path>
                <a:path w="38100" h="38100">
                  <a:moveTo>
                    <a:pt x="0" y="9524"/>
                  </a:moveTo>
                  <a:lnTo>
                    <a:pt x="0" y="28574"/>
                  </a:lnTo>
                  <a:lnTo>
                    <a:pt x="0" y="19049"/>
                  </a:lnTo>
                  <a:lnTo>
                    <a:pt x="0" y="9524"/>
                  </a:lnTo>
                  <a:close/>
                </a:path>
                <a:path w="38100" h="3810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38100" h="38100">
                  <a:moveTo>
                    <a:pt x="9524" y="28574"/>
                  </a:moveTo>
                  <a:lnTo>
                    <a:pt x="0" y="28574"/>
                  </a:lnTo>
                  <a:lnTo>
                    <a:pt x="9524" y="28574"/>
                  </a:lnTo>
                  <a:close/>
                </a:path>
                <a:path w="38100" h="38100">
                  <a:moveTo>
                    <a:pt x="38099" y="38099"/>
                  </a:moveTo>
                  <a:lnTo>
                    <a:pt x="38099" y="28574"/>
                  </a:lnTo>
                  <a:lnTo>
                    <a:pt x="38099" y="380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5267324" y="4381499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9524" y="0"/>
                  </a:moveTo>
                  <a:lnTo>
                    <a:pt x="19049" y="0"/>
                  </a:lnTo>
                  <a:lnTo>
                    <a:pt x="9524" y="0"/>
                  </a:lnTo>
                  <a:close/>
                </a:path>
                <a:path w="38100" h="38100">
                  <a:moveTo>
                    <a:pt x="0" y="9524"/>
                  </a:moveTo>
                  <a:lnTo>
                    <a:pt x="0" y="28574"/>
                  </a:lnTo>
                  <a:lnTo>
                    <a:pt x="0" y="19049"/>
                  </a:lnTo>
                  <a:lnTo>
                    <a:pt x="0" y="9524"/>
                  </a:lnTo>
                  <a:close/>
                </a:path>
                <a:path w="38100" h="3810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38100" h="38100">
                  <a:moveTo>
                    <a:pt x="9524" y="28574"/>
                  </a:moveTo>
                  <a:lnTo>
                    <a:pt x="0" y="28574"/>
                  </a:lnTo>
                  <a:lnTo>
                    <a:pt x="9524" y="28574"/>
                  </a:lnTo>
                  <a:close/>
                </a:path>
                <a:path w="38100" h="38100">
                  <a:moveTo>
                    <a:pt x="38099" y="38099"/>
                  </a:moveTo>
                  <a:lnTo>
                    <a:pt x="38099" y="28574"/>
                  </a:lnTo>
                  <a:lnTo>
                    <a:pt x="38099" y="380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7" name="object 477"/>
          <p:cNvGrpSpPr/>
          <p:nvPr/>
        </p:nvGrpSpPr>
        <p:grpSpPr>
          <a:xfrm>
            <a:off x="5681664" y="4476751"/>
            <a:ext cx="9525" cy="9525"/>
            <a:chOff x="5681662" y="4476749"/>
            <a:chExt cx="9525" cy="9525"/>
          </a:xfrm>
        </p:grpSpPr>
        <p:sp>
          <p:nvSpPr>
            <p:cNvPr id="478" name="object 478"/>
            <p:cNvSpPr/>
            <p:nvPr/>
          </p:nvSpPr>
          <p:spPr>
            <a:xfrm>
              <a:off x="5686424" y="44767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5686424" y="44767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0" name="object 480"/>
          <p:cNvGrpSpPr/>
          <p:nvPr/>
        </p:nvGrpSpPr>
        <p:grpSpPr>
          <a:xfrm>
            <a:off x="5805487" y="4367215"/>
            <a:ext cx="138430" cy="123825"/>
            <a:chOff x="5805487" y="4367212"/>
            <a:chExt cx="138430" cy="123825"/>
          </a:xfrm>
        </p:grpSpPr>
        <p:sp>
          <p:nvSpPr>
            <p:cNvPr id="481" name="object 481"/>
            <p:cNvSpPr/>
            <p:nvPr/>
          </p:nvSpPr>
          <p:spPr>
            <a:xfrm>
              <a:off x="5810249" y="4371974"/>
              <a:ext cx="133350" cy="114300"/>
            </a:xfrm>
            <a:custGeom>
              <a:avLst/>
              <a:gdLst/>
              <a:ahLst/>
              <a:cxnLst/>
              <a:rect l="l" t="t" r="r" b="b"/>
              <a:pathLst>
                <a:path w="133350" h="114300">
                  <a:moveTo>
                    <a:pt x="9524" y="0"/>
                  </a:moveTo>
                  <a:lnTo>
                    <a:pt x="28574" y="0"/>
                  </a:lnTo>
                  <a:lnTo>
                    <a:pt x="9524" y="0"/>
                  </a:lnTo>
                  <a:close/>
                </a:path>
                <a:path w="133350" h="114300">
                  <a:moveTo>
                    <a:pt x="19049" y="28574"/>
                  </a:moveTo>
                  <a:lnTo>
                    <a:pt x="28574" y="28574"/>
                  </a:lnTo>
                  <a:lnTo>
                    <a:pt x="28574" y="38099"/>
                  </a:lnTo>
                  <a:lnTo>
                    <a:pt x="19049" y="38099"/>
                  </a:lnTo>
                  <a:lnTo>
                    <a:pt x="19049" y="28574"/>
                  </a:lnTo>
                  <a:close/>
                </a:path>
                <a:path w="133350" h="114300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  <a:path w="133350" h="114300">
                  <a:moveTo>
                    <a:pt x="66674" y="47624"/>
                  </a:moveTo>
                  <a:lnTo>
                    <a:pt x="66674" y="38099"/>
                  </a:lnTo>
                  <a:lnTo>
                    <a:pt x="66674" y="47624"/>
                  </a:lnTo>
                  <a:close/>
                </a:path>
                <a:path w="133350" h="114300">
                  <a:moveTo>
                    <a:pt x="28574" y="38099"/>
                  </a:moveTo>
                  <a:lnTo>
                    <a:pt x="28574" y="47624"/>
                  </a:lnTo>
                  <a:lnTo>
                    <a:pt x="28574" y="38099"/>
                  </a:lnTo>
                  <a:close/>
                </a:path>
                <a:path w="133350" h="114300">
                  <a:moveTo>
                    <a:pt x="57149" y="47624"/>
                  </a:moveTo>
                  <a:lnTo>
                    <a:pt x="57149" y="57149"/>
                  </a:lnTo>
                  <a:lnTo>
                    <a:pt x="57149" y="47624"/>
                  </a:lnTo>
                  <a:close/>
                </a:path>
                <a:path w="133350" h="114300">
                  <a:moveTo>
                    <a:pt x="85724" y="66674"/>
                  </a:moveTo>
                  <a:lnTo>
                    <a:pt x="95249" y="66674"/>
                  </a:lnTo>
                  <a:lnTo>
                    <a:pt x="85724" y="66674"/>
                  </a:lnTo>
                  <a:close/>
                </a:path>
                <a:path w="133350" h="114300">
                  <a:moveTo>
                    <a:pt x="0" y="76199"/>
                  </a:moveTo>
                  <a:lnTo>
                    <a:pt x="0" y="66674"/>
                  </a:lnTo>
                  <a:lnTo>
                    <a:pt x="0" y="76199"/>
                  </a:lnTo>
                  <a:close/>
                </a:path>
                <a:path w="133350" h="114300">
                  <a:moveTo>
                    <a:pt x="85724" y="76199"/>
                  </a:moveTo>
                  <a:lnTo>
                    <a:pt x="95249" y="76199"/>
                  </a:lnTo>
                  <a:lnTo>
                    <a:pt x="95249" y="66674"/>
                  </a:lnTo>
                  <a:lnTo>
                    <a:pt x="95249" y="76199"/>
                  </a:lnTo>
                  <a:lnTo>
                    <a:pt x="85724" y="76199"/>
                  </a:lnTo>
                  <a:close/>
                </a:path>
                <a:path w="133350" h="1143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133350" h="114300">
                  <a:moveTo>
                    <a:pt x="114299" y="76199"/>
                  </a:moveTo>
                  <a:lnTo>
                    <a:pt x="104774" y="76199"/>
                  </a:lnTo>
                  <a:lnTo>
                    <a:pt x="114299" y="76199"/>
                  </a:lnTo>
                  <a:close/>
                </a:path>
                <a:path w="133350" h="114300">
                  <a:moveTo>
                    <a:pt x="28574" y="76199"/>
                  </a:moveTo>
                  <a:lnTo>
                    <a:pt x="19049" y="76199"/>
                  </a:lnTo>
                  <a:lnTo>
                    <a:pt x="28574" y="76199"/>
                  </a:lnTo>
                  <a:close/>
                </a:path>
                <a:path w="133350" h="114300">
                  <a:moveTo>
                    <a:pt x="28574" y="85724"/>
                  </a:moveTo>
                  <a:lnTo>
                    <a:pt x="28574" y="76199"/>
                  </a:lnTo>
                  <a:lnTo>
                    <a:pt x="28574" y="85724"/>
                  </a:lnTo>
                  <a:close/>
                </a:path>
                <a:path w="133350" h="114300">
                  <a:moveTo>
                    <a:pt x="133349" y="85724"/>
                  </a:moveTo>
                  <a:lnTo>
                    <a:pt x="123824" y="85724"/>
                  </a:lnTo>
                  <a:lnTo>
                    <a:pt x="133349" y="85724"/>
                  </a:lnTo>
                  <a:close/>
                </a:path>
                <a:path w="133350" h="114300">
                  <a:moveTo>
                    <a:pt x="95249" y="104774"/>
                  </a:moveTo>
                  <a:lnTo>
                    <a:pt x="95249" y="95249"/>
                  </a:lnTo>
                  <a:lnTo>
                    <a:pt x="104774" y="95249"/>
                  </a:lnTo>
                  <a:lnTo>
                    <a:pt x="104774" y="104774"/>
                  </a:lnTo>
                  <a:lnTo>
                    <a:pt x="95249" y="104774"/>
                  </a:lnTo>
                  <a:close/>
                </a:path>
                <a:path w="133350" h="114300">
                  <a:moveTo>
                    <a:pt x="114299" y="114299"/>
                  </a:moveTo>
                  <a:lnTo>
                    <a:pt x="104774" y="114299"/>
                  </a:lnTo>
                  <a:lnTo>
                    <a:pt x="114299" y="11429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5810249" y="4371974"/>
              <a:ext cx="133350" cy="114300"/>
            </a:xfrm>
            <a:custGeom>
              <a:avLst/>
              <a:gdLst/>
              <a:ahLst/>
              <a:cxnLst/>
              <a:rect l="l" t="t" r="r" b="b"/>
              <a:pathLst>
                <a:path w="133350" h="114300">
                  <a:moveTo>
                    <a:pt x="9524" y="0"/>
                  </a:moveTo>
                  <a:lnTo>
                    <a:pt x="28574" y="0"/>
                  </a:lnTo>
                  <a:lnTo>
                    <a:pt x="9524" y="0"/>
                  </a:lnTo>
                  <a:close/>
                </a:path>
                <a:path w="133350" h="114300">
                  <a:moveTo>
                    <a:pt x="19049" y="28574"/>
                  </a:moveTo>
                  <a:lnTo>
                    <a:pt x="28574" y="28574"/>
                  </a:lnTo>
                  <a:lnTo>
                    <a:pt x="28574" y="38099"/>
                  </a:lnTo>
                  <a:lnTo>
                    <a:pt x="19049" y="38099"/>
                  </a:lnTo>
                  <a:lnTo>
                    <a:pt x="19049" y="28574"/>
                  </a:lnTo>
                  <a:close/>
                </a:path>
                <a:path w="133350" h="114300">
                  <a:moveTo>
                    <a:pt x="38099" y="28574"/>
                  </a:moveTo>
                  <a:lnTo>
                    <a:pt x="28574" y="28574"/>
                  </a:lnTo>
                  <a:lnTo>
                    <a:pt x="38099" y="28574"/>
                  </a:lnTo>
                  <a:close/>
                </a:path>
                <a:path w="133350" h="114300">
                  <a:moveTo>
                    <a:pt x="66674" y="47624"/>
                  </a:moveTo>
                  <a:lnTo>
                    <a:pt x="66674" y="38099"/>
                  </a:lnTo>
                  <a:lnTo>
                    <a:pt x="66674" y="47624"/>
                  </a:lnTo>
                  <a:close/>
                </a:path>
                <a:path w="133350" h="114300">
                  <a:moveTo>
                    <a:pt x="28574" y="38099"/>
                  </a:moveTo>
                  <a:lnTo>
                    <a:pt x="28574" y="47624"/>
                  </a:lnTo>
                  <a:lnTo>
                    <a:pt x="28574" y="38099"/>
                  </a:lnTo>
                  <a:close/>
                </a:path>
                <a:path w="133350" h="114300">
                  <a:moveTo>
                    <a:pt x="57149" y="47624"/>
                  </a:moveTo>
                  <a:lnTo>
                    <a:pt x="57149" y="57149"/>
                  </a:lnTo>
                  <a:lnTo>
                    <a:pt x="57149" y="47624"/>
                  </a:lnTo>
                  <a:close/>
                </a:path>
                <a:path w="133350" h="114300">
                  <a:moveTo>
                    <a:pt x="85724" y="66674"/>
                  </a:moveTo>
                  <a:lnTo>
                    <a:pt x="95249" y="66674"/>
                  </a:lnTo>
                  <a:lnTo>
                    <a:pt x="85724" y="66674"/>
                  </a:lnTo>
                  <a:close/>
                </a:path>
                <a:path w="133350" h="114300">
                  <a:moveTo>
                    <a:pt x="0" y="76199"/>
                  </a:moveTo>
                  <a:lnTo>
                    <a:pt x="0" y="66674"/>
                  </a:lnTo>
                  <a:lnTo>
                    <a:pt x="0" y="76199"/>
                  </a:lnTo>
                  <a:close/>
                </a:path>
                <a:path w="133350" h="114300">
                  <a:moveTo>
                    <a:pt x="85724" y="76199"/>
                  </a:moveTo>
                  <a:lnTo>
                    <a:pt x="95249" y="76199"/>
                  </a:lnTo>
                  <a:lnTo>
                    <a:pt x="95249" y="66674"/>
                  </a:lnTo>
                  <a:lnTo>
                    <a:pt x="95249" y="76199"/>
                  </a:lnTo>
                  <a:lnTo>
                    <a:pt x="85724" y="76199"/>
                  </a:lnTo>
                  <a:close/>
                </a:path>
                <a:path w="133350" h="114300">
                  <a:moveTo>
                    <a:pt x="19049" y="76199"/>
                  </a:moveTo>
                  <a:lnTo>
                    <a:pt x="9524" y="76199"/>
                  </a:lnTo>
                  <a:lnTo>
                    <a:pt x="19049" y="76199"/>
                  </a:lnTo>
                  <a:close/>
                </a:path>
                <a:path w="133350" h="114300">
                  <a:moveTo>
                    <a:pt x="114299" y="76199"/>
                  </a:moveTo>
                  <a:lnTo>
                    <a:pt x="104774" y="76199"/>
                  </a:lnTo>
                  <a:lnTo>
                    <a:pt x="114299" y="76199"/>
                  </a:lnTo>
                  <a:close/>
                </a:path>
                <a:path w="133350" h="114300">
                  <a:moveTo>
                    <a:pt x="28574" y="76199"/>
                  </a:moveTo>
                  <a:lnTo>
                    <a:pt x="19049" y="76199"/>
                  </a:lnTo>
                  <a:lnTo>
                    <a:pt x="28574" y="76199"/>
                  </a:lnTo>
                  <a:close/>
                </a:path>
                <a:path w="133350" h="114300">
                  <a:moveTo>
                    <a:pt x="28574" y="85724"/>
                  </a:moveTo>
                  <a:lnTo>
                    <a:pt x="28574" y="76199"/>
                  </a:lnTo>
                  <a:lnTo>
                    <a:pt x="28574" y="85724"/>
                  </a:lnTo>
                  <a:close/>
                </a:path>
                <a:path w="133350" h="114300">
                  <a:moveTo>
                    <a:pt x="133349" y="85724"/>
                  </a:moveTo>
                  <a:lnTo>
                    <a:pt x="123824" y="85724"/>
                  </a:lnTo>
                  <a:lnTo>
                    <a:pt x="133349" y="85724"/>
                  </a:lnTo>
                  <a:close/>
                </a:path>
                <a:path w="133350" h="114300">
                  <a:moveTo>
                    <a:pt x="95249" y="104774"/>
                  </a:moveTo>
                  <a:lnTo>
                    <a:pt x="95249" y="95249"/>
                  </a:lnTo>
                  <a:lnTo>
                    <a:pt x="104774" y="95249"/>
                  </a:lnTo>
                  <a:lnTo>
                    <a:pt x="104774" y="104774"/>
                  </a:lnTo>
                  <a:lnTo>
                    <a:pt x="95249" y="104774"/>
                  </a:lnTo>
                  <a:close/>
                </a:path>
                <a:path w="133350" h="114300">
                  <a:moveTo>
                    <a:pt x="114299" y="114299"/>
                  </a:moveTo>
                  <a:lnTo>
                    <a:pt x="104774" y="114299"/>
                  </a:lnTo>
                  <a:lnTo>
                    <a:pt x="114299" y="11429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3" name="object 483"/>
          <p:cNvGrpSpPr/>
          <p:nvPr/>
        </p:nvGrpSpPr>
        <p:grpSpPr>
          <a:xfrm>
            <a:off x="5600702" y="4510089"/>
            <a:ext cx="9525" cy="9525"/>
            <a:chOff x="5600699" y="4510087"/>
            <a:chExt cx="9525" cy="9525"/>
          </a:xfrm>
        </p:grpSpPr>
        <p:sp>
          <p:nvSpPr>
            <p:cNvPr id="484" name="object 484"/>
            <p:cNvSpPr/>
            <p:nvPr/>
          </p:nvSpPr>
          <p:spPr>
            <a:xfrm>
              <a:off x="5600699" y="45148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5600699" y="45148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6" name="object 486"/>
          <p:cNvGrpSpPr/>
          <p:nvPr/>
        </p:nvGrpSpPr>
        <p:grpSpPr>
          <a:xfrm>
            <a:off x="5686427" y="4548190"/>
            <a:ext cx="9525" cy="9525"/>
            <a:chOff x="5686424" y="4548187"/>
            <a:chExt cx="9525" cy="9525"/>
          </a:xfrm>
        </p:grpSpPr>
        <p:sp>
          <p:nvSpPr>
            <p:cNvPr id="487" name="object 487"/>
            <p:cNvSpPr/>
            <p:nvPr/>
          </p:nvSpPr>
          <p:spPr>
            <a:xfrm>
              <a:off x="5686424" y="45529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5686424" y="45529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9" name="object 489"/>
          <p:cNvGrpSpPr/>
          <p:nvPr/>
        </p:nvGrpSpPr>
        <p:grpSpPr>
          <a:xfrm>
            <a:off x="6038850" y="4510087"/>
            <a:ext cx="81280" cy="62230"/>
            <a:chOff x="6038849" y="4510087"/>
            <a:chExt cx="81280" cy="62230"/>
          </a:xfrm>
        </p:grpSpPr>
        <p:sp>
          <p:nvSpPr>
            <p:cNvPr id="490" name="object 490"/>
            <p:cNvSpPr/>
            <p:nvPr/>
          </p:nvSpPr>
          <p:spPr>
            <a:xfrm>
              <a:off x="6038849" y="4514849"/>
              <a:ext cx="76200" cy="57150"/>
            </a:xfrm>
            <a:custGeom>
              <a:avLst/>
              <a:gdLst/>
              <a:ahLst/>
              <a:cxnLst/>
              <a:rect l="l" t="t" r="r" b="b"/>
              <a:pathLst>
                <a:path w="76200" h="57150">
                  <a:moveTo>
                    <a:pt x="19049" y="0"/>
                  </a:move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76200" h="57150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76200" h="57150">
                  <a:moveTo>
                    <a:pt x="47624" y="28574"/>
                  </a:moveTo>
                  <a:lnTo>
                    <a:pt x="47624" y="19049"/>
                  </a:lnTo>
                  <a:lnTo>
                    <a:pt x="47624" y="28574"/>
                  </a:lnTo>
                  <a:close/>
                </a:path>
                <a:path w="76200" h="57150">
                  <a:moveTo>
                    <a:pt x="57149" y="38099"/>
                  </a:moveTo>
                  <a:lnTo>
                    <a:pt x="57149" y="28574"/>
                  </a:lnTo>
                  <a:lnTo>
                    <a:pt x="57149" y="38099"/>
                  </a:lnTo>
                  <a:close/>
                </a:path>
                <a:path w="76200" h="57150">
                  <a:moveTo>
                    <a:pt x="66674" y="38099"/>
                  </a:moveTo>
                  <a:lnTo>
                    <a:pt x="76199" y="38099"/>
                  </a:lnTo>
                  <a:lnTo>
                    <a:pt x="66674" y="38099"/>
                  </a:lnTo>
                  <a:lnTo>
                    <a:pt x="66674" y="47624"/>
                  </a:lnTo>
                  <a:lnTo>
                    <a:pt x="66674" y="38099"/>
                  </a:lnTo>
                  <a:close/>
                </a:path>
                <a:path w="76200" h="57150">
                  <a:moveTo>
                    <a:pt x="76199" y="57149"/>
                  </a:moveTo>
                  <a:lnTo>
                    <a:pt x="76199" y="47624"/>
                  </a:lnTo>
                  <a:lnTo>
                    <a:pt x="76199" y="571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6038849" y="4514849"/>
              <a:ext cx="76200" cy="57150"/>
            </a:xfrm>
            <a:custGeom>
              <a:avLst/>
              <a:gdLst/>
              <a:ahLst/>
              <a:cxnLst/>
              <a:rect l="l" t="t" r="r" b="b"/>
              <a:pathLst>
                <a:path w="76200" h="57150">
                  <a:moveTo>
                    <a:pt x="19049" y="0"/>
                  </a:move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76200" h="57150">
                  <a:moveTo>
                    <a:pt x="0" y="9524"/>
                  </a:moveTo>
                  <a:lnTo>
                    <a:pt x="9524" y="9524"/>
                  </a:lnTo>
                  <a:lnTo>
                    <a:pt x="0" y="9524"/>
                  </a:lnTo>
                  <a:close/>
                </a:path>
                <a:path w="76200" h="57150">
                  <a:moveTo>
                    <a:pt x="47624" y="28574"/>
                  </a:moveTo>
                  <a:lnTo>
                    <a:pt x="47624" y="19049"/>
                  </a:lnTo>
                  <a:lnTo>
                    <a:pt x="47624" y="28574"/>
                  </a:lnTo>
                  <a:close/>
                </a:path>
                <a:path w="76200" h="57150">
                  <a:moveTo>
                    <a:pt x="57149" y="38099"/>
                  </a:moveTo>
                  <a:lnTo>
                    <a:pt x="57149" y="28574"/>
                  </a:lnTo>
                  <a:lnTo>
                    <a:pt x="57149" y="38099"/>
                  </a:lnTo>
                  <a:close/>
                </a:path>
                <a:path w="76200" h="57150">
                  <a:moveTo>
                    <a:pt x="66674" y="38099"/>
                  </a:moveTo>
                  <a:lnTo>
                    <a:pt x="76199" y="38099"/>
                  </a:lnTo>
                  <a:lnTo>
                    <a:pt x="66674" y="38099"/>
                  </a:lnTo>
                  <a:lnTo>
                    <a:pt x="66674" y="47624"/>
                  </a:lnTo>
                  <a:lnTo>
                    <a:pt x="66674" y="38099"/>
                  </a:lnTo>
                  <a:close/>
                </a:path>
                <a:path w="76200" h="57150">
                  <a:moveTo>
                    <a:pt x="76199" y="57149"/>
                  </a:moveTo>
                  <a:lnTo>
                    <a:pt x="76199" y="47624"/>
                  </a:lnTo>
                  <a:lnTo>
                    <a:pt x="76199" y="571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2" name="object 492"/>
          <p:cNvGrpSpPr/>
          <p:nvPr/>
        </p:nvGrpSpPr>
        <p:grpSpPr>
          <a:xfrm>
            <a:off x="5815014" y="4686301"/>
            <a:ext cx="9525" cy="9525"/>
            <a:chOff x="5815012" y="4686299"/>
            <a:chExt cx="9525" cy="9525"/>
          </a:xfrm>
        </p:grpSpPr>
        <p:sp>
          <p:nvSpPr>
            <p:cNvPr id="493" name="object 493"/>
            <p:cNvSpPr/>
            <p:nvPr/>
          </p:nvSpPr>
          <p:spPr>
            <a:xfrm>
              <a:off x="5819774" y="46862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5819774" y="46862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5" name="object 495"/>
          <p:cNvGrpSpPr/>
          <p:nvPr/>
        </p:nvGrpSpPr>
        <p:grpSpPr>
          <a:xfrm>
            <a:off x="4491040" y="4452939"/>
            <a:ext cx="33655" cy="28575"/>
            <a:chOff x="4491037" y="4452937"/>
            <a:chExt cx="33655" cy="28575"/>
          </a:xfrm>
        </p:grpSpPr>
        <p:sp>
          <p:nvSpPr>
            <p:cNvPr id="496" name="object 496"/>
            <p:cNvSpPr/>
            <p:nvPr/>
          </p:nvSpPr>
          <p:spPr>
            <a:xfrm>
              <a:off x="4495799" y="445769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28575" h="190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28575" h="1905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4495799" y="445769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28575" h="190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28575" h="1905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8" name="object 498"/>
          <p:cNvGrpSpPr/>
          <p:nvPr/>
        </p:nvGrpSpPr>
        <p:grpSpPr>
          <a:xfrm>
            <a:off x="9558339" y="4572002"/>
            <a:ext cx="9525" cy="9525"/>
            <a:chOff x="9558336" y="4571999"/>
            <a:chExt cx="9525" cy="9525"/>
          </a:xfrm>
        </p:grpSpPr>
        <p:sp>
          <p:nvSpPr>
            <p:cNvPr id="499" name="object 499"/>
            <p:cNvSpPr/>
            <p:nvPr/>
          </p:nvSpPr>
          <p:spPr>
            <a:xfrm>
              <a:off x="9563099" y="45719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9563099" y="45719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1" name="object 501"/>
          <p:cNvGrpSpPr/>
          <p:nvPr/>
        </p:nvGrpSpPr>
        <p:grpSpPr>
          <a:xfrm>
            <a:off x="9848852" y="4738689"/>
            <a:ext cx="9525" cy="9525"/>
            <a:chOff x="9848849" y="4738687"/>
            <a:chExt cx="9525" cy="9525"/>
          </a:xfrm>
        </p:grpSpPr>
        <p:sp>
          <p:nvSpPr>
            <p:cNvPr id="502" name="object 502"/>
            <p:cNvSpPr/>
            <p:nvPr/>
          </p:nvSpPr>
          <p:spPr>
            <a:xfrm>
              <a:off x="9848849" y="4743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9848849" y="47434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4" name="object 504"/>
          <p:cNvGrpSpPr/>
          <p:nvPr/>
        </p:nvGrpSpPr>
        <p:grpSpPr>
          <a:xfrm>
            <a:off x="4505326" y="4795839"/>
            <a:ext cx="9525" cy="9525"/>
            <a:chOff x="4505324" y="4795837"/>
            <a:chExt cx="9525" cy="9525"/>
          </a:xfrm>
        </p:grpSpPr>
        <p:sp>
          <p:nvSpPr>
            <p:cNvPr id="505" name="object 505"/>
            <p:cNvSpPr/>
            <p:nvPr/>
          </p:nvSpPr>
          <p:spPr>
            <a:xfrm>
              <a:off x="4505324" y="48005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4505324" y="48005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7" name="object 507"/>
          <p:cNvGrpSpPr/>
          <p:nvPr/>
        </p:nvGrpSpPr>
        <p:grpSpPr>
          <a:xfrm>
            <a:off x="9915527" y="4833940"/>
            <a:ext cx="9525" cy="9525"/>
            <a:chOff x="9915524" y="4833937"/>
            <a:chExt cx="9525" cy="9525"/>
          </a:xfrm>
        </p:grpSpPr>
        <p:sp>
          <p:nvSpPr>
            <p:cNvPr id="508" name="object 508"/>
            <p:cNvSpPr/>
            <p:nvPr/>
          </p:nvSpPr>
          <p:spPr>
            <a:xfrm>
              <a:off x="9915524" y="48386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9915524" y="48386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0" name="object 510"/>
          <p:cNvGrpSpPr/>
          <p:nvPr/>
        </p:nvGrpSpPr>
        <p:grpSpPr>
          <a:xfrm>
            <a:off x="9524999" y="4862512"/>
            <a:ext cx="285750" cy="152400"/>
            <a:chOff x="9524999" y="4862512"/>
            <a:chExt cx="285750" cy="152400"/>
          </a:xfrm>
        </p:grpSpPr>
        <p:sp>
          <p:nvSpPr>
            <p:cNvPr id="511" name="object 511"/>
            <p:cNvSpPr/>
            <p:nvPr/>
          </p:nvSpPr>
          <p:spPr>
            <a:xfrm>
              <a:off x="9524999" y="4867274"/>
              <a:ext cx="285750" cy="142875"/>
            </a:xfrm>
            <a:custGeom>
              <a:avLst/>
              <a:gdLst/>
              <a:ahLst/>
              <a:cxnLst/>
              <a:rect l="l" t="t" r="r" b="b"/>
              <a:pathLst>
                <a:path w="285750" h="142875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285750" h="142875">
                  <a:moveTo>
                    <a:pt x="66674" y="57149"/>
                  </a:moveTo>
                  <a:lnTo>
                    <a:pt x="66674" y="47624"/>
                  </a:lnTo>
                  <a:lnTo>
                    <a:pt x="66674" y="57149"/>
                  </a:lnTo>
                  <a:close/>
                </a:path>
                <a:path w="285750" h="142875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285750" h="142875">
                  <a:moveTo>
                    <a:pt x="114299" y="123824"/>
                  </a:moveTo>
                  <a:lnTo>
                    <a:pt x="114299" y="114299"/>
                  </a:lnTo>
                  <a:lnTo>
                    <a:pt x="114299" y="123824"/>
                  </a:lnTo>
                  <a:close/>
                </a:path>
                <a:path w="285750" h="142875">
                  <a:moveTo>
                    <a:pt x="66674" y="0"/>
                  </a:moveTo>
                  <a:lnTo>
                    <a:pt x="57149" y="0"/>
                  </a:lnTo>
                  <a:lnTo>
                    <a:pt x="66674" y="0"/>
                  </a:lnTo>
                  <a:close/>
                </a:path>
                <a:path w="285750" h="142875">
                  <a:moveTo>
                    <a:pt x="123824" y="9524"/>
                  </a:moveTo>
                  <a:lnTo>
                    <a:pt x="133349" y="9524"/>
                  </a:lnTo>
                  <a:lnTo>
                    <a:pt x="123824" y="9524"/>
                  </a:lnTo>
                  <a:close/>
                </a:path>
                <a:path w="285750" h="142875">
                  <a:moveTo>
                    <a:pt x="190499" y="57149"/>
                  </a:moveTo>
                  <a:lnTo>
                    <a:pt x="190499" y="47624"/>
                  </a:lnTo>
                  <a:lnTo>
                    <a:pt x="190499" y="57149"/>
                  </a:lnTo>
                  <a:close/>
                </a:path>
                <a:path w="285750" h="142875">
                  <a:moveTo>
                    <a:pt x="209549" y="85724"/>
                  </a:moveTo>
                  <a:lnTo>
                    <a:pt x="209549" y="76199"/>
                  </a:lnTo>
                  <a:lnTo>
                    <a:pt x="209549" y="85724"/>
                  </a:lnTo>
                  <a:close/>
                </a:path>
                <a:path w="285750" h="142875">
                  <a:moveTo>
                    <a:pt x="219074" y="104774"/>
                  </a:moveTo>
                  <a:lnTo>
                    <a:pt x="219074" y="95249"/>
                  </a:lnTo>
                  <a:lnTo>
                    <a:pt x="219074" y="104774"/>
                  </a:lnTo>
                  <a:close/>
                </a:path>
                <a:path w="285750" h="142875">
                  <a:moveTo>
                    <a:pt x="133349" y="114299"/>
                  </a:moveTo>
                  <a:lnTo>
                    <a:pt x="133349" y="104774"/>
                  </a:lnTo>
                  <a:lnTo>
                    <a:pt x="133349" y="114299"/>
                  </a:lnTo>
                  <a:close/>
                </a:path>
                <a:path w="285750" h="142875">
                  <a:moveTo>
                    <a:pt x="247649" y="114299"/>
                  </a:moveTo>
                  <a:lnTo>
                    <a:pt x="247649" y="104774"/>
                  </a:lnTo>
                  <a:lnTo>
                    <a:pt x="247649" y="114299"/>
                  </a:lnTo>
                  <a:close/>
                </a:path>
                <a:path w="285750" h="142875">
                  <a:moveTo>
                    <a:pt x="238124" y="114299"/>
                  </a:moveTo>
                  <a:lnTo>
                    <a:pt x="238124" y="104774"/>
                  </a:lnTo>
                  <a:lnTo>
                    <a:pt x="238124" y="114299"/>
                  </a:lnTo>
                  <a:close/>
                </a:path>
                <a:path w="285750" h="142875">
                  <a:moveTo>
                    <a:pt x="161924" y="114299"/>
                  </a:moveTo>
                  <a:lnTo>
                    <a:pt x="152399" y="114299"/>
                  </a:lnTo>
                  <a:lnTo>
                    <a:pt x="161924" y="114299"/>
                  </a:lnTo>
                  <a:close/>
                </a:path>
                <a:path w="285750" h="142875">
                  <a:moveTo>
                    <a:pt x="285749" y="114299"/>
                  </a:moveTo>
                  <a:lnTo>
                    <a:pt x="276224" y="114299"/>
                  </a:lnTo>
                  <a:lnTo>
                    <a:pt x="285749" y="114299"/>
                  </a:lnTo>
                  <a:close/>
                </a:path>
                <a:path w="285750" h="142875">
                  <a:moveTo>
                    <a:pt x="161924" y="142874"/>
                  </a:moveTo>
                  <a:lnTo>
                    <a:pt x="152399" y="142874"/>
                  </a:lnTo>
                  <a:lnTo>
                    <a:pt x="161924" y="1428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9524999" y="4867274"/>
              <a:ext cx="285750" cy="142875"/>
            </a:xfrm>
            <a:custGeom>
              <a:avLst/>
              <a:gdLst/>
              <a:ahLst/>
              <a:cxnLst/>
              <a:rect l="l" t="t" r="r" b="b"/>
              <a:pathLst>
                <a:path w="285750" h="142875">
                  <a:moveTo>
                    <a:pt x="47624" y="47624"/>
                  </a:moveTo>
                  <a:lnTo>
                    <a:pt x="47624" y="38099"/>
                  </a:lnTo>
                  <a:lnTo>
                    <a:pt x="47624" y="47624"/>
                  </a:lnTo>
                  <a:close/>
                </a:path>
                <a:path w="285750" h="142875">
                  <a:moveTo>
                    <a:pt x="66674" y="57149"/>
                  </a:moveTo>
                  <a:lnTo>
                    <a:pt x="66674" y="47624"/>
                  </a:lnTo>
                  <a:lnTo>
                    <a:pt x="66674" y="57149"/>
                  </a:lnTo>
                  <a:close/>
                </a:path>
                <a:path w="285750" h="142875">
                  <a:moveTo>
                    <a:pt x="9524" y="104774"/>
                  </a:moveTo>
                  <a:lnTo>
                    <a:pt x="0" y="104774"/>
                  </a:lnTo>
                  <a:lnTo>
                    <a:pt x="9524" y="104774"/>
                  </a:lnTo>
                  <a:close/>
                </a:path>
                <a:path w="285750" h="142875">
                  <a:moveTo>
                    <a:pt x="114299" y="123824"/>
                  </a:moveTo>
                  <a:lnTo>
                    <a:pt x="114299" y="114299"/>
                  </a:lnTo>
                  <a:lnTo>
                    <a:pt x="114299" y="123824"/>
                  </a:lnTo>
                  <a:close/>
                </a:path>
                <a:path w="285750" h="142875">
                  <a:moveTo>
                    <a:pt x="66674" y="0"/>
                  </a:moveTo>
                  <a:lnTo>
                    <a:pt x="57149" y="0"/>
                  </a:lnTo>
                  <a:lnTo>
                    <a:pt x="66674" y="0"/>
                  </a:lnTo>
                  <a:close/>
                </a:path>
                <a:path w="285750" h="142875">
                  <a:moveTo>
                    <a:pt x="123824" y="9524"/>
                  </a:moveTo>
                  <a:lnTo>
                    <a:pt x="133349" y="9524"/>
                  </a:lnTo>
                  <a:lnTo>
                    <a:pt x="123824" y="9524"/>
                  </a:lnTo>
                  <a:close/>
                </a:path>
                <a:path w="285750" h="142875">
                  <a:moveTo>
                    <a:pt x="190499" y="57149"/>
                  </a:moveTo>
                  <a:lnTo>
                    <a:pt x="190499" y="47624"/>
                  </a:lnTo>
                  <a:lnTo>
                    <a:pt x="190499" y="57149"/>
                  </a:lnTo>
                  <a:close/>
                </a:path>
                <a:path w="285750" h="142875">
                  <a:moveTo>
                    <a:pt x="209549" y="85724"/>
                  </a:moveTo>
                  <a:lnTo>
                    <a:pt x="209549" y="76199"/>
                  </a:lnTo>
                  <a:lnTo>
                    <a:pt x="209549" y="85724"/>
                  </a:lnTo>
                  <a:close/>
                </a:path>
                <a:path w="285750" h="142875">
                  <a:moveTo>
                    <a:pt x="219074" y="104774"/>
                  </a:moveTo>
                  <a:lnTo>
                    <a:pt x="219074" y="95249"/>
                  </a:lnTo>
                  <a:lnTo>
                    <a:pt x="219074" y="104774"/>
                  </a:lnTo>
                  <a:close/>
                </a:path>
                <a:path w="285750" h="142875">
                  <a:moveTo>
                    <a:pt x="133349" y="114299"/>
                  </a:moveTo>
                  <a:lnTo>
                    <a:pt x="133349" y="104774"/>
                  </a:lnTo>
                  <a:lnTo>
                    <a:pt x="133349" y="114299"/>
                  </a:lnTo>
                  <a:close/>
                </a:path>
                <a:path w="285750" h="142875">
                  <a:moveTo>
                    <a:pt x="247649" y="114299"/>
                  </a:moveTo>
                  <a:lnTo>
                    <a:pt x="247649" y="104774"/>
                  </a:lnTo>
                  <a:lnTo>
                    <a:pt x="247649" y="114299"/>
                  </a:lnTo>
                  <a:close/>
                </a:path>
                <a:path w="285750" h="142875">
                  <a:moveTo>
                    <a:pt x="238124" y="114299"/>
                  </a:moveTo>
                  <a:lnTo>
                    <a:pt x="238124" y="104774"/>
                  </a:lnTo>
                  <a:lnTo>
                    <a:pt x="238124" y="114299"/>
                  </a:lnTo>
                  <a:close/>
                </a:path>
                <a:path w="285750" h="142875">
                  <a:moveTo>
                    <a:pt x="161924" y="114299"/>
                  </a:moveTo>
                  <a:lnTo>
                    <a:pt x="152399" y="114299"/>
                  </a:lnTo>
                  <a:lnTo>
                    <a:pt x="161924" y="114299"/>
                  </a:lnTo>
                  <a:close/>
                </a:path>
                <a:path w="285750" h="142875">
                  <a:moveTo>
                    <a:pt x="285749" y="114299"/>
                  </a:moveTo>
                  <a:lnTo>
                    <a:pt x="276224" y="114299"/>
                  </a:lnTo>
                  <a:lnTo>
                    <a:pt x="285749" y="114299"/>
                  </a:lnTo>
                  <a:close/>
                </a:path>
                <a:path w="285750" h="142875">
                  <a:moveTo>
                    <a:pt x="161924" y="142874"/>
                  </a:moveTo>
                  <a:lnTo>
                    <a:pt x="152399" y="142874"/>
                  </a:lnTo>
                  <a:lnTo>
                    <a:pt x="161924" y="1428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3" name="object 513"/>
          <p:cNvGrpSpPr/>
          <p:nvPr/>
        </p:nvGrpSpPr>
        <p:grpSpPr>
          <a:xfrm>
            <a:off x="9896477" y="5005389"/>
            <a:ext cx="9525" cy="9525"/>
            <a:chOff x="9896474" y="5005387"/>
            <a:chExt cx="9525" cy="9525"/>
          </a:xfrm>
        </p:grpSpPr>
        <p:sp>
          <p:nvSpPr>
            <p:cNvPr id="514" name="object 514"/>
            <p:cNvSpPr/>
            <p:nvPr/>
          </p:nvSpPr>
          <p:spPr>
            <a:xfrm>
              <a:off x="9896474" y="50101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9896474" y="50101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6" name="object 516"/>
          <p:cNvGrpSpPr/>
          <p:nvPr/>
        </p:nvGrpSpPr>
        <p:grpSpPr>
          <a:xfrm>
            <a:off x="4252912" y="5053012"/>
            <a:ext cx="24130" cy="19050"/>
            <a:chOff x="4252912" y="5053012"/>
            <a:chExt cx="24130" cy="19050"/>
          </a:xfrm>
        </p:grpSpPr>
        <p:sp>
          <p:nvSpPr>
            <p:cNvPr id="517" name="object 517"/>
            <p:cNvSpPr/>
            <p:nvPr/>
          </p:nvSpPr>
          <p:spPr>
            <a:xfrm>
              <a:off x="4257674" y="5057774"/>
              <a:ext cx="19050" cy="9525"/>
            </a:xfrm>
            <a:custGeom>
              <a:avLst/>
              <a:gdLst/>
              <a:ahLst/>
              <a:cxnLst/>
              <a:rect l="l" t="t" r="r" b="b"/>
              <a:pathLst>
                <a:path w="19050" h="9525">
                  <a:moveTo>
                    <a:pt x="0" y="0"/>
                  </a:move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close/>
                </a:path>
                <a:path w="19050" h="9525">
                  <a:moveTo>
                    <a:pt x="19049" y="9524"/>
                  </a:moveTo>
                  <a:lnTo>
                    <a:pt x="9524" y="9524"/>
                  </a:lnTo>
                  <a:lnTo>
                    <a:pt x="19049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4257674" y="5057774"/>
              <a:ext cx="19050" cy="9525"/>
            </a:xfrm>
            <a:custGeom>
              <a:avLst/>
              <a:gdLst/>
              <a:ahLst/>
              <a:cxnLst/>
              <a:rect l="l" t="t" r="r" b="b"/>
              <a:pathLst>
                <a:path w="19050" h="9525">
                  <a:moveTo>
                    <a:pt x="0" y="0"/>
                  </a:moveTo>
                  <a:lnTo>
                    <a:pt x="9524" y="0"/>
                  </a:lnTo>
                  <a:lnTo>
                    <a:pt x="9524" y="9524"/>
                  </a:lnTo>
                  <a:lnTo>
                    <a:pt x="0" y="9524"/>
                  </a:lnTo>
                  <a:lnTo>
                    <a:pt x="0" y="0"/>
                  </a:lnTo>
                  <a:close/>
                </a:path>
                <a:path w="19050" h="9525">
                  <a:moveTo>
                    <a:pt x="19049" y="9524"/>
                  </a:moveTo>
                  <a:lnTo>
                    <a:pt x="9524" y="9524"/>
                  </a:lnTo>
                  <a:lnTo>
                    <a:pt x="19049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9" name="object 519"/>
          <p:cNvGrpSpPr/>
          <p:nvPr/>
        </p:nvGrpSpPr>
        <p:grpSpPr>
          <a:xfrm>
            <a:off x="4157665" y="5067302"/>
            <a:ext cx="9525" cy="9525"/>
            <a:chOff x="4157662" y="5067299"/>
            <a:chExt cx="9525" cy="9525"/>
          </a:xfrm>
        </p:grpSpPr>
        <p:sp>
          <p:nvSpPr>
            <p:cNvPr id="520" name="object 520"/>
            <p:cNvSpPr/>
            <p:nvPr/>
          </p:nvSpPr>
          <p:spPr>
            <a:xfrm>
              <a:off x="4162424" y="50672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4162424" y="50672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2" name="object 522"/>
          <p:cNvGrpSpPr/>
          <p:nvPr/>
        </p:nvGrpSpPr>
        <p:grpSpPr>
          <a:xfrm>
            <a:off x="4633912" y="5119687"/>
            <a:ext cx="19050" cy="19050"/>
            <a:chOff x="4633912" y="5119687"/>
            <a:chExt cx="19050" cy="19050"/>
          </a:xfrm>
        </p:grpSpPr>
        <p:sp>
          <p:nvSpPr>
            <p:cNvPr id="523" name="object 523"/>
            <p:cNvSpPr/>
            <p:nvPr/>
          </p:nvSpPr>
          <p:spPr>
            <a:xfrm>
              <a:off x="4638674" y="512444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4638674" y="512444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952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5" name="object 525"/>
          <p:cNvGrpSpPr/>
          <p:nvPr/>
        </p:nvGrpSpPr>
        <p:grpSpPr>
          <a:xfrm>
            <a:off x="10106027" y="5148265"/>
            <a:ext cx="9525" cy="9525"/>
            <a:chOff x="10106024" y="5148262"/>
            <a:chExt cx="9525" cy="9525"/>
          </a:xfrm>
        </p:grpSpPr>
        <p:sp>
          <p:nvSpPr>
            <p:cNvPr id="526" name="object 526"/>
            <p:cNvSpPr/>
            <p:nvPr/>
          </p:nvSpPr>
          <p:spPr>
            <a:xfrm>
              <a:off x="10106024" y="51530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10106024" y="51530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8" name="object 528"/>
          <p:cNvGrpSpPr/>
          <p:nvPr/>
        </p:nvGrpSpPr>
        <p:grpSpPr>
          <a:xfrm>
            <a:off x="4210052" y="5138738"/>
            <a:ext cx="28575" cy="57150"/>
            <a:chOff x="4210050" y="5138737"/>
            <a:chExt cx="28575" cy="57150"/>
          </a:xfrm>
        </p:grpSpPr>
        <p:sp>
          <p:nvSpPr>
            <p:cNvPr id="529" name="object 529"/>
            <p:cNvSpPr/>
            <p:nvPr/>
          </p:nvSpPr>
          <p:spPr>
            <a:xfrm>
              <a:off x="4210050" y="5143499"/>
              <a:ext cx="28575" cy="47625"/>
            </a:xfrm>
            <a:custGeom>
              <a:avLst/>
              <a:gdLst/>
              <a:ahLst/>
              <a:cxnLst/>
              <a:rect l="l" t="t" r="r" b="b"/>
              <a:pathLst>
                <a:path w="28575" h="47625">
                  <a:moveTo>
                    <a:pt x="28574" y="0"/>
                  </a:move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28575" h="47625">
                  <a:moveTo>
                    <a:pt x="9524" y="47624"/>
                  </a:move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210050" y="5143499"/>
              <a:ext cx="28575" cy="47625"/>
            </a:xfrm>
            <a:custGeom>
              <a:avLst/>
              <a:gdLst/>
              <a:ahLst/>
              <a:cxnLst/>
              <a:rect l="l" t="t" r="r" b="b"/>
              <a:pathLst>
                <a:path w="28575" h="47625">
                  <a:moveTo>
                    <a:pt x="28574" y="0"/>
                  </a:move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28575" h="47625">
                  <a:moveTo>
                    <a:pt x="9524" y="47624"/>
                  </a:moveTo>
                  <a:lnTo>
                    <a:pt x="0" y="47624"/>
                  </a:lnTo>
                  <a:lnTo>
                    <a:pt x="95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1" name="object 531"/>
          <p:cNvGrpSpPr/>
          <p:nvPr/>
        </p:nvGrpSpPr>
        <p:grpSpPr>
          <a:xfrm>
            <a:off x="4500565" y="5200652"/>
            <a:ext cx="9525" cy="9525"/>
            <a:chOff x="4500562" y="5200649"/>
            <a:chExt cx="9525" cy="9525"/>
          </a:xfrm>
        </p:grpSpPr>
        <p:sp>
          <p:nvSpPr>
            <p:cNvPr id="532" name="object 532"/>
            <p:cNvSpPr/>
            <p:nvPr/>
          </p:nvSpPr>
          <p:spPr>
            <a:xfrm>
              <a:off x="4505324" y="5200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4505324" y="520064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4" name="object 534"/>
          <p:cNvGrpSpPr/>
          <p:nvPr/>
        </p:nvGrpSpPr>
        <p:grpSpPr>
          <a:xfrm>
            <a:off x="9910762" y="5072062"/>
            <a:ext cx="62230" cy="152400"/>
            <a:chOff x="9910761" y="5072062"/>
            <a:chExt cx="62230" cy="152400"/>
          </a:xfrm>
        </p:grpSpPr>
        <p:sp>
          <p:nvSpPr>
            <p:cNvPr id="535" name="object 535"/>
            <p:cNvSpPr/>
            <p:nvPr/>
          </p:nvSpPr>
          <p:spPr>
            <a:xfrm>
              <a:off x="9915524" y="5076824"/>
              <a:ext cx="57150" cy="142875"/>
            </a:xfrm>
            <a:custGeom>
              <a:avLst/>
              <a:gdLst/>
              <a:ahLst/>
              <a:cxnLst/>
              <a:rect l="l" t="t" r="r" b="b"/>
              <a:pathLst>
                <a:path w="57150" h="142875">
                  <a:moveTo>
                    <a:pt x="9524" y="9524"/>
                  </a:moveTo>
                  <a:lnTo>
                    <a:pt x="9524" y="19049"/>
                  </a:lnTo>
                  <a:lnTo>
                    <a:pt x="0" y="19049"/>
                  </a:lnTo>
                  <a:lnTo>
                    <a:pt x="0" y="0"/>
                  </a:lnTo>
                  <a:lnTo>
                    <a:pt x="0" y="9524"/>
                  </a:lnTo>
                  <a:lnTo>
                    <a:pt x="9524" y="9524"/>
                  </a:lnTo>
                  <a:close/>
                </a:path>
                <a:path w="57150" h="142875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57150" h="142875">
                  <a:moveTo>
                    <a:pt x="19049" y="19049"/>
                  </a:moveTo>
                  <a:lnTo>
                    <a:pt x="19049" y="9524"/>
                  </a:lnTo>
                  <a:lnTo>
                    <a:pt x="19049" y="19049"/>
                  </a:lnTo>
                  <a:close/>
                </a:path>
                <a:path w="57150" h="142875">
                  <a:moveTo>
                    <a:pt x="28574" y="28574"/>
                  </a:moveTo>
                  <a:lnTo>
                    <a:pt x="28574" y="19049"/>
                  </a:lnTo>
                  <a:lnTo>
                    <a:pt x="28574" y="28574"/>
                  </a:lnTo>
                  <a:close/>
                </a:path>
                <a:path w="57150" h="142875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57150" h="142875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57150" h="142875">
                  <a:moveTo>
                    <a:pt x="47624" y="85724"/>
                  </a:moveTo>
                  <a:lnTo>
                    <a:pt x="38099" y="85724"/>
                  </a:lnTo>
                  <a:lnTo>
                    <a:pt x="47624" y="85724"/>
                  </a:lnTo>
                  <a:close/>
                </a:path>
                <a:path w="57150" h="142875">
                  <a:moveTo>
                    <a:pt x="57149" y="95249"/>
                  </a:moveTo>
                  <a:lnTo>
                    <a:pt x="47624" y="95249"/>
                  </a:lnTo>
                  <a:lnTo>
                    <a:pt x="57149" y="95249"/>
                  </a:lnTo>
                  <a:close/>
                </a:path>
                <a:path w="57150" h="142875">
                  <a:moveTo>
                    <a:pt x="9524" y="114299"/>
                  </a:moveTo>
                  <a:lnTo>
                    <a:pt x="9524" y="104774"/>
                  </a:lnTo>
                  <a:lnTo>
                    <a:pt x="9524" y="114299"/>
                  </a:lnTo>
                  <a:close/>
                </a:path>
                <a:path w="57150" h="142875">
                  <a:moveTo>
                    <a:pt x="19049" y="123824"/>
                  </a:moveTo>
                  <a:lnTo>
                    <a:pt x="28574" y="123824"/>
                  </a:lnTo>
                  <a:lnTo>
                    <a:pt x="19049" y="123824"/>
                  </a:lnTo>
                  <a:close/>
                </a:path>
                <a:path w="57150" h="142875">
                  <a:moveTo>
                    <a:pt x="9524" y="142874"/>
                  </a:moveTo>
                  <a:lnTo>
                    <a:pt x="19049" y="142874"/>
                  </a:lnTo>
                  <a:lnTo>
                    <a:pt x="9524" y="14287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9915524" y="5076824"/>
              <a:ext cx="57150" cy="142875"/>
            </a:xfrm>
            <a:custGeom>
              <a:avLst/>
              <a:gdLst/>
              <a:ahLst/>
              <a:cxnLst/>
              <a:rect l="l" t="t" r="r" b="b"/>
              <a:pathLst>
                <a:path w="57150" h="142875">
                  <a:moveTo>
                    <a:pt x="9524" y="9524"/>
                  </a:moveTo>
                  <a:lnTo>
                    <a:pt x="9524" y="19049"/>
                  </a:lnTo>
                  <a:lnTo>
                    <a:pt x="0" y="19049"/>
                  </a:lnTo>
                  <a:lnTo>
                    <a:pt x="0" y="0"/>
                  </a:lnTo>
                  <a:lnTo>
                    <a:pt x="0" y="9524"/>
                  </a:lnTo>
                  <a:lnTo>
                    <a:pt x="9524" y="9524"/>
                  </a:lnTo>
                  <a:close/>
                </a:path>
                <a:path w="57150" h="142875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57150" h="142875">
                  <a:moveTo>
                    <a:pt x="19049" y="19049"/>
                  </a:moveTo>
                  <a:lnTo>
                    <a:pt x="19049" y="9524"/>
                  </a:lnTo>
                  <a:lnTo>
                    <a:pt x="19049" y="19049"/>
                  </a:lnTo>
                  <a:close/>
                </a:path>
                <a:path w="57150" h="142875">
                  <a:moveTo>
                    <a:pt x="28574" y="28574"/>
                  </a:moveTo>
                  <a:lnTo>
                    <a:pt x="28574" y="19049"/>
                  </a:lnTo>
                  <a:lnTo>
                    <a:pt x="28574" y="28574"/>
                  </a:lnTo>
                  <a:close/>
                </a:path>
                <a:path w="57150" h="142875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57150" h="142875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57150" h="142875">
                  <a:moveTo>
                    <a:pt x="47624" y="85724"/>
                  </a:moveTo>
                  <a:lnTo>
                    <a:pt x="38099" y="85724"/>
                  </a:lnTo>
                  <a:lnTo>
                    <a:pt x="47624" y="85724"/>
                  </a:lnTo>
                  <a:close/>
                </a:path>
                <a:path w="57150" h="142875">
                  <a:moveTo>
                    <a:pt x="57149" y="95249"/>
                  </a:moveTo>
                  <a:lnTo>
                    <a:pt x="47624" y="95249"/>
                  </a:lnTo>
                  <a:lnTo>
                    <a:pt x="57149" y="95249"/>
                  </a:lnTo>
                  <a:close/>
                </a:path>
                <a:path w="57150" h="142875">
                  <a:moveTo>
                    <a:pt x="9524" y="114299"/>
                  </a:moveTo>
                  <a:lnTo>
                    <a:pt x="9524" y="104774"/>
                  </a:lnTo>
                  <a:lnTo>
                    <a:pt x="9524" y="114299"/>
                  </a:lnTo>
                  <a:close/>
                </a:path>
                <a:path w="57150" h="142875">
                  <a:moveTo>
                    <a:pt x="19049" y="123824"/>
                  </a:moveTo>
                  <a:lnTo>
                    <a:pt x="28574" y="123824"/>
                  </a:lnTo>
                  <a:lnTo>
                    <a:pt x="19049" y="123824"/>
                  </a:lnTo>
                  <a:close/>
                </a:path>
                <a:path w="57150" h="142875">
                  <a:moveTo>
                    <a:pt x="9524" y="142874"/>
                  </a:moveTo>
                  <a:lnTo>
                    <a:pt x="19049" y="142874"/>
                  </a:lnTo>
                  <a:lnTo>
                    <a:pt x="9524" y="14287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7" name="object 537"/>
          <p:cNvGrpSpPr/>
          <p:nvPr/>
        </p:nvGrpSpPr>
        <p:grpSpPr>
          <a:xfrm>
            <a:off x="4991102" y="5243514"/>
            <a:ext cx="9525" cy="9525"/>
            <a:chOff x="4991099" y="5243512"/>
            <a:chExt cx="9525" cy="9525"/>
          </a:xfrm>
        </p:grpSpPr>
        <p:sp>
          <p:nvSpPr>
            <p:cNvPr id="538" name="object 538"/>
            <p:cNvSpPr/>
            <p:nvPr/>
          </p:nvSpPr>
          <p:spPr>
            <a:xfrm>
              <a:off x="4991099" y="52482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4991099" y="524827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0" name="object 540"/>
          <p:cNvGrpSpPr/>
          <p:nvPr/>
        </p:nvGrpSpPr>
        <p:grpSpPr>
          <a:xfrm>
            <a:off x="5310190" y="5295901"/>
            <a:ext cx="9525" cy="9525"/>
            <a:chOff x="5310187" y="5295899"/>
            <a:chExt cx="9525" cy="9525"/>
          </a:xfrm>
        </p:grpSpPr>
        <p:sp>
          <p:nvSpPr>
            <p:cNvPr id="541" name="object 541"/>
            <p:cNvSpPr/>
            <p:nvPr/>
          </p:nvSpPr>
          <p:spPr>
            <a:xfrm>
              <a:off x="5314949" y="52958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5314949" y="52958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3" name="object 543"/>
          <p:cNvGrpSpPr/>
          <p:nvPr/>
        </p:nvGrpSpPr>
        <p:grpSpPr>
          <a:xfrm>
            <a:off x="10053638" y="5486401"/>
            <a:ext cx="9525" cy="9525"/>
            <a:chOff x="10053636" y="5486399"/>
            <a:chExt cx="9525" cy="9525"/>
          </a:xfrm>
        </p:grpSpPr>
        <p:sp>
          <p:nvSpPr>
            <p:cNvPr id="544" name="object 544"/>
            <p:cNvSpPr/>
            <p:nvPr/>
          </p:nvSpPr>
          <p:spPr>
            <a:xfrm>
              <a:off x="10058399" y="54863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10058399" y="5486399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6" name="object 546"/>
          <p:cNvGrpSpPr/>
          <p:nvPr/>
        </p:nvGrpSpPr>
        <p:grpSpPr>
          <a:xfrm>
            <a:off x="9915527" y="5672139"/>
            <a:ext cx="9525" cy="9525"/>
            <a:chOff x="9915524" y="5672137"/>
            <a:chExt cx="9525" cy="9525"/>
          </a:xfrm>
        </p:grpSpPr>
        <p:sp>
          <p:nvSpPr>
            <p:cNvPr id="547" name="object 547"/>
            <p:cNvSpPr/>
            <p:nvPr/>
          </p:nvSpPr>
          <p:spPr>
            <a:xfrm>
              <a:off x="9915524" y="56768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9915524" y="56768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9" name="object 549"/>
          <p:cNvGrpSpPr/>
          <p:nvPr/>
        </p:nvGrpSpPr>
        <p:grpSpPr>
          <a:xfrm>
            <a:off x="9901236" y="5810249"/>
            <a:ext cx="57150" cy="57150"/>
            <a:chOff x="9901236" y="5810249"/>
            <a:chExt cx="57150" cy="57150"/>
          </a:xfrm>
        </p:grpSpPr>
        <p:sp>
          <p:nvSpPr>
            <p:cNvPr id="550" name="object 550"/>
            <p:cNvSpPr/>
            <p:nvPr/>
          </p:nvSpPr>
          <p:spPr>
            <a:xfrm>
              <a:off x="9905999" y="5810249"/>
              <a:ext cx="47625" cy="57150"/>
            </a:xfrm>
            <a:custGeom>
              <a:avLst/>
              <a:gdLst/>
              <a:ahLst/>
              <a:cxnLst/>
              <a:rect l="l" t="t" r="r" b="b"/>
              <a:pathLst>
                <a:path w="47625" h="5715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47625" h="57150">
                  <a:moveTo>
                    <a:pt x="47624" y="47624"/>
                  </a:moveTo>
                  <a:lnTo>
                    <a:pt x="47624" y="57149"/>
                  </a:lnTo>
                  <a:lnTo>
                    <a:pt x="47624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9905999" y="5810249"/>
              <a:ext cx="47625" cy="57150"/>
            </a:xfrm>
            <a:custGeom>
              <a:avLst/>
              <a:gdLst/>
              <a:ahLst/>
              <a:cxnLst/>
              <a:rect l="l" t="t" r="r" b="b"/>
              <a:pathLst>
                <a:path w="47625" h="57150">
                  <a:moveTo>
                    <a:pt x="0" y="0"/>
                  </a:moveTo>
                  <a:lnTo>
                    <a:pt x="0" y="9524"/>
                  </a:lnTo>
                  <a:lnTo>
                    <a:pt x="0" y="0"/>
                  </a:lnTo>
                  <a:close/>
                </a:path>
                <a:path w="47625" h="57150">
                  <a:moveTo>
                    <a:pt x="47624" y="47624"/>
                  </a:moveTo>
                  <a:lnTo>
                    <a:pt x="47624" y="57149"/>
                  </a:lnTo>
                  <a:lnTo>
                    <a:pt x="47624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2" name="object 552"/>
          <p:cNvGrpSpPr/>
          <p:nvPr/>
        </p:nvGrpSpPr>
        <p:grpSpPr>
          <a:xfrm>
            <a:off x="6053137" y="4633912"/>
            <a:ext cx="76200" cy="57150"/>
            <a:chOff x="6053137" y="4633912"/>
            <a:chExt cx="76200" cy="57150"/>
          </a:xfrm>
        </p:grpSpPr>
        <p:sp>
          <p:nvSpPr>
            <p:cNvPr id="553" name="object 553"/>
            <p:cNvSpPr/>
            <p:nvPr/>
          </p:nvSpPr>
          <p:spPr>
            <a:xfrm>
              <a:off x="6057899" y="4638674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6674" y="9524"/>
                  </a:moveTo>
                  <a:lnTo>
                    <a:pt x="66674" y="0"/>
                  </a:lnTo>
                  <a:lnTo>
                    <a:pt x="66674" y="9524"/>
                  </a:lnTo>
                  <a:close/>
                </a:path>
                <a:path w="66675" h="476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66675" h="47625">
                  <a:moveTo>
                    <a:pt x="66674" y="38099"/>
                  </a:moveTo>
                  <a:lnTo>
                    <a:pt x="57149" y="38099"/>
                  </a:lnTo>
                  <a:lnTo>
                    <a:pt x="57149" y="47624"/>
                  </a:lnTo>
                  <a:lnTo>
                    <a:pt x="57149" y="38099"/>
                  </a:lnTo>
                  <a:lnTo>
                    <a:pt x="66674" y="38099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66674" y="47624"/>
                  </a:lnTo>
                  <a:lnTo>
                    <a:pt x="57149" y="47624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66674" y="47624"/>
                  </a:lnTo>
                  <a:lnTo>
                    <a:pt x="57149" y="47624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47624" y="47624"/>
                  </a:lnTo>
                  <a:lnTo>
                    <a:pt x="57149" y="476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6057899" y="4638674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6674" y="9524"/>
                  </a:moveTo>
                  <a:lnTo>
                    <a:pt x="66674" y="0"/>
                  </a:lnTo>
                  <a:lnTo>
                    <a:pt x="66674" y="9524"/>
                  </a:lnTo>
                  <a:close/>
                </a:path>
                <a:path w="66675" h="47625">
                  <a:moveTo>
                    <a:pt x="9524" y="9524"/>
                  </a:moveTo>
                  <a:lnTo>
                    <a:pt x="0" y="9524"/>
                  </a:lnTo>
                  <a:lnTo>
                    <a:pt x="9524" y="9524"/>
                  </a:lnTo>
                  <a:lnTo>
                    <a:pt x="9524" y="0"/>
                  </a:lnTo>
                  <a:lnTo>
                    <a:pt x="9524" y="9524"/>
                  </a:lnTo>
                  <a:close/>
                </a:path>
                <a:path w="66675" h="47625">
                  <a:moveTo>
                    <a:pt x="66674" y="38099"/>
                  </a:moveTo>
                  <a:lnTo>
                    <a:pt x="57149" y="38099"/>
                  </a:lnTo>
                  <a:lnTo>
                    <a:pt x="57149" y="47624"/>
                  </a:lnTo>
                  <a:lnTo>
                    <a:pt x="57149" y="38099"/>
                  </a:lnTo>
                  <a:lnTo>
                    <a:pt x="66674" y="38099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66674" y="47624"/>
                  </a:lnTo>
                  <a:lnTo>
                    <a:pt x="57149" y="47624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66674" y="47624"/>
                  </a:lnTo>
                  <a:lnTo>
                    <a:pt x="57149" y="47624"/>
                  </a:lnTo>
                  <a:close/>
                </a:path>
                <a:path w="66675" h="47625">
                  <a:moveTo>
                    <a:pt x="57149" y="47624"/>
                  </a:moveTo>
                  <a:lnTo>
                    <a:pt x="47624" y="47624"/>
                  </a:lnTo>
                  <a:lnTo>
                    <a:pt x="57149" y="476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5" name="object 555"/>
          <p:cNvGrpSpPr/>
          <p:nvPr/>
        </p:nvGrpSpPr>
        <p:grpSpPr>
          <a:xfrm>
            <a:off x="5838826" y="4757740"/>
            <a:ext cx="9525" cy="9525"/>
            <a:chOff x="5838824" y="4757737"/>
            <a:chExt cx="9525" cy="9525"/>
          </a:xfrm>
        </p:grpSpPr>
        <p:sp>
          <p:nvSpPr>
            <p:cNvPr id="556" name="object 556"/>
            <p:cNvSpPr/>
            <p:nvPr/>
          </p:nvSpPr>
          <p:spPr>
            <a:xfrm>
              <a:off x="5838824" y="47624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5838824" y="47624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8" name="object 558"/>
          <p:cNvGrpSpPr/>
          <p:nvPr/>
        </p:nvGrpSpPr>
        <p:grpSpPr>
          <a:xfrm>
            <a:off x="5624514" y="4838699"/>
            <a:ext cx="9525" cy="19050"/>
            <a:chOff x="5624512" y="4838699"/>
            <a:chExt cx="9525" cy="19050"/>
          </a:xfrm>
        </p:grpSpPr>
        <p:sp>
          <p:nvSpPr>
            <p:cNvPr id="559" name="object 559"/>
            <p:cNvSpPr/>
            <p:nvPr/>
          </p:nvSpPr>
          <p:spPr>
            <a:xfrm>
              <a:off x="5629274" y="4838699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5629274" y="4838699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  <a:path h="19050">
                  <a:moveTo>
                    <a:pt x="0" y="19049"/>
                  </a:moveTo>
                  <a:lnTo>
                    <a:pt x="0" y="9524"/>
                  </a:lnTo>
                  <a:lnTo>
                    <a:pt x="0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1" name="object 561"/>
          <p:cNvGrpSpPr/>
          <p:nvPr/>
        </p:nvGrpSpPr>
        <p:grpSpPr>
          <a:xfrm>
            <a:off x="6257924" y="4791074"/>
            <a:ext cx="138430" cy="95250"/>
            <a:chOff x="6257924" y="4791074"/>
            <a:chExt cx="138430" cy="95250"/>
          </a:xfrm>
        </p:grpSpPr>
        <p:sp>
          <p:nvSpPr>
            <p:cNvPr id="562" name="object 562"/>
            <p:cNvSpPr/>
            <p:nvPr/>
          </p:nvSpPr>
          <p:spPr>
            <a:xfrm>
              <a:off x="6257924" y="4791074"/>
              <a:ext cx="133350" cy="95250"/>
            </a:xfrm>
            <a:custGeom>
              <a:avLst/>
              <a:gdLst/>
              <a:ahLst/>
              <a:cxnLst/>
              <a:rect l="l" t="t" r="r" b="b"/>
              <a:pathLst>
                <a:path w="133350" h="9525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133350" h="95250">
                  <a:moveTo>
                    <a:pt x="38099" y="28574"/>
                  </a:moveTo>
                  <a:lnTo>
                    <a:pt x="47624" y="28574"/>
                  </a:lnTo>
                  <a:lnTo>
                    <a:pt x="38099" y="28574"/>
                  </a:lnTo>
                  <a:close/>
                </a:path>
                <a:path w="133350" h="95250">
                  <a:moveTo>
                    <a:pt x="38099" y="38099"/>
                  </a:moveTo>
                  <a:lnTo>
                    <a:pt x="38099" y="28574"/>
                  </a:lnTo>
                  <a:lnTo>
                    <a:pt x="38099" y="38099"/>
                  </a:lnTo>
                  <a:close/>
                </a:path>
                <a:path w="133350" h="95250">
                  <a:moveTo>
                    <a:pt x="47624" y="38099"/>
                  </a:moveTo>
                  <a:lnTo>
                    <a:pt x="38099" y="38099"/>
                  </a:lnTo>
                  <a:lnTo>
                    <a:pt x="47624" y="38099"/>
                  </a:lnTo>
                  <a:close/>
                </a:path>
                <a:path w="133350" h="95250">
                  <a:moveTo>
                    <a:pt x="38099" y="38099"/>
                  </a:moveTo>
                  <a:lnTo>
                    <a:pt x="28574" y="38099"/>
                  </a:lnTo>
                  <a:lnTo>
                    <a:pt x="38099" y="38099"/>
                  </a:lnTo>
                  <a:close/>
                </a:path>
                <a:path w="133350" h="95250">
                  <a:moveTo>
                    <a:pt x="47624" y="38099"/>
                  </a:moveTo>
                  <a:lnTo>
                    <a:pt x="57149" y="38099"/>
                  </a:lnTo>
                  <a:lnTo>
                    <a:pt x="47624" y="38099"/>
                  </a:lnTo>
                  <a:close/>
                </a:path>
                <a:path w="133350" h="952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33350" h="952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33350" h="95250">
                  <a:moveTo>
                    <a:pt x="19049" y="57149"/>
                  </a:moveTo>
                  <a:lnTo>
                    <a:pt x="28574" y="57149"/>
                  </a:lnTo>
                  <a:lnTo>
                    <a:pt x="19049" y="57149"/>
                  </a:lnTo>
                  <a:close/>
                </a:path>
                <a:path w="133350" h="95250">
                  <a:moveTo>
                    <a:pt x="76199" y="57149"/>
                  </a:moveTo>
                  <a:lnTo>
                    <a:pt x="66674" y="57149"/>
                  </a:lnTo>
                  <a:lnTo>
                    <a:pt x="76199" y="57149"/>
                  </a:lnTo>
                  <a:close/>
                </a:path>
                <a:path w="133350" h="95250">
                  <a:moveTo>
                    <a:pt x="114299" y="66674"/>
                  </a:moveTo>
                  <a:lnTo>
                    <a:pt x="114299" y="57149"/>
                  </a:lnTo>
                  <a:lnTo>
                    <a:pt x="114299" y="66674"/>
                  </a:lnTo>
                  <a:close/>
                </a:path>
                <a:path w="133350" h="95250">
                  <a:moveTo>
                    <a:pt x="123824" y="66674"/>
                  </a:moveTo>
                  <a:lnTo>
                    <a:pt x="123824" y="57149"/>
                  </a:lnTo>
                  <a:lnTo>
                    <a:pt x="133349" y="57149"/>
                  </a:lnTo>
                  <a:lnTo>
                    <a:pt x="133349" y="66674"/>
                  </a:lnTo>
                  <a:lnTo>
                    <a:pt x="123824" y="66674"/>
                  </a:lnTo>
                  <a:close/>
                </a:path>
                <a:path w="133350" h="95250">
                  <a:moveTo>
                    <a:pt x="0" y="66674"/>
                  </a:moveTo>
                  <a:lnTo>
                    <a:pt x="9524" y="66674"/>
                  </a:lnTo>
                  <a:lnTo>
                    <a:pt x="0" y="66674"/>
                  </a:lnTo>
                  <a:close/>
                </a:path>
                <a:path w="133350" h="95250">
                  <a:moveTo>
                    <a:pt x="57149" y="66674"/>
                  </a:moveTo>
                  <a:lnTo>
                    <a:pt x="66674" y="66674"/>
                  </a:lnTo>
                  <a:lnTo>
                    <a:pt x="57149" y="66674"/>
                  </a:lnTo>
                  <a:close/>
                </a:path>
                <a:path w="133350" h="95250">
                  <a:moveTo>
                    <a:pt x="28574" y="76199"/>
                  </a:moveTo>
                  <a:lnTo>
                    <a:pt x="28574" y="66674"/>
                  </a:lnTo>
                  <a:lnTo>
                    <a:pt x="28574" y="76199"/>
                  </a:lnTo>
                  <a:close/>
                </a:path>
                <a:path w="133350" h="95250">
                  <a:moveTo>
                    <a:pt x="133349" y="95249"/>
                  </a:moveTo>
                  <a:lnTo>
                    <a:pt x="133349" y="85724"/>
                  </a:lnTo>
                  <a:lnTo>
                    <a:pt x="133349" y="952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6257924" y="4791074"/>
              <a:ext cx="133350" cy="95250"/>
            </a:xfrm>
            <a:custGeom>
              <a:avLst/>
              <a:gdLst/>
              <a:ahLst/>
              <a:cxnLst/>
              <a:rect l="l" t="t" r="r" b="b"/>
              <a:pathLst>
                <a:path w="133350" h="95250">
                  <a:moveTo>
                    <a:pt x="38099" y="9524"/>
                  </a:moveTo>
                  <a:lnTo>
                    <a:pt x="38099" y="0"/>
                  </a:lnTo>
                  <a:lnTo>
                    <a:pt x="38099" y="9524"/>
                  </a:lnTo>
                  <a:close/>
                </a:path>
                <a:path w="133350" h="95250">
                  <a:moveTo>
                    <a:pt x="38099" y="28574"/>
                  </a:moveTo>
                  <a:lnTo>
                    <a:pt x="47624" y="28574"/>
                  </a:lnTo>
                  <a:lnTo>
                    <a:pt x="38099" y="28574"/>
                  </a:lnTo>
                  <a:close/>
                </a:path>
                <a:path w="133350" h="95250">
                  <a:moveTo>
                    <a:pt x="38099" y="38099"/>
                  </a:moveTo>
                  <a:lnTo>
                    <a:pt x="38099" y="28574"/>
                  </a:lnTo>
                  <a:lnTo>
                    <a:pt x="38099" y="38099"/>
                  </a:lnTo>
                  <a:close/>
                </a:path>
                <a:path w="133350" h="95250">
                  <a:moveTo>
                    <a:pt x="47624" y="38099"/>
                  </a:moveTo>
                  <a:lnTo>
                    <a:pt x="38099" y="38099"/>
                  </a:lnTo>
                  <a:lnTo>
                    <a:pt x="47624" y="38099"/>
                  </a:lnTo>
                  <a:close/>
                </a:path>
                <a:path w="133350" h="95250">
                  <a:moveTo>
                    <a:pt x="38099" y="38099"/>
                  </a:moveTo>
                  <a:lnTo>
                    <a:pt x="28574" y="38099"/>
                  </a:lnTo>
                  <a:lnTo>
                    <a:pt x="38099" y="38099"/>
                  </a:lnTo>
                  <a:close/>
                </a:path>
                <a:path w="133350" h="95250">
                  <a:moveTo>
                    <a:pt x="47624" y="38099"/>
                  </a:moveTo>
                  <a:lnTo>
                    <a:pt x="57149" y="38099"/>
                  </a:lnTo>
                  <a:lnTo>
                    <a:pt x="47624" y="38099"/>
                  </a:lnTo>
                  <a:close/>
                </a:path>
                <a:path w="133350" h="952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33350" h="952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33350" h="95250">
                  <a:moveTo>
                    <a:pt x="19049" y="57149"/>
                  </a:moveTo>
                  <a:lnTo>
                    <a:pt x="28574" y="57149"/>
                  </a:lnTo>
                  <a:lnTo>
                    <a:pt x="19049" y="57149"/>
                  </a:lnTo>
                  <a:close/>
                </a:path>
                <a:path w="133350" h="95250">
                  <a:moveTo>
                    <a:pt x="76199" y="57149"/>
                  </a:moveTo>
                  <a:lnTo>
                    <a:pt x="66674" y="57149"/>
                  </a:lnTo>
                  <a:lnTo>
                    <a:pt x="76199" y="57149"/>
                  </a:lnTo>
                  <a:close/>
                </a:path>
                <a:path w="133350" h="95250">
                  <a:moveTo>
                    <a:pt x="114299" y="66674"/>
                  </a:moveTo>
                  <a:lnTo>
                    <a:pt x="114299" y="57149"/>
                  </a:lnTo>
                  <a:lnTo>
                    <a:pt x="114299" y="66674"/>
                  </a:lnTo>
                  <a:close/>
                </a:path>
                <a:path w="133350" h="95250">
                  <a:moveTo>
                    <a:pt x="123824" y="66674"/>
                  </a:moveTo>
                  <a:lnTo>
                    <a:pt x="123824" y="57149"/>
                  </a:lnTo>
                  <a:lnTo>
                    <a:pt x="133349" y="57149"/>
                  </a:lnTo>
                  <a:lnTo>
                    <a:pt x="133349" y="66674"/>
                  </a:lnTo>
                  <a:lnTo>
                    <a:pt x="123824" y="66674"/>
                  </a:lnTo>
                  <a:close/>
                </a:path>
                <a:path w="133350" h="95250">
                  <a:moveTo>
                    <a:pt x="0" y="66674"/>
                  </a:moveTo>
                  <a:lnTo>
                    <a:pt x="9524" y="66674"/>
                  </a:lnTo>
                  <a:lnTo>
                    <a:pt x="0" y="66674"/>
                  </a:lnTo>
                  <a:close/>
                </a:path>
                <a:path w="133350" h="95250">
                  <a:moveTo>
                    <a:pt x="57149" y="66674"/>
                  </a:moveTo>
                  <a:lnTo>
                    <a:pt x="66674" y="66674"/>
                  </a:lnTo>
                  <a:lnTo>
                    <a:pt x="57149" y="66674"/>
                  </a:lnTo>
                  <a:close/>
                </a:path>
                <a:path w="133350" h="95250">
                  <a:moveTo>
                    <a:pt x="28574" y="76199"/>
                  </a:moveTo>
                  <a:lnTo>
                    <a:pt x="28574" y="66674"/>
                  </a:lnTo>
                  <a:lnTo>
                    <a:pt x="28574" y="76199"/>
                  </a:lnTo>
                  <a:close/>
                </a:path>
                <a:path w="133350" h="95250">
                  <a:moveTo>
                    <a:pt x="133349" y="95249"/>
                  </a:moveTo>
                  <a:lnTo>
                    <a:pt x="133349" y="85724"/>
                  </a:lnTo>
                  <a:lnTo>
                    <a:pt x="133349" y="952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4" name="object 564"/>
          <p:cNvGrpSpPr/>
          <p:nvPr/>
        </p:nvGrpSpPr>
        <p:grpSpPr>
          <a:xfrm>
            <a:off x="6486527" y="5043489"/>
            <a:ext cx="9525" cy="9525"/>
            <a:chOff x="6486524" y="5043487"/>
            <a:chExt cx="9525" cy="9525"/>
          </a:xfrm>
        </p:grpSpPr>
        <p:sp>
          <p:nvSpPr>
            <p:cNvPr id="565" name="object 565"/>
            <p:cNvSpPr/>
            <p:nvPr/>
          </p:nvSpPr>
          <p:spPr>
            <a:xfrm>
              <a:off x="6486524" y="50482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6486524" y="50482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4" y="0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7" name="object 567"/>
          <p:cNvGrpSpPr/>
          <p:nvPr/>
        </p:nvGrpSpPr>
        <p:grpSpPr>
          <a:xfrm>
            <a:off x="6391276" y="5224465"/>
            <a:ext cx="9525" cy="9525"/>
            <a:chOff x="6391274" y="5224462"/>
            <a:chExt cx="9525" cy="9525"/>
          </a:xfrm>
        </p:grpSpPr>
        <p:sp>
          <p:nvSpPr>
            <p:cNvPr id="568" name="object 568"/>
            <p:cNvSpPr/>
            <p:nvPr/>
          </p:nvSpPr>
          <p:spPr>
            <a:xfrm>
              <a:off x="6391274" y="52292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6391274" y="5229224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0" name="object 570"/>
          <p:cNvGrpSpPr/>
          <p:nvPr/>
        </p:nvGrpSpPr>
        <p:grpSpPr>
          <a:xfrm>
            <a:off x="6319840" y="5305426"/>
            <a:ext cx="9525" cy="9525"/>
            <a:chOff x="6319837" y="5305424"/>
            <a:chExt cx="9525" cy="9525"/>
          </a:xfrm>
        </p:grpSpPr>
        <p:sp>
          <p:nvSpPr>
            <p:cNvPr id="571" name="object 571"/>
            <p:cNvSpPr/>
            <p:nvPr/>
          </p:nvSpPr>
          <p:spPr>
            <a:xfrm>
              <a:off x="6324599" y="53054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6324599" y="5305424"/>
              <a:ext cx="0" cy="952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0" y="9524"/>
                  </a:moveTo>
                  <a:lnTo>
                    <a:pt x="0" y="0"/>
                  </a:lnTo>
                  <a:lnTo>
                    <a:pt x="0" y="9524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3" name="object 573"/>
          <p:cNvGrpSpPr/>
          <p:nvPr/>
        </p:nvGrpSpPr>
        <p:grpSpPr>
          <a:xfrm>
            <a:off x="6096002" y="5538789"/>
            <a:ext cx="9525" cy="9525"/>
            <a:chOff x="6095999" y="5538787"/>
            <a:chExt cx="9525" cy="9525"/>
          </a:xfrm>
        </p:grpSpPr>
        <p:sp>
          <p:nvSpPr>
            <p:cNvPr id="574" name="object 574"/>
            <p:cNvSpPr/>
            <p:nvPr/>
          </p:nvSpPr>
          <p:spPr>
            <a:xfrm>
              <a:off x="6095999" y="55435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6095999" y="554354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9524" y="0"/>
                  </a:moveTo>
                  <a:lnTo>
                    <a:pt x="0" y="0"/>
                  </a:lnTo>
                  <a:lnTo>
                    <a:pt x="952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6" name="object 576"/>
          <p:cNvGrpSpPr/>
          <p:nvPr/>
        </p:nvGrpSpPr>
        <p:grpSpPr>
          <a:xfrm>
            <a:off x="6115051" y="5824540"/>
            <a:ext cx="28575" cy="28575"/>
            <a:chOff x="6115049" y="5824537"/>
            <a:chExt cx="28575" cy="28575"/>
          </a:xfrm>
        </p:grpSpPr>
        <p:sp>
          <p:nvSpPr>
            <p:cNvPr id="577" name="object 577"/>
            <p:cNvSpPr/>
            <p:nvPr/>
          </p:nvSpPr>
          <p:spPr>
            <a:xfrm>
              <a:off x="6115049" y="582929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19049" y="0"/>
                  </a:move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28575" h="19050">
                  <a:moveTo>
                    <a:pt x="0" y="19049"/>
                  </a:moveTo>
                  <a:lnTo>
                    <a:pt x="9524" y="19049"/>
                  </a:lnTo>
                  <a:lnTo>
                    <a:pt x="0" y="190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6115049" y="5829299"/>
              <a:ext cx="28575" cy="19050"/>
            </a:xfrm>
            <a:custGeom>
              <a:avLst/>
              <a:gdLst/>
              <a:ahLst/>
              <a:cxnLst/>
              <a:rect l="l" t="t" r="r" b="b"/>
              <a:pathLst>
                <a:path w="28575" h="19050">
                  <a:moveTo>
                    <a:pt x="19049" y="0"/>
                  </a:moveTo>
                  <a:lnTo>
                    <a:pt x="28574" y="0"/>
                  </a:lnTo>
                  <a:lnTo>
                    <a:pt x="19049" y="0"/>
                  </a:lnTo>
                  <a:close/>
                </a:path>
                <a:path w="28575" h="19050">
                  <a:moveTo>
                    <a:pt x="0" y="19049"/>
                  </a:moveTo>
                  <a:lnTo>
                    <a:pt x="9524" y="19049"/>
                  </a:lnTo>
                  <a:lnTo>
                    <a:pt x="0" y="190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9" name="object 579"/>
          <p:cNvGrpSpPr/>
          <p:nvPr/>
        </p:nvGrpSpPr>
        <p:grpSpPr>
          <a:xfrm>
            <a:off x="5872165" y="5643564"/>
            <a:ext cx="109855" cy="295275"/>
            <a:chOff x="5872162" y="5643562"/>
            <a:chExt cx="109855" cy="295275"/>
          </a:xfrm>
        </p:grpSpPr>
        <p:sp>
          <p:nvSpPr>
            <p:cNvPr id="580" name="object 580"/>
            <p:cNvSpPr/>
            <p:nvPr/>
          </p:nvSpPr>
          <p:spPr>
            <a:xfrm>
              <a:off x="5876924" y="5648324"/>
              <a:ext cx="104775" cy="285750"/>
            </a:xfrm>
            <a:custGeom>
              <a:avLst/>
              <a:gdLst/>
              <a:ahLst/>
              <a:cxnLst/>
              <a:rect l="l" t="t" r="r" b="b"/>
              <a:pathLst>
                <a:path w="104775" h="285750">
                  <a:moveTo>
                    <a:pt x="28574" y="0"/>
                  </a:move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28574" y="0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19049" y="9524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28574" y="19049"/>
                  </a:moveTo>
                  <a:lnTo>
                    <a:pt x="28574" y="9524"/>
                  </a:lnTo>
                  <a:lnTo>
                    <a:pt x="28574" y="19049"/>
                  </a:lnTo>
                  <a:close/>
                </a:path>
                <a:path w="104775" h="285750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9524" y="19049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28574" y="19049"/>
                  </a:moveTo>
                  <a:lnTo>
                    <a:pt x="19049" y="19049"/>
                  </a:lnTo>
                  <a:lnTo>
                    <a:pt x="28574" y="19049"/>
                  </a:lnTo>
                  <a:close/>
                </a:path>
                <a:path w="104775" h="28575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104775" h="28575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104775" h="285750">
                  <a:moveTo>
                    <a:pt x="19049" y="38099"/>
                  </a:moveTo>
                  <a:lnTo>
                    <a:pt x="19049" y="28574"/>
                  </a:lnTo>
                  <a:lnTo>
                    <a:pt x="19049" y="38099"/>
                  </a:lnTo>
                  <a:close/>
                </a:path>
                <a:path w="104775" h="285750">
                  <a:moveTo>
                    <a:pt x="19049" y="38099"/>
                  </a:moveTo>
                  <a:lnTo>
                    <a:pt x="28574" y="38099"/>
                  </a:lnTo>
                  <a:lnTo>
                    <a:pt x="19049" y="38099"/>
                  </a:lnTo>
                  <a:close/>
                </a:path>
                <a:path w="104775" h="285750">
                  <a:moveTo>
                    <a:pt x="19049" y="47624"/>
                  </a:moveTo>
                  <a:lnTo>
                    <a:pt x="19049" y="38099"/>
                  </a:lnTo>
                  <a:lnTo>
                    <a:pt x="19049" y="47624"/>
                  </a:lnTo>
                  <a:close/>
                </a:path>
                <a:path w="104775" h="285750">
                  <a:moveTo>
                    <a:pt x="28574" y="38099"/>
                  </a:moveTo>
                  <a:lnTo>
                    <a:pt x="19049" y="38099"/>
                  </a:lnTo>
                  <a:lnTo>
                    <a:pt x="28574" y="38099"/>
                  </a:lnTo>
                  <a:close/>
                </a:path>
                <a:path w="104775" h="28575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  <a:path w="104775" h="2857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04775" h="285750">
                  <a:moveTo>
                    <a:pt x="19049" y="76199"/>
                  </a:moveTo>
                  <a:lnTo>
                    <a:pt x="28574" y="76199"/>
                  </a:lnTo>
                  <a:lnTo>
                    <a:pt x="19049" y="76199"/>
                  </a:lnTo>
                  <a:close/>
                </a:path>
                <a:path w="104775" h="285750">
                  <a:moveTo>
                    <a:pt x="9524" y="95249"/>
                  </a:moveTo>
                  <a:lnTo>
                    <a:pt x="9524" y="85724"/>
                  </a:lnTo>
                  <a:lnTo>
                    <a:pt x="9524" y="95249"/>
                  </a:lnTo>
                  <a:close/>
                </a:path>
                <a:path w="104775" h="285750">
                  <a:moveTo>
                    <a:pt x="19049" y="95249"/>
                  </a:moveTo>
                  <a:lnTo>
                    <a:pt x="28574" y="95249"/>
                  </a:lnTo>
                  <a:lnTo>
                    <a:pt x="19049" y="95249"/>
                  </a:lnTo>
                  <a:close/>
                </a:path>
                <a:path w="104775" h="285750">
                  <a:moveTo>
                    <a:pt x="9524" y="95249"/>
                  </a:moveTo>
                  <a:lnTo>
                    <a:pt x="0" y="95249"/>
                  </a:lnTo>
                  <a:lnTo>
                    <a:pt x="9524" y="95249"/>
                  </a:lnTo>
                  <a:close/>
                </a:path>
                <a:path w="104775" h="285750">
                  <a:moveTo>
                    <a:pt x="19049" y="114299"/>
                  </a:moveTo>
                  <a:lnTo>
                    <a:pt x="19049" y="104774"/>
                  </a:lnTo>
                  <a:lnTo>
                    <a:pt x="19049" y="114299"/>
                  </a:lnTo>
                  <a:close/>
                </a:path>
                <a:path w="104775" h="285750">
                  <a:moveTo>
                    <a:pt x="19049" y="114299"/>
                  </a:moveTo>
                  <a:lnTo>
                    <a:pt x="19049" y="104774"/>
                  </a:lnTo>
                  <a:lnTo>
                    <a:pt x="19049" y="114299"/>
                  </a:lnTo>
                  <a:close/>
                </a:path>
                <a:path w="104775" h="285750">
                  <a:moveTo>
                    <a:pt x="0" y="114299"/>
                  </a:moveTo>
                  <a:lnTo>
                    <a:pt x="0" y="104774"/>
                  </a:lnTo>
                  <a:lnTo>
                    <a:pt x="0" y="114299"/>
                  </a:lnTo>
                  <a:close/>
                </a:path>
                <a:path w="104775" h="285750">
                  <a:moveTo>
                    <a:pt x="9524" y="114299"/>
                  </a:moveTo>
                  <a:lnTo>
                    <a:pt x="0" y="114299"/>
                  </a:lnTo>
                  <a:lnTo>
                    <a:pt x="9524" y="114299"/>
                  </a:lnTo>
                  <a:close/>
                </a:path>
                <a:path w="104775" h="285750">
                  <a:moveTo>
                    <a:pt x="0" y="133349"/>
                  </a:moveTo>
                  <a:lnTo>
                    <a:pt x="0" y="123824"/>
                  </a:lnTo>
                  <a:lnTo>
                    <a:pt x="0" y="133349"/>
                  </a:lnTo>
                  <a:close/>
                </a:path>
                <a:path w="104775" h="285750">
                  <a:moveTo>
                    <a:pt x="9524" y="133349"/>
                  </a:moveTo>
                  <a:lnTo>
                    <a:pt x="9524" y="123824"/>
                  </a:lnTo>
                  <a:lnTo>
                    <a:pt x="0" y="123824"/>
                  </a:lnTo>
                  <a:lnTo>
                    <a:pt x="9524" y="123824"/>
                  </a:lnTo>
                  <a:lnTo>
                    <a:pt x="9524" y="133349"/>
                  </a:lnTo>
                  <a:close/>
                </a:path>
                <a:path w="104775" h="285750">
                  <a:moveTo>
                    <a:pt x="19049" y="142874"/>
                  </a:moveTo>
                  <a:lnTo>
                    <a:pt x="19049" y="133349"/>
                  </a:lnTo>
                  <a:lnTo>
                    <a:pt x="19049" y="142874"/>
                  </a:lnTo>
                  <a:close/>
                </a:path>
                <a:path w="104775" h="285750">
                  <a:moveTo>
                    <a:pt x="9524" y="142874"/>
                  </a:moveTo>
                  <a:lnTo>
                    <a:pt x="0" y="142874"/>
                  </a:lnTo>
                  <a:lnTo>
                    <a:pt x="9524" y="142874"/>
                  </a:lnTo>
                  <a:close/>
                </a:path>
                <a:path w="104775" h="285750">
                  <a:moveTo>
                    <a:pt x="9524" y="161924"/>
                  </a:moveTo>
                  <a:lnTo>
                    <a:pt x="19049" y="161924"/>
                  </a:lnTo>
                  <a:lnTo>
                    <a:pt x="9524" y="161924"/>
                  </a:lnTo>
                  <a:close/>
                </a:path>
                <a:path w="104775" h="285750">
                  <a:moveTo>
                    <a:pt x="19049" y="171449"/>
                  </a:moveTo>
                  <a:lnTo>
                    <a:pt x="19049" y="161924"/>
                  </a:lnTo>
                  <a:lnTo>
                    <a:pt x="9524" y="161924"/>
                  </a:lnTo>
                  <a:lnTo>
                    <a:pt x="19049" y="161924"/>
                  </a:lnTo>
                  <a:lnTo>
                    <a:pt x="19049" y="171449"/>
                  </a:lnTo>
                  <a:close/>
                </a:path>
                <a:path w="104775" h="285750">
                  <a:moveTo>
                    <a:pt x="9524" y="171449"/>
                  </a:moveTo>
                  <a:lnTo>
                    <a:pt x="9524" y="161924"/>
                  </a:lnTo>
                  <a:lnTo>
                    <a:pt x="9524" y="171449"/>
                  </a:lnTo>
                  <a:close/>
                </a:path>
                <a:path w="104775" h="285750">
                  <a:moveTo>
                    <a:pt x="9524" y="171449"/>
                  </a:moveTo>
                  <a:lnTo>
                    <a:pt x="9524" y="161924"/>
                  </a:lnTo>
                  <a:lnTo>
                    <a:pt x="9524" y="171449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19049" y="171449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19049" y="171449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28574" y="180974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0" y="190499"/>
                  </a:moveTo>
                  <a:lnTo>
                    <a:pt x="0" y="180974"/>
                  </a:lnTo>
                  <a:lnTo>
                    <a:pt x="9524" y="180974"/>
                  </a:lnTo>
                  <a:lnTo>
                    <a:pt x="9524" y="190499"/>
                  </a:lnTo>
                  <a:lnTo>
                    <a:pt x="0" y="190499"/>
                  </a:lnTo>
                  <a:close/>
                </a:path>
                <a:path w="104775" h="285750">
                  <a:moveTo>
                    <a:pt x="19049" y="190499"/>
                  </a:moveTo>
                  <a:lnTo>
                    <a:pt x="19049" y="180974"/>
                  </a:lnTo>
                  <a:lnTo>
                    <a:pt x="19049" y="190499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9524" y="190499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28574" y="200024"/>
                  </a:moveTo>
                  <a:lnTo>
                    <a:pt x="28574" y="190499"/>
                  </a:lnTo>
                  <a:lnTo>
                    <a:pt x="28574" y="200024"/>
                  </a:lnTo>
                  <a:close/>
                </a:path>
                <a:path w="104775" h="285750">
                  <a:moveTo>
                    <a:pt x="19049" y="200024"/>
                  </a:moveTo>
                  <a:lnTo>
                    <a:pt x="19049" y="190499"/>
                  </a:lnTo>
                  <a:lnTo>
                    <a:pt x="19049" y="200024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9524" y="190499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9524" y="209549"/>
                  </a:moveTo>
                  <a:lnTo>
                    <a:pt x="9524" y="200024"/>
                  </a:lnTo>
                  <a:lnTo>
                    <a:pt x="19049" y="200024"/>
                  </a:lnTo>
                  <a:lnTo>
                    <a:pt x="9524" y="200024"/>
                  </a:lnTo>
                  <a:lnTo>
                    <a:pt x="9524" y="209549"/>
                  </a:lnTo>
                  <a:close/>
                </a:path>
                <a:path w="104775" h="285750">
                  <a:moveTo>
                    <a:pt x="38099" y="200024"/>
                  </a:moveTo>
                  <a:lnTo>
                    <a:pt x="47624" y="200024"/>
                  </a:lnTo>
                  <a:lnTo>
                    <a:pt x="38099" y="200024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19049" y="200024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28574" y="209549"/>
                  </a:moveTo>
                  <a:lnTo>
                    <a:pt x="19049" y="209549"/>
                  </a:lnTo>
                  <a:lnTo>
                    <a:pt x="28574" y="209549"/>
                  </a:lnTo>
                  <a:close/>
                </a:path>
                <a:path w="104775" h="285750">
                  <a:moveTo>
                    <a:pt x="9524" y="209549"/>
                  </a:moveTo>
                  <a:lnTo>
                    <a:pt x="19049" y="209549"/>
                  </a:lnTo>
                  <a:lnTo>
                    <a:pt x="9524" y="209549"/>
                  </a:lnTo>
                  <a:close/>
                </a:path>
                <a:path w="104775" h="285750">
                  <a:moveTo>
                    <a:pt x="28574" y="219074"/>
                  </a:moveTo>
                  <a:lnTo>
                    <a:pt x="28574" y="209549"/>
                  </a:lnTo>
                  <a:lnTo>
                    <a:pt x="28574" y="219074"/>
                  </a:lnTo>
                  <a:close/>
                </a:path>
                <a:path w="104775" h="285750">
                  <a:moveTo>
                    <a:pt x="38099" y="228599"/>
                  </a:moveTo>
                  <a:lnTo>
                    <a:pt x="28574" y="228599"/>
                  </a:lnTo>
                  <a:lnTo>
                    <a:pt x="38099" y="228599"/>
                  </a:lnTo>
                  <a:close/>
                </a:path>
                <a:path w="104775" h="285750">
                  <a:moveTo>
                    <a:pt x="28574" y="238124"/>
                  </a:moveTo>
                  <a:lnTo>
                    <a:pt x="19049" y="238124"/>
                  </a:lnTo>
                  <a:lnTo>
                    <a:pt x="28574" y="238124"/>
                  </a:lnTo>
                  <a:close/>
                </a:path>
                <a:path w="104775" h="285750">
                  <a:moveTo>
                    <a:pt x="28574" y="247649"/>
                  </a:moveTo>
                  <a:lnTo>
                    <a:pt x="28574" y="238124"/>
                  </a:lnTo>
                  <a:lnTo>
                    <a:pt x="28574" y="247649"/>
                  </a:lnTo>
                  <a:close/>
                </a:path>
                <a:path w="104775" h="285750">
                  <a:moveTo>
                    <a:pt x="57149" y="257174"/>
                  </a:moveTo>
                  <a:lnTo>
                    <a:pt x="57149" y="266699"/>
                  </a:lnTo>
                  <a:lnTo>
                    <a:pt x="47624" y="266699"/>
                  </a:lnTo>
                  <a:lnTo>
                    <a:pt x="47624" y="257174"/>
                  </a:lnTo>
                  <a:lnTo>
                    <a:pt x="57149" y="257174"/>
                  </a:lnTo>
                  <a:close/>
                </a:path>
                <a:path w="104775" h="285750">
                  <a:moveTo>
                    <a:pt x="85724" y="266699"/>
                  </a:moveTo>
                  <a:lnTo>
                    <a:pt x="85724" y="257174"/>
                  </a:lnTo>
                  <a:lnTo>
                    <a:pt x="85724" y="266699"/>
                  </a:lnTo>
                  <a:close/>
                </a:path>
                <a:path w="104775" h="285750">
                  <a:moveTo>
                    <a:pt x="47624" y="266699"/>
                  </a:moveTo>
                  <a:lnTo>
                    <a:pt x="57149" y="266699"/>
                  </a:lnTo>
                  <a:lnTo>
                    <a:pt x="47624" y="266699"/>
                  </a:lnTo>
                  <a:close/>
                </a:path>
                <a:path w="104775" h="285750">
                  <a:moveTo>
                    <a:pt x="76199" y="285749"/>
                  </a:moveTo>
                  <a:lnTo>
                    <a:pt x="66674" y="285749"/>
                  </a:lnTo>
                  <a:lnTo>
                    <a:pt x="76199" y="285749"/>
                  </a:lnTo>
                  <a:close/>
                </a:path>
                <a:path w="104775" h="285750">
                  <a:moveTo>
                    <a:pt x="95249" y="285749"/>
                  </a:moveTo>
                  <a:lnTo>
                    <a:pt x="104774" y="285749"/>
                  </a:lnTo>
                  <a:lnTo>
                    <a:pt x="95249" y="285749"/>
                  </a:lnTo>
                  <a:close/>
                </a:path>
                <a:path w="104775" h="285750">
                  <a:moveTo>
                    <a:pt x="85724" y="285749"/>
                  </a:moveTo>
                  <a:lnTo>
                    <a:pt x="95249" y="285749"/>
                  </a:lnTo>
                  <a:lnTo>
                    <a:pt x="85724" y="285749"/>
                  </a:lnTo>
                  <a:close/>
                </a:path>
              </a:pathLst>
            </a:custGeom>
            <a:ln w="476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5876924" y="5648324"/>
              <a:ext cx="104775" cy="285750"/>
            </a:xfrm>
            <a:custGeom>
              <a:avLst/>
              <a:gdLst/>
              <a:ahLst/>
              <a:cxnLst/>
              <a:rect l="l" t="t" r="r" b="b"/>
              <a:pathLst>
                <a:path w="104775" h="285750">
                  <a:moveTo>
                    <a:pt x="28574" y="0"/>
                  </a:moveTo>
                  <a:lnTo>
                    <a:pt x="19049" y="0"/>
                  </a:lnTo>
                  <a:lnTo>
                    <a:pt x="28574" y="0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28574" y="0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28574" y="9524"/>
                  </a:moveTo>
                  <a:lnTo>
                    <a:pt x="19049" y="9524"/>
                  </a:lnTo>
                  <a:lnTo>
                    <a:pt x="28574" y="9524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19049" y="9524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28574" y="19049"/>
                  </a:moveTo>
                  <a:lnTo>
                    <a:pt x="28574" y="9524"/>
                  </a:lnTo>
                  <a:lnTo>
                    <a:pt x="28574" y="19049"/>
                  </a:lnTo>
                  <a:close/>
                </a:path>
                <a:path w="104775" h="285750">
                  <a:moveTo>
                    <a:pt x="9524" y="19049"/>
                  </a:moveTo>
                  <a:lnTo>
                    <a:pt x="9524" y="9524"/>
                  </a:lnTo>
                  <a:lnTo>
                    <a:pt x="9524" y="19049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28574" y="19049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19049" y="19049"/>
                  </a:moveTo>
                  <a:lnTo>
                    <a:pt x="9524" y="19049"/>
                  </a:lnTo>
                  <a:lnTo>
                    <a:pt x="19049" y="19049"/>
                  </a:lnTo>
                  <a:close/>
                </a:path>
                <a:path w="104775" h="285750">
                  <a:moveTo>
                    <a:pt x="28574" y="19049"/>
                  </a:moveTo>
                  <a:lnTo>
                    <a:pt x="19049" y="19049"/>
                  </a:lnTo>
                  <a:lnTo>
                    <a:pt x="28574" y="19049"/>
                  </a:lnTo>
                  <a:close/>
                </a:path>
                <a:path w="104775" h="28575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104775" h="285750">
                  <a:moveTo>
                    <a:pt x="28574" y="28574"/>
                  </a:moveTo>
                  <a:lnTo>
                    <a:pt x="19049" y="28574"/>
                  </a:lnTo>
                  <a:lnTo>
                    <a:pt x="28574" y="28574"/>
                  </a:lnTo>
                  <a:close/>
                </a:path>
                <a:path w="104775" h="285750">
                  <a:moveTo>
                    <a:pt x="19049" y="38099"/>
                  </a:moveTo>
                  <a:lnTo>
                    <a:pt x="19049" y="28574"/>
                  </a:lnTo>
                  <a:lnTo>
                    <a:pt x="19049" y="38099"/>
                  </a:lnTo>
                  <a:close/>
                </a:path>
                <a:path w="104775" h="285750">
                  <a:moveTo>
                    <a:pt x="19049" y="38099"/>
                  </a:moveTo>
                  <a:lnTo>
                    <a:pt x="28574" y="38099"/>
                  </a:lnTo>
                  <a:lnTo>
                    <a:pt x="19049" y="38099"/>
                  </a:lnTo>
                  <a:close/>
                </a:path>
                <a:path w="104775" h="285750">
                  <a:moveTo>
                    <a:pt x="19049" y="47624"/>
                  </a:moveTo>
                  <a:lnTo>
                    <a:pt x="19049" y="38099"/>
                  </a:lnTo>
                  <a:lnTo>
                    <a:pt x="19049" y="47624"/>
                  </a:lnTo>
                  <a:close/>
                </a:path>
                <a:path w="104775" h="285750">
                  <a:moveTo>
                    <a:pt x="28574" y="38099"/>
                  </a:moveTo>
                  <a:lnTo>
                    <a:pt x="19049" y="38099"/>
                  </a:lnTo>
                  <a:lnTo>
                    <a:pt x="28574" y="38099"/>
                  </a:lnTo>
                  <a:close/>
                </a:path>
                <a:path w="104775" h="285750">
                  <a:moveTo>
                    <a:pt x="9524" y="38099"/>
                  </a:moveTo>
                  <a:lnTo>
                    <a:pt x="19049" y="38099"/>
                  </a:lnTo>
                  <a:lnTo>
                    <a:pt x="9524" y="38099"/>
                  </a:lnTo>
                  <a:close/>
                </a:path>
                <a:path w="104775" h="285750">
                  <a:moveTo>
                    <a:pt x="28574" y="57149"/>
                  </a:moveTo>
                  <a:lnTo>
                    <a:pt x="28574" y="47624"/>
                  </a:lnTo>
                  <a:lnTo>
                    <a:pt x="28574" y="57149"/>
                  </a:lnTo>
                  <a:close/>
                </a:path>
                <a:path w="104775" h="285750">
                  <a:moveTo>
                    <a:pt x="19049" y="76199"/>
                  </a:moveTo>
                  <a:lnTo>
                    <a:pt x="28574" y="76199"/>
                  </a:lnTo>
                  <a:lnTo>
                    <a:pt x="19049" y="76199"/>
                  </a:lnTo>
                  <a:close/>
                </a:path>
                <a:path w="104775" h="285750">
                  <a:moveTo>
                    <a:pt x="9524" y="95249"/>
                  </a:moveTo>
                  <a:lnTo>
                    <a:pt x="9524" y="85724"/>
                  </a:lnTo>
                  <a:lnTo>
                    <a:pt x="9524" y="95249"/>
                  </a:lnTo>
                  <a:close/>
                </a:path>
                <a:path w="104775" h="285750">
                  <a:moveTo>
                    <a:pt x="19049" y="95249"/>
                  </a:moveTo>
                  <a:lnTo>
                    <a:pt x="28574" y="95249"/>
                  </a:lnTo>
                  <a:lnTo>
                    <a:pt x="19049" y="95249"/>
                  </a:lnTo>
                  <a:close/>
                </a:path>
                <a:path w="104775" h="285750">
                  <a:moveTo>
                    <a:pt x="9524" y="95249"/>
                  </a:moveTo>
                  <a:lnTo>
                    <a:pt x="0" y="95249"/>
                  </a:lnTo>
                  <a:lnTo>
                    <a:pt x="9524" y="95249"/>
                  </a:lnTo>
                  <a:close/>
                </a:path>
                <a:path w="104775" h="285750">
                  <a:moveTo>
                    <a:pt x="19049" y="114299"/>
                  </a:moveTo>
                  <a:lnTo>
                    <a:pt x="19049" y="104774"/>
                  </a:lnTo>
                  <a:lnTo>
                    <a:pt x="19049" y="114299"/>
                  </a:lnTo>
                  <a:close/>
                </a:path>
                <a:path w="104775" h="285750">
                  <a:moveTo>
                    <a:pt x="19049" y="114299"/>
                  </a:moveTo>
                  <a:lnTo>
                    <a:pt x="19049" y="104774"/>
                  </a:lnTo>
                  <a:lnTo>
                    <a:pt x="19049" y="114299"/>
                  </a:lnTo>
                  <a:close/>
                </a:path>
                <a:path w="104775" h="285750">
                  <a:moveTo>
                    <a:pt x="0" y="114299"/>
                  </a:moveTo>
                  <a:lnTo>
                    <a:pt x="0" y="104774"/>
                  </a:lnTo>
                  <a:lnTo>
                    <a:pt x="0" y="114299"/>
                  </a:lnTo>
                  <a:close/>
                </a:path>
                <a:path w="104775" h="285750">
                  <a:moveTo>
                    <a:pt x="9524" y="114299"/>
                  </a:moveTo>
                  <a:lnTo>
                    <a:pt x="0" y="114299"/>
                  </a:lnTo>
                  <a:lnTo>
                    <a:pt x="9524" y="114299"/>
                  </a:lnTo>
                  <a:close/>
                </a:path>
                <a:path w="104775" h="285750">
                  <a:moveTo>
                    <a:pt x="0" y="133349"/>
                  </a:moveTo>
                  <a:lnTo>
                    <a:pt x="0" y="123824"/>
                  </a:lnTo>
                  <a:lnTo>
                    <a:pt x="0" y="133349"/>
                  </a:lnTo>
                  <a:close/>
                </a:path>
                <a:path w="104775" h="285750">
                  <a:moveTo>
                    <a:pt x="9524" y="133349"/>
                  </a:moveTo>
                  <a:lnTo>
                    <a:pt x="9524" y="123824"/>
                  </a:lnTo>
                  <a:lnTo>
                    <a:pt x="0" y="123824"/>
                  </a:lnTo>
                  <a:lnTo>
                    <a:pt x="9524" y="123824"/>
                  </a:lnTo>
                  <a:lnTo>
                    <a:pt x="9524" y="133349"/>
                  </a:lnTo>
                  <a:close/>
                </a:path>
                <a:path w="104775" h="285750">
                  <a:moveTo>
                    <a:pt x="19049" y="142874"/>
                  </a:moveTo>
                  <a:lnTo>
                    <a:pt x="19049" y="133349"/>
                  </a:lnTo>
                  <a:lnTo>
                    <a:pt x="19049" y="142874"/>
                  </a:lnTo>
                  <a:close/>
                </a:path>
                <a:path w="104775" h="285750">
                  <a:moveTo>
                    <a:pt x="9524" y="142874"/>
                  </a:moveTo>
                  <a:lnTo>
                    <a:pt x="0" y="142874"/>
                  </a:lnTo>
                  <a:lnTo>
                    <a:pt x="9524" y="142874"/>
                  </a:lnTo>
                  <a:close/>
                </a:path>
                <a:path w="104775" h="285750">
                  <a:moveTo>
                    <a:pt x="9524" y="161924"/>
                  </a:moveTo>
                  <a:lnTo>
                    <a:pt x="19049" y="161924"/>
                  </a:lnTo>
                  <a:lnTo>
                    <a:pt x="9524" y="161924"/>
                  </a:lnTo>
                  <a:close/>
                </a:path>
                <a:path w="104775" h="285750">
                  <a:moveTo>
                    <a:pt x="19049" y="171449"/>
                  </a:moveTo>
                  <a:lnTo>
                    <a:pt x="19049" y="161924"/>
                  </a:lnTo>
                  <a:lnTo>
                    <a:pt x="9524" y="161924"/>
                  </a:lnTo>
                  <a:lnTo>
                    <a:pt x="19049" y="161924"/>
                  </a:lnTo>
                  <a:lnTo>
                    <a:pt x="19049" y="171449"/>
                  </a:lnTo>
                  <a:close/>
                </a:path>
                <a:path w="104775" h="285750">
                  <a:moveTo>
                    <a:pt x="9524" y="171449"/>
                  </a:moveTo>
                  <a:lnTo>
                    <a:pt x="9524" y="161924"/>
                  </a:lnTo>
                  <a:lnTo>
                    <a:pt x="9524" y="171449"/>
                  </a:lnTo>
                  <a:close/>
                </a:path>
                <a:path w="104775" h="285750">
                  <a:moveTo>
                    <a:pt x="9524" y="171449"/>
                  </a:moveTo>
                  <a:lnTo>
                    <a:pt x="9524" y="161924"/>
                  </a:lnTo>
                  <a:lnTo>
                    <a:pt x="9524" y="171449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19049" y="171449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19049" y="171449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19049" y="180974"/>
                  </a:moveTo>
                  <a:lnTo>
                    <a:pt x="28574" y="180974"/>
                  </a:lnTo>
                  <a:lnTo>
                    <a:pt x="19049" y="180974"/>
                  </a:lnTo>
                  <a:close/>
                </a:path>
                <a:path w="104775" h="285750">
                  <a:moveTo>
                    <a:pt x="0" y="190499"/>
                  </a:moveTo>
                  <a:lnTo>
                    <a:pt x="0" y="180974"/>
                  </a:lnTo>
                  <a:lnTo>
                    <a:pt x="9524" y="180974"/>
                  </a:lnTo>
                  <a:lnTo>
                    <a:pt x="9524" y="190499"/>
                  </a:lnTo>
                  <a:lnTo>
                    <a:pt x="0" y="190499"/>
                  </a:lnTo>
                  <a:close/>
                </a:path>
                <a:path w="104775" h="285750">
                  <a:moveTo>
                    <a:pt x="19049" y="190499"/>
                  </a:moveTo>
                  <a:lnTo>
                    <a:pt x="19049" y="180974"/>
                  </a:lnTo>
                  <a:lnTo>
                    <a:pt x="19049" y="190499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9524" y="190499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28574" y="200024"/>
                  </a:moveTo>
                  <a:lnTo>
                    <a:pt x="28574" y="190499"/>
                  </a:lnTo>
                  <a:lnTo>
                    <a:pt x="28574" y="200024"/>
                  </a:lnTo>
                  <a:close/>
                </a:path>
                <a:path w="104775" h="285750">
                  <a:moveTo>
                    <a:pt x="19049" y="200024"/>
                  </a:moveTo>
                  <a:lnTo>
                    <a:pt x="19049" y="190499"/>
                  </a:lnTo>
                  <a:lnTo>
                    <a:pt x="19049" y="200024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9524" y="190499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9524" y="209549"/>
                  </a:moveTo>
                  <a:lnTo>
                    <a:pt x="9524" y="200024"/>
                  </a:lnTo>
                  <a:lnTo>
                    <a:pt x="19049" y="200024"/>
                  </a:lnTo>
                  <a:lnTo>
                    <a:pt x="9524" y="200024"/>
                  </a:lnTo>
                  <a:lnTo>
                    <a:pt x="9524" y="209549"/>
                  </a:lnTo>
                  <a:close/>
                </a:path>
                <a:path w="104775" h="285750">
                  <a:moveTo>
                    <a:pt x="38099" y="200024"/>
                  </a:moveTo>
                  <a:lnTo>
                    <a:pt x="47624" y="200024"/>
                  </a:lnTo>
                  <a:lnTo>
                    <a:pt x="38099" y="200024"/>
                  </a:lnTo>
                  <a:close/>
                </a:path>
                <a:path w="104775" h="285750">
                  <a:moveTo>
                    <a:pt x="9524" y="200024"/>
                  </a:moveTo>
                  <a:lnTo>
                    <a:pt x="19049" y="200024"/>
                  </a:lnTo>
                  <a:lnTo>
                    <a:pt x="9524" y="200024"/>
                  </a:lnTo>
                  <a:close/>
                </a:path>
                <a:path w="104775" h="285750">
                  <a:moveTo>
                    <a:pt x="28574" y="209549"/>
                  </a:moveTo>
                  <a:lnTo>
                    <a:pt x="19049" y="209549"/>
                  </a:lnTo>
                  <a:lnTo>
                    <a:pt x="28574" y="209549"/>
                  </a:lnTo>
                  <a:close/>
                </a:path>
                <a:path w="104775" h="285750">
                  <a:moveTo>
                    <a:pt x="9524" y="209549"/>
                  </a:moveTo>
                  <a:lnTo>
                    <a:pt x="19049" y="209549"/>
                  </a:lnTo>
                  <a:lnTo>
                    <a:pt x="9524" y="209549"/>
                  </a:lnTo>
                  <a:close/>
                </a:path>
                <a:path w="104775" h="285750">
                  <a:moveTo>
                    <a:pt x="28574" y="219074"/>
                  </a:moveTo>
                  <a:lnTo>
                    <a:pt x="28574" y="209549"/>
                  </a:lnTo>
                  <a:lnTo>
                    <a:pt x="28574" y="219074"/>
                  </a:lnTo>
                  <a:close/>
                </a:path>
                <a:path w="104775" h="285750">
                  <a:moveTo>
                    <a:pt x="38099" y="228599"/>
                  </a:moveTo>
                  <a:lnTo>
                    <a:pt x="28574" y="228599"/>
                  </a:lnTo>
                  <a:lnTo>
                    <a:pt x="38099" y="228599"/>
                  </a:lnTo>
                  <a:close/>
                </a:path>
                <a:path w="104775" h="285750">
                  <a:moveTo>
                    <a:pt x="28574" y="238124"/>
                  </a:moveTo>
                  <a:lnTo>
                    <a:pt x="19049" y="238124"/>
                  </a:lnTo>
                  <a:lnTo>
                    <a:pt x="28574" y="238124"/>
                  </a:lnTo>
                  <a:close/>
                </a:path>
                <a:path w="104775" h="285750">
                  <a:moveTo>
                    <a:pt x="28574" y="247649"/>
                  </a:moveTo>
                  <a:lnTo>
                    <a:pt x="28574" y="238124"/>
                  </a:lnTo>
                  <a:lnTo>
                    <a:pt x="28574" y="247649"/>
                  </a:lnTo>
                  <a:close/>
                </a:path>
                <a:path w="104775" h="285750">
                  <a:moveTo>
                    <a:pt x="57149" y="257174"/>
                  </a:moveTo>
                  <a:lnTo>
                    <a:pt x="57149" y="266699"/>
                  </a:lnTo>
                  <a:lnTo>
                    <a:pt x="47624" y="266699"/>
                  </a:lnTo>
                  <a:lnTo>
                    <a:pt x="47624" y="257174"/>
                  </a:lnTo>
                  <a:lnTo>
                    <a:pt x="57149" y="257174"/>
                  </a:lnTo>
                  <a:close/>
                </a:path>
                <a:path w="104775" h="285750">
                  <a:moveTo>
                    <a:pt x="85724" y="266699"/>
                  </a:moveTo>
                  <a:lnTo>
                    <a:pt x="85724" y="257174"/>
                  </a:lnTo>
                  <a:lnTo>
                    <a:pt x="85724" y="266699"/>
                  </a:lnTo>
                  <a:close/>
                </a:path>
                <a:path w="104775" h="285750">
                  <a:moveTo>
                    <a:pt x="47624" y="266699"/>
                  </a:moveTo>
                  <a:lnTo>
                    <a:pt x="57149" y="266699"/>
                  </a:lnTo>
                  <a:lnTo>
                    <a:pt x="47624" y="266699"/>
                  </a:lnTo>
                  <a:close/>
                </a:path>
                <a:path w="104775" h="285750">
                  <a:moveTo>
                    <a:pt x="76199" y="285749"/>
                  </a:moveTo>
                  <a:lnTo>
                    <a:pt x="66674" y="285749"/>
                  </a:lnTo>
                  <a:lnTo>
                    <a:pt x="76199" y="285749"/>
                  </a:lnTo>
                  <a:close/>
                </a:path>
                <a:path w="104775" h="285750">
                  <a:moveTo>
                    <a:pt x="95249" y="285749"/>
                  </a:moveTo>
                  <a:lnTo>
                    <a:pt x="104774" y="285749"/>
                  </a:lnTo>
                  <a:lnTo>
                    <a:pt x="95249" y="285749"/>
                  </a:lnTo>
                  <a:close/>
                </a:path>
                <a:path w="104775" h="285750">
                  <a:moveTo>
                    <a:pt x="85724" y="285749"/>
                  </a:moveTo>
                  <a:lnTo>
                    <a:pt x="95249" y="285749"/>
                  </a:lnTo>
                  <a:lnTo>
                    <a:pt x="85724" y="285749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8612" y="2071687"/>
            <a:ext cx="6010274" cy="38957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638425" y="2"/>
            <a:ext cx="1257300" cy="9016365"/>
            <a:chOff x="2638424" y="0"/>
            <a:chExt cx="1257300" cy="9016365"/>
          </a:xfrm>
        </p:grpSpPr>
        <p:sp>
          <p:nvSpPr>
            <p:cNvPr id="4" name="object 4"/>
            <p:cNvSpPr/>
            <p:nvPr/>
          </p:nvSpPr>
          <p:spPr>
            <a:xfrm>
              <a:off x="3650094" y="1009623"/>
              <a:ext cx="50800" cy="8006715"/>
            </a:xfrm>
            <a:custGeom>
              <a:avLst/>
              <a:gdLst/>
              <a:ahLst/>
              <a:cxnLst/>
              <a:rect l="l" t="t" r="r" b="b"/>
              <a:pathLst>
                <a:path w="50800" h="8006715">
                  <a:moveTo>
                    <a:pt x="38100" y="8001051"/>
                  </a:moveTo>
                  <a:lnTo>
                    <a:pt x="0" y="8001000"/>
                  </a:lnTo>
                  <a:lnTo>
                    <a:pt x="0" y="8006359"/>
                  </a:lnTo>
                  <a:lnTo>
                    <a:pt x="38100" y="8006359"/>
                  </a:lnTo>
                  <a:lnTo>
                    <a:pt x="38100" y="8001051"/>
                  </a:lnTo>
                  <a:close/>
                </a:path>
                <a:path w="50800" h="8006715">
                  <a:moveTo>
                    <a:pt x="38277" y="7886751"/>
                  </a:moveTo>
                  <a:lnTo>
                    <a:pt x="177" y="7886700"/>
                  </a:lnTo>
                  <a:lnTo>
                    <a:pt x="63" y="7962900"/>
                  </a:lnTo>
                  <a:lnTo>
                    <a:pt x="38163" y="7962951"/>
                  </a:lnTo>
                  <a:lnTo>
                    <a:pt x="38277" y="7886751"/>
                  </a:lnTo>
                  <a:close/>
                </a:path>
                <a:path w="50800" h="8006715">
                  <a:moveTo>
                    <a:pt x="38468" y="7772451"/>
                  </a:moveTo>
                  <a:lnTo>
                    <a:pt x="368" y="7772400"/>
                  </a:lnTo>
                  <a:lnTo>
                    <a:pt x="241" y="7848600"/>
                  </a:lnTo>
                  <a:lnTo>
                    <a:pt x="38341" y="7848651"/>
                  </a:lnTo>
                  <a:lnTo>
                    <a:pt x="38468" y="7772451"/>
                  </a:lnTo>
                  <a:close/>
                </a:path>
                <a:path w="50800" h="8006715">
                  <a:moveTo>
                    <a:pt x="38646" y="7658151"/>
                  </a:moveTo>
                  <a:lnTo>
                    <a:pt x="546" y="7658100"/>
                  </a:lnTo>
                  <a:lnTo>
                    <a:pt x="419" y="7734300"/>
                  </a:lnTo>
                  <a:lnTo>
                    <a:pt x="38519" y="7734351"/>
                  </a:lnTo>
                  <a:lnTo>
                    <a:pt x="38646" y="7658151"/>
                  </a:lnTo>
                  <a:close/>
                </a:path>
                <a:path w="50800" h="8006715">
                  <a:moveTo>
                    <a:pt x="38823" y="7543851"/>
                  </a:moveTo>
                  <a:lnTo>
                    <a:pt x="723" y="7543800"/>
                  </a:lnTo>
                  <a:lnTo>
                    <a:pt x="596" y="7620000"/>
                  </a:lnTo>
                  <a:lnTo>
                    <a:pt x="38696" y="7620051"/>
                  </a:lnTo>
                  <a:lnTo>
                    <a:pt x="38823" y="7543851"/>
                  </a:lnTo>
                  <a:close/>
                </a:path>
                <a:path w="50800" h="8006715">
                  <a:moveTo>
                    <a:pt x="39001" y="7429551"/>
                  </a:moveTo>
                  <a:lnTo>
                    <a:pt x="901" y="7429500"/>
                  </a:lnTo>
                  <a:lnTo>
                    <a:pt x="787" y="7505700"/>
                  </a:lnTo>
                  <a:lnTo>
                    <a:pt x="38887" y="7505751"/>
                  </a:lnTo>
                  <a:lnTo>
                    <a:pt x="39001" y="7429551"/>
                  </a:lnTo>
                  <a:close/>
                </a:path>
                <a:path w="50800" h="8006715">
                  <a:moveTo>
                    <a:pt x="39179" y="7315251"/>
                  </a:moveTo>
                  <a:lnTo>
                    <a:pt x="1079" y="7315200"/>
                  </a:lnTo>
                  <a:lnTo>
                    <a:pt x="965" y="7391400"/>
                  </a:lnTo>
                  <a:lnTo>
                    <a:pt x="39065" y="7391451"/>
                  </a:lnTo>
                  <a:lnTo>
                    <a:pt x="39179" y="7315251"/>
                  </a:lnTo>
                  <a:close/>
                </a:path>
                <a:path w="50800" h="8006715">
                  <a:moveTo>
                    <a:pt x="39357" y="7200951"/>
                  </a:moveTo>
                  <a:lnTo>
                    <a:pt x="1257" y="7200900"/>
                  </a:lnTo>
                  <a:lnTo>
                    <a:pt x="1143" y="7277100"/>
                  </a:lnTo>
                  <a:lnTo>
                    <a:pt x="39243" y="7277151"/>
                  </a:lnTo>
                  <a:lnTo>
                    <a:pt x="39357" y="7200951"/>
                  </a:lnTo>
                  <a:close/>
                </a:path>
                <a:path w="50800" h="8006715">
                  <a:moveTo>
                    <a:pt x="39535" y="7086651"/>
                  </a:moveTo>
                  <a:lnTo>
                    <a:pt x="1435" y="7086600"/>
                  </a:lnTo>
                  <a:lnTo>
                    <a:pt x="1320" y="7162800"/>
                  </a:lnTo>
                  <a:lnTo>
                    <a:pt x="39420" y="7162851"/>
                  </a:lnTo>
                  <a:lnTo>
                    <a:pt x="39535" y="7086651"/>
                  </a:lnTo>
                  <a:close/>
                </a:path>
                <a:path w="50800" h="8006715">
                  <a:moveTo>
                    <a:pt x="39712" y="6972351"/>
                  </a:moveTo>
                  <a:lnTo>
                    <a:pt x="1612" y="6972300"/>
                  </a:lnTo>
                  <a:lnTo>
                    <a:pt x="1498" y="7048500"/>
                  </a:lnTo>
                  <a:lnTo>
                    <a:pt x="39598" y="7048551"/>
                  </a:lnTo>
                  <a:lnTo>
                    <a:pt x="39712" y="6972351"/>
                  </a:lnTo>
                  <a:close/>
                </a:path>
                <a:path w="50800" h="8006715">
                  <a:moveTo>
                    <a:pt x="39903" y="6858051"/>
                  </a:moveTo>
                  <a:lnTo>
                    <a:pt x="1803" y="6858000"/>
                  </a:lnTo>
                  <a:lnTo>
                    <a:pt x="1676" y="6934200"/>
                  </a:lnTo>
                  <a:lnTo>
                    <a:pt x="39776" y="6934251"/>
                  </a:lnTo>
                  <a:lnTo>
                    <a:pt x="39903" y="6858051"/>
                  </a:lnTo>
                  <a:close/>
                </a:path>
                <a:path w="50800" h="8006715">
                  <a:moveTo>
                    <a:pt x="40081" y="6743751"/>
                  </a:moveTo>
                  <a:lnTo>
                    <a:pt x="1981" y="6743700"/>
                  </a:lnTo>
                  <a:lnTo>
                    <a:pt x="1854" y="6819900"/>
                  </a:lnTo>
                  <a:lnTo>
                    <a:pt x="39954" y="6819951"/>
                  </a:lnTo>
                  <a:lnTo>
                    <a:pt x="40081" y="6743751"/>
                  </a:lnTo>
                  <a:close/>
                </a:path>
                <a:path w="50800" h="8006715">
                  <a:moveTo>
                    <a:pt x="40259" y="6629463"/>
                  </a:moveTo>
                  <a:lnTo>
                    <a:pt x="2159" y="6629400"/>
                  </a:lnTo>
                  <a:lnTo>
                    <a:pt x="2032" y="6705600"/>
                  </a:lnTo>
                  <a:lnTo>
                    <a:pt x="40132" y="6705663"/>
                  </a:lnTo>
                  <a:lnTo>
                    <a:pt x="40259" y="6629463"/>
                  </a:lnTo>
                  <a:close/>
                </a:path>
                <a:path w="50800" h="8006715">
                  <a:moveTo>
                    <a:pt x="40436" y="6515163"/>
                  </a:moveTo>
                  <a:lnTo>
                    <a:pt x="2336" y="6515100"/>
                  </a:lnTo>
                  <a:lnTo>
                    <a:pt x="2222" y="6591300"/>
                  </a:lnTo>
                  <a:lnTo>
                    <a:pt x="40322" y="6591363"/>
                  </a:lnTo>
                  <a:lnTo>
                    <a:pt x="40436" y="6515163"/>
                  </a:lnTo>
                  <a:close/>
                </a:path>
                <a:path w="50800" h="8006715">
                  <a:moveTo>
                    <a:pt x="40614" y="6400863"/>
                  </a:moveTo>
                  <a:lnTo>
                    <a:pt x="2514" y="6400800"/>
                  </a:lnTo>
                  <a:lnTo>
                    <a:pt x="2400" y="6477000"/>
                  </a:lnTo>
                  <a:lnTo>
                    <a:pt x="40500" y="6477063"/>
                  </a:lnTo>
                  <a:lnTo>
                    <a:pt x="40614" y="6400863"/>
                  </a:lnTo>
                  <a:close/>
                </a:path>
                <a:path w="50800" h="8006715">
                  <a:moveTo>
                    <a:pt x="40792" y="6286563"/>
                  </a:moveTo>
                  <a:lnTo>
                    <a:pt x="2692" y="6286500"/>
                  </a:lnTo>
                  <a:lnTo>
                    <a:pt x="2578" y="6362700"/>
                  </a:lnTo>
                  <a:lnTo>
                    <a:pt x="40678" y="6362763"/>
                  </a:lnTo>
                  <a:lnTo>
                    <a:pt x="40792" y="6286563"/>
                  </a:lnTo>
                  <a:close/>
                </a:path>
                <a:path w="50800" h="8006715">
                  <a:moveTo>
                    <a:pt x="40970" y="6172263"/>
                  </a:moveTo>
                  <a:lnTo>
                    <a:pt x="2870" y="6172200"/>
                  </a:lnTo>
                  <a:lnTo>
                    <a:pt x="2755" y="6248400"/>
                  </a:lnTo>
                  <a:lnTo>
                    <a:pt x="40855" y="6248463"/>
                  </a:lnTo>
                  <a:lnTo>
                    <a:pt x="40970" y="6172263"/>
                  </a:lnTo>
                  <a:close/>
                </a:path>
                <a:path w="50800" h="8006715">
                  <a:moveTo>
                    <a:pt x="41160" y="6057963"/>
                  </a:moveTo>
                  <a:lnTo>
                    <a:pt x="3060" y="6057900"/>
                  </a:lnTo>
                  <a:lnTo>
                    <a:pt x="2933" y="6134100"/>
                  </a:lnTo>
                  <a:lnTo>
                    <a:pt x="41033" y="6134163"/>
                  </a:lnTo>
                  <a:lnTo>
                    <a:pt x="41160" y="6057963"/>
                  </a:lnTo>
                  <a:close/>
                </a:path>
                <a:path w="50800" h="8006715">
                  <a:moveTo>
                    <a:pt x="41338" y="5943663"/>
                  </a:moveTo>
                  <a:lnTo>
                    <a:pt x="3238" y="5943600"/>
                  </a:lnTo>
                  <a:lnTo>
                    <a:pt x="3111" y="6019800"/>
                  </a:lnTo>
                  <a:lnTo>
                    <a:pt x="41211" y="6019863"/>
                  </a:lnTo>
                  <a:lnTo>
                    <a:pt x="41338" y="5943663"/>
                  </a:lnTo>
                  <a:close/>
                </a:path>
                <a:path w="50800" h="8006715">
                  <a:moveTo>
                    <a:pt x="41516" y="5829363"/>
                  </a:moveTo>
                  <a:lnTo>
                    <a:pt x="3416" y="5829300"/>
                  </a:lnTo>
                  <a:lnTo>
                    <a:pt x="3289" y="5905500"/>
                  </a:lnTo>
                  <a:lnTo>
                    <a:pt x="41389" y="5905563"/>
                  </a:lnTo>
                  <a:lnTo>
                    <a:pt x="41516" y="5829363"/>
                  </a:lnTo>
                  <a:close/>
                </a:path>
                <a:path w="50800" h="8006715">
                  <a:moveTo>
                    <a:pt x="41694" y="5715063"/>
                  </a:moveTo>
                  <a:lnTo>
                    <a:pt x="3594" y="5715000"/>
                  </a:lnTo>
                  <a:lnTo>
                    <a:pt x="3479" y="5791200"/>
                  </a:lnTo>
                  <a:lnTo>
                    <a:pt x="41579" y="5791263"/>
                  </a:lnTo>
                  <a:lnTo>
                    <a:pt x="41694" y="5715063"/>
                  </a:lnTo>
                  <a:close/>
                </a:path>
                <a:path w="50800" h="8006715">
                  <a:moveTo>
                    <a:pt x="41871" y="5600763"/>
                  </a:moveTo>
                  <a:lnTo>
                    <a:pt x="3771" y="5600700"/>
                  </a:lnTo>
                  <a:lnTo>
                    <a:pt x="3657" y="5676900"/>
                  </a:lnTo>
                  <a:lnTo>
                    <a:pt x="41757" y="5676963"/>
                  </a:lnTo>
                  <a:lnTo>
                    <a:pt x="41871" y="5600763"/>
                  </a:lnTo>
                  <a:close/>
                </a:path>
                <a:path w="50800" h="8006715">
                  <a:moveTo>
                    <a:pt x="42049" y="5486463"/>
                  </a:moveTo>
                  <a:lnTo>
                    <a:pt x="3949" y="5486400"/>
                  </a:lnTo>
                  <a:lnTo>
                    <a:pt x="3835" y="5562600"/>
                  </a:lnTo>
                  <a:lnTo>
                    <a:pt x="41935" y="5562663"/>
                  </a:lnTo>
                  <a:lnTo>
                    <a:pt x="42049" y="5486463"/>
                  </a:lnTo>
                  <a:close/>
                </a:path>
                <a:path w="50800" h="8006715">
                  <a:moveTo>
                    <a:pt x="42227" y="5372163"/>
                  </a:moveTo>
                  <a:lnTo>
                    <a:pt x="4127" y="5372100"/>
                  </a:lnTo>
                  <a:lnTo>
                    <a:pt x="4013" y="5448300"/>
                  </a:lnTo>
                  <a:lnTo>
                    <a:pt x="42113" y="5448363"/>
                  </a:lnTo>
                  <a:lnTo>
                    <a:pt x="42227" y="5372163"/>
                  </a:lnTo>
                  <a:close/>
                </a:path>
                <a:path w="50800" h="8006715">
                  <a:moveTo>
                    <a:pt x="42418" y="5257863"/>
                  </a:moveTo>
                  <a:lnTo>
                    <a:pt x="4318" y="5257800"/>
                  </a:lnTo>
                  <a:lnTo>
                    <a:pt x="4191" y="5334000"/>
                  </a:lnTo>
                  <a:lnTo>
                    <a:pt x="42291" y="5334063"/>
                  </a:lnTo>
                  <a:lnTo>
                    <a:pt x="42418" y="5257863"/>
                  </a:lnTo>
                  <a:close/>
                </a:path>
                <a:path w="50800" h="8006715">
                  <a:moveTo>
                    <a:pt x="42595" y="5143563"/>
                  </a:moveTo>
                  <a:lnTo>
                    <a:pt x="4495" y="5143500"/>
                  </a:lnTo>
                  <a:lnTo>
                    <a:pt x="4368" y="5219700"/>
                  </a:lnTo>
                  <a:lnTo>
                    <a:pt x="42468" y="5219763"/>
                  </a:lnTo>
                  <a:lnTo>
                    <a:pt x="42595" y="5143563"/>
                  </a:lnTo>
                  <a:close/>
                </a:path>
                <a:path w="50800" h="8006715">
                  <a:moveTo>
                    <a:pt x="42773" y="5029263"/>
                  </a:moveTo>
                  <a:lnTo>
                    <a:pt x="4673" y="5029200"/>
                  </a:lnTo>
                  <a:lnTo>
                    <a:pt x="4546" y="5105400"/>
                  </a:lnTo>
                  <a:lnTo>
                    <a:pt x="42646" y="5105463"/>
                  </a:lnTo>
                  <a:lnTo>
                    <a:pt x="42773" y="5029263"/>
                  </a:lnTo>
                  <a:close/>
                </a:path>
                <a:path w="50800" h="8006715">
                  <a:moveTo>
                    <a:pt x="42951" y="4914963"/>
                  </a:moveTo>
                  <a:lnTo>
                    <a:pt x="4851" y="4914900"/>
                  </a:lnTo>
                  <a:lnTo>
                    <a:pt x="4737" y="4991100"/>
                  </a:lnTo>
                  <a:lnTo>
                    <a:pt x="42837" y="4991163"/>
                  </a:lnTo>
                  <a:lnTo>
                    <a:pt x="42951" y="4914963"/>
                  </a:lnTo>
                  <a:close/>
                </a:path>
                <a:path w="50800" h="8006715">
                  <a:moveTo>
                    <a:pt x="43129" y="4800663"/>
                  </a:moveTo>
                  <a:lnTo>
                    <a:pt x="5029" y="4800600"/>
                  </a:lnTo>
                  <a:lnTo>
                    <a:pt x="4914" y="4876800"/>
                  </a:lnTo>
                  <a:lnTo>
                    <a:pt x="43014" y="4876863"/>
                  </a:lnTo>
                  <a:lnTo>
                    <a:pt x="43129" y="4800663"/>
                  </a:lnTo>
                  <a:close/>
                </a:path>
                <a:path w="50800" h="8006715">
                  <a:moveTo>
                    <a:pt x="43307" y="4686363"/>
                  </a:moveTo>
                  <a:lnTo>
                    <a:pt x="5207" y="4686300"/>
                  </a:lnTo>
                  <a:lnTo>
                    <a:pt x="5092" y="4762500"/>
                  </a:lnTo>
                  <a:lnTo>
                    <a:pt x="43192" y="4762563"/>
                  </a:lnTo>
                  <a:lnTo>
                    <a:pt x="43307" y="4686363"/>
                  </a:lnTo>
                  <a:close/>
                </a:path>
                <a:path w="50800" h="8006715">
                  <a:moveTo>
                    <a:pt x="43484" y="4572063"/>
                  </a:moveTo>
                  <a:lnTo>
                    <a:pt x="5384" y="4572000"/>
                  </a:lnTo>
                  <a:lnTo>
                    <a:pt x="5270" y="4648200"/>
                  </a:lnTo>
                  <a:lnTo>
                    <a:pt x="43370" y="4648263"/>
                  </a:lnTo>
                  <a:lnTo>
                    <a:pt x="43484" y="4572063"/>
                  </a:lnTo>
                  <a:close/>
                </a:path>
                <a:path w="50800" h="8006715">
                  <a:moveTo>
                    <a:pt x="43675" y="4457763"/>
                  </a:moveTo>
                  <a:lnTo>
                    <a:pt x="5575" y="4457700"/>
                  </a:lnTo>
                  <a:lnTo>
                    <a:pt x="5448" y="4533900"/>
                  </a:lnTo>
                  <a:lnTo>
                    <a:pt x="43548" y="4533963"/>
                  </a:lnTo>
                  <a:lnTo>
                    <a:pt x="43675" y="4457763"/>
                  </a:lnTo>
                  <a:close/>
                </a:path>
                <a:path w="50800" h="8006715">
                  <a:moveTo>
                    <a:pt x="43853" y="4343463"/>
                  </a:moveTo>
                  <a:lnTo>
                    <a:pt x="5753" y="4343400"/>
                  </a:lnTo>
                  <a:lnTo>
                    <a:pt x="5626" y="4419600"/>
                  </a:lnTo>
                  <a:lnTo>
                    <a:pt x="43726" y="4419663"/>
                  </a:lnTo>
                  <a:lnTo>
                    <a:pt x="43853" y="4343463"/>
                  </a:lnTo>
                  <a:close/>
                </a:path>
                <a:path w="50800" h="8006715">
                  <a:moveTo>
                    <a:pt x="44030" y="4229163"/>
                  </a:moveTo>
                  <a:lnTo>
                    <a:pt x="5930" y="4229100"/>
                  </a:lnTo>
                  <a:lnTo>
                    <a:pt x="5803" y="4305300"/>
                  </a:lnTo>
                  <a:lnTo>
                    <a:pt x="43903" y="4305363"/>
                  </a:lnTo>
                  <a:lnTo>
                    <a:pt x="44030" y="4229163"/>
                  </a:lnTo>
                  <a:close/>
                </a:path>
                <a:path w="50800" h="8006715">
                  <a:moveTo>
                    <a:pt x="44208" y="4114863"/>
                  </a:moveTo>
                  <a:lnTo>
                    <a:pt x="6108" y="4114800"/>
                  </a:lnTo>
                  <a:lnTo>
                    <a:pt x="5981" y="4191000"/>
                  </a:lnTo>
                  <a:lnTo>
                    <a:pt x="44081" y="4191063"/>
                  </a:lnTo>
                  <a:lnTo>
                    <a:pt x="44208" y="4114863"/>
                  </a:lnTo>
                  <a:close/>
                </a:path>
                <a:path w="50800" h="8006715">
                  <a:moveTo>
                    <a:pt x="44386" y="4000563"/>
                  </a:moveTo>
                  <a:lnTo>
                    <a:pt x="6286" y="4000500"/>
                  </a:lnTo>
                  <a:lnTo>
                    <a:pt x="6172" y="4076700"/>
                  </a:lnTo>
                  <a:lnTo>
                    <a:pt x="44272" y="4076763"/>
                  </a:lnTo>
                  <a:lnTo>
                    <a:pt x="44386" y="4000563"/>
                  </a:lnTo>
                  <a:close/>
                </a:path>
                <a:path w="50800" h="8006715">
                  <a:moveTo>
                    <a:pt x="44564" y="3886263"/>
                  </a:moveTo>
                  <a:lnTo>
                    <a:pt x="6464" y="3886200"/>
                  </a:lnTo>
                  <a:lnTo>
                    <a:pt x="6350" y="3962400"/>
                  </a:lnTo>
                  <a:lnTo>
                    <a:pt x="44450" y="3962463"/>
                  </a:lnTo>
                  <a:lnTo>
                    <a:pt x="44564" y="3886263"/>
                  </a:lnTo>
                  <a:close/>
                </a:path>
                <a:path w="50800" h="8006715">
                  <a:moveTo>
                    <a:pt x="44742" y="3771963"/>
                  </a:moveTo>
                  <a:lnTo>
                    <a:pt x="6642" y="3771900"/>
                  </a:lnTo>
                  <a:lnTo>
                    <a:pt x="6527" y="3848100"/>
                  </a:lnTo>
                  <a:lnTo>
                    <a:pt x="44627" y="3848163"/>
                  </a:lnTo>
                  <a:lnTo>
                    <a:pt x="44742" y="3771963"/>
                  </a:lnTo>
                  <a:close/>
                </a:path>
                <a:path w="50800" h="8006715">
                  <a:moveTo>
                    <a:pt x="44919" y="3657663"/>
                  </a:moveTo>
                  <a:lnTo>
                    <a:pt x="6819" y="3657600"/>
                  </a:lnTo>
                  <a:lnTo>
                    <a:pt x="6705" y="3733800"/>
                  </a:lnTo>
                  <a:lnTo>
                    <a:pt x="44805" y="3733863"/>
                  </a:lnTo>
                  <a:lnTo>
                    <a:pt x="44919" y="3657663"/>
                  </a:lnTo>
                  <a:close/>
                </a:path>
                <a:path w="50800" h="8006715">
                  <a:moveTo>
                    <a:pt x="45110" y="3543363"/>
                  </a:moveTo>
                  <a:lnTo>
                    <a:pt x="7010" y="3543300"/>
                  </a:lnTo>
                  <a:lnTo>
                    <a:pt x="6883" y="3619500"/>
                  </a:lnTo>
                  <a:lnTo>
                    <a:pt x="44983" y="3619563"/>
                  </a:lnTo>
                  <a:lnTo>
                    <a:pt x="45110" y="3543363"/>
                  </a:lnTo>
                  <a:close/>
                </a:path>
                <a:path w="50800" h="8006715">
                  <a:moveTo>
                    <a:pt x="45288" y="3429063"/>
                  </a:moveTo>
                  <a:lnTo>
                    <a:pt x="7188" y="3429000"/>
                  </a:lnTo>
                  <a:lnTo>
                    <a:pt x="7061" y="3505200"/>
                  </a:lnTo>
                  <a:lnTo>
                    <a:pt x="45161" y="3505263"/>
                  </a:lnTo>
                  <a:lnTo>
                    <a:pt x="45288" y="3429063"/>
                  </a:lnTo>
                  <a:close/>
                </a:path>
                <a:path w="50800" h="8006715">
                  <a:moveTo>
                    <a:pt x="45466" y="3314763"/>
                  </a:moveTo>
                  <a:lnTo>
                    <a:pt x="7366" y="3314700"/>
                  </a:lnTo>
                  <a:lnTo>
                    <a:pt x="7239" y="3390900"/>
                  </a:lnTo>
                  <a:lnTo>
                    <a:pt x="45339" y="3390963"/>
                  </a:lnTo>
                  <a:lnTo>
                    <a:pt x="45466" y="3314763"/>
                  </a:lnTo>
                  <a:close/>
                </a:path>
                <a:path w="50800" h="8006715">
                  <a:moveTo>
                    <a:pt x="45643" y="3200463"/>
                  </a:moveTo>
                  <a:lnTo>
                    <a:pt x="7543" y="3200400"/>
                  </a:lnTo>
                  <a:lnTo>
                    <a:pt x="7429" y="3276600"/>
                  </a:lnTo>
                  <a:lnTo>
                    <a:pt x="45529" y="3276663"/>
                  </a:lnTo>
                  <a:lnTo>
                    <a:pt x="45643" y="3200463"/>
                  </a:lnTo>
                  <a:close/>
                </a:path>
                <a:path w="50800" h="8006715">
                  <a:moveTo>
                    <a:pt x="45821" y="3086163"/>
                  </a:moveTo>
                  <a:lnTo>
                    <a:pt x="7721" y="3086100"/>
                  </a:lnTo>
                  <a:lnTo>
                    <a:pt x="7607" y="3162300"/>
                  </a:lnTo>
                  <a:lnTo>
                    <a:pt x="45707" y="3162363"/>
                  </a:lnTo>
                  <a:lnTo>
                    <a:pt x="45821" y="3086163"/>
                  </a:lnTo>
                  <a:close/>
                </a:path>
                <a:path w="50800" h="8006715">
                  <a:moveTo>
                    <a:pt x="45999" y="2971863"/>
                  </a:moveTo>
                  <a:lnTo>
                    <a:pt x="7899" y="2971800"/>
                  </a:lnTo>
                  <a:lnTo>
                    <a:pt x="7785" y="3048000"/>
                  </a:lnTo>
                  <a:lnTo>
                    <a:pt x="45885" y="3048063"/>
                  </a:lnTo>
                  <a:lnTo>
                    <a:pt x="45999" y="2971863"/>
                  </a:lnTo>
                  <a:close/>
                </a:path>
                <a:path w="50800" h="8006715">
                  <a:moveTo>
                    <a:pt x="46177" y="2857563"/>
                  </a:moveTo>
                  <a:lnTo>
                    <a:pt x="8077" y="2857500"/>
                  </a:lnTo>
                  <a:lnTo>
                    <a:pt x="7962" y="2933700"/>
                  </a:lnTo>
                  <a:lnTo>
                    <a:pt x="46062" y="2933763"/>
                  </a:lnTo>
                  <a:lnTo>
                    <a:pt x="46177" y="2857563"/>
                  </a:lnTo>
                  <a:close/>
                </a:path>
                <a:path w="50800" h="8006715">
                  <a:moveTo>
                    <a:pt x="46367" y="2743263"/>
                  </a:moveTo>
                  <a:lnTo>
                    <a:pt x="8267" y="2743200"/>
                  </a:lnTo>
                  <a:lnTo>
                    <a:pt x="8140" y="2819400"/>
                  </a:lnTo>
                  <a:lnTo>
                    <a:pt x="46240" y="2819463"/>
                  </a:lnTo>
                  <a:lnTo>
                    <a:pt x="46367" y="2743263"/>
                  </a:lnTo>
                  <a:close/>
                </a:path>
                <a:path w="50800" h="8006715">
                  <a:moveTo>
                    <a:pt x="46545" y="2628963"/>
                  </a:moveTo>
                  <a:lnTo>
                    <a:pt x="8445" y="2628900"/>
                  </a:lnTo>
                  <a:lnTo>
                    <a:pt x="8318" y="2705100"/>
                  </a:lnTo>
                  <a:lnTo>
                    <a:pt x="46418" y="2705163"/>
                  </a:lnTo>
                  <a:lnTo>
                    <a:pt x="46545" y="2628963"/>
                  </a:lnTo>
                  <a:close/>
                </a:path>
                <a:path w="50800" h="8006715">
                  <a:moveTo>
                    <a:pt x="46723" y="2514663"/>
                  </a:moveTo>
                  <a:lnTo>
                    <a:pt x="8623" y="2514600"/>
                  </a:lnTo>
                  <a:lnTo>
                    <a:pt x="8496" y="2590800"/>
                  </a:lnTo>
                  <a:lnTo>
                    <a:pt x="46596" y="2590863"/>
                  </a:lnTo>
                  <a:lnTo>
                    <a:pt x="46723" y="2514663"/>
                  </a:lnTo>
                  <a:close/>
                </a:path>
                <a:path w="50800" h="8006715">
                  <a:moveTo>
                    <a:pt x="46901" y="2400363"/>
                  </a:moveTo>
                  <a:lnTo>
                    <a:pt x="8801" y="2400300"/>
                  </a:lnTo>
                  <a:lnTo>
                    <a:pt x="8686" y="2476500"/>
                  </a:lnTo>
                  <a:lnTo>
                    <a:pt x="46786" y="2476563"/>
                  </a:lnTo>
                  <a:lnTo>
                    <a:pt x="46901" y="2400363"/>
                  </a:lnTo>
                  <a:close/>
                </a:path>
                <a:path w="50800" h="8006715">
                  <a:moveTo>
                    <a:pt x="47078" y="2286063"/>
                  </a:moveTo>
                  <a:lnTo>
                    <a:pt x="8978" y="2286000"/>
                  </a:lnTo>
                  <a:lnTo>
                    <a:pt x="8864" y="2362200"/>
                  </a:lnTo>
                  <a:lnTo>
                    <a:pt x="46964" y="2362263"/>
                  </a:lnTo>
                  <a:lnTo>
                    <a:pt x="47078" y="2286063"/>
                  </a:lnTo>
                  <a:close/>
                </a:path>
                <a:path w="50800" h="8006715">
                  <a:moveTo>
                    <a:pt x="47256" y="2171763"/>
                  </a:moveTo>
                  <a:lnTo>
                    <a:pt x="9156" y="2171700"/>
                  </a:lnTo>
                  <a:lnTo>
                    <a:pt x="9042" y="2247900"/>
                  </a:lnTo>
                  <a:lnTo>
                    <a:pt x="47142" y="2247963"/>
                  </a:lnTo>
                  <a:lnTo>
                    <a:pt x="47256" y="2171763"/>
                  </a:lnTo>
                  <a:close/>
                </a:path>
                <a:path w="50800" h="8006715">
                  <a:moveTo>
                    <a:pt x="47434" y="2057463"/>
                  </a:moveTo>
                  <a:lnTo>
                    <a:pt x="9334" y="2057400"/>
                  </a:lnTo>
                  <a:lnTo>
                    <a:pt x="9220" y="2133600"/>
                  </a:lnTo>
                  <a:lnTo>
                    <a:pt x="47320" y="2133663"/>
                  </a:lnTo>
                  <a:lnTo>
                    <a:pt x="47434" y="2057463"/>
                  </a:lnTo>
                  <a:close/>
                </a:path>
                <a:path w="50800" h="8006715">
                  <a:moveTo>
                    <a:pt x="47625" y="1943163"/>
                  </a:moveTo>
                  <a:lnTo>
                    <a:pt x="9525" y="1943100"/>
                  </a:lnTo>
                  <a:lnTo>
                    <a:pt x="9398" y="2019300"/>
                  </a:lnTo>
                  <a:lnTo>
                    <a:pt x="47498" y="2019363"/>
                  </a:lnTo>
                  <a:lnTo>
                    <a:pt x="47625" y="1943163"/>
                  </a:lnTo>
                  <a:close/>
                </a:path>
                <a:path w="50800" h="8006715">
                  <a:moveTo>
                    <a:pt x="47802" y="1828863"/>
                  </a:moveTo>
                  <a:lnTo>
                    <a:pt x="9702" y="1828800"/>
                  </a:lnTo>
                  <a:lnTo>
                    <a:pt x="9575" y="1905000"/>
                  </a:lnTo>
                  <a:lnTo>
                    <a:pt x="47675" y="1905063"/>
                  </a:lnTo>
                  <a:lnTo>
                    <a:pt x="47802" y="1828863"/>
                  </a:lnTo>
                  <a:close/>
                </a:path>
                <a:path w="50800" h="8006715">
                  <a:moveTo>
                    <a:pt x="47980" y="1714563"/>
                  </a:moveTo>
                  <a:lnTo>
                    <a:pt x="9880" y="1714500"/>
                  </a:lnTo>
                  <a:lnTo>
                    <a:pt x="9753" y="1790700"/>
                  </a:lnTo>
                  <a:lnTo>
                    <a:pt x="47853" y="1790763"/>
                  </a:lnTo>
                  <a:lnTo>
                    <a:pt x="47980" y="1714563"/>
                  </a:lnTo>
                  <a:close/>
                </a:path>
                <a:path w="50800" h="8006715">
                  <a:moveTo>
                    <a:pt x="48158" y="1600263"/>
                  </a:moveTo>
                  <a:lnTo>
                    <a:pt x="10058" y="1600200"/>
                  </a:lnTo>
                  <a:lnTo>
                    <a:pt x="9944" y="1676400"/>
                  </a:lnTo>
                  <a:lnTo>
                    <a:pt x="48044" y="1676463"/>
                  </a:lnTo>
                  <a:lnTo>
                    <a:pt x="48158" y="1600263"/>
                  </a:lnTo>
                  <a:close/>
                </a:path>
                <a:path w="50800" h="8006715">
                  <a:moveTo>
                    <a:pt x="48336" y="1485963"/>
                  </a:moveTo>
                  <a:lnTo>
                    <a:pt x="10236" y="1485900"/>
                  </a:lnTo>
                  <a:lnTo>
                    <a:pt x="10121" y="1562100"/>
                  </a:lnTo>
                  <a:lnTo>
                    <a:pt x="48221" y="1562163"/>
                  </a:lnTo>
                  <a:lnTo>
                    <a:pt x="48336" y="1485963"/>
                  </a:lnTo>
                  <a:close/>
                </a:path>
                <a:path w="50800" h="8006715">
                  <a:moveTo>
                    <a:pt x="48514" y="1371663"/>
                  </a:moveTo>
                  <a:lnTo>
                    <a:pt x="10414" y="1371600"/>
                  </a:lnTo>
                  <a:lnTo>
                    <a:pt x="10299" y="1447800"/>
                  </a:lnTo>
                  <a:lnTo>
                    <a:pt x="48399" y="1447863"/>
                  </a:lnTo>
                  <a:lnTo>
                    <a:pt x="48514" y="1371663"/>
                  </a:lnTo>
                  <a:close/>
                </a:path>
                <a:path w="50800" h="8006715">
                  <a:moveTo>
                    <a:pt x="48691" y="1257363"/>
                  </a:moveTo>
                  <a:lnTo>
                    <a:pt x="10591" y="1257300"/>
                  </a:lnTo>
                  <a:lnTo>
                    <a:pt x="10477" y="1333500"/>
                  </a:lnTo>
                  <a:lnTo>
                    <a:pt x="48577" y="1333563"/>
                  </a:lnTo>
                  <a:lnTo>
                    <a:pt x="48691" y="1257363"/>
                  </a:lnTo>
                  <a:close/>
                </a:path>
                <a:path w="50800" h="8006715">
                  <a:moveTo>
                    <a:pt x="48869" y="1143063"/>
                  </a:moveTo>
                  <a:lnTo>
                    <a:pt x="10769" y="1143000"/>
                  </a:lnTo>
                  <a:lnTo>
                    <a:pt x="10655" y="1219200"/>
                  </a:lnTo>
                  <a:lnTo>
                    <a:pt x="48755" y="1219263"/>
                  </a:lnTo>
                  <a:lnTo>
                    <a:pt x="48869" y="1143063"/>
                  </a:lnTo>
                  <a:close/>
                </a:path>
                <a:path w="50800" h="8006715">
                  <a:moveTo>
                    <a:pt x="49060" y="1028763"/>
                  </a:moveTo>
                  <a:lnTo>
                    <a:pt x="10960" y="1028700"/>
                  </a:lnTo>
                  <a:lnTo>
                    <a:pt x="10833" y="1104900"/>
                  </a:lnTo>
                  <a:lnTo>
                    <a:pt x="48933" y="1104963"/>
                  </a:lnTo>
                  <a:lnTo>
                    <a:pt x="49060" y="1028763"/>
                  </a:lnTo>
                  <a:close/>
                </a:path>
                <a:path w="50800" h="8006715">
                  <a:moveTo>
                    <a:pt x="49237" y="914463"/>
                  </a:moveTo>
                  <a:lnTo>
                    <a:pt x="11137" y="914400"/>
                  </a:lnTo>
                  <a:lnTo>
                    <a:pt x="11010" y="990600"/>
                  </a:lnTo>
                  <a:lnTo>
                    <a:pt x="49110" y="990663"/>
                  </a:lnTo>
                  <a:lnTo>
                    <a:pt x="49237" y="914463"/>
                  </a:lnTo>
                  <a:close/>
                </a:path>
                <a:path w="50800" h="8006715">
                  <a:moveTo>
                    <a:pt x="49415" y="800163"/>
                  </a:moveTo>
                  <a:lnTo>
                    <a:pt x="11315" y="800100"/>
                  </a:lnTo>
                  <a:lnTo>
                    <a:pt x="11188" y="876300"/>
                  </a:lnTo>
                  <a:lnTo>
                    <a:pt x="49288" y="876363"/>
                  </a:lnTo>
                  <a:lnTo>
                    <a:pt x="49415" y="800163"/>
                  </a:lnTo>
                  <a:close/>
                </a:path>
                <a:path w="50800" h="8006715">
                  <a:moveTo>
                    <a:pt x="49593" y="685863"/>
                  </a:moveTo>
                  <a:lnTo>
                    <a:pt x="11493" y="685800"/>
                  </a:lnTo>
                  <a:lnTo>
                    <a:pt x="11379" y="762000"/>
                  </a:lnTo>
                  <a:lnTo>
                    <a:pt x="49479" y="762063"/>
                  </a:lnTo>
                  <a:lnTo>
                    <a:pt x="49593" y="685863"/>
                  </a:lnTo>
                  <a:close/>
                </a:path>
                <a:path w="50800" h="8006715">
                  <a:moveTo>
                    <a:pt x="49771" y="571563"/>
                  </a:moveTo>
                  <a:lnTo>
                    <a:pt x="11671" y="571500"/>
                  </a:lnTo>
                  <a:lnTo>
                    <a:pt x="11557" y="647700"/>
                  </a:lnTo>
                  <a:lnTo>
                    <a:pt x="49657" y="647763"/>
                  </a:lnTo>
                  <a:lnTo>
                    <a:pt x="49771" y="571563"/>
                  </a:lnTo>
                  <a:close/>
                </a:path>
                <a:path w="50800" h="8006715">
                  <a:moveTo>
                    <a:pt x="49949" y="457263"/>
                  </a:moveTo>
                  <a:lnTo>
                    <a:pt x="11849" y="457200"/>
                  </a:lnTo>
                  <a:lnTo>
                    <a:pt x="11734" y="533400"/>
                  </a:lnTo>
                  <a:lnTo>
                    <a:pt x="49834" y="533463"/>
                  </a:lnTo>
                  <a:lnTo>
                    <a:pt x="49949" y="457263"/>
                  </a:lnTo>
                  <a:close/>
                </a:path>
                <a:path w="50800" h="8006715">
                  <a:moveTo>
                    <a:pt x="50126" y="342963"/>
                  </a:moveTo>
                  <a:lnTo>
                    <a:pt x="12026" y="342900"/>
                  </a:lnTo>
                  <a:lnTo>
                    <a:pt x="11912" y="419100"/>
                  </a:lnTo>
                  <a:lnTo>
                    <a:pt x="50012" y="419163"/>
                  </a:lnTo>
                  <a:lnTo>
                    <a:pt x="50126" y="342963"/>
                  </a:lnTo>
                  <a:close/>
                </a:path>
                <a:path w="50800" h="8006715">
                  <a:moveTo>
                    <a:pt x="50317" y="228663"/>
                  </a:moveTo>
                  <a:lnTo>
                    <a:pt x="12217" y="228600"/>
                  </a:lnTo>
                  <a:lnTo>
                    <a:pt x="12090" y="304800"/>
                  </a:lnTo>
                  <a:lnTo>
                    <a:pt x="50190" y="304863"/>
                  </a:lnTo>
                  <a:lnTo>
                    <a:pt x="50317" y="228663"/>
                  </a:lnTo>
                  <a:close/>
                </a:path>
                <a:path w="50800" h="8006715">
                  <a:moveTo>
                    <a:pt x="50495" y="114363"/>
                  </a:moveTo>
                  <a:lnTo>
                    <a:pt x="12395" y="114300"/>
                  </a:lnTo>
                  <a:lnTo>
                    <a:pt x="12268" y="190500"/>
                  </a:lnTo>
                  <a:lnTo>
                    <a:pt x="50368" y="190563"/>
                  </a:lnTo>
                  <a:lnTo>
                    <a:pt x="50495" y="114363"/>
                  </a:lnTo>
                  <a:close/>
                </a:path>
                <a:path w="50800" h="8006715">
                  <a:moveTo>
                    <a:pt x="50673" y="63"/>
                  </a:moveTo>
                  <a:lnTo>
                    <a:pt x="12573" y="0"/>
                  </a:lnTo>
                  <a:lnTo>
                    <a:pt x="12446" y="76200"/>
                  </a:lnTo>
                  <a:lnTo>
                    <a:pt x="50546" y="76263"/>
                  </a:lnTo>
                  <a:lnTo>
                    <a:pt x="50673" y="63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62540" y="0"/>
              <a:ext cx="40005" cy="1086485"/>
            </a:xfrm>
            <a:custGeom>
              <a:avLst/>
              <a:gdLst/>
              <a:ahLst/>
              <a:cxnLst/>
              <a:rect l="l" t="t" r="r" b="b"/>
              <a:pathLst>
                <a:path w="40004" h="1086485">
                  <a:moveTo>
                    <a:pt x="38227" y="1009688"/>
                  </a:moveTo>
                  <a:lnTo>
                    <a:pt x="127" y="1009624"/>
                  </a:lnTo>
                  <a:lnTo>
                    <a:pt x="0" y="1085824"/>
                  </a:lnTo>
                  <a:lnTo>
                    <a:pt x="38100" y="1085888"/>
                  </a:lnTo>
                  <a:lnTo>
                    <a:pt x="38227" y="1009688"/>
                  </a:lnTo>
                  <a:close/>
                </a:path>
                <a:path w="40004" h="1086485">
                  <a:moveTo>
                    <a:pt x="38404" y="895388"/>
                  </a:moveTo>
                  <a:lnTo>
                    <a:pt x="304" y="895324"/>
                  </a:lnTo>
                  <a:lnTo>
                    <a:pt x="190" y="971524"/>
                  </a:lnTo>
                  <a:lnTo>
                    <a:pt x="38290" y="971588"/>
                  </a:lnTo>
                  <a:lnTo>
                    <a:pt x="38404" y="895388"/>
                  </a:lnTo>
                  <a:close/>
                </a:path>
                <a:path w="40004" h="1086485">
                  <a:moveTo>
                    <a:pt x="38582" y="781088"/>
                  </a:moveTo>
                  <a:lnTo>
                    <a:pt x="482" y="781024"/>
                  </a:lnTo>
                  <a:lnTo>
                    <a:pt x="368" y="857224"/>
                  </a:lnTo>
                  <a:lnTo>
                    <a:pt x="38468" y="857288"/>
                  </a:lnTo>
                  <a:lnTo>
                    <a:pt x="38582" y="781088"/>
                  </a:lnTo>
                  <a:close/>
                </a:path>
                <a:path w="40004" h="1086485">
                  <a:moveTo>
                    <a:pt x="38760" y="666788"/>
                  </a:moveTo>
                  <a:lnTo>
                    <a:pt x="660" y="666724"/>
                  </a:lnTo>
                  <a:lnTo>
                    <a:pt x="546" y="742924"/>
                  </a:lnTo>
                  <a:lnTo>
                    <a:pt x="38646" y="742988"/>
                  </a:lnTo>
                  <a:lnTo>
                    <a:pt x="38760" y="666788"/>
                  </a:lnTo>
                  <a:close/>
                </a:path>
                <a:path w="40004" h="1086485">
                  <a:moveTo>
                    <a:pt x="38938" y="552488"/>
                  </a:moveTo>
                  <a:lnTo>
                    <a:pt x="838" y="552424"/>
                  </a:lnTo>
                  <a:lnTo>
                    <a:pt x="723" y="628624"/>
                  </a:lnTo>
                  <a:lnTo>
                    <a:pt x="38823" y="628688"/>
                  </a:lnTo>
                  <a:lnTo>
                    <a:pt x="38938" y="552488"/>
                  </a:lnTo>
                  <a:close/>
                </a:path>
                <a:path w="40004" h="1086485">
                  <a:moveTo>
                    <a:pt x="39128" y="438188"/>
                  </a:moveTo>
                  <a:lnTo>
                    <a:pt x="1028" y="438124"/>
                  </a:lnTo>
                  <a:lnTo>
                    <a:pt x="901" y="514324"/>
                  </a:lnTo>
                  <a:lnTo>
                    <a:pt x="39001" y="514388"/>
                  </a:lnTo>
                  <a:lnTo>
                    <a:pt x="39128" y="438188"/>
                  </a:lnTo>
                  <a:close/>
                </a:path>
                <a:path w="40004" h="1086485">
                  <a:moveTo>
                    <a:pt x="39306" y="323888"/>
                  </a:moveTo>
                  <a:lnTo>
                    <a:pt x="1206" y="323824"/>
                  </a:lnTo>
                  <a:lnTo>
                    <a:pt x="1079" y="400024"/>
                  </a:lnTo>
                  <a:lnTo>
                    <a:pt x="39179" y="400088"/>
                  </a:lnTo>
                  <a:lnTo>
                    <a:pt x="39306" y="323888"/>
                  </a:lnTo>
                  <a:close/>
                </a:path>
                <a:path w="40004" h="1086485">
                  <a:moveTo>
                    <a:pt x="39484" y="209588"/>
                  </a:moveTo>
                  <a:lnTo>
                    <a:pt x="1384" y="209524"/>
                  </a:lnTo>
                  <a:lnTo>
                    <a:pt x="1257" y="285724"/>
                  </a:lnTo>
                  <a:lnTo>
                    <a:pt x="39357" y="285788"/>
                  </a:lnTo>
                  <a:lnTo>
                    <a:pt x="39484" y="209588"/>
                  </a:lnTo>
                  <a:close/>
                </a:path>
                <a:path w="40004" h="1086485">
                  <a:moveTo>
                    <a:pt x="39662" y="95288"/>
                  </a:moveTo>
                  <a:lnTo>
                    <a:pt x="1562" y="95224"/>
                  </a:lnTo>
                  <a:lnTo>
                    <a:pt x="1447" y="171424"/>
                  </a:lnTo>
                  <a:lnTo>
                    <a:pt x="39547" y="171488"/>
                  </a:lnTo>
                  <a:lnTo>
                    <a:pt x="39662" y="95288"/>
                  </a:lnTo>
                  <a:close/>
                </a:path>
                <a:path w="40004" h="1086485">
                  <a:moveTo>
                    <a:pt x="39814" y="0"/>
                  </a:moveTo>
                  <a:lnTo>
                    <a:pt x="1714" y="0"/>
                  </a:lnTo>
                  <a:lnTo>
                    <a:pt x="1625" y="57124"/>
                  </a:lnTo>
                  <a:lnTo>
                    <a:pt x="39725" y="57188"/>
                  </a:lnTo>
                  <a:lnTo>
                    <a:pt x="39814" y="0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38524" y="194309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1885949"/>
              <a:ext cx="114299" cy="1142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38524" y="31051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3047999"/>
              <a:ext cx="114299" cy="1142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438524" y="788669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7829549"/>
              <a:ext cx="114299" cy="11429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438524" y="42481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4190999"/>
              <a:ext cx="114299" cy="1142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638424" y="5086349"/>
              <a:ext cx="762000" cy="762000"/>
            </a:xfrm>
            <a:custGeom>
              <a:avLst/>
              <a:gdLst/>
              <a:ahLst/>
              <a:cxnLst/>
              <a:rect l="l" t="t" r="r" b="b"/>
              <a:pathLst>
                <a:path w="762000" h="762000">
                  <a:moveTo>
                    <a:pt x="380999" y="761999"/>
                  </a:moveTo>
                  <a:lnTo>
                    <a:pt x="334358" y="759134"/>
                  </a:lnTo>
                  <a:lnTo>
                    <a:pt x="288424" y="750582"/>
                  </a:lnTo>
                  <a:lnTo>
                    <a:pt x="243882" y="736471"/>
                  </a:lnTo>
                  <a:lnTo>
                    <a:pt x="201397" y="717011"/>
                  </a:lnTo>
                  <a:lnTo>
                    <a:pt x="161614" y="692498"/>
                  </a:lnTo>
                  <a:lnTo>
                    <a:pt x="125135" y="663302"/>
                  </a:lnTo>
                  <a:lnTo>
                    <a:pt x="92505" y="629861"/>
                  </a:lnTo>
                  <a:lnTo>
                    <a:pt x="64210" y="592672"/>
                  </a:lnTo>
                  <a:lnTo>
                    <a:pt x="40680" y="552299"/>
                  </a:lnTo>
                  <a:lnTo>
                    <a:pt x="22271" y="509355"/>
                  </a:lnTo>
                  <a:lnTo>
                    <a:pt x="9257" y="464480"/>
                  </a:lnTo>
                  <a:lnTo>
                    <a:pt x="1834" y="418344"/>
                  </a:lnTo>
                  <a:lnTo>
                    <a:pt x="0" y="380999"/>
                  </a:lnTo>
                  <a:lnTo>
                    <a:pt x="114" y="371646"/>
                  </a:lnTo>
                  <a:lnTo>
                    <a:pt x="4123" y="325095"/>
                  </a:lnTo>
                  <a:lnTo>
                    <a:pt x="13800" y="279385"/>
                  </a:lnTo>
                  <a:lnTo>
                    <a:pt x="29001" y="235197"/>
                  </a:lnTo>
                  <a:lnTo>
                    <a:pt x="49498" y="193203"/>
                  </a:lnTo>
                  <a:lnTo>
                    <a:pt x="74977" y="154038"/>
                  </a:lnTo>
                  <a:lnTo>
                    <a:pt x="105059" y="118286"/>
                  </a:lnTo>
                  <a:lnTo>
                    <a:pt x="139296" y="86483"/>
                  </a:lnTo>
                  <a:lnTo>
                    <a:pt x="177168" y="59109"/>
                  </a:lnTo>
                  <a:lnTo>
                    <a:pt x="218101" y="36579"/>
                  </a:lnTo>
                  <a:lnTo>
                    <a:pt x="261484" y="19230"/>
                  </a:lnTo>
                  <a:lnTo>
                    <a:pt x="306670" y="7320"/>
                  </a:lnTo>
                  <a:lnTo>
                    <a:pt x="352974" y="1031"/>
                  </a:lnTo>
                  <a:lnTo>
                    <a:pt x="380999" y="0"/>
                  </a:lnTo>
                  <a:lnTo>
                    <a:pt x="390353" y="114"/>
                  </a:lnTo>
                  <a:lnTo>
                    <a:pt x="436904" y="4123"/>
                  </a:lnTo>
                  <a:lnTo>
                    <a:pt x="482614" y="13800"/>
                  </a:lnTo>
                  <a:lnTo>
                    <a:pt x="526802" y="29001"/>
                  </a:lnTo>
                  <a:lnTo>
                    <a:pt x="568796" y="49498"/>
                  </a:lnTo>
                  <a:lnTo>
                    <a:pt x="607961" y="74977"/>
                  </a:lnTo>
                  <a:lnTo>
                    <a:pt x="643712" y="105059"/>
                  </a:lnTo>
                  <a:lnTo>
                    <a:pt x="675516" y="139296"/>
                  </a:lnTo>
                  <a:lnTo>
                    <a:pt x="702890" y="177168"/>
                  </a:lnTo>
                  <a:lnTo>
                    <a:pt x="725420" y="218101"/>
                  </a:lnTo>
                  <a:lnTo>
                    <a:pt x="742769" y="261484"/>
                  </a:lnTo>
                  <a:lnTo>
                    <a:pt x="754679" y="306670"/>
                  </a:lnTo>
                  <a:lnTo>
                    <a:pt x="760967" y="352974"/>
                  </a:lnTo>
                  <a:lnTo>
                    <a:pt x="761999" y="380999"/>
                  </a:lnTo>
                  <a:lnTo>
                    <a:pt x="761885" y="390353"/>
                  </a:lnTo>
                  <a:lnTo>
                    <a:pt x="757876" y="436904"/>
                  </a:lnTo>
                  <a:lnTo>
                    <a:pt x="748199" y="482614"/>
                  </a:lnTo>
                  <a:lnTo>
                    <a:pt x="732997" y="526802"/>
                  </a:lnTo>
                  <a:lnTo>
                    <a:pt x="712501" y="568796"/>
                  </a:lnTo>
                  <a:lnTo>
                    <a:pt x="687022" y="607961"/>
                  </a:lnTo>
                  <a:lnTo>
                    <a:pt x="656940" y="643712"/>
                  </a:lnTo>
                  <a:lnTo>
                    <a:pt x="622703" y="675516"/>
                  </a:lnTo>
                  <a:lnTo>
                    <a:pt x="584831" y="702890"/>
                  </a:lnTo>
                  <a:lnTo>
                    <a:pt x="543898" y="725420"/>
                  </a:lnTo>
                  <a:lnTo>
                    <a:pt x="500515" y="742769"/>
                  </a:lnTo>
                  <a:lnTo>
                    <a:pt x="455329" y="754679"/>
                  </a:lnTo>
                  <a:lnTo>
                    <a:pt x="409025" y="760967"/>
                  </a:lnTo>
                  <a:lnTo>
                    <a:pt x="380999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597900" y="8242300"/>
            <a:ext cx="5386705" cy="68770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05990" algn="r">
              <a:lnSpc>
                <a:spcPct val="125000"/>
              </a:lnSpc>
              <a:spcBef>
                <a:spcPts val="100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Source: 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www.lifegate.com/history-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climate-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4"/>
              </a:rPr>
              <a:t>change-conferences</a:t>
            </a:r>
            <a:endParaRPr sz="1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225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https://unfccc.int/timeline/</a:t>
            </a: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43750" y="1095378"/>
            <a:ext cx="1533524" cy="2019299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2628899" y="156210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836170" y="183515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68753" y="1835150"/>
            <a:ext cx="1845945" cy="69313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Оквирн</a:t>
            </a:r>
            <a:r>
              <a:rPr lang="sr-Latn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a</a:t>
            </a: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конвенциј</a:t>
            </a:r>
            <a:r>
              <a:rPr lang="sr-Latn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a</a:t>
            </a: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Уједињених нација о климатским променама (UNFCCC</a:t>
            </a:r>
            <a:r>
              <a:rPr lang="sr-Latn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) </a:t>
            </a:r>
            <a:r>
              <a:rPr lang="sr-Cyrl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ступа на снагу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28899" y="2724151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836170" y="299720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1995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49703" y="2997201"/>
            <a:ext cx="2804795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Прва конференција страна (COP 1, Берлин)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)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740775" y="6978650"/>
            <a:ext cx="4480560" cy="116586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Маракешки споразуми отварају пут ратификацији Кјото протокола, тј. споразума о оперативним правилима за међународну трговину емисијама, Механизма чистог развоја и Заједничке имплементације, као и режима усклађености и  процедура за обрачун емисије гасова.</a:t>
            </a:r>
          </a:p>
        </p:txBody>
      </p:sp>
      <p:sp>
        <p:nvSpPr>
          <p:cNvPr id="24" name="object 24"/>
          <p:cNvSpPr/>
          <p:nvPr/>
        </p:nvSpPr>
        <p:spPr>
          <a:xfrm>
            <a:off x="2628899" y="7505701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836170" y="777875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2001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68753" y="7635875"/>
            <a:ext cx="2992755" cy="4389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Маракешки споразуми усвојени на COP 13; објављен Трећи извештај о процени IPCC-а.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628440" y="3866780"/>
            <a:ext cx="762749" cy="761999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3968751" y="4140201"/>
            <a:ext cx="474345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1996: Ревидиране смернице IPCC-а из 1996. за националне инвентаре гасова стаклене баште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677525" y="3676652"/>
            <a:ext cx="809624" cy="114299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77650" y="3667127"/>
            <a:ext cx="828674" cy="116204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687302" y="3686177"/>
            <a:ext cx="800099" cy="1123949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581903" y="5934074"/>
            <a:ext cx="990599" cy="1457324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3987803" y="5111750"/>
            <a:ext cx="4041775" cy="6523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Трећа конференција потписница достигла је историјску прекретницу усвајањем Кјото протокола, првог глобалног споразума о смањењу емисије гасова стаклене баште.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45695" y="535940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1997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628900" y="438150"/>
            <a:ext cx="1276350" cy="5086350"/>
            <a:chOff x="2628899" y="438150"/>
            <a:chExt cx="1276350" cy="5086350"/>
          </a:xfrm>
        </p:grpSpPr>
        <p:sp>
          <p:nvSpPr>
            <p:cNvPr id="36" name="object 36"/>
            <p:cNvSpPr/>
            <p:nvPr/>
          </p:nvSpPr>
          <p:spPr>
            <a:xfrm>
              <a:off x="3448049" y="54673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9499" y="5410199"/>
              <a:ext cx="114299" cy="114299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2628899" y="438150"/>
              <a:ext cx="762000" cy="762000"/>
            </a:xfrm>
            <a:custGeom>
              <a:avLst/>
              <a:gdLst/>
              <a:ahLst/>
              <a:cxnLst/>
              <a:rect l="l" t="t" r="r" b="b"/>
              <a:pathLst>
                <a:path w="762000" h="762000">
                  <a:moveTo>
                    <a:pt x="380999" y="761999"/>
                  </a:moveTo>
                  <a:lnTo>
                    <a:pt x="334358" y="759134"/>
                  </a:lnTo>
                  <a:lnTo>
                    <a:pt x="288424" y="750582"/>
                  </a:lnTo>
                  <a:lnTo>
                    <a:pt x="243882" y="736471"/>
                  </a:lnTo>
                  <a:lnTo>
                    <a:pt x="201397" y="717011"/>
                  </a:lnTo>
                  <a:lnTo>
                    <a:pt x="161614" y="692498"/>
                  </a:lnTo>
                  <a:lnTo>
                    <a:pt x="125135" y="663302"/>
                  </a:lnTo>
                  <a:lnTo>
                    <a:pt x="92505" y="629861"/>
                  </a:lnTo>
                  <a:lnTo>
                    <a:pt x="64210" y="592672"/>
                  </a:lnTo>
                  <a:lnTo>
                    <a:pt x="40680" y="552299"/>
                  </a:lnTo>
                  <a:lnTo>
                    <a:pt x="22271" y="509355"/>
                  </a:lnTo>
                  <a:lnTo>
                    <a:pt x="9257" y="464480"/>
                  </a:lnTo>
                  <a:lnTo>
                    <a:pt x="1834" y="418344"/>
                  </a:lnTo>
                  <a:lnTo>
                    <a:pt x="0" y="380999"/>
                  </a:lnTo>
                  <a:lnTo>
                    <a:pt x="114" y="371646"/>
                  </a:lnTo>
                  <a:lnTo>
                    <a:pt x="4123" y="325095"/>
                  </a:lnTo>
                  <a:lnTo>
                    <a:pt x="13800" y="279385"/>
                  </a:lnTo>
                  <a:lnTo>
                    <a:pt x="29001" y="235197"/>
                  </a:lnTo>
                  <a:lnTo>
                    <a:pt x="49498" y="193203"/>
                  </a:lnTo>
                  <a:lnTo>
                    <a:pt x="74977" y="154038"/>
                  </a:lnTo>
                  <a:lnTo>
                    <a:pt x="105059" y="118286"/>
                  </a:lnTo>
                  <a:lnTo>
                    <a:pt x="139296" y="86483"/>
                  </a:lnTo>
                  <a:lnTo>
                    <a:pt x="177168" y="59109"/>
                  </a:lnTo>
                  <a:lnTo>
                    <a:pt x="218101" y="36579"/>
                  </a:lnTo>
                  <a:lnTo>
                    <a:pt x="261484" y="19230"/>
                  </a:lnTo>
                  <a:lnTo>
                    <a:pt x="306670" y="7320"/>
                  </a:lnTo>
                  <a:lnTo>
                    <a:pt x="352974" y="1031"/>
                  </a:lnTo>
                  <a:lnTo>
                    <a:pt x="380999" y="0"/>
                  </a:lnTo>
                  <a:lnTo>
                    <a:pt x="390353" y="114"/>
                  </a:lnTo>
                  <a:lnTo>
                    <a:pt x="436904" y="4123"/>
                  </a:lnTo>
                  <a:lnTo>
                    <a:pt x="482614" y="13800"/>
                  </a:lnTo>
                  <a:lnTo>
                    <a:pt x="526802" y="29001"/>
                  </a:lnTo>
                  <a:lnTo>
                    <a:pt x="568796" y="49498"/>
                  </a:lnTo>
                  <a:lnTo>
                    <a:pt x="607961" y="74977"/>
                  </a:lnTo>
                  <a:lnTo>
                    <a:pt x="643712" y="105059"/>
                  </a:lnTo>
                  <a:lnTo>
                    <a:pt x="675516" y="139296"/>
                  </a:lnTo>
                  <a:lnTo>
                    <a:pt x="702890" y="177168"/>
                  </a:lnTo>
                  <a:lnTo>
                    <a:pt x="725420" y="218101"/>
                  </a:lnTo>
                  <a:lnTo>
                    <a:pt x="742769" y="261484"/>
                  </a:lnTo>
                  <a:lnTo>
                    <a:pt x="754679" y="306670"/>
                  </a:lnTo>
                  <a:lnTo>
                    <a:pt x="760967" y="352974"/>
                  </a:lnTo>
                  <a:lnTo>
                    <a:pt x="761999" y="380999"/>
                  </a:lnTo>
                  <a:lnTo>
                    <a:pt x="761885" y="390353"/>
                  </a:lnTo>
                  <a:lnTo>
                    <a:pt x="757876" y="436904"/>
                  </a:lnTo>
                  <a:lnTo>
                    <a:pt x="748199" y="482614"/>
                  </a:lnTo>
                  <a:lnTo>
                    <a:pt x="732997" y="526802"/>
                  </a:lnTo>
                  <a:lnTo>
                    <a:pt x="712501" y="568796"/>
                  </a:lnTo>
                  <a:lnTo>
                    <a:pt x="687022" y="607961"/>
                  </a:lnTo>
                  <a:lnTo>
                    <a:pt x="656940" y="643712"/>
                  </a:lnTo>
                  <a:lnTo>
                    <a:pt x="622703" y="675516"/>
                  </a:lnTo>
                  <a:lnTo>
                    <a:pt x="584831" y="702890"/>
                  </a:lnTo>
                  <a:lnTo>
                    <a:pt x="543898" y="725420"/>
                  </a:lnTo>
                  <a:lnTo>
                    <a:pt x="500515" y="742769"/>
                  </a:lnTo>
                  <a:lnTo>
                    <a:pt x="455329" y="754679"/>
                  </a:lnTo>
                  <a:lnTo>
                    <a:pt x="409025" y="760967"/>
                  </a:lnTo>
                  <a:lnTo>
                    <a:pt x="380999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8740775" y="4980305"/>
            <a:ext cx="4347845" cy="18967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Овом приликом, COP 3 је поново потврдио да Ревидиране смернице IPCC-а из 1996. године за националне инвентаре гасова стаклене баште треба користити као „методологије за процену антропогених емисија из извора и уклањања гасова стаклене баште“ при израчунавању правно обавезујућих циљева у првој обавези.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2836170" y="71120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1992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68751" y="568325"/>
            <a:ext cx="4363720" cy="4389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Самит у Рију води ка Оквирној конвенцији Уједињених нација о климатским променама (UNFCCC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)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2" name="object 4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839203" y="495300"/>
            <a:ext cx="876299" cy="657224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905999" y="495300"/>
            <a:ext cx="619124" cy="657224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715624" y="495300"/>
            <a:ext cx="523874" cy="657224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429999" y="495300"/>
            <a:ext cx="1000124" cy="657224"/>
          </a:xfrm>
          <a:prstGeom prst="rect">
            <a:avLst/>
          </a:prstGeom>
        </p:spPr>
      </p:pic>
      <p:grpSp>
        <p:nvGrpSpPr>
          <p:cNvPr id="46" name="object 46"/>
          <p:cNvGrpSpPr/>
          <p:nvPr/>
        </p:nvGrpSpPr>
        <p:grpSpPr>
          <a:xfrm>
            <a:off x="542926" y="762003"/>
            <a:ext cx="4353560" cy="6562725"/>
            <a:chOff x="542925" y="762000"/>
            <a:chExt cx="4353560" cy="6562725"/>
          </a:xfrm>
        </p:grpSpPr>
        <p:sp>
          <p:nvSpPr>
            <p:cNvPr id="47" name="object 47"/>
            <p:cNvSpPr/>
            <p:nvPr/>
          </p:nvSpPr>
          <p:spPr>
            <a:xfrm>
              <a:off x="3438524" y="8191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762000"/>
              <a:ext cx="114299" cy="11429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2925" y="5981699"/>
              <a:ext cx="4353212" cy="1343024"/>
            </a:xfrm>
            <a:prstGeom prst="rect">
              <a:avLst/>
            </a:prstGeom>
          </p:spPr>
        </p:pic>
      </p:grpSp>
      <p:sp>
        <p:nvSpPr>
          <p:cNvPr id="50" name="object 50"/>
          <p:cNvSpPr txBox="1"/>
          <p:nvPr/>
        </p:nvSpPr>
        <p:spPr>
          <a:xfrm>
            <a:off x="2854327" y="655002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2000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902199" y="6550026"/>
            <a:ext cx="1790064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Извештај о деградацији шума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130300" y="6178551"/>
            <a:ext cx="7226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6.1</a:t>
            </a:r>
            <a:r>
              <a:rPr sz="1100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милијарда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158874" y="6607175"/>
            <a:ext cx="50419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+0.39°C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52477" y="6950075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149353" y="6978651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370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8612" y="2071687"/>
            <a:ext cx="6010274" cy="38957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667002" y="0"/>
            <a:ext cx="1021715" cy="8982710"/>
            <a:chOff x="2666999" y="0"/>
            <a:chExt cx="1021715" cy="8982710"/>
          </a:xfrm>
        </p:grpSpPr>
        <p:sp>
          <p:nvSpPr>
            <p:cNvPr id="4" name="object 4"/>
            <p:cNvSpPr/>
            <p:nvPr/>
          </p:nvSpPr>
          <p:spPr>
            <a:xfrm>
              <a:off x="3645712" y="904874"/>
              <a:ext cx="42545" cy="8077834"/>
            </a:xfrm>
            <a:custGeom>
              <a:avLst/>
              <a:gdLst/>
              <a:ahLst/>
              <a:cxnLst/>
              <a:rect l="l" t="t" r="r" b="b"/>
              <a:pathLst>
                <a:path w="42545" h="8077834">
                  <a:moveTo>
                    <a:pt x="38138" y="8001013"/>
                  </a:moveTo>
                  <a:lnTo>
                    <a:pt x="38" y="8001000"/>
                  </a:lnTo>
                  <a:lnTo>
                    <a:pt x="0" y="8077200"/>
                  </a:lnTo>
                  <a:lnTo>
                    <a:pt x="38100" y="8077213"/>
                  </a:lnTo>
                  <a:lnTo>
                    <a:pt x="38138" y="8001013"/>
                  </a:lnTo>
                  <a:close/>
                </a:path>
                <a:path w="42545" h="8077834">
                  <a:moveTo>
                    <a:pt x="38201" y="7886713"/>
                  </a:moveTo>
                  <a:lnTo>
                    <a:pt x="101" y="7886700"/>
                  </a:lnTo>
                  <a:lnTo>
                    <a:pt x="63" y="7962900"/>
                  </a:lnTo>
                  <a:lnTo>
                    <a:pt x="38163" y="7962913"/>
                  </a:lnTo>
                  <a:lnTo>
                    <a:pt x="38201" y="7886713"/>
                  </a:lnTo>
                  <a:close/>
                </a:path>
                <a:path w="42545" h="8077834">
                  <a:moveTo>
                    <a:pt x="38265" y="7772413"/>
                  </a:moveTo>
                  <a:lnTo>
                    <a:pt x="165" y="7772400"/>
                  </a:lnTo>
                  <a:lnTo>
                    <a:pt x="127" y="7848600"/>
                  </a:lnTo>
                  <a:lnTo>
                    <a:pt x="38227" y="7848613"/>
                  </a:lnTo>
                  <a:lnTo>
                    <a:pt x="38265" y="7772413"/>
                  </a:lnTo>
                  <a:close/>
                </a:path>
                <a:path w="42545" h="8077834">
                  <a:moveTo>
                    <a:pt x="38315" y="7658113"/>
                  </a:moveTo>
                  <a:lnTo>
                    <a:pt x="215" y="7658100"/>
                  </a:lnTo>
                  <a:lnTo>
                    <a:pt x="177" y="7734300"/>
                  </a:lnTo>
                  <a:lnTo>
                    <a:pt x="38277" y="7734313"/>
                  </a:lnTo>
                  <a:lnTo>
                    <a:pt x="38315" y="7658113"/>
                  </a:lnTo>
                  <a:close/>
                </a:path>
                <a:path w="42545" h="8077834">
                  <a:moveTo>
                    <a:pt x="38379" y="7543813"/>
                  </a:moveTo>
                  <a:lnTo>
                    <a:pt x="279" y="7543800"/>
                  </a:lnTo>
                  <a:lnTo>
                    <a:pt x="241" y="7620000"/>
                  </a:lnTo>
                  <a:lnTo>
                    <a:pt x="38341" y="7620013"/>
                  </a:lnTo>
                  <a:lnTo>
                    <a:pt x="38379" y="7543813"/>
                  </a:lnTo>
                  <a:close/>
                </a:path>
                <a:path w="42545" h="8077834">
                  <a:moveTo>
                    <a:pt x="38442" y="7429513"/>
                  </a:moveTo>
                  <a:lnTo>
                    <a:pt x="342" y="7429500"/>
                  </a:lnTo>
                  <a:lnTo>
                    <a:pt x="304" y="7505700"/>
                  </a:lnTo>
                  <a:lnTo>
                    <a:pt x="38404" y="7505713"/>
                  </a:lnTo>
                  <a:lnTo>
                    <a:pt x="38442" y="7429513"/>
                  </a:lnTo>
                  <a:close/>
                </a:path>
                <a:path w="42545" h="8077834">
                  <a:moveTo>
                    <a:pt x="38506" y="7315213"/>
                  </a:moveTo>
                  <a:lnTo>
                    <a:pt x="406" y="7315200"/>
                  </a:lnTo>
                  <a:lnTo>
                    <a:pt x="355" y="7391400"/>
                  </a:lnTo>
                  <a:lnTo>
                    <a:pt x="38455" y="7391413"/>
                  </a:lnTo>
                  <a:lnTo>
                    <a:pt x="38506" y="7315213"/>
                  </a:lnTo>
                  <a:close/>
                </a:path>
                <a:path w="42545" h="8077834">
                  <a:moveTo>
                    <a:pt x="38557" y="7200913"/>
                  </a:moveTo>
                  <a:lnTo>
                    <a:pt x="457" y="7200900"/>
                  </a:lnTo>
                  <a:lnTo>
                    <a:pt x="419" y="7277100"/>
                  </a:lnTo>
                  <a:lnTo>
                    <a:pt x="38519" y="7277113"/>
                  </a:lnTo>
                  <a:lnTo>
                    <a:pt x="38557" y="7200913"/>
                  </a:lnTo>
                  <a:close/>
                </a:path>
                <a:path w="42545" h="8077834">
                  <a:moveTo>
                    <a:pt x="38620" y="7086613"/>
                  </a:moveTo>
                  <a:lnTo>
                    <a:pt x="520" y="7086600"/>
                  </a:lnTo>
                  <a:lnTo>
                    <a:pt x="482" y="7162800"/>
                  </a:lnTo>
                  <a:lnTo>
                    <a:pt x="38582" y="7162813"/>
                  </a:lnTo>
                  <a:lnTo>
                    <a:pt x="38620" y="7086613"/>
                  </a:lnTo>
                  <a:close/>
                </a:path>
                <a:path w="42545" h="8077834">
                  <a:moveTo>
                    <a:pt x="38684" y="6972313"/>
                  </a:moveTo>
                  <a:lnTo>
                    <a:pt x="584" y="6972300"/>
                  </a:lnTo>
                  <a:lnTo>
                    <a:pt x="546" y="7048500"/>
                  </a:lnTo>
                  <a:lnTo>
                    <a:pt x="38646" y="7048513"/>
                  </a:lnTo>
                  <a:lnTo>
                    <a:pt x="38684" y="6972313"/>
                  </a:lnTo>
                  <a:close/>
                </a:path>
                <a:path w="42545" h="8077834">
                  <a:moveTo>
                    <a:pt x="38735" y="6858013"/>
                  </a:moveTo>
                  <a:lnTo>
                    <a:pt x="635" y="6858000"/>
                  </a:lnTo>
                  <a:lnTo>
                    <a:pt x="596" y="6934200"/>
                  </a:lnTo>
                  <a:lnTo>
                    <a:pt x="38696" y="6934213"/>
                  </a:lnTo>
                  <a:lnTo>
                    <a:pt x="38735" y="6858013"/>
                  </a:lnTo>
                  <a:close/>
                </a:path>
                <a:path w="42545" h="8077834">
                  <a:moveTo>
                    <a:pt x="38798" y="6743713"/>
                  </a:moveTo>
                  <a:lnTo>
                    <a:pt x="698" y="6743700"/>
                  </a:lnTo>
                  <a:lnTo>
                    <a:pt x="660" y="6819900"/>
                  </a:lnTo>
                  <a:lnTo>
                    <a:pt x="38760" y="6819913"/>
                  </a:lnTo>
                  <a:lnTo>
                    <a:pt x="38798" y="6743713"/>
                  </a:lnTo>
                  <a:close/>
                </a:path>
                <a:path w="42545" h="8077834">
                  <a:moveTo>
                    <a:pt x="38862" y="6629413"/>
                  </a:moveTo>
                  <a:lnTo>
                    <a:pt x="762" y="6629400"/>
                  </a:lnTo>
                  <a:lnTo>
                    <a:pt x="723" y="6705600"/>
                  </a:lnTo>
                  <a:lnTo>
                    <a:pt x="38823" y="6705613"/>
                  </a:lnTo>
                  <a:lnTo>
                    <a:pt x="38862" y="6629413"/>
                  </a:lnTo>
                  <a:close/>
                </a:path>
                <a:path w="42545" h="8077834">
                  <a:moveTo>
                    <a:pt x="38925" y="6515113"/>
                  </a:moveTo>
                  <a:lnTo>
                    <a:pt x="825" y="6515100"/>
                  </a:lnTo>
                  <a:lnTo>
                    <a:pt x="774" y="6591300"/>
                  </a:lnTo>
                  <a:lnTo>
                    <a:pt x="38874" y="6591313"/>
                  </a:lnTo>
                  <a:lnTo>
                    <a:pt x="38925" y="6515113"/>
                  </a:lnTo>
                  <a:close/>
                </a:path>
                <a:path w="42545" h="8077834">
                  <a:moveTo>
                    <a:pt x="38976" y="6400813"/>
                  </a:moveTo>
                  <a:lnTo>
                    <a:pt x="876" y="6400800"/>
                  </a:lnTo>
                  <a:lnTo>
                    <a:pt x="838" y="6477000"/>
                  </a:lnTo>
                  <a:lnTo>
                    <a:pt x="38938" y="6477013"/>
                  </a:lnTo>
                  <a:lnTo>
                    <a:pt x="38976" y="6400813"/>
                  </a:lnTo>
                  <a:close/>
                </a:path>
                <a:path w="42545" h="8077834">
                  <a:moveTo>
                    <a:pt x="39039" y="6286512"/>
                  </a:moveTo>
                  <a:lnTo>
                    <a:pt x="939" y="6286500"/>
                  </a:lnTo>
                  <a:lnTo>
                    <a:pt x="901" y="6362700"/>
                  </a:lnTo>
                  <a:lnTo>
                    <a:pt x="39001" y="6362713"/>
                  </a:lnTo>
                  <a:lnTo>
                    <a:pt x="39039" y="6286512"/>
                  </a:lnTo>
                  <a:close/>
                </a:path>
                <a:path w="42545" h="8077834">
                  <a:moveTo>
                    <a:pt x="39103" y="6172212"/>
                  </a:moveTo>
                  <a:lnTo>
                    <a:pt x="1003" y="6172200"/>
                  </a:lnTo>
                  <a:lnTo>
                    <a:pt x="965" y="6248400"/>
                  </a:lnTo>
                  <a:lnTo>
                    <a:pt x="39065" y="6248412"/>
                  </a:lnTo>
                  <a:lnTo>
                    <a:pt x="39103" y="6172212"/>
                  </a:lnTo>
                  <a:close/>
                </a:path>
                <a:path w="42545" h="8077834">
                  <a:moveTo>
                    <a:pt x="39154" y="6057912"/>
                  </a:moveTo>
                  <a:lnTo>
                    <a:pt x="1054" y="6057900"/>
                  </a:lnTo>
                  <a:lnTo>
                    <a:pt x="1016" y="6134100"/>
                  </a:lnTo>
                  <a:lnTo>
                    <a:pt x="39116" y="6134112"/>
                  </a:lnTo>
                  <a:lnTo>
                    <a:pt x="39154" y="6057912"/>
                  </a:lnTo>
                  <a:close/>
                </a:path>
                <a:path w="42545" h="8077834">
                  <a:moveTo>
                    <a:pt x="39217" y="5943612"/>
                  </a:moveTo>
                  <a:lnTo>
                    <a:pt x="1117" y="5943600"/>
                  </a:lnTo>
                  <a:lnTo>
                    <a:pt x="1079" y="6019800"/>
                  </a:lnTo>
                  <a:lnTo>
                    <a:pt x="39179" y="6019812"/>
                  </a:lnTo>
                  <a:lnTo>
                    <a:pt x="39217" y="5943612"/>
                  </a:lnTo>
                  <a:close/>
                </a:path>
                <a:path w="42545" h="8077834">
                  <a:moveTo>
                    <a:pt x="39281" y="5829312"/>
                  </a:moveTo>
                  <a:lnTo>
                    <a:pt x="1181" y="5829300"/>
                  </a:lnTo>
                  <a:lnTo>
                    <a:pt x="1143" y="5905500"/>
                  </a:lnTo>
                  <a:lnTo>
                    <a:pt x="39243" y="5905512"/>
                  </a:lnTo>
                  <a:lnTo>
                    <a:pt x="39281" y="5829312"/>
                  </a:lnTo>
                  <a:close/>
                </a:path>
                <a:path w="42545" h="8077834">
                  <a:moveTo>
                    <a:pt x="39344" y="5715012"/>
                  </a:moveTo>
                  <a:lnTo>
                    <a:pt x="1244" y="5715000"/>
                  </a:lnTo>
                  <a:lnTo>
                    <a:pt x="1193" y="5791200"/>
                  </a:lnTo>
                  <a:lnTo>
                    <a:pt x="39293" y="5791212"/>
                  </a:lnTo>
                  <a:lnTo>
                    <a:pt x="39344" y="5715012"/>
                  </a:lnTo>
                  <a:close/>
                </a:path>
                <a:path w="42545" h="8077834">
                  <a:moveTo>
                    <a:pt x="39395" y="5600712"/>
                  </a:moveTo>
                  <a:lnTo>
                    <a:pt x="1295" y="5600700"/>
                  </a:lnTo>
                  <a:lnTo>
                    <a:pt x="1257" y="5676900"/>
                  </a:lnTo>
                  <a:lnTo>
                    <a:pt x="39357" y="5676912"/>
                  </a:lnTo>
                  <a:lnTo>
                    <a:pt x="39395" y="5600712"/>
                  </a:lnTo>
                  <a:close/>
                </a:path>
                <a:path w="42545" h="8077834">
                  <a:moveTo>
                    <a:pt x="39458" y="5486412"/>
                  </a:moveTo>
                  <a:lnTo>
                    <a:pt x="1358" y="5486400"/>
                  </a:lnTo>
                  <a:lnTo>
                    <a:pt x="1320" y="5562600"/>
                  </a:lnTo>
                  <a:lnTo>
                    <a:pt x="39420" y="5562612"/>
                  </a:lnTo>
                  <a:lnTo>
                    <a:pt x="39458" y="5486412"/>
                  </a:lnTo>
                  <a:close/>
                </a:path>
                <a:path w="42545" h="8077834">
                  <a:moveTo>
                    <a:pt x="39522" y="5372112"/>
                  </a:moveTo>
                  <a:lnTo>
                    <a:pt x="1422" y="5372100"/>
                  </a:lnTo>
                  <a:lnTo>
                    <a:pt x="1384" y="5448300"/>
                  </a:lnTo>
                  <a:lnTo>
                    <a:pt x="39484" y="5448312"/>
                  </a:lnTo>
                  <a:lnTo>
                    <a:pt x="39522" y="5372112"/>
                  </a:lnTo>
                  <a:close/>
                </a:path>
                <a:path w="42545" h="8077834">
                  <a:moveTo>
                    <a:pt x="39573" y="5257812"/>
                  </a:moveTo>
                  <a:lnTo>
                    <a:pt x="1473" y="5257800"/>
                  </a:lnTo>
                  <a:lnTo>
                    <a:pt x="1435" y="5334000"/>
                  </a:lnTo>
                  <a:lnTo>
                    <a:pt x="39535" y="5334012"/>
                  </a:lnTo>
                  <a:lnTo>
                    <a:pt x="39573" y="5257812"/>
                  </a:lnTo>
                  <a:close/>
                </a:path>
                <a:path w="42545" h="8077834">
                  <a:moveTo>
                    <a:pt x="39636" y="5143512"/>
                  </a:moveTo>
                  <a:lnTo>
                    <a:pt x="1536" y="5143500"/>
                  </a:lnTo>
                  <a:lnTo>
                    <a:pt x="1498" y="5219700"/>
                  </a:lnTo>
                  <a:lnTo>
                    <a:pt x="39598" y="5219712"/>
                  </a:lnTo>
                  <a:lnTo>
                    <a:pt x="39636" y="5143512"/>
                  </a:lnTo>
                  <a:close/>
                </a:path>
                <a:path w="42545" h="8077834">
                  <a:moveTo>
                    <a:pt x="39700" y="5029212"/>
                  </a:moveTo>
                  <a:lnTo>
                    <a:pt x="1600" y="5029200"/>
                  </a:lnTo>
                  <a:lnTo>
                    <a:pt x="1562" y="5105400"/>
                  </a:lnTo>
                  <a:lnTo>
                    <a:pt x="39662" y="5105412"/>
                  </a:lnTo>
                  <a:lnTo>
                    <a:pt x="39700" y="5029212"/>
                  </a:lnTo>
                  <a:close/>
                </a:path>
                <a:path w="42545" h="8077834">
                  <a:moveTo>
                    <a:pt x="39763" y="4914912"/>
                  </a:moveTo>
                  <a:lnTo>
                    <a:pt x="1663" y="4914900"/>
                  </a:lnTo>
                  <a:lnTo>
                    <a:pt x="1612" y="4991100"/>
                  </a:lnTo>
                  <a:lnTo>
                    <a:pt x="39712" y="4991112"/>
                  </a:lnTo>
                  <a:lnTo>
                    <a:pt x="39763" y="4914912"/>
                  </a:lnTo>
                  <a:close/>
                </a:path>
                <a:path w="42545" h="8077834">
                  <a:moveTo>
                    <a:pt x="39814" y="4800612"/>
                  </a:moveTo>
                  <a:lnTo>
                    <a:pt x="1714" y="4800600"/>
                  </a:lnTo>
                  <a:lnTo>
                    <a:pt x="1676" y="4876800"/>
                  </a:lnTo>
                  <a:lnTo>
                    <a:pt x="39776" y="4876812"/>
                  </a:lnTo>
                  <a:lnTo>
                    <a:pt x="39814" y="4800612"/>
                  </a:lnTo>
                  <a:close/>
                </a:path>
                <a:path w="42545" h="8077834">
                  <a:moveTo>
                    <a:pt x="39878" y="4686312"/>
                  </a:moveTo>
                  <a:lnTo>
                    <a:pt x="1778" y="4686300"/>
                  </a:lnTo>
                  <a:lnTo>
                    <a:pt x="1739" y="4762500"/>
                  </a:lnTo>
                  <a:lnTo>
                    <a:pt x="39839" y="4762512"/>
                  </a:lnTo>
                  <a:lnTo>
                    <a:pt x="39878" y="4686312"/>
                  </a:lnTo>
                  <a:close/>
                </a:path>
                <a:path w="42545" h="8077834">
                  <a:moveTo>
                    <a:pt x="39941" y="4572012"/>
                  </a:moveTo>
                  <a:lnTo>
                    <a:pt x="1841" y="4572000"/>
                  </a:lnTo>
                  <a:lnTo>
                    <a:pt x="1803" y="4648200"/>
                  </a:lnTo>
                  <a:lnTo>
                    <a:pt x="39903" y="4648212"/>
                  </a:lnTo>
                  <a:lnTo>
                    <a:pt x="39941" y="4572012"/>
                  </a:lnTo>
                  <a:close/>
                </a:path>
                <a:path w="42545" h="8077834">
                  <a:moveTo>
                    <a:pt x="39992" y="4457712"/>
                  </a:moveTo>
                  <a:lnTo>
                    <a:pt x="1892" y="4457700"/>
                  </a:lnTo>
                  <a:lnTo>
                    <a:pt x="1854" y="4533900"/>
                  </a:lnTo>
                  <a:lnTo>
                    <a:pt x="39954" y="4533912"/>
                  </a:lnTo>
                  <a:lnTo>
                    <a:pt x="39992" y="4457712"/>
                  </a:lnTo>
                  <a:close/>
                </a:path>
                <a:path w="42545" h="8077834">
                  <a:moveTo>
                    <a:pt x="40055" y="4343412"/>
                  </a:moveTo>
                  <a:lnTo>
                    <a:pt x="1955" y="4343400"/>
                  </a:lnTo>
                  <a:lnTo>
                    <a:pt x="1917" y="4419600"/>
                  </a:lnTo>
                  <a:lnTo>
                    <a:pt x="40017" y="4419612"/>
                  </a:lnTo>
                  <a:lnTo>
                    <a:pt x="40055" y="4343412"/>
                  </a:lnTo>
                  <a:close/>
                </a:path>
                <a:path w="42545" h="8077834">
                  <a:moveTo>
                    <a:pt x="40119" y="4229112"/>
                  </a:moveTo>
                  <a:lnTo>
                    <a:pt x="2019" y="4229100"/>
                  </a:lnTo>
                  <a:lnTo>
                    <a:pt x="1981" y="4305300"/>
                  </a:lnTo>
                  <a:lnTo>
                    <a:pt x="40081" y="4305312"/>
                  </a:lnTo>
                  <a:lnTo>
                    <a:pt x="40119" y="4229112"/>
                  </a:lnTo>
                  <a:close/>
                </a:path>
                <a:path w="42545" h="8077834">
                  <a:moveTo>
                    <a:pt x="40170" y="4114812"/>
                  </a:moveTo>
                  <a:lnTo>
                    <a:pt x="2070" y="4114800"/>
                  </a:lnTo>
                  <a:lnTo>
                    <a:pt x="2032" y="4191000"/>
                  </a:lnTo>
                  <a:lnTo>
                    <a:pt x="40132" y="4191012"/>
                  </a:lnTo>
                  <a:lnTo>
                    <a:pt x="40170" y="4114812"/>
                  </a:lnTo>
                  <a:close/>
                </a:path>
                <a:path w="42545" h="8077834">
                  <a:moveTo>
                    <a:pt x="40233" y="4000512"/>
                  </a:moveTo>
                  <a:lnTo>
                    <a:pt x="2133" y="4000500"/>
                  </a:lnTo>
                  <a:lnTo>
                    <a:pt x="2095" y="4076700"/>
                  </a:lnTo>
                  <a:lnTo>
                    <a:pt x="40195" y="4076712"/>
                  </a:lnTo>
                  <a:lnTo>
                    <a:pt x="40233" y="4000512"/>
                  </a:lnTo>
                  <a:close/>
                </a:path>
                <a:path w="42545" h="8077834">
                  <a:moveTo>
                    <a:pt x="40297" y="3886212"/>
                  </a:moveTo>
                  <a:lnTo>
                    <a:pt x="2197" y="3886200"/>
                  </a:lnTo>
                  <a:lnTo>
                    <a:pt x="2159" y="3962400"/>
                  </a:lnTo>
                  <a:lnTo>
                    <a:pt x="40259" y="3962412"/>
                  </a:lnTo>
                  <a:lnTo>
                    <a:pt x="40297" y="3886212"/>
                  </a:lnTo>
                  <a:close/>
                </a:path>
                <a:path w="42545" h="8077834">
                  <a:moveTo>
                    <a:pt x="40360" y="3771912"/>
                  </a:moveTo>
                  <a:lnTo>
                    <a:pt x="2260" y="3771900"/>
                  </a:lnTo>
                  <a:lnTo>
                    <a:pt x="2209" y="3848100"/>
                  </a:lnTo>
                  <a:lnTo>
                    <a:pt x="40309" y="3848112"/>
                  </a:lnTo>
                  <a:lnTo>
                    <a:pt x="40360" y="3771912"/>
                  </a:lnTo>
                  <a:close/>
                </a:path>
                <a:path w="42545" h="8077834">
                  <a:moveTo>
                    <a:pt x="40411" y="3657612"/>
                  </a:moveTo>
                  <a:lnTo>
                    <a:pt x="2311" y="3657600"/>
                  </a:lnTo>
                  <a:lnTo>
                    <a:pt x="2273" y="3733800"/>
                  </a:lnTo>
                  <a:lnTo>
                    <a:pt x="40373" y="3733812"/>
                  </a:lnTo>
                  <a:lnTo>
                    <a:pt x="40411" y="3657612"/>
                  </a:lnTo>
                  <a:close/>
                </a:path>
                <a:path w="42545" h="8077834">
                  <a:moveTo>
                    <a:pt x="40474" y="3543312"/>
                  </a:moveTo>
                  <a:lnTo>
                    <a:pt x="2374" y="3543300"/>
                  </a:lnTo>
                  <a:lnTo>
                    <a:pt x="2336" y="3619500"/>
                  </a:lnTo>
                  <a:lnTo>
                    <a:pt x="40436" y="3619512"/>
                  </a:lnTo>
                  <a:lnTo>
                    <a:pt x="40474" y="3543312"/>
                  </a:lnTo>
                  <a:close/>
                </a:path>
                <a:path w="42545" h="8077834">
                  <a:moveTo>
                    <a:pt x="40538" y="3429012"/>
                  </a:moveTo>
                  <a:lnTo>
                    <a:pt x="2438" y="3429000"/>
                  </a:lnTo>
                  <a:lnTo>
                    <a:pt x="2400" y="3505200"/>
                  </a:lnTo>
                  <a:lnTo>
                    <a:pt x="40500" y="3505212"/>
                  </a:lnTo>
                  <a:lnTo>
                    <a:pt x="40538" y="3429012"/>
                  </a:lnTo>
                  <a:close/>
                </a:path>
                <a:path w="42545" h="8077834">
                  <a:moveTo>
                    <a:pt x="40589" y="3314712"/>
                  </a:moveTo>
                  <a:lnTo>
                    <a:pt x="2489" y="3314700"/>
                  </a:lnTo>
                  <a:lnTo>
                    <a:pt x="2451" y="3390900"/>
                  </a:lnTo>
                  <a:lnTo>
                    <a:pt x="40551" y="3390912"/>
                  </a:lnTo>
                  <a:lnTo>
                    <a:pt x="40589" y="3314712"/>
                  </a:lnTo>
                  <a:close/>
                </a:path>
                <a:path w="42545" h="8077834">
                  <a:moveTo>
                    <a:pt x="40652" y="3200412"/>
                  </a:moveTo>
                  <a:lnTo>
                    <a:pt x="2552" y="3200400"/>
                  </a:lnTo>
                  <a:lnTo>
                    <a:pt x="2514" y="3276600"/>
                  </a:lnTo>
                  <a:lnTo>
                    <a:pt x="40614" y="3276612"/>
                  </a:lnTo>
                  <a:lnTo>
                    <a:pt x="40652" y="3200412"/>
                  </a:lnTo>
                  <a:close/>
                </a:path>
                <a:path w="42545" h="8077834">
                  <a:moveTo>
                    <a:pt x="40716" y="3086112"/>
                  </a:moveTo>
                  <a:lnTo>
                    <a:pt x="2616" y="3086100"/>
                  </a:lnTo>
                  <a:lnTo>
                    <a:pt x="2578" y="3162300"/>
                  </a:lnTo>
                  <a:lnTo>
                    <a:pt x="40678" y="3162312"/>
                  </a:lnTo>
                  <a:lnTo>
                    <a:pt x="40716" y="3086112"/>
                  </a:lnTo>
                  <a:close/>
                </a:path>
                <a:path w="42545" h="8077834">
                  <a:moveTo>
                    <a:pt x="40779" y="2971812"/>
                  </a:moveTo>
                  <a:lnTo>
                    <a:pt x="2679" y="2971800"/>
                  </a:lnTo>
                  <a:lnTo>
                    <a:pt x="2628" y="3048000"/>
                  </a:lnTo>
                  <a:lnTo>
                    <a:pt x="40728" y="3048012"/>
                  </a:lnTo>
                  <a:lnTo>
                    <a:pt x="40779" y="2971812"/>
                  </a:lnTo>
                  <a:close/>
                </a:path>
                <a:path w="42545" h="8077834">
                  <a:moveTo>
                    <a:pt x="40830" y="2857512"/>
                  </a:moveTo>
                  <a:lnTo>
                    <a:pt x="2730" y="2857500"/>
                  </a:lnTo>
                  <a:lnTo>
                    <a:pt x="2692" y="2933700"/>
                  </a:lnTo>
                  <a:lnTo>
                    <a:pt x="40792" y="2933712"/>
                  </a:lnTo>
                  <a:lnTo>
                    <a:pt x="40830" y="2857512"/>
                  </a:lnTo>
                  <a:close/>
                </a:path>
                <a:path w="42545" h="8077834">
                  <a:moveTo>
                    <a:pt x="40894" y="2743212"/>
                  </a:moveTo>
                  <a:lnTo>
                    <a:pt x="2794" y="2743200"/>
                  </a:lnTo>
                  <a:lnTo>
                    <a:pt x="2755" y="2819400"/>
                  </a:lnTo>
                  <a:lnTo>
                    <a:pt x="40855" y="2819412"/>
                  </a:lnTo>
                  <a:lnTo>
                    <a:pt x="40894" y="2743212"/>
                  </a:lnTo>
                  <a:close/>
                </a:path>
                <a:path w="42545" h="8077834">
                  <a:moveTo>
                    <a:pt x="40957" y="2628912"/>
                  </a:moveTo>
                  <a:lnTo>
                    <a:pt x="2857" y="2628900"/>
                  </a:lnTo>
                  <a:lnTo>
                    <a:pt x="2819" y="2705100"/>
                  </a:lnTo>
                  <a:lnTo>
                    <a:pt x="40919" y="2705112"/>
                  </a:lnTo>
                  <a:lnTo>
                    <a:pt x="40957" y="2628912"/>
                  </a:lnTo>
                  <a:close/>
                </a:path>
                <a:path w="42545" h="8077834">
                  <a:moveTo>
                    <a:pt x="41008" y="2514612"/>
                  </a:moveTo>
                  <a:lnTo>
                    <a:pt x="2908" y="2514600"/>
                  </a:lnTo>
                  <a:lnTo>
                    <a:pt x="2870" y="2590800"/>
                  </a:lnTo>
                  <a:lnTo>
                    <a:pt x="40970" y="2590812"/>
                  </a:lnTo>
                  <a:lnTo>
                    <a:pt x="41008" y="2514612"/>
                  </a:lnTo>
                  <a:close/>
                </a:path>
                <a:path w="42545" h="8077834">
                  <a:moveTo>
                    <a:pt x="41071" y="2400312"/>
                  </a:moveTo>
                  <a:lnTo>
                    <a:pt x="2971" y="2400300"/>
                  </a:lnTo>
                  <a:lnTo>
                    <a:pt x="2933" y="2476500"/>
                  </a:lnTo>
                  <a:lnTo>
                    <a:pt x="41033" y="2476512"/>
                  </a:lnTo>
                  <a:lnTo>
                    <a:pt x="41071" y="2400312"/>
                  </a:lnTo>
                  <a:close/>
                </a:path>
                <a:path w="42545" h="8077834">
                  <a:moveTo>
                    <a:pt x="41135" y="2286012"/>
                  </a:moveTo>
                  <a:lnTo>
                    <a:pt x="3035" y="2286000"/>
                  </a:lnTo>
                  <a:lnTo>
                    <a:pt x="2997" y="2362200"/>
                  </a:lnTo>
                  <a:lnTo>
                    <a:pt x="41097" y="2362212"/>
                  </a:lnTo>
                  <a:lnTo>
                    <a:pt x="41135" y="2286012"/>
                  </a:lnTo>
                  <a:close/>
                </a:path>
                <a:path w="42545" h="8077834">
                  <a:moveTo>
                    <a:pt x="41198" y="2171712"/>
                  </a:moveTo>
                  <a:lnTo>
                    <a:pt x="3098" y="2171700"/>
                  </a:lnTo>
                  <a:lnTo>
                    <a:pt x="3048" y="2247900"/>
                  </a:lnTo>
                  <a:lnTo>
                    <a:pt x="41148" y="2247912"/>
                  </a:lnTo>
                  <a:lnTo>
                    <a:pt x="41198" y="2171712"/>
                  </a:lnTo>
                  <a:close/>
                </a:path>
                <a:path w="42545" h="8077834">
                  <a:moveTo>
                    <a:pt x="41249" y="2057412"/>
                  </a:moveTo>
                  <a:lnTo>
                    <a:pt x="3149" y="2057400"/>
                  </a:lnTo>
                  <a:lnTo>
                    <a:pt x="3111" y="2133600"/>
                  </a:lnTo>
                  <a:lnTo>
                    <a:pt x="41211" y="2133612"/>
                  </a:lnTo>
                  <a:lnTo>
                    <a:pt x="41249" y="2057412"/>
                  </a:lnTo>
                  <a:close/>
                </a:path>
                <a:path w="42545" h="8077834">
                  <a:moveTo>
                    <a:pt x="41313" y="1943112"/>
                  </a:moveTo>
                  <a:lnTo>
                    <a:pt x="3213" y="1943100"/>
                  </a:lnTo>
                  <a:lnTo>
                    <a:pt x="3175" y="2019300"/>
                  </a:lnTo>
                  <a:lnTo>
                    <a:pt x="41275" y="2019312"/>
                  </a:lnTo>
                  <a:lnTo>
                    <a:pt x="41313" y="1943112"/>
                  </a:lnTo>
                  <a:close/>
                </a:path>
                <a:path w="42545" h="8077834">
                  <a:moveTo>
                    <a:pt x="41376" y="1828812"/>
                  </a:moveTo>
                  <a:lnTo>
                    <a:pt x="3276" y="1828800"/>
                  </a:lnTo>
                  <a:lnTo>
                    <a:pt x="3238" y="1905000"/>
                  </a:lnTo>
                  <a:lnTo>
                    <a:pt x="41338" y="1905012"/>
                  </a:lnTo>
                  <a:lnTo>
                    <a:pt x="41376" y="1828812"/>
                  </a:lnTo>
                  <a:close/>
                </a:path>
                <a:path w="42545" h="8077834">
                  <a:moveTo>
                    <a:pt x="41427" y="1714512"/>
                  </a:moveTo>
                  <a:lnTo>
                    <a:pt x="3327" y="1714500"/>
                  </a:lnTo>
                  <a:lnTo>
                    <a:pt x="3289" y="1790700"/>
                  </a:lnTo>
                  <a:lnTo>
                    <a:pt x="41389" y="1790712"/>
                  </a:lnTo>
                  <a:lnTo>
                    <a:pt x="41427" y="1714512"/>
                  </a:lnTo>
                  <a:close/>
                </a:path>
                <a:path w="42545" h="8077834">
                  <a:moveTo>
                    <a:pt x="41490" y="1600212"/>
                  </a:moveTo>
                  <a:lnTo>
                    <a:pt x="3390" y="1600200"/>
                  </a:lnTo>
                  <a:lnTo>
                    <a:pt x="3352" y="1676400"/>
                  </a:lnTo>
                  <a:lnTo>
                    <a:pt x="41452" y="1676412"/>
                  </a:lnTo>
                  <a:lnTo>
                    <a:pt x="41490" y="1600212"/>
                  </a:lnTo>
                  <a:close/>
                </a:path>
                <a:path w="42545" h="8077834">
                  <a:moveTo>
                    <a:pt x="41554" y="1485912"/>
                  </a:moveTo>
                  <a:lnTo>
                    <a:pt x="3454" y="1485900"/>
                  </a:lnTo>
                  <a:lnTo>
                    <a:pt x="3416" y="1562100"/>
                  </a:lnTo>
                  <a:lnTo>
                    <a:pt x="41516" y="1562112"/>
                  </a:lnTo>
                  <a:lnTo>
                    <a:pt x="41554" y="1485912"/>
                  </a:lnTo>
                  <a:close/>
                </a:path>
                <a:path w="42545" h="8077834">
                  <a:moveTo>
                    <a:pt x="41617" y="1371612"/>
                  </a:moveTo>
                  <a:lnTo>
                    <a:pt x="3517" y="1371600"/>
                  </a:lnTo>
                  <a:lnTo>
                    <a:pt x="3467" y="1447800"/>
                  </a:lnTo>
                  <a:lnTo>
                    <a:pt x="41567" y="1447812"/>
                  </a:lnTo>
                  <a:lnTo>
                    <a:pt x="41617" y="1371612"/>
                  </a:lnTo>
                  <a:close/>
                </a:path>
                <a:path w="42545" h="8077834">
                  <a:moveTo>
                    <a:pt x="41668" y="1257312"/>
                  </a:moveTo>
                  <a:lnTo>
                    <a:pt x="3568" y="1257300"/>
                  </a:lnTo>
                  <a:lnTo>
                    <a:pt x="3530" y="1333500"/>
                  </a:lnTo>
                  <a:lnTo>
                    <a:pt x="41630" y="1333512"/>
                  </a:lnTo>
                  <a:lnTo>
                    <a:pt x="41668" y="1257312"/>
                  </a:lnTo>
                  <a:close/>
                </a:path>
                <a:path w="42545" h="8077834">
                  <a:moveTo>
                    <a:pt x="41732" y="1143012"/>
                  </a:moveTo>
                  <a:lnTo>
                    <a:pt x="3632" y="1143000"/>
                  </a:lnTo>
                  <a:lnTo>
                    <a:pt x="3594" y="1219200"/>
                  </a:lnTo>
                  <a:lnTo>
                    <a:pt x="41694" y="1219212"/>
                  </a:lnTo>
                  <a:lnTo>
                    <a:pt x="41732" y="1143012"/>
                  </a:lnTo>
                  <a:close/>
                </a:path>
                <a:path w="42545" h="8077834">
                  <a:moveTo>
                    <a:pt x="41795" y="1028712"/>
                  </a:moveTo>
                  <a:lnTo>
                    <a:pt x="3695" y="1028700"/>
                  </a:lnTo>
                  <a:lnTo>
                    <a:pt x="3657" y="1104900"/>
                  </a:lnTo>
                  <a:lnTo>
                    <a:pt x="41757" y="1104912"/>
                  </a:lnTo>
                  <a:lnTo>
                    <a:pt x="41795" y="1028712"/>
                  </a:lnTo>
                  <a:close/>
                </a:path>
                <a:path w="42545" h="8077834">
                  <a:moveTo>
                    <a:pt x="41846" y="914412"/>
                  </a:moveTo>
                  <a:lnTo>
                    <a:pt x="3746" y="914400"/>
                  </a:lnTo>
                  <a:lnTo>
                    <a:pt x="3708" y="990600"/>
                  </a:lnTo>
                  <a:lnTo>
                    <a:pt x="41808" y="990612"/>
                  </a:lnTo>
                  <a:lnTo>
                    <a:pt x="41846" y="914412"/>
                  </a:lnTo>
                  <a:close/>
                </a:path>
                <a:path w="42545" h="8077834">
                  <a:moveTo>
                    <a:pt x="41910" y="800112"/>
                  </a:moveTo>
                  <a:lnTo>
                    <a:pt x="3810" y="800100"/>
                  </a:lnTo>
                  <a:lnTo>
                    <a:pt x="3771" y="876300"/>
                  </a:lnTo>
                  <a:lnTo>
                    <a:pt x="41871" y="876312"/>
                  </a:lnTo>
                  <a:lnTo>
                    <a:pt x="41910" y="800112"/>
                  </a:lnTo>
                  <a:close/>
                </a:path>
                <a:path w="42545" h="8077834">
                  <a:moveTo>
                    <a:pt x="41973" y="685812"/>
                  </a:moveTo>
                  <a:lnTo>
                    <a:pt x="3873" y="685800"/>
                  </a:lnTo>
                  <a:lnTo>
                    <a:pt x="3835" y="762000"/>
                  </a:lnTo>
                  <a:lnTo>
                    <a:pt x="41935" y="762012"/>
                  </a:lnTo>
                  <a:lnTo>
                    <a:pt x="41973" y="685812"/>
                  </a:lnTo>
                  <a:close/>
                </a:path>
                <a:path w="42545" h="8077834">
                  <a:moveTo>
                    <a:pt x="42037" y="571512"/>
                  </a:moveTo>
                  <a:lnTo>
                    <a:pt x="3937" y="571500"/>
                  </a:lnTo>
                  <a:lnTo>
                    <a:pt x="3886" y="647700"/>
                  </a:lnTo>
                  <a:lnTo>
                    <a:pt x="41986" y="647712"/>
                  </a:lnTo>
                  <a:lnTo>
                    <a:pt x="42037" y="571512"/>
                  </a:lnTo>
                  <a:close/>
                </a:path>
                <a:path w="42545" h="8077834">
                  <a:moveTo>
                    <a:pt x="42087" y="457212"/>
                  </a:moveTo>
                  <a:lnTo>
                    <a:pt x="3987" y="457200"/>
                  </a:lnTo>
                  <a:lnTo>
                    <a:pt x="3949" y="533400"/>
                  </a:lnTo>
                  <a:lnTo>
                    <a:pt x="42049" y="533412"/>
                  </a:lnTo>
                  <a:lnTo>
                    <a:pt x="42087" y="457212"/>
                  </a:lnTo>
                  <a:close/>
                </a:path>
                <a:path w="42545" h="8077834">
                  <a:moveTo>
                    <a:pt x="42151" y="342912"/>
                  </a:moveTo>
                  <a:lnTo>
                    <a:pt x="4051" y="342900"/>
                  </a:lnTo>
                  <a:lnTo>
                    <a:pt x="4013" y="419100"/>
                  </a:lnTo>
                  <a:lnTo>
                    <a:pt x="42113" y="419112"/>
                  </a:lnTo>
                  <a:lnTo>
                    <a:pt x="42151" y="342912"/>
                  </a:lnTo>
                  <a:close/>
                </a:path>
                <a:path w="42545" h="8077834">
                  <a:moveTo>
                    <a:pt x="42214" y="228612"/>
                  </a:moveTo>
                  <a:lnTo>
                    <a:pt x="4114" y="228600"/>
                  </a:lnTo>
                  <a:lnTo>
                    <a:pt x="4076" y="304800"/>
                  </a:lnTo>
                  <a:lnTo>
                    <a:pt x="42176" y="304812"/>
                  </a:lnTo>
                  <a:lnTo>
                    <a:pt x="42214" y="228612"/>
                  </a:lnTo>
                  <a:close/>
                </a:path>
                <a:path w="42545" h="8077834">
                  <a:moveTo>
                    <a:pt x="42265" y="114312"/>
                  </a:moveTo>
                  <a:lnTo>
                    <a:pt x="4165" y="114300"/>
                  </a:lnTo>
                  <a:lnTo>
                    <a:pt x="4127" y="190500"/>
                  </a:lnTo>
                  <a:lnTo>
                    <a:pt x="42227" y="190512"/>
                  </a:lnTo>
                  <a:lnTo>
                    <a:pt x="42265" y="114312"/>
                  </a:lnTo>
                  <a:close/>
                </a:path>
                <a:path w="42545" h="8077834">
                  <a:moveTo>
                    <a:pt x="42329" y="12"/>
                  </a:moveTo>
                  <a:lnTo>
                    <a:pt x="4229" y="0"/>
                  </a:lnTo>
                  <a:lnTo>
                    <a:pt x="4191" y="76200"/>
                  </a:lnTo>
                  <a:lnTo>
                    <a:pt x="42291" y="76212"/>
                  </a:lnTo>
                  <a:lnTo>
                    <a:pt x="42329" y="12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6987" y="12"/>
              <a:ext cx="1021715" cy="7286625"/>
            </a:xfrm>
            <a:custGeom>
              <a:avLst/>
              <a:gdLst/>
              <a:ahLst/>
              <a:cxnLst/>
              <a:rect l="l" t="t" r="r" b="b"/>
              <a:pathLst>
                <a:path w="1021714" h="7286625">
                  <a:moveTo>
                    <a:pt x="762000" y="6905612"/>
                  </a:moveTo>
                  <a:lnTo>
                    <a:pt x="759142" y="6858978"/>
                  </a:lnTo>
                  <a:lnTo>
                    <a:pt x="750582" y="6813042"/>
                  </a:lnTo>
                  <a:lnTo>
                    <a:pt x="736473" y="6768503"/>
                  </a:lnTo>
                  <a:lnTo>
                    <a:pt x="717016" y="6726021"/>
                  </a:lnTo>
                  <a:lnTo>
                    <a:pt x="692505" y="6686232"/>
                  </a:lnTo>
                  <a:lnTo>
                    <a:pt x="663308" y="6649758"/>
                  </a:lnTo>
                  <a:lnTo>
                    <a:pt x="629869" y="6617119"/>
                  </a:lnTo>
                  <a:lnTo>
                    <a:pt x="592683" y="6588823"/>
                  </a:lnTo>
                  <a:lnTo>
                    <a:pt x="552310" y="6565303"/>
                  </a:lnTo>
                  <a:lnTo>
                    <a:pt x="509358" y="6546888"/>
                  </a:lnTo>
                  <a:lnTo>
                    <a:pt x="464489" y="6533870"/>
                  </a:lnTo>
                  <a:lnTo>
                    <a:pt x="418350" y="6526454"/>
                  </a:lnTo>
                  <a:lnTo>
                    <a:pt x="381000" y="6524612"/>
                  </a:lnTo>
                  <a:lnTo>
                    <a:pt x="371652" y="6524739"/>
                  </a:lnTo>
                  <a:lnTo>
                    <a:pt x="325107" y="6528740"/>
                  </a:lnTo>
                  <a:lnTo>
                    <a:pt x="279387" y="6538417"/>
                  </a:lnTo>
                  <a:lnTo>
                    <a:pt x="235204" y="6553619"/>
                  </a:lnTo>
                  <a:lnTo>
                    <a:pt x="193205" y="6574117"/>
                  </a:lnTo>
                  <a:lnTo>
                    <a:pt x="154038" y="6599593"/>
                  </a:lnTo>
                  <a:lnTo>
                    <a:pt x="118287" y="6629679"/>
                  </a:lnTo>
                  <a:lnTo>
                    <a:pt x="86487" y="6663918"/>
                  </a:lnTo>
                  <a:lnTo>
                    <a:pt x="59118" y="6701790"/>
                  </a:lnTo>
                  <a:lnTo>
                    <a:pt x="36588" y="6742722"/>
                  </a:lnTo>
                  <a:lnTo>
                    <a:pt x="19240" y="6786105"/>
                  </a:lnTo>
                  <a:lnTo>
                    <a:pt x="7327" y="6831292"/>
                  </a:lnTo>
                  <a:lnTo>
                    <a:pt x="1041" y="6877596"/>
                  </a:lnTo>
                  <a:lnTo>
                    <a:pt x="0" y="6905612"/>
                  </a:lnTo>
                  <a:lnTo>
                    <a:pt x="127" y="6914972"/>
                  </a:lnTo>
                  <a:lnTo>
                    <a:pt x="4127" y="6961518"/>
                  </a:lnTo>
                  <a:lnTo>
                    <a:pt x="13804" y="7007238"/>
                  </a:lnTo>
                  <a:lnTo>
                    <a:pt x="29006" y="7051421"/>
                  </a:lnTo>
                  <a:lnTo>
                    <a:pt x="49504" y="7093420"/>
                  </a:lnTo>
                  <a:lnTo>
                    <a:pt x="74980" y="7132574"/>
                  </a:lnTo>
                  <a:lnTo>
                    <a:pt x="105067" y="7168337"/>
                  </a:lnTo>
                  <a:lnTo>
                    <a:pt x="139306" y="7200138"/>
                  </a:lnTo>
                  <a:lnTo>
                    <a:pt x="177177" y="7227506"/>
                  </a:lnTo>
                  <a:lnTo>
                    <a:pt x="218109" y="7250036"/>
                  </a:lnTo>
                  <a:lnTo>
                    <a:pt x="261493" y="7267384"/>
                  </a:lnTo>
                  <a:lnTo>
                    <a:pt x="306679" y="7279297"/>
                  </a:lnTo>
                  <a:lnTo>
                    <a:pt x="352983" y="7285583"/>
                  </a:lnTo>
                  <a:lnTo>
                    <a:pt x="381000" y="7286612"/>
                  </a:lnTo>
                  <a:lnTo>
                    <a:pt x="390359" y="7286498"/>
                  </a:lnTo>
                  <a:lnTo>
                    <a:pt x="436905" y="7282497"/>
                  </a:lnTo>
                  <a:lnTo>
                    <a:pt x="482625" y="7272820"/>
                  </a:lnTo>
                  <a:lnTo>
                    <a:pt x="526808" y="7257618"/>
                  </a:lnTo>
                  <a:lnTo>
                    <a:pt x="568807" y="7237120"/>
                  </a:lnTo>
                  <a:lnTo>
                    <a:pt x="607961" y="7211644"/>
                  </a:lnTo>
                  <a:lnTo>
                    <a:pt x="643724" y="7181558"/>
                  </a:lnTo>
                  <a:lnTo>
                    <a:pt x="675525" y="7147319"/>
                  </a:lnTo>
                  <a:lnTo>
                    <a:pt x="702894" y="7109447"/>
                  </a:lnTo>
                  <a:lnTo>
                    <a:pt x="725424" y="7068515"/>
                  </a:lnTo>
                  <a:lnTo>
                    <a:pt x="742772" y="7025132"/>
                  </a:lnTo>
                  <a:lnTo>
                    <a:pt x="754684" y="6979945"/>
                  </a:lnTo>
                  <a:lnTo>
                    <a:pt x="760971" y="6933641"/>
                  </a:lnTo>
                  <a:lnTo>
                    <a:pt x="762000" y="6905612"/>
                  </a:lnTo>
                  <a:close/>
                </a:path>
                <a:path w="1021714" h="7286625">
                  <a:moveTo>
                    <a:pt x="1021054" y="904875"/>
                  </a:moveTo>
                  <a:lnTo>
                    <a:pt x="982954" y="904862"/>
                  </a:lnTo>
                  <a:lnTo>
                    <a:pt x="982916" y="981062"/>
                  </a:lnTo>
                  <a:lnTo>
                    <a:pt x="1021016" y="981075"/>
                  </a:lnTo>
                  <a:lnTo>
                    <a:pt x="1021054" y="904875"/>
                  </a:lnTo>
                  <a:close/>
                </a:path>
                <a:path w="1021714" h="7286625">
                  <a:moveTo>
                    <a:pt x="1021118" y="790575"/>
                  </a:moveTo>
                  <a:lnTo>
                    <a:pt x="983018" y="790562"/>
                  </a:lnTo>
                  <a:lnTo>
                    <a:pt x="982980" y="866762"/>
                  </a:lnTo>
                  <a:lnTo>
                    <a:pt x="1021080" y="866775"/>
                  </a:lnTo>
                  <a:lnTo>
                    <a:pt x="1021118" y="790575"/>
                  </a:lnTo>
                  <a:close/>
                </a:path>
                <a:path w="1021714" h="7286625">
                  <a:moveTo>
                    <a:pt x="1021181" y="676275"/>
                  </a:moveTo>
                  <a:lnTo>
                    <a:pt x="983081" y="676262"/>
                  </a:lnTo>
                  <a:lnTo>
                    <a:pt x="983030" y="752462"/>
                  </a:lnTo>
                  <a:lnTo>
                    <a:pt x="1021130" y="752475"/>
                  </a:lnTo>
                  <a:lnTo>
                    <a:pt x="1021181" y="676275"/>
                  </a:lnTo>
                  <a:close/>
                </a:path>
                <a:path w="1021714" h="7286625">
                  <a:moveTo>
                    <a:pt x="1021232" y="561975"/>
                  </a:moveTo>
                  <a:lnTo>
                    <a:pt x="983132" y="561962"/>
                  </a:lnTo>
                  <a:lnTo>
                    <a:pt x="983094" y="638162"/>
                  </a:lnTo>
                  <a:lnTo>
                    <a:pt x="1021194" y="638175"/>
                  </a:lnTo>
                  <a:lnTo>
                    <a:pt x="1021232" y="561975"/>
                  </a:lnTo>
                  <a:close/>
                </a:path>
                <a:path w="1021714" h="7286625">
                  <a:moveTo>
                    <a:pt x="1021295" y="447675"/>
                  </a:moveTo>
                  <a:lnTo>
                    <a:pt x="983195" y="447662"/>
                  </a:lnTo>
                  <a:lnTo>
                    <a:pt x="983157" y="523862"/>
                  </a:lnTo>
                  <a:lnTo>
                    <a:pt x="1021257" y="523875"/>
                  </a:lnTo>
                  <a:lnTo>
                    <a:pt x="1021295" y="447675"/>
                  </a:lnTo>
                  <a:close/>
                </a:path>
                <a:path w="1021714" h="7286625">
                  <a:moveTo>
                    <a:pt x="1021359" y="333375"/>
                  </a:moveTo>
                  <a:lnTo>
                    <a:pt x="983259" y="333362"/>
                  </a:lnTo>
                  <a:lnTo>
                    <a:pt x="983221" y="409562"/>
                  </a:lnTo>
                  <a:lnTo>
                    <a:pt x="1021321" y="409575"/>
                  </a:lnTo>
                  <a:lnTo>
                    <a:pt x="1021359" y="333375"/>
                  </a:lnTo>
                  <a:close/>
                </a:path>
                <a:path w="1021714" h="7286625">
                  <a:moveTo>
                    <a:pt x="1021410" y="219075"/>
                  </a:moveTo>
                  <a:lnTo>
                    <a:pt x="983310" y="219062"/>
                  </a:lnTo>
                  <a:lnTo>
                    <a:pt x="983272" y="295262"/>
                  </a:lnTo>
                  <a:lnTo>
                    <a:pt x="1021372" y="295275"/>
                  </a:lnTo>
                  <a:lnTo>
                    <a:pt x="1021410" y="219075"/>
                  </a:lnTo>
                  <a:close/>
                </a:path>
                <a:path w="1021714" h="7286625">
                  <a:moveTo>
                    <a:pt x="1021473" y="104775"/>
                  </a:moveTo>
                  <a:lnTo>
                    <a:pt x="983373" y="104762"/>
                  </a:lnTo>
                  <a:lnTo>
                    <a:pt x="983335" y="180962"/>
                  </a:lnTo>
                  <a:lnTo>
                    <a:pt x="1021435" y="180975"/>
                  </a:lnTo>
                  <a:lnTo>
                    <a:pt x="1021473" y="104775"/>
                  </a:lnTo>
                  <a:close/>
                </a:path>
                <a:path w="1021714" h="7286625">
                  <a:moveTo>
                    <a:pt x="1021524" y="0"/>
                  </a:moveTo>
                  <a:lnTo>
                    <a:pt x="983424" y="0"/>
                  </a:lnTo>
                  <a:lnTo>
                    <a:pt x="983399" y="66662"/>
                  </a:lnTo>
                  <a:lnTo>
                    <a:pt x="1021499" y="66675"/>
                  </a:lnTo>
                  <a:lnTo>
                    <a:pt x="1021524" y="0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9353550" y="7937500"/>
            <a:ext cx="4540250" cy="68770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05990" algn="r">
              <a:lnSpc>
                <a:spcPct val="125000"/>
              </a:lnSpc>
              <a:spcBef>
                <a:spcPts val="100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Source: 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www.lifegate.com/history-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climate-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3"/>
              </a:rPr>
              <a:t>change-conferences</a:t>
            </a:r>
            <a:endParaRPr sz="1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225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https://unfccc.int/timeline/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74270" y="679767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2011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619375" y="161925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826645" y="189230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2005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68750" y="1892303"/>
            <a:ext cx="5212080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Први састанак страна Кјото протокола (CMP1) одржан је у Монтреалу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618913" y="542556"/>
            <a:ext cx="1267460" cy="4058285"/>
            <a:chOff x="2618912" y="542553"/>
            <a:chExt cx="1267460" cy="4058285"/>
          </a:xfrm>
        </p:grpSpPr>
        <p:sp>
          <p:nvSpPr>
            <p:cNvPr id="12" name="object 12"/>
            <p:cNvSpPr/>
            <p:nvPr/>
          </p:nvSpPr>
          <p:spPr>
            <a:xfrm>
              <a:off x="3428999" y="20002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0449" y="1943099"/>
              <a:ext cx="114299" cy="1142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419474" y="923925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90924" y="866775"/>
              <a:ext cx="114299" cy="11429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18912" y="542553"/>
              <a:ext cx="762749" cy="76199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628899" y="3838574"/>
              <a:ext cx="762000" cy="762000"/>
            </a:xfrm>
            <a:custGeom>
              <a:avLst/>
              <a:gdLst/>
              <a:ahLst/>
              <a:cxnLst/>
              <a:rect l="l" t="t" r="r" b="b"/>
              <a:pathLst>
                <a:path w="762000" h="762000">
                  <a:moveTo>
                    <a:pt x="380999" y="761999"/>
                  </a:moveTo>
                  <a:lnTo>
                    <a:pt x="334358" y="759134"/>
                  </a:lnTo>
                  <a:lnTo>
                    <a:pt x="288424" y="750582"/>
                  </a:lnTo>
                  <a:lnTo>
                    <a:pt x="243882" y="736471"/>
                  </a:lnTo>
                  <a:lnTo>
                    <a:pt x="201397" y="717011"/>
                  </a:lnTo>
                  <a:lnTo>
                    <a:pt x="161614" y="692498"/>
                  </a:lnTo>
                  <a:lnTo>
                    <a:pt x="125135" y="663302"/>
                  </a:lnTo>
                  <a:lnTo>
                    <a:pt x="92505" y="629861"/>
                  </a:lnTo>
                  <a:lnTo>
                    <a:pt x="64210" y="592672"/>
                  </a:lnTo>
                  <a:lnTo>
                    <a:pt x="40680" y="552299"/>
                  </a:lnTo>
                  <a:lnTo>
                    <a:pt x="22271" y="509355"/>
                  </a:lnTo>
                  <a:lnTo>
                    <a:pt x="9257" y="464480"/>
                  </a:lnTo>
                  <a:lnTo>
                    <a:pt x="1834" y="418344"/>
                  </a:lnTo>
                  <a:lnTo>
                    <a:pt x="0" y="380999"/>
                  </a:lnTo>
                  <a:lnTo>
                    <a:pt x="114" y="371646"/>
                  </a:lnTo>
                  <a:lnTo>
                    <a:pt x="4123" y="325095"/>
                  </a:lnTo>
                  <a:lnTo>
                    <a:pt x="13800" y="279385"/>
                  </a:lnTo>
                  <a:lnTo>
                    <a:pt x="29001" y="235197"/>
                  </a:lnTo>
                  <a:lnTo>
                    <a:pt x="49498" y="193203"/>
                  </a:lnTo>
                  <a:lnTo>
                    <a:pt x="74977" y="154038"/>
                  </a:lnTo>
                  <a:lnTo>
                    <a:pt x="105059" y="118286"/>
                  </a:lnTo>
                  <a:lnTo>
                    <a:pt x="139296" y="86483"/>
                  </a:lnTo>
                  <a:lnTo>
                    <a:pt x="177168" y="59109"/>
                  </a:lnTo>
                  <a:lnTo>
                    <a:pt x="218101" y="36579"/>
                  </a:lnTo>
                  <a:lnTo>
                    <a:pt x="261484" y="19230"/>
                  </a:lnTo>
                  <a:lnTo>
                    <a:pt x="306670" y="7320"/>
                  </a:lnTo>
                  <a:lnTo>
                    <a:pt x="352974" y="1031"/>
                  </a:lnTo>
                  <a:lnTo>
                    <a:pt x="380999" y="0"/>
                  </a:lnTo>
                  <a:lnTo>
                    <a:pt x="390353" y="114"/>
                  </a:lnTo>
                  <a:lnTo>
                    <a:pt x="436904" y="4123"/>
                  </a:lnTo>
                  <a:lnTo>
                    <a:pt x="482614" y="13800"/>
                  </a:lnTo>
                  <a:lnTo>
                    <a:pt x="526802" y="29001"/>
                  </a:lnTo>
                  <a:lnTo>
                    <a:pt x="568796" y="49498"/>
                  </a:lnTo>
                  <a:lnTo>
                    <a:pt x="607961" y="74977"/>
                  </a:lnTo>
                  <a:lnTo>
                    <a:pt x="643712" y="105059"/>
                  </a:lnTo>
                  <a:lnTo>
                    <a:pt x="675516" y="139296"/>
                  </a:lnTo>
                  <a:lnTo>
                    <a:pt x="702890" y="177168"/>
                  </a:lnTo>
                  <a:lnTo>
                    <a:pt x="725420" y="218101"/>
                  </a:lnTo>
                  <a:lnTo>
                    <a:pt x="742769" y="261484"/>
                  </a:lnTo>
                  <a:lnTo>
                    <a:pt x="754679" y="306670"/>
                  </a:lnTo>
                  <a:lnTo>
                    <a:pt x="760967" y="352974"/>
                  </a:lnTo>
                  <a:lnTo>
                    <a:pt x="761999" y="380999"/>
                  </a:lnTo>
                  <a:lnTo>
                    <a:pt x="761885" y="390353"/>
                  </a:lnTo>
                  <a:lnTo>
                    <a:pt x="757876" y="436904"/>
                  </a:lnTo>
                  <a:lnTo>
                    <a:pt x="748199" y="482614"/>
                  </a:lnTo>
                  <a:lnTo>
                    <a:pt x="732997" y="526802"/>
                  </a:lnTo>
                  <a:lnTo>
                    <a:pt x="712501" y="568796"/>
                  </a:lnTo>
                  <a:lnTo>
                    <a:pt x="687022" y="607961"/>
                  </a:lnTo>
                  <a:lnTo>
                    <a:pt x="656940" y="643712"/>
                  </a:lnTo>
                  <a:lnTo>
                    <a:pt x="622703" y="675516"/>
                  </a:lnTo>
                  <a:lnTo>
                    <a:pt x="584831" y="702890"/>
                  </a:lnTo>
                  <a:lnTo>
                    <a:pt x="543898" y="725420"/>
                  </a:lnTo>
                  <a:lnTo>
                    <a:pt x="500515" y="742769"/>
                  </a:lnTo>
                  <a:lnTo>
                    <a:pt x="455329" y="754679"/>
                  </a:lnTo>
                  <a:lnTo>
                    <a:pt x="409025" y="760967"/>
                  </a:lnTo>
                  <a:lnTo>
                    <a:pt x="380999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959225" y="815978"/>
            <a:ext cx="4025900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2003: Препоруке IPCC-а за најбољу праксу за сектор LULUCF-а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458574" y="228603"/>
            <a:ext cx="1181100" cy="1390649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836170" y="411162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2007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68750" y="3968751"/>
            <a:ext cx="3074670" cy="393056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Успостављена је Бали мапа путаОбјављивање четвртог извештаја о процени IPCC-а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42925" y="2714254"/>
            <a:ext cx="3352800" cy="3458210"/>
            <a:chOff x="542925" y="2714253"/>
            <a:chExt cx="3352800" cy="3458210"/>
          </a:xfrm>
        </p:grpSpPr>
        <p:sp>
          <p:nvSpPr>
            <p:cNvPr id="23" name="object 23"/>
            <p:cNvSpPr/>
            <p:nvPr/>
          </p:nvSpPr>
          <p:spPr>
            <a:xfrm>
              <a:off x="3438524" y="421957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4162424"/>
              <a:ext cx="114299" cy="11429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428999" y="309562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0449" y="3038474"/>
              <a:ext cx="114299" cy="11429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28437" y="2714253"/>
              <a:ext cx="762749" cy="76199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2925" y="4829174"/>
              <a:ext cx="3171824" cy="1343024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8226425" y="3884930"/>
            <a:ext cx="3345815" cy="1397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Балијски план, укључујући и Бали акциони план, отвара пут за нови преговарачки процес за борбу против климатских промена. План има пет главних категорија: заједничка визија, ублажавање, прилагођавање, технологија и финансирање.</a:t>
            </a:r>
          </a:p>
        </p:txBody>
      </p:sp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30026" y="3781428"/>
            <a:ext cx="876299" cy="876299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12655552" y="4149727"/>
            <a:ext cx="1422401" cy="26225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8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IPCC</a:t>
            </a:r>
            <a:r>
              <a:rPr sz="800" spc="-1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ru-RU" sz="8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осваја Нобелову награду за мир</a:t>
            </a:r>
            <a:endParaRPr sz="8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32" name="object 3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953627" y="2476501"/>
            <a:ext cx="819149" cy="1228724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3968752" y="2844803"/>
            <a:ext cx="2262505" cy="562333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Смернице IPCC-а из 2006. за националне инвентаре гасова стаклене баште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858499" y="2476501"/>
            <a:ext cx="866774" cy="1228724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5467350" y="5281930"/>
            <a:ext cx="3467100" cy="1397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COP 16: Канкунски споразуми су свеобухватан скуп мера које су владе предузеле како би помогле земљама у развоју у суочавању са климатским променама. Успостављени су Зелени климатски фонд, Технолошки механизам и Канкунски оквир за адаптацију.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3978275" y="5397499"/>
            <a:ext cx="12433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spc="-10" dirty="0" err="1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Канкунски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споразуми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35277" y="5397499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130303" y="5026026"/>
            <a:ext cx="61404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7</a:t>
            </a:r>
            <a:r>
              <a:rPr sz="1100" spc="-3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milliard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58874" y="5454649"/>
            <a:ext cx="50419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+0.72°C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52477" y="5797550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149353" y="5826126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390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2" name="object 4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886950" y="5499103"/>
            <a:ext cx="1057274" cy="666749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2257425" y="6848475"/>
            <a:ext cx="1638300" cy="533400"/>
            <a:chOff x="2257425" y="6848475"/>
            <a:chExt cx="1638300" cy="533400"/>
          </a:xfrm>
        </p:grpSpPr>
        <p:sp>
          <p:nvSpPr>
            <p:cNvPr id="44" name="object 44"/>
            <p:cNvSpPr/>
            <p:nvPr/>
          </p:nvSpPr>
          <p:spPr>
            <a:xfrm>
              <a:off x="2257425" y="7191374"/>
              <a:ext cx="542925" cy="190500"/>
            </a:xfrm>
            <a:custGeom>
              <a:avLst/>
              <a:gdLst/>
              <a:ahLst/>
              <a:cxnLst/>
              <a:rect l="l" t="t" r="r" b="b"/>
              <a:pathLst>
                <a:path w="542925" h="190500">
                  <a:moveTo>
                    <a:pt x="54292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542924" y="0"/>
                  </a:lnTo>
                  <a:lnTo>
                    <a:pt x="542924" y="1904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448049" y="690562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9499" y="6848475"/>
              <a:ext cx="114299" cy="114299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3968751" y="6797675"/>
            <a:ext cx="264160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Дурбанска платформа за унапређено деловање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8612" y="2062162"/>
            <a:ext cx="6010274" cy="38957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33402" y="0"/>
            <a:ext cx="3362325" cy="8982710"/>
            <a:chOff x="533400" y="0"/>
            <a:chExt cx="3362325" cy="8982710"/>
          </a:xfrm>
        </p:grpSpPr>
        <p:sp>
          <p:nvSpPr>
            <p:cNvPr id="4" name="object 4"/>
            <p:cNvSpPr/>
            <p:nvPr/>
          </p:nvSpPr>
          <p:spPr>
            <a:xfrm>
              <a:off x="3645712" y="904874"/>
              <a:ext cx="42545" cy="8077834"/>
            </a:xfrm>
            <a:custGeom>
              <a:avLst/>
              <a:gdLst/>
              <a:ahLst/>
              <a:cxnLst/>
              <a:rect l="l" t="t" r="r" b="b"/>
              <a:pathLst>
                <a:path w="42545" h="8077834">
                  <a:moveTo>
                    <a:pt x="38138" y="8001013"/>
                  </a:moveTo>
                  <a:lnTo>
                    <a:pt x="38" y="8001000"/>
                  </a:lnTo>
                  <a:lnTo>
                    <a:pt x="0" y="8077200"/>
                  </a:lnTo>
                  <a:lnTo>
                    <a:pt x="38100" y="8077213"/>
                  </a:lnTo>
                  <a:lnTo>
                    <a:pt x="38138" y="8001013"/>
                  </a:lnTo>
                  <a:close/>
                </a:path>
                <a:path w="42545" h="8077834">
                  <a:moveTo>
                    <a:pt x="38201" y="7886713"/>
                  </a:moveTo>
                  <a:lnTo>
                    <a:pt x="101" y="7886700"/>
                  </a:lnTo>
                  <a:lnTo>
                    <a:pt x="63" y="7962900"/>
                  </a:lnTo>
                  <a:lnTo>
                    <a:pt x="38163" y="7962913"/>
                  </a:lnTo>
                  <a:lnTo>
                    <a:pt x="38201" y="7886713"/>
                  </a:lnTo>
                  <a:close/>
                </a:path>
                <a:path w="42545" h="8077834">
                  <a:moveTo>
                    <a:pt x="38265" y="7772413"/>
                  </a:moveTo>
                  <a:lnTo>
                    <a:pt x="165" y="7772400"/>
                  </a:lnTo>
                  <a:lnTo>
                    <a:pt x="127" y="7848600"/>
                  </a:lnTo>
                  <a:lnTo>
                    <a:pt x="38227" y="7848613"/>
                  </a:lnTo>
                  <a:lnTo>
                    <a:pt x="38265" y="7772413"/>
                  </a:lnTo>
                  <a:close/>
                </a:path>
                <a:path w="42545" h="8077834">
                  <a:moveTo>
                    <a:pt x="38315" y="7658113"/>
                  </a:moveTo>
                  <a:lnTo>
                    <a:pt x="215" y="7658100"/>
                  </a:lnTo>
                  <a:lnTo>
                    <a:pt x="177" y="7734300"/>
                  </a:lnTo>
                  <a:lnTo>
                    <a:pt x="38277" y="7734313"/>
                  </a:lnTo>
                  <a:lnTo>
                    <a:pt x="38315" y="7658113"/>
                  </a:lnTo>
                  <a:close/>
                </a:path>
                <a:path w="42545" h="8077834">
                  <a:moveTo>
                    <a:pt x="38379" y="7543813"/>
                  </a:moveTo>
                  <a:lnTo>
                    <a:pt x="279" y="7543800"/>
                  </a:lnTo>
                  <a:lnTo>
                    <a:pt x="241" y="7620000"/>
                  </a:lnTo>
                  <a:lnTo>
                    <a:pt x="38341" y="7620013"/>
                  </a:lnTo>
                  <a:lnTo>
                    <a:pt x="38379" y="7543813"/>
                  </a:lnTo>
                  <a:close/>
                </a:path>
                <a:path w="42545" h="8077834">
                  <a:moveTo>
                    <a:pt x="38442" y="7429513"/>
                  </a:moveTo>
                  <a:lnTo>
                    <a:pt x="342" y="7429500"/>
                  </a:lnTo>
                  <a:lnTo>
                    <a:pt x="304" y="7505700"/>
                  </a:lnTo>
                  <a:lnTo>
                    <a:pt x="38404" y="7505713"/>
                  </a:lnTo>
                  <a:lnTo>
                    <a:pt x="38442" y="7429513"/>
                  </a:lnTo>
                  <a:close/>
                </a:path>
                <a:path w="42545" h="8077834">
                  <a:moveTo>
                    <a:pt x="38506" y="7315213"/>
                  </a:moveTo>
                  <a:lnTo>
                    <a:pt x="406" y="7315200"/>
                  </a:lnTo>
                  <a:lnTo>
                    <a:pt x="355" y="7391400"/>
                  </a:lnTo>
                  <a:lnTo>
                    <a:pt x="38455" y="7391413"/>
                  </a:lnTo>
                  <a:lnTo>
                    <a:pt x="38506" y="7315213"/>
                  </a:lnTo>
                  <a:close/>
                </a:path>
                <a:path w="42545" h="8077834">
                  <a:moveTo>
                    <a:pt x="38557" y="7200913"/>
                  </a:moveTo>
                  <a:lnTo>
                    <a:pt x="457" y="7200900"/>
                  </a:lnTo>
                  <a:lnTo>
                    <a:pt x="419" y="7277100"/>
                  </a:lnTo>
                  <a:lnTo>
                    <a:pt x="38519" y="7277113"/>
                  </a:lnTo>
                  <a:lnTo>
                    <a:pt x="38557" y="7200913"/>
                  </a:lnTo>
                  <a:close/>
                </a:path>
                <a:path w="42545" h="8077834">
                  <a:moveTo>
                    <a:pt x="38620" y="7086613"/>
                  </a:moveTo>
                  <a:lnTo>
                    <a:pt x="520" y="7086600"/>
                  </a:lnTo>
                  <a:lnTo>
                    <a:pt x="482" y="7162800"/>
                  </a:lnTo>
                  <a:lnTo>
                    <a:pt x="38582" y="7162813"/>
                  </a:lnTo>
                  <a:lnTo>
                    <a:pt x="38620" y="7086613"/>
                  </a:lnTo>
                  <a:close/>
                </a:path>
                <a:path w="42545" h="8077834">
                  <a:moveTo>
                    <a:pt x="38684" y="6972313"/>
                  </a:moveTo>
                  <a:lnTo>
                    <a:pt x="584" y="6972300"/>
                  </a:lnTo>
                  <a:lnTo>
                    <a:pt x="546" y="7048500"/>
                  </a:lnTo>
                  <a:lnTo>
                    <a:pt x="38646" y="7048513"/>
                  </a:lnTo>
                  <a:lnTo>
                    <a:pt x="38684" y="6972313"/>
                  </a:lnTo>
                  <a:close/>
                </a:path>
                <a:path w="42545" h="8077834">
                  <a:moveTo>
                    <a:pt x="38735" y="6858013"/>
                  </a:moveTo>
                  <a:lnTo>
                    <a:pt x="635" y="6858000"/>
                  </a:lnTo>
                  <a:lnTo>
                    <a:pt x="596" y="6934200"/>
                  </a:lnTo>
                  <a:lnTo>
                    <a:pt x="38696" y="6934213"/>
                  </a:lnTo>
                  <a:lnTo>
                    <a:pt x="38735" y="6858013"/>
                  </a:lnTo>
                  <a:close/>
                </a:path>
                <a:path w="42545" h="8077834">
                  <a:moveTo>
                    <a:pt x="38798" y="6743713"/>
                  </a:moveTo>
                  <a:lnTo>
                    <a:pt x="698" y="6743700"/>
                  </a:lnTo>
                  <a:lnTo>
                    <a:pt x="660" y="6819900"/>
                  </a:lnTo>
                  <a:lnTo>
                    <a:pt x="38760" y="6819913"/>
                  </a:lnTo>
                  <a:lnTo>
                    <a:pt x="38798" y="6743713"/>
                  </a:lnTo>
                  <a:close/>
                </a:path>
                <a:path w="42545" h="8077834">
                  <a:moveTo>
                    <a:pt x="38862" y="6629413"/>
                  </a:moveTo>
                  <a:lnTo>
                    <a:pt x="762" y="6629400"/>
                  </a:lnTo>
                  <a:lnTo>
                    <a:pt x="723" y="6705600"/>
                  </a:lnTo>
                  <a:lnTo>
                    <a:pt x="38823" y="6705613"/>
                  </a:lnTo>
                  <a:lnTo>
                    <a:pt x="38862" y="6629413"/>
                  </a:lnTo>
                  <a:close/>
                </a:path>
                <a:path w="42545" h="8077834">
                  <a:moveTo>
                    <a:pt x="38925" y="6515113"/>
                  </a:moveTo>
                  <a:lnTo>
                    <a:pt x="825" y="6515100"/>
                  </a:lnTo>
                  <a:lnTo>
                    <a:pt x="774" y="6591300"/>
                  </a:lnTo>
                  <a:lnTo>
                    <a:pt x="38874" y="6591313"/>
                  </a:lnTo>
                  <a:lnTo>
                    <a:pt x="38925" y="6515113"/>
                  </a:lnTo>
                  <a:close/>
                </a:path>
                <a:path w="42545" h="8077834">
                  <a:moveTo>
                    <a:pt x="38976" y="6400813"/>
                  </a:moveTo>
                  <a:lnTo>
                    <a:pt x="876" y="6400800"/>
                  </a:lnTo>
                  <a:lnTo>
                    <a:pt x="838" y="6477000"/>
                  </a:lnTo>
                  <a:lnTo>
                    <a:pt x="38938" y="6477013"/>
                  </a:lnTo>
                  <a:lnTo>
                    <a:pt x="38976" y="6400813"/>
                  </a:lnTo>
                  <a:close/>
                </a:path>
                <a:path w="42545" h="8077834">
                  <a:moveTo>
                    <a:pt x="39039" y="6286512"/>
                  </a:moveTo>
                  <a:lnTo>
                    <a:pt x="939" y="6286500"/>
                  </a:lnTo>
                  <a:lnTo>
                    <a:pt x="901" y="6362700"/>
                  </a:lnTo>
                  <a:lnTo>
                    <a:pt x="39001" y="6362713"/>
                  </a:lnTo>
                  <a:lnTo>
                    <a:pt x="39039" y="6286512"/>
                  </a:lnTo>
                  <a:close/>
                </a:path>
                <a:path w="42545" h="8077834">
                  <a:moveTo>
                    <a:pt x="39103" y="6172212"/>
                  </a:moveTo>
                  <a:lnTo>
                    <a:pt x="1003" y="6172200"/>
                  </a:lnTo>
                  <a:lnTo>
                    <a:pt x="965" y="6248400"/>
                  </a:lnTo>
                  <a:lnTo>
                    <a:pt x="39065" y="6248412"/>
                  </a:lnTo>
                  <a:lnTo>
                    <a:pt x="39103" y="6172212"/>
                  </a:lnTo>
                  <a:close/>
                </a:path>
                <a:path w="42545" h="8077834">
                  <a:moveTo>
                    <a:pt x="39154" y="6057912"/>
                  </a:moveTo>
                  <a:lnTo>
                    <a:pt x="1054" y="6057900"/>
                  </a:lnTo>
                  <a:lnTo>
                    <a:pt x="1016" y="6134100"/>
                  </a:lnTo>
                  <a:lnTo>
                    <a:pt x="39116" y="6134112"/>
                  </a:lnTo>
                  <a:lnTo>
                    <a:pt x="39154" y="6057912"/>
                  </a:lnTo>
                  <a:close/>
                </a:path>
                <a:path w="42545" h="8077834">
                  <a:moveTo>
                    <a:pt x="39217" y="5943612"/>
                  </a:moveTo>
                  <a:lnTo>
                    <a:pt x="1117" y="5943600"/>
                  </a:lnTo>
                  <a:lnTo>
                    <a:pt x="1079" y="6019800"/>
                  </a:lnTo>
                  <a:lnTo>
                    <a:pt x="39179" y="6019812"/>
                  </a:lnTo>
                  <a:lnTo>
                    <a:pt x="39217" y="5943612"/>
                  </a:lnTo>
                  <a:close/>
                </a:path>
                <a:path w="42545" h="8077834">
                  <a:moveTo>
                    <a:pt x="39281" y="5829312"/>
                  </a:moveTo>
                  <a:lnTo>
                    <a:pt x="1181" y="5829300"/>
                  </a:lnTo>
                  <a:lnTo>
                    <a:pt x="1143" y="5905500"/>
                  </a:lnTo>
                  <a:lnTo>
                    <a:pt x="39243" y="5905512"/>
                  </a:lnTo>
                  <a:lnTo>
                    <a:pt x="39281" y="5829312"/>
                  </a:lnTo>
                  <a:close/>
                </a:path>
                <a:path w="42545" h="8077834">
                  <a:moveTo>
                    <a:pt x="39344" y="5715012"/>
                  </a:moveTo>
                  <a:lnTo>
                    <a:pt x="1244" y="5715000"/>
                  </a:lnTo>
                  <a:lnTo>
                    <a:pt x="1193" y="5791200"/>
                  </a:lnTo>
                  <a:lnTo>
                    <a:pt x="39293" y="5791212"/>
                  </a:lnTo>
                  <a:lnTo>
                    <a:pt x="39344" y="5715012"/>
                  </a:lnTo>
                  <a:close/>
                </a:path>
                <a:path w="42545" h="8077834">
                  <a:moveTo>
                    <a:pt x="39395" y="5600712"/>
                  </a:moveTo>
                  <a:lnTo>
                    <a:pt x="1295" y="5600700"/>
                  </a:lnTo>
                  <a:lnTo>
                    <a:pt x="1257" y="5676900"/>
                  </a:lnTo>
                  <a:lnTo>
                    <a:pt x="39357" y="5676912"/>
                  </a:lnTo>
                  <a:lnTo>
                    <a:pt x="39395" y="5600712"/>
                  </a:lnTo>
                  <a:close/>
                </a:path>
                <a:path w="42545" h="8077834">
                  <a:moveTo>
                    <a:pt x="39458" y="5486412"/>
                  </a:moveTo>
                  <a:lnTo>
                    <a:pt x="1358" y="5486400"/>
                  </a:lnTo>
                  <a:lnTo>
                    <a:pt x="1320" y="5562600"/>
                  </a:lnTo>
                  <a:lnTo>
                    <a:pt x="39420" y="5562612"/>
                  </a:lnTo>
                  <a:lnTo>
                    <a:pt x="39458" y="5486412"/>
                  </a:lnTo>
                  <a:close/>
                </a:path>
                <a:path w="42545" h="8077834">
                  <a:moveTo>
                    <a:pt x="39522" y="5372112"/>
                  </a:moveTo>
                  <a:lnTo>
                    <a:pt x="1422" y="5372100"/>
                  </a:lnTo>
                  <a:lnTo>
                    <a:pt x="1384" y="5448300"/>
                  </a:lnTo>
                  <a:lnTo>
                    <a:pt x="39484" y="5448312"/>
                  </a:lnTo>
                  <a:lnTo>
                    <a:pt x="39522" y="5372112"/>
                  </a:lnTo>
                  <a:close/>
                </a:path>
                <a:path w="42545" h="8077834">
                  <a:moveTo>
                    <a:pt x="39573" y="5257812"/>
                  </a:moveTo>
                  <a:lnTo>
                    <a:pt x="1473" y="5257800"/>
                  </a:lnTo>
                  <a:lnTo>
                    <a:pt x="1435" y="5334000"/>
                  </a:lnTo>
                  <a:lnTo>
                    <a:pt x="39535" y="5334012"/>
                  </a:lnTo>
                  <a:lnTo>
                    <a:pt x="39573" y="5257812"/>
                  </a:lnTo>
                  <a:close/>
                </a:path>
                <a:path w="42545" h="8077834">
                  <a:moveTo>
                    <a:pt x="39636" y="5143512"/>
                  </a:moveTo>
                  <a:lnTo>
                    <a:pt x="1536" y="5143500"/>
                  </a:lnTo>
                  <a:lnTo>
                    <a:pt x="1498" y="5219700"/>
                  </a:lnTo>
                  <a:lnTo>
                    <a:pt x="39598" y="5219712"/>
                  </a:lnTo>
                  <a:lnTo>
                    <a:pt x="39636" y="5143512"/>
                  </a:lnTo>
                  <a:close/>
                </a:path>
                <a:path w="42545" h="8077834">
                  <a:moveTo>
                    <a:pt x="39700" y="5029212"/>
                  </a:moveTo>
                  <a:lnTo>
                    <a:pt x="1600" y="5029200"/>
                  </a:lnTo>
                  <a:lnTo>
                    <a:pt x="1562" y="5105400"/>
                  </a:lnTo>
                  <a:lnTo>
                    <a:pt x="39662" y="5105412"/>
                  </a:lnTo>
                  <a:lnTo>
                    <a:pt x="39700" y="5029212"/>
                  </a:lnTo>
                  <a:close/>
                </a:path>
                <a:path w="42545" h="8077834">
                  <a:moveTo>
                    <a:pt x="39763" y="4914912"/>
                  </a:moveTo>
                  <a:lnTo>
                    <a:pt x="1663" y="4914900"/>
                  </a:lnTo>
                  <a:lnTo>
                    <a:pt x="1612" y="4991100"/>
                  </a:lnTo>
                  <a:lnTo>
                    <a:pt x="39712" y="4991112"/>
                  </a:lnTo>
                  <a:lnTo>
                    <a:pt x="39763" y="4914912"/>
                  </a:lnTo>
                  <a:close/>
                </a:path>
                <a:path w="42545" h="8077834">
                  <a:moveTo>
                    <a:pt x="39814" y="4800612"/>
                  </a:moveTo>
                  <a:lnTo>
                    <a:pt x="1714" y="4800600"/>
                  </a:lnTo>
                  <a:lnTo>
                    <a:pt x="1676" y="4876800"/>
                  </a:lnTo>
                  <a:lnTo>
                    <a:pt x="39776" y="4876812"/>
                  </a:lnTo>
                  <a:lnTo>
                    <a:pt x="39814" y="4800612"/>
                  </a:lnTo>
                  <a:close/>
                </a:path>
                <a:path w="42545" h="8077834">
                  <a:moveTo>
                    <a:pt x="39878" y="4686312"/>
                  </a:moveTo>
                  <a:lnTo>
                    <a:pt x="1778" y="4686300"/>
                  </a:lnTo>
                  <a:lnTo>
                    <a:pt x="1739" y="4762500"/>
                  </a:lnTo>
                  <a:lnTo>
                    <a:pt x="39839" y="4762512"/>
                  </a:lnTo>
                  <a:lnTo>
                    <a:pt x="39878" y="4686312"/>
                  </a:lnTo>
                  <a:close/>
                </a:path>
                <a:path w="42545" h="8077834">
                  <a:moveTo>
                    <a:pt x="39941" y="4572012"/>
                  </a:moveTo>
                  <a:lnTo>
                    <a:pt x="1841" y="4572000"/>
                  </a:lnTo>
                  <a:lnTo>
                    <a:pt x="1803" y="4648200"/>
                  </a:lnTo>
                  <a:lnTo>
                    <a:pt x="39903" y="4648212"/>
                  </a:lnTo>
                  <a:lnTo>
                    <a:pt x="39941" y="4572012"/>
                  </a:lnTo>
                  <a:close/>
                </a:path>
                <a:path w="42545" h="8077834">
                  <a:moveTo>
                    <a:pt x="39992" y="4457712"/>
                  </a:moveTo>
                  <a:lnTo>
                    <a:pt x="1892" y="4457700"/>
                  </a:lnTo>
                  <a:lnTo>
                    <a:pt x="1854" y="4533900"/>
                  </a:lnTo>
                  <a:lnTo>
                    <a:pt x="39954" y="4533912"/>
                  </a:lnTo>
                  <a:lnTo>
                    <a:pt x="39992" y="4457712"/>
                  </a:lnTo>
                  <a:close/>
                </a:path>
                <a:path w="42545" h="8077834">
                  <a:moveTo>
                    <a:pt x="40055" y="4343412"/>
                  </a:moveTo>
                  <a:lnTo>
                    <a:pt x="1955" y="4343400"/>
                  </a:lnTo>
                  <a:lnTo>
                    <a:pt x="1917" y="4419600"/>
                  </a:lnTo>
                  <a:lnTo>
                    <a:pt x="40017" y="4419612"/>
                  </a:lnTo>
                  <a:lnTo>
                    <a:pt x="40055" y="4343412"/>
                  </a:lnTo>
                  <a:close/>
                </a:path>
                <a:path w="42545" h="8077834">
                  <a:moveTo>
                    <a:pt x="40119" y="4229112"/>
                  </a:moveTo>
                  <a:lnTo>
                    <a:pt x="2019" y="4229100"/>
                  </a:lnTo>
                  <a:lnTo>
                    <a:pt x="1981" y="4305300"/>
                  </a:lnTo>
                  <a:lnTo>
                    <a:pt x="40081" y="4305312"/>
                  </a:lnTo>
                  <a:lnTo>
                    <a:pt x="40119" y="4229112"/>
                  </a:lnTo>
                  <a:close/>
                </a:path>
                <a:path w="42545" h="8077834">
                  <a:moveTo>
                    <a:pt x="40170" y="4114812"/>
                  </a:moveTo>
                  <a:lnTo>
                    <a:pt x="2070" y="4114800"/>
                  </a:lnTo>
                  <a:lnTo>
                    <a:pt x="2032" y="4191000"/>
                  </a:lnTo>
                  <a:lnTo>
                    <a:pt x="40132" y="4191012"/>
                  </a:lnTo>
                  <a:lnTo>
                    <a:pt x="40170" y="4114812"/>
                  </a:lnTo>
                  <a:close/>
                </a:path>
                <a:path w="42545" h="8077834">
                  <a:moveTo>
                    <a:pt x="40233" y="4000512"/>
                  </a:moveTo>
                  <a:lnTo>
                    <a:pt x="2133" y="4000500"/>
                  </a:lnTo>
                  <a:lnTo>
                    <a:pt x="2095" y="4076700"/>
                  </a:lnTo>
                  <a:lnTo>
                    <a:pt x="40195" y="4076712"/>
                  </a:lnTo>
                  <a:lnTo>
                    <a:pt x="40233" y="4000512"/>
                  </a:lnTo>
                  <a:close/>
                </a:path>
                <a:path w="42545" h="8077834">
                  <a:moveTo>
                    <a:pt x="40297" y="3886212"/>
                  </a:moveTo>
                  <a:lnTo>
                    <a:pt x="2197" y="3886200"/>
                  </a:lnTo>
                  <a:lnTo>
                    <a:pt x="2159" y="3962400"/>
                  </a:lnTo>
                  <a:lnTo>
                    <a:pt x="40259" y="3962412"/>
                  </a:lnTo>
                  <a:lnTo>
                    <a:pt x="40297" y="3886212"/>
                  </a:lnTo>
                  <a:close/>
                </a:path>
                <a:path w="42545" h="8077834">
                  <a:moveTo>
                    <a:pt x="40360" y="3771912"/>
                  </a:moveTo>
                  <a:lnTo>
                    <a:pt x="2260" y="3771900"/>
                  </a:lnTo>
                  <a:lnTo>
                    <a:pt x="2209" y="3848100"/>
                  </a:lnTo>
                  <a:lnTo>
                    <a:pt x="40309" y="3848112"/>
                  </a:lnTo>
                  <a:lnTo>
                    <a:pt x="40360" y="3771912"/>
                  </a:lnTo>
                  <a:close/>
                </a:path>
                <a:path w="42545" h="8077834">
                  <a:moveTo>
                    <a:pt x="40411" y="3657612"/>
                  </a:moveTo>
                  <a:lnTo>
                    <a:pt x="2311" y="3657600"/>
                  </a:lnTo>
                  <a:lnTo>
                    <a:pt x="2273" y="3733800"/>
                  </a:lnTo>
                  <a:lnTo>
                    <a:pt x="40373" y="3733812"/>
                  </a:lnTo>
                  <a:lnTo>
                    <a:pt x="40411" y="3657612"/>
                  </a:lnTo>
                  <a:close/>
                </a:path>
                <a:path w="42545" h="8077834">
                  <a:moveTo>
                    <a:pt x="40474" y="3543312"/>
                  </a:moveTo>
                  <a:lnTo>
                    <a:pt x="2374" y="3543300"/>
                  </a:lnTo>
                  <a:lnTo>
                    <a:pt x="2336" y="3619500"/>
                  </a:lnTo>
                  <a:lnTo>
                    <a:pt x="40436" y="3619512"/>
                  </a:lnTo>
                  <a:lnTo>
                    <a:pt x="40474" y="3543312"/>
                  </a:lnTo>
                  <a:close/>
                </a:path>
                <a:path w="42545" h="8077834">
                  <a:moveTo>
                    <a:pt x="40538" y="3429012"/>
                  </a:moveTo>
                  <a:lnTo>
                    <a:pt x="2438" y="3429000"/>
                  </a:lnTo>
                  <a:lnTo>
                    <a:pt x="2400" y="3505200"/>
                  </a:lnTo>
                  <a:lnTo>
                    <a:pt x="40500" y="3505212"/>
                  </a:lnTo>
                  <a:lnTo>
                    <a:pt x="40538" y="3429012"/>
                  </a:lnTo>
                  <a:close/>
                </a:path>
                <a:path w="42545" h="8077834">
                  <a:moveTo>
                    <a:pt x="40589" y="3314712"/>
                  </a:moveTo>
                  <a:lnTo>
                    <a:pt x="2489" y="3314700"/>
                  </a:lnTo>
                  <a:lnTo>
                    <a:pt x="2451" y="3390900"/>
                  </a:lnTo>
                  <a:lnTo>
                    <a:pt x="40551" y="3390912"/>
                  </a:lnTo>
                  <a:lnTo>
                    <a:pt x="40589" y="3314712"/>
                  </a:lnTo>
                  <a:close/>
                </a:path>
                <a:path w="42545" h="8077834">
                  <a:moveTo>
                    <a:pt x="40652" y="3200412"/>
                  </a:moveTo>
                  <a:lnTo>
                    <a:pt x="2552" y="3200400"/>
                  </a:lnTo>
                  <a:lnTo>
                    <a:pt x="2514" y="3276600"/>
                  </a:lnTo>
                  <a:lnTo>
                    <a:pt x="40614" y="3276612"/>
                  </a:lnTo>
                  <a:lnTo>
                    <a:pt x="40652" y="3200412"/>
                  </a:lnTo>
                  <a:close/>
                </a:path>
                <a:path w="42545" h="8077834">
                  <a:moveTo>
                    <a:pt x="40716" y="3086112"/>
                  </a:moveTo>
                  <a:lnTo>
                    <a:pt x="2616" y="3086100"/>
                  </a:lnTo>
                  <a:lnTo>
                    <a:pt x="2578" y="3162300"/>
                  </a:lnTo>
                  <a:lnTo>
                    <a:pt x="40678" y="3162312"/>
                  </a:lnTo>
                  <a:lnTo>
                    <a:pt x="40716" y="3086112"/>
                  </a:lnTo>
                  <a:close/>
                </a:path>
                <a:path w="42545" h="8077834">
                  <a:moveTo>
                    <a:pt x="40779" y="2971812"/>
                  </a:moveTo>
                  <a:lnTo>
                    <a:pt x="2679" y="2971800"/>
                  </a:lnTo>
                  <a:lnTo>
                    <a:pt x="2628" y="3048000"/>
                  </a:lnTo>
                  <a:lnTo>
                    <a:pt x="40728" y="3048012"/>
                  </a:lnTo>
                  <a:lnTo>
                    <a:pt x="40779" y="2971812"/>
                  </a:lnTo>
                  <a:close/>
                </a:path>
                <a:path w="42545" h="8077834">
                  <a:moveTo>
                    <a:pt x="40830" y="2857512"/>
                  </a:moveTo>
                  <a:lnTo>
                    <a:pt x="2730" y="2857500"/>
                  </a:lnTo>
                  <a:lnTo>
                    <a:pt x="2692" y="2933700"/>
                  </a:lnTo>
                  <a:lnTo>
                    <a:pt x="40792" y="2933712"/>
                  </a:lnTo>
                  <a:lnTo>
                    <a:pt x="40830" y="2857512"/>
                  </a:lnTo>
                  <a:close/>
                </a:path>
                <a:path w="42545" h="8077834">
                  <a:moveTo>
                    <a:pt x="40894" y="2743212"/>
                  </a:moveTo>
                  <a:lnTo>
                    <a:pt x="2794" y="2743200"/>
                  </a:lnTo>
                  <a:lnTo>
                    <a:pt x="2755" y="2819400"/>
                  </a:lnTo>
                  <a:lnTo>
                    <a:pt x="40855" y="2819412"/>
                  </a:lnTo>
                  <a:lnTo>
                    <a:pt x="40894" y="2743212"/>
                  </a:lnTo>
                  <a:close/>
                </a:path>
                <a:path w="42545" h="8077834">
                  <a:moveTo>
                    <a:pt x="40957" y="2628912"/>
                  </a:moveTo>
                  <a:lnTo>
                    <a:pt x="2857" y="2628900"/>
                  </a:lnTo>
                  <a:lnTo>
                    <a:pt x="2819" y="2705100"/>
                  </a:lnTo>
                  <a:lnTo>
                    <a:pt x="40919" y="2705112"/>
                  </a:lnTo>
                  <a:lnTo>
                    <a:pt x="40957" y="2628912"/>
                  </a:lnTo>
                  <a:close/>
                </a:path>
                <a:path w="42545" h="8077834">
                  <a:moveTo>
                    <a:pt x="41008" y="2514612"/>
                  </a:moveTo>
                  <a:lnTo>
                    <a:pt x="2908" y="2514600"/>
                  </a:lnTo>
                  <a:lnTo>
                    <a:pt x="2870" y="2590800"/>
                  </a:lnTo>
                  <a:lnTo>
                    <a:pt x="40970" y="2590812"/>
                  </a:lnTo>
                  <a:lnTo>
                    <a:pt x="41008" y="2514612"/>
                  </a:lnTo>
                  <a:close/>
                </a:path>
                <a:path w="42545" h="8077834">
                  <a:moveTo>
                    <a:pt x="41071" y="2400312"/>
                  </a:moveTo>
                  <a:lnTo>
                    <a:pt x="2971" y="2400300"/>
                  </a:lnTo>
                  <a:lnTo>
                    <a:pt x="2933" y="2476500"/>
                  </a:lnTo>
                  <a:lnTo>
                    <a:pt x="41033" y="2476512"/>
                  </a:lnTo>
                  <a:lnTo>
                    <a:pt x="41071" y="2400312"/>
                  </a:lnTo>
                  <a:close/>
                </a:path>
                <a:path w="42545" h="8077834">
                  <a:moveTo>
                    <a:pt x="41135" y="2286012"/>
                  </a:moveTo>
                  <a:lnTo>
                    <a:pt x="3035" y="2286000"/>
                  </a:lnTo>
                  <a:lnTo>
                    <a:pt x="2997" y="2362200"/>
                  </a:lnTo>
                  <a:lnTo>
                    <a:pt x="41097" y="2362212"/>
                  </a:lnTo>
                  <a:lnTo>
                    <a:pt x="41135" y="2286012"/>
                  </a:lnTo>
                  <a:close/>
                </a:path>
                <a:path w="42545" h="8077834">
                  <a:moveTo>
                    <a:pt x="41198" y="2171712"/>
                  </a:moveTo>
                  <a:lnTo>
                    <a:pt x="3098" y="2171700"/>
                  </a:lnTo>
                  <a:lnTo>
                    <a:pt x="3048" y="2247900"/>
                  </a:lnTo>
                  <a:lnTo>
                    <a:pt x="41148" y="2247912"/>
                  </a:lnTo>
                  <a:lnTo>
                    <a:pt x="41198" y="2171712"/>
                  </a:lnTo>
                  <a:close/>
                </a:path>
                <a:path w="42545" h="8077834">
                  <a:moveTo>
                    <a:pt x="41249" y="2057412"/>
                  </a:moveTo>
                  <a:lnTo>
                    <a:pt x="3149" y="2057400"/>
                  </a:lnTo>
                  <a:lnTo>
                    <a:pt x="3111" y="2133600"/>
                  </a:lnTo>
                  <a:lnTo>
                    <a:pt x="41211" y="2133612"/>
                  </a:lnTo>
                  <a:lnTo>
                    <a:pt x="41249" y="2057412"/>
                  </a:lnTo>
                  <a:close/>
                </a:path>
                <a:path w="42545" h="8077834">
                  <a:moveTo>
                    <a:pt x="41313" y="1943112"/>
                  </a:moveTo>
                  <a:lnTo>
                    <a:pt x="3213" y="1943100"/>
                  </a:lnTo>
                  <a:lnTo>
                    <a:pt x="3175" y="2019300"/>
                  </a:lnTo>
                  <a:lnTo>
                    <a:pt x="41275" y="2019312"/>
                  </a:lnTo>
                  <a:lnTo>
                    <a:pt x="41313" y="1943112"/>
                  </a:lnTo>
                  <a:close/>
                </a:path>
                <a:path w="42545" h="8077834">
                  <a:moveTo>
                    <a:pt x="41376" y="1828812"/>
                  </a:moveTo>
                  <a:lnTo>
                    <a:pt x="3276" y="1828800"/>
                  </a:lnTo>
                  <a:lnTo>
                    <a:pt x="3238" y="1905000"/>
                  </a:lnTo>
                  <a:lnTo>
                    <a:pt x="41338" y="1905012"/>
                  </a:lnTo>
                  <a:lnTo>
                    <a:pt x="41376" y="1828812"/>
                  </a:lnTo>
                  <a:close/>
                </a:path>
                <a:path w="42545" h="8077834">
                  <a:moveTo>
                    <a:pt x="41427" y="1714512"/>
                  </a:moveTo>
                  <a:lnTo>
                    <a:pt x="3327" y="1714500"/>
                  </a:lnTo>
                  <a:lnTo>
                    <a:pt x="3289" y="1790700"/>
                  </a:lnTo>
                  <a:lnTo>
                    <a:pt x="41389" y="1790712"/>
                  </a:lnTo>
                  <a:lnTo>
                    <a:pt x="41427" y="1714512"/>
                  </a:lnTo>
                  <a:close/>
                </a:path>
                <a:path w="42545" h="8077834">
                  <a:moveTo>
                    <a:pt x="41490" y="1600212"/>
                  </a:moveTo>
                  <a:lnTo>
                    <a:pt x="3390" y="1600200"/>
                  </a:lnTo>
                  <a:lnTo>
                    <a:pt x="3352" y="1676400"/>
                  </a:lnTo>
                  <a:lnTo>
                    <a:pt x="41452" y="1676412"/>
                  </a:lnTo>
                  <a:lnTo>
                    <a:pt x="41490" y="1600212"/>
                  </a:lnTo>
                  <a:close/>
                </a:path>
                <a:path w="42545" h="8077834">
                  <a:moveTo>
                    <a:pt x="41554" y="1485912"/>
                  </a:moveTo>
                  <a:lnTo>
                    <a:pt x="3454" y="1485900"/>
                  </a:lnTo>
                  <a:lnTo>
                    <a:pt x="3416" y="1562100"/>
                  </a:lnTo>
                  <a:lnTo>
                    <a:pt x="41516" y="1562112"/>
                  </a:lnTo>
                  <a:lnTo>
                    <a:pt x="41554" y="1485912"/>
                  </a:lnTo>
                  <a:close/>
                </a:path>
                <a:path w="42545" h="8077834">
                  <a:moveTo>
                    <a:pt x="41617" y="1371612"/>
                  </a:moveTo>
                  <a:lnTo>
                    <a:pt x="3517" y="1371600"/>
                  </a:lnTo>
                  <a:lnTo>
                    <a:pt x="3467" y="1447800"/>
                  </a:lnTo>
                  <a:lnTo>
                    <a:pt x="41567" y="1447812"/>
                  </a:lnTo>
                  <a:lnTo>
                    <a:pt x="41617" y="1371612"/>
                  </a:lnTo>
                  <a:close/>
                </a:path>
                <a:path w="42545" h="8077834">
                  <a:moveTo>
                    <a:pt x="41668" y="1257312"/>
                  </a:moveTo>
                  <a:lnTo>
                    <a:pt x="3568" y="1257300"/>
                  </a:lnTo>
                  <a:lnTo>
                    <a:pt x="3530" y="1333500"/>
                  </a:lnTo>
                  <a:lnTo>
                    <a:pt x="41630" y="1333512"/>
                  </a:lnTo>
                  <a:lnTo>
                    <a:pt x="41668" y="1257312"/>
                  </a:lnTo>
                  <a:close/>
                </a:path>
                <a:path w="42545" h="8077834">
                  <a:moveTo>
                    <a:pt x="41732" y="1143012"/>
                  </a:moveTo>
                  <a:lnTo>
                    <a:pt x="3632" y="1143000"/>
                  </a:lnTo>
                  <a:lnTo>
                    <a:pt x="3594" y="1219200"/>
                  </a:lnTo>
                  <a:lnTo>
                    <a:pt x="41694" y="1219212"/>
                  </a:lnTo>
                  <a:lnTo>
                    <a:pt x="41732" y="1143012"/>
                  </a:lnTo>
                  <a:close/>
                </a:path>
                <a:path w="42545" h="8077834">
                  <a:moveTo>
                    <a:pt x="41795" y="1028712"/>
                  </a:moveTo>
                  <a:lnTo>
                    <a:pt x="3695" y="1028700"/>
                  </a:lnTo>
                  <a:lnTo>
                    <a:pt x="3657" y="1104900"/>
                  </a:lnTo>
                  <a:lnTo>
                    <a:pt x="41757" y="1104912"/>
                  </a:lnTo>
                  <a:lnTo>
                    <a:pt x="41795" y="1028712"/>
                  </a:lnTo>
                  <a:close/>
                </a:path>
                <a:path w="42545" h="8077834">
                  <a:moveTo>
                    <a:pt x="41846" y="914412"/>
                  </a:moveTo>
                  <a:lnTo>
                    <a:pt x="3746" y="914400"/>
                  </a:lnTo>
                  <a:lnTo>
                    <a:pt x="3708" y="990600"/>
                  </a:lnTo>
                  <a:lnTo>
                    <a:pt x="41808" y="990612"/>
                  </a:lnTo>
                  <a:lnTo>
                    <a:pt x="41846" y="914412"/>
                  </a:lnTo>
                  <a:close/>
                </a:path>
                <a:path w="42545" h="8077834">
                  <a:moveTo>
                    <a:pt x="41910" y="800112"/>
                  </a:moveTo>
                  <a:lnTo>
                    <a:pt x="3810" y="800100"/>
                  </a:lnTo>
                  <a:lnTo>
                    <a:pt x="3771" y="876300"/>
                  </a:lnTo>
                  <a:lnTo>
                    <a:pt x="41871" y="876312"/>
                  </a:lnTo>
                  <a:lnTo>
                    <a:pt x="41910" y="800112"/>
                  </a:lnTo>
                  <a:close/>
                </a:path>
                <a:path w="42545" h="8077834">
                  <a:moveTo>
                    <a:pt x="41973" y="685812"/>
                  </a:moveTo>
                  <a:lnTo>
                    <a:pt x="3873" y="685800"/>
                  </a:lnTo>
                  <a:lnTo>
                    <a:pt x="3835" y="762000"/>
                  </a:lnTo>
                  <a:lnTo>
                    <a:pt x="41935" y="762012"/>
                  </a:lnTo>
                  <a:lnTo>
                    <a:pt x="41973" y="685812"/>
                  </a:lnTo>
                  <a:close/>
                </a:path>
                <a:path w="42545" h="8077834">
                  <a:moveTo>
                    <a:pt x="42037" y="571512"/>
                  </a:moveTo>
                  <a:lnTo>
                    <a:pt x="3937" y="571500"/>
                  </a:lnTo>
                  <a:lnTo>
                    <a:pt x="3886" y="647700"/>
                  </a:lnTo>
                  <a:lnTo>
                    <a:pt x="41986" y="647712"/>
                  </a:lnTo>
                  <a:lnTo>
                    <a:pt x="42037" y="571512"/>
                  </a:lnTo>
                  <a:close/>
                </a:path>
                <a:path w="42545" h="8077834">
                  <a:moveTo>
                    <a:pt x="42087" y="457212"/>
                  </a:moveTo>
                  <a:lnTo>
                    <a:pt x="3987" y="457200"/>
                  </a:lnTo>
                  <a:lnTo>
                    <a:pt x="3949" y="533400"/>
                  </a:lnTo>
                  <a:lnTo>
                    <a:pt x="42049" y="533412"/>
                  </a:lnTo>
                  <a:lnTo>
                    <a:pt x="42087" y="457212"/>
                  </a:lnTo>
                  <a:close/>
                </a:path>
                <a:path w="42545" h="8077834">
                  <a:moveTo>
                    <a:pt x="42151" y="342912"/>
                  </a:moveTo>
                  <a:lnTo>
                    <a:pt x="4051" y="342900"/>
                  </a:lnTo>
                  <a:lnTo>
                    <a:pt x="4013" y="419100"/>
                  </a:lnTo>
                  <a:lnTo>
                    <a:pt x="42113" y="419112"/>
                  </a:lnTo>
                  <a:lnTo>
                    <a:pt x="42151" y="342912"/>
                  </a:lnTo>
                  <a:close/>
                </a:path>
                <a:path w="42545" h="8077834">
                  <a:moveTo>
                    <a:pt x="42214" y="228612"/>
                  </a:moveTo>
                  <a:lnTo>
                    <a:pt x="4114" y="228600"/>
                  </a:lnTo>
                  <a:lnTo>
                    <a:pt x="4076" y="304800"/>
                  </a:lnTo>
                  <a:lnTo>
                    <a:pt x="42176" y="304812"/>
                  </a:lnTo>
                  <a:lnTo>
                    <a:pt x="42214" y="228612"/>
                  </a:lnTo>
                  <a:close/>
                </a:path>
                <a:path w="42545" h="8077834">
                  <a:moveTo>
                    <a:pt x="42265" y="114312"/>
                  </a:moveTo>
                  <a:lnTo>
                    <a:pt x="4165" y="114300"/>
                  </a:lnTo>
                  <a:lnTo>
                    <a:pt x="4127" y="190500"/>
                  </a:lnTo>
                  <a:lnTo>
                    <a:pt x="42227" y="190512"/>
                  </a:lnTo>
                  <a:lnTo>
                    <a:pt x="42265" y="114312"/>
                  </a:lnTo>
                  <a:close/>
                </a:path>
                <a:path w="42545" h="8077834">
                  <a:moveTo>
                    <a:pt x="42329" y="12"/>
                  </a:moveTo>
                  <a:lnTo>
                    <a:pt x="4229" y="0"/>
                  </a:lnTo>
                  <a:lnTo>
                    <a:pt x="4191" y="76200"/>
                  </a:lnTo>
                  <a:lnTo>
                    <a:pt x="42291" y="76212"/>
                  </a:lnTo>
                  <a:lnTo>
                    <a:pt x="42329" y="12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49903" y="12"/>
              <a:ext cx="38735" cy="981075"/>
            </a:xfrm>
            <a:custGeom>
              <a:avLst/>
              <a:gdLst/>
              <a:ahLst/>
              <a:cxnLst/>
              <a:rect l="l" t="t" r="r" b="b"/>
              <a:pathLst>
                <a:path w="38735" h="981075">
                  <a:moveTo>
                    <a:pt x="38138" y="904875"/>
                  </a:moveTo>
                  <a:lnTo>
                    <a:pt x="38" y="904862"/>
                  </a:lnTo>
                  <a:lnTo>
                    <a:pt x="0" y="981062"/>
                  </a:lnTo>
                  <a:lnTo>
                    <a:pt x="38100" y="981075"/>
                  </a:lnTo>
                  <a:lnTo>
                    <a:pt x="38138" y="904875"/>
                  </a:lnTo>
                  <a:close/>
                </a:path>
                <a:path w="38735" h="981075">
                  <a:moveTo>
                    <a:pt x="38201" y="790575"/>
                  </a:moveTo>
                  <a:lnTo>
                    <a:pt x="101" y="790562"/>
                  </a:lnTo>
                  <a:lnTo>
                    <a:pt x="63" y="866762"/>
                  </a:lnTo>
                  <a:lnTo>
                    <a:pt x="38163" y="866775"/>
                  </a:lnTo>
                  <a:lnTo>
                    <a:pt x="38201" y="790575"/>
                  </a:lnTo>
                  <a:close/>
                </a:path>
                <a:path w="38735" h="981075">
                  <a:moveTo>
                    <a:pt x="38265" y="676275"/>
                  </a:moveTo>
                  <a:lnTo>
                    <a:pt x="165" y="676262"/>
                  </a:lnTo>
                  <a:lnTo>
                    <a:pt x="114" y="752462"/>
                  </a:lnTo>
                  <a:lnTo>
                    <a:pt x="38214" y="752475"/>
                  </a:lnTo>
                  <a:lnTo>
                    <a:pt x="38265" y="676275"/>
                  </a:lnTo>
                  <a:close/>
                </a:path>
                <a:path w="38735" h="981075">
                  <a:moveTo>
                    <a:pt x="38315" y="561975"/>
                  </a:moveTo>
                  <a:lnTo>
                    <a:pt x="215" y="561962"/>
                  </a:lnTo>
                  <a:lnTo>
                    <a:pt x="177" y="638162"/>
                  </a:lnTo>
                  <a:lnTo>
                    <a:pt x="38277" y="638175"/>
                  </a:lnTo>
                  <a:lnTo>
                    <a:pt x="38315" y="561975"/>
                  </a:lnTo>
                  <a:close/>
                </a:path>
                <a:path w="38735" h="981075">
                  <a:moveTo>
                    <a:pt x="38379" y="447675"/>
                  </a:moveTo>
                  <a:lnTo>
                    <a:pt x="279" y="447662"/>
                  </a:lnTo>
                  <a:lnTo>
                    <a:pt x="241" y="523862"/>
                  </a:lnTo>
                  <a:lnTo>
                    <a:pt x="38341" y="523875"/>
                  </a:lnTo>
                  <a:lnTo>
                    <a:pt x="38379" y="447675"/>
                  </a:lnTo>
                  <a:close/>
                </a:path>
                <a:path w="38735" h="981075">
                  <a:moveTo>
                    <a:pt x="38442" y="333375"/>
                  </a:moveTo>
                  <a:lnTo>
                    <a:pt x="342" y="333362"/>
                  </a:lnTo>
                  <a:lnTo>
                    <a:pt x="304" y="409562"/>
                  </a:lnTo>
                  <a:lnTo>
                    <a:pt x="38404" y="409575"/>
                  </a:lnTo>
                  <a:lnTo>
                    <a:pt x="38442" y="333375"/>
                  </a:lnTo>
                  <a:close/>
                </a:path>
                <a:path w="38735" h="981075">
                  <a:moveTo>
                    <a:pt x="38493" y="219075"/>
                  </a:moveTo>
                  <a:lnTo>
                    <a:pt x="393" y="219062"/>
                  </a:lnTo>
                  <a:lnTo>
                    <a:pt x="355" y="295262"/>
                  </a:lnTo>
                  <a:lnTo>
                    <a:pt x="38455" y="295275"/>
                  </a:lnTo>
                  <a:lnTo>
                    <a:pt x="38493" y="219075"/>
                  </a:lnTo>
                  <a:close/>
                </a:path>
                <a:path w="38735" h="981075">
                  <a:moveTo>
                    <a:pt x="38557" y="104775"/>
                  </a:moveTo>
                  <a:lnTo>
                    <a:pt x="457" y="104762"/>
                  </a:lnTo>
                  <a:lnTo>
                    <a:pt x="419" y="180962"/>
                  </a:lnTo>
                  <a:lnTo>
                    <a:pt x="38519" y="180975"/>
                  </a:lnTo>
                  <a:lnTo>
                    <a:pt x="38557" y="104775"/>
                  </a:lnTo>
                  <a:close/>
                </a:path>
                <a:path w="38735" h="981075">
                  <a:moveTo>
                    <a:pt x="38608" y="0"/>
                  </a:moveTo>
                  <a:lnTo>
                    <a:pt x="508" y="0"/>
                  </a:lnTo>
                  <a:lnTo>
                    <a:pt x="482" y="66662"/>
                  </a:lnTo>
                  <a:lnTo>
                    <a:pt x="38582" y="66675"/>
                  </a:lnTo>
                  <a:lnTo>
                    <a:pt x="38608" y="0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38524" y="7048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647699"/>
              <a:ext cx="114299" cy="1142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38524" y="28765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2819399"/>
              <a:ext cx="114299" cy="11429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3400" y="7296149"/>
              <a:ext cx="3190874" cy="1343024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6684010" y="7720965"/>
            <a:ext cx="7098665" cy="45656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05990" algn="r">
              <a:lnSpc>
                <a:spcPct val="125000"/>
              </a:lnSpc>
              <a:spcBef>
                <a:spcPts val="100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Source: 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www.lifegate.com/history-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climate-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change-conferences</a:t>
            </a:r>
            <a:endParaRPr sz="1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225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https://unfccc.int/timeline/</a:t>
            </a:r>
          </a:p>
        </p:txBody>
      </p:sp>
      <p:sp>
        <p:nvSpPr>
          <p:cNvPr id="12" name="object 12"/>
          <p:cNvSpPr/>
          <p:nvPr/>
        </p:nvSpPr>
        <p:spPr>
          <a:xfrm>
            <a:off x="2628899" y="314326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36170" y="587376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2013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78278" y="339725"/>
            <a:ext cx="3656965" cy="865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Напредак у вези са споразумом о Дурбанској платформи, GCF-у, Варшавском оквиру за REDD-plus и Варшавском међународном механизму за губитке и штету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182225" y="314325"/>
            <a:ext cx="695325" cy="192532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91550" y="304800"/>
            <a:ext cx="1343025" cy="1985645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2628899" y="2486025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836170" y="2759076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2015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78276" y="2759075"/>
            <a:ext cx="155321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COP</a:t>
            </a:r>
            <a:r>
              <a:rPr sz="1100" spc="-4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21: </a:t>
            </a:r>
            <a:r>
              <a:rPr lang="sr-Cyrl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Париски Споразум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20" name="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19925" y="1209678"/>
            <a:ext cx="990600" cy="1200149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6664325" y="2658550"/>
            <a:ext cx="772160" cy="5282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6040">
              <a:lnSpc>
                <a:spcPct val="128000"/>
              </a:lnSpc>
              <a:spcBef>
                <a:spcPts val="95"/>
              </a:spcBef>
            </a:pPr>
            <a:r>
              <a:rPr lang="ru-RU" sz="650" b="1" spc="-7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Ограничити глобално загревање на испод 2°C, а пожељно на 1,5°C</a:t>
            </a:r>
            <a:endParaRPr sz="65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696296" y="2495562"/>
            <a:ext cx="888365" cy="777240"/>
          </a:xfrm>
          <a:custGeom>
            <a:avLst/>
            <a:gdLst/>
            <a:ahLst/>
            <a:cxnLst/>
            <a:rect l="l" t="t" r="r" b="b"/>
            <a:pathLst>
              <a:path w="888365" h="777239">
                <a:moveTo>
                  <a:pt x="562825" y="252730"/>
                </a:moveTo>
                <a:lnTo>
                  <a:pt x="547560" y="243840"/>
                </a:lnTo>
                <a:lnTo>
                  <a:pt x="501192" y="220980"/>
                </a:lnTo>
                <a:lnTo>
                  <a:pt x="488480" y="243840"/>
                </a:lnTo>
                <a:lnTo>
                  <a:pt x="484136" y="251460"/>
                </a:lnTo>
                <a:lnTo>
                  <a:pt x="493090" y="266700"/>
                </a:lnTo>
                <a:lnTo>
                  <a:pt x="528116" y="261620"/>
                </a:lnTo>
                <a:lnTo>
                  <a:pt x="553796" y="269240"/>
                </a:lnTo>
                <a:lnTo>
                  <a:pt x="556895" y="262890"/>
                </a:lnTo>
                <a:lnTo>
                  <a:pt x="557631" y="261620"/>
                </a:lnTo>
                <a:lnTo>
                  <a:pt x="562825" y="252730"/>
                </a:lnTo>
                <a:close/>
              </a:path>
              <a:path w="888365" h="777239">
                <a:moveTo>
                  <a:pt x="625602" y="293370"/>
                </a:moveTo>
                <a:lnTo>
                  <a:pt x="613498" y="252730"/>
                </a:lnTo>
                <a:lnTo>
                  <a:pt x="605269" y="241300"/>
                </a:lnTo>
                <a:lnTo>
                  <a:pt x="617283" y="237490"/>
                </a:lnTo>
                <a:lnTo>
                  <a:pt x="616673" y="232410"/>
                </a:lnTo>
                <a:lnTo>
                  <a:pt x="615975" y="226060"/>
                </a:lnTo>
                <a:lnTo>
                  <a:pt x="615315" y="220980"/>
                </a:lnTo>
                <a:lnTo>
                  <a:pt x="584504" y="237490"/>
                </a:lnTo>
                <a:lnTo>
                  <a:pt x="588251" y="245110"/>
                </a:lnTo>
                <a:lnTo>
                  <a:pt x="591959" y="252730"/>
                </a:lnTo>
                <a:lnTo>
                  <a:pt x="595617" y="260350"/>
                </a:lnTo>
                <a:lnTo>
                  <a:pt x="599236" y="267970"/>
                </a:lnTo>
                <a:lnTo>
                  <a:pt x="598043" y="275590"/>
                </a:lnTo>
                <a:lnTo>
                  <a:pt x="596785" y="283210"/>
                </a:lnTo>
                <a:lnTo>
                  <a:pt x="595401" y="289560"/>
                </a:lnTo>
                <a:lnTo>
                  <a:pt x="618185" y="292100"/>
                </a:lnTo>
                <a:lnTo>
                  <a:pt x="625602" y="293370"/>
                </a:lnTo>
                <a:close/>
              </a:path>
              <a:path w="888365" h="777239">
                <a:moveTo>
                  <a:pt x="639368" y="179984"/>
                </a:moveTo>
                <a:lnTo>
                  <a:pt x="609244" y="179984"/>
                </a:lnTo>
                <a:lnTo>
                  <a:pt x="609244" y="194030"/>
                </a:lnTo>
                <a:lnTo>
                  <a:pt x="639368" y="194030"/>
                </a:lnTo>
                <a:lnTo>
                  <a:pt x="639368" y="179984"/>
                </a:lnTo>
                <a:close/>
              </a:path>
              <a:path w="888365" h="777239">
                <a:moveTo>
                  <a:pt x="656120" y="245275"/>
                </a:moveTo>
                <a:lnTo>
                  <a:pt x="651903" y="237972"/>
                </a:lnTo>
                <a:lnTo>
                  <a:pt x="625817" y="253047"/>
                </a:lnTo>
                <a:lnTo>
                  <a:pt x="630021" y="260337"/>
                </a:lnTo>
                <a:lnTo>
                  <a:pt x="656120" y="245275"/>
                </a:lnTo>
                <a:close/>
              </a:path>
              <a:path w="888365" h="777239">
                <a:moveTo>
                  <a:pt x="656120" y="128739"/>
                </a:moveTo>
                <a:lnTo>
                  <a:pt x="630021" y="113652"/>
                </a:lnTo>
                <a:lnTo>
                  <a:pt x="625817" y="120967"/>
                </a:lnTo>
                <a:lnTo>
                  <a:pt x="651903" y="136017"/>
                </a:lnTo>
                <a:lnTo>
                  <a:pt x="656120" y="128739"/>
                </a:lnTo>
                <a:close/>
              </a:path>
              <a:path w="888365" h="777239">
                <a:moveTo>
                  <a:pt x="697661" y="283718"/>
                </a:moveTo>
                <a:lnTo>
                  <a:pt x="690359" y="279514"/>
                </a:lnTo>
                <a:lnTo>
                  <a:pt x="675284" y="305600"/>
                </a:lnTo>
                <a:lnTo>
                  <a:pt x="682586" y="309816"/>
                </a:lnTo>
                <a:lnTo>
                  <a:pt x="697661" y="283718"/>
                </a:lnTo>
                <a:close/>
              </a:path>
              <a:path w="888365" h="777239">
                <a:moveTo>
                  <a:pt x="697661" y="90271"/>
                </a:moveTo>
                <a:lnTo>
                  <a:pt x="682586" y="64185"/>
                </a:lnTo>
                <a:lnTo>
                  <a:pt x="675284" y="68389"/>
                </a:lnTo>
                <a:lnTo>
                  <a:pt x="690346" y="94488"/>
                </a:lnTo>
                <a:lnTo>
                  <a:pt x="697661" y="90271"/>
                </a:lnTo>
                <a:close/>
              </a:path>
              <a:path w="888365" h="777239">
                <a:moveTo>
                  <a:pt x="740346" y="169710"/>
                </a:moveTo>
                <a:lnTo>
                  <a:pt x="680745" y="149377"/>
                </a:lnTo>
                <a:lnTo>
                  <a:pt x="732447" y="188455"/>
                </a:lnTo>
                <a:lnTo>
                  <a:pt x="732091" y="187096"/>
                </a:lnTo>
                <a:lnTo>
                  <a:pt x="731926" y="185953"/>
                </a:lnTo>
                <a:lnTo>
                  <a:pt x="731989" y="177863"/>
                </a:lnTo>
                <a:lnTo>
                  <a:pt x="735304" y="172593"/>
                </a:lnTo>
                <a:lnTo>
                  <a:pt x="740346" y="169710"/>
                </a:lnTo>
                <a:close/>
              </a:path>
              <a:path w="888365" h="777239">
                <a:moveTo>
                  <a:pt x="755650" y="296252"/>
                </a:moveTo>
                <a:lnTo>
                  <a:pt x="741603" y="296252"/>
                </a:lnTo>
                <a:lnTo>
                  <a:pt x="741603" y="326377"/>
                </a:lnTo>
                <a:lnTo>
                  <a:pt x="755650" y="326377"/>
                </a:lnTo>
                <a:lnTo>
                  <a:pt x="755650" y="296252"/>
                </a:lnTo>
                <a:close/>
              </a:path>
              <a:path w="888365" h="777239">
                <a:moveTo>
                  <a:pt x="755650" y="47625"/>
                </a:moveTo>
                <a:lnTo>
                  <a:pt x="741603" y="47625"/>
                </a:lnTo>
                <a:lnTo>
                  <a:pt x="741603" y="77736"/>
                </a:lnTo>
                <a:lnTo>
                  <a:pt x="755650" y="77736"/>
                </a:lnTo>
                <a:lnTo>
                  <a:pt x="755650" y="47625"/>
                </a:lnTo>
                <a:close/>
              </a:path>
              <a:path w="888365" h="777239">
                <a:moveTo>
                  <a:pt x="759764" y="190373"/>
                </a:moveTo>
                <a:lnTo>
                  <a:pt x="759688" y="178003"/>
                </a:lnTo>
                <a:lnTo>
                  <a:pt x="754773" y="173101"/>
                </a:lnTo>
                <a:lnTo>
                  <a:pt x="742492" y="173101"/>
                </a:lnTo>
                <a:lnTo>
                  <a:pt x="737590" y="178003"/>
                </a:lnTo>
                <a:lnTo>
                  <a:pt x="737501" y="190373"/>
                </a:lnTo>
                <a:lnTo>
                  <a:pt x="742492" y="195364"/>
                </a:lnTo>
                <a:lnTo>
                  <a:pt x="754773" y="195364"/>
                </a:lnTo>
                <a:lnTo>
                  <a:pt x="759764" y="190373"/>
                </a:lnTo>
                <a:close/>
              </a:path>
              <a:path w="888365" h="777239">
                <a:moveTo>
                  <a:pt x="777506" y="398780"/>
                </a:moveTo>
                <a:lnTo>
                  <a:pt x="776122" y="393700"/>
                </a:lnTo>
                <a:lnTo>
                  <a:pt x="774954" y="388620"/>
                </a:lnTo>
                <a:lnTo>
                  <a:pt x="773430" y="382270"/>
                </a:lnTo>
                <a:lnTo>
                  <a:pt x="766178" y="391160"/>
                </a:lnTo>
                <a:lnTo>
                  <a:pt x="758342" y="400050"/>
                </a:lnTo>
                <a:lnTo>
                  <a:pt x="749960" y="408940"/>
                </a:lnTo>
                <a:lnTo>
                  <a:pt x="741045" y="419100"/>
                </a:lnTo>
                <a:lnTo>
                  <a:pt x="740956" y="422910"/>
                </a:lnTo>
                <a:lnTo>
                  <a:pt x="740854" y="426720"/>
                </a:lnTo>
                <a:lnTo>
                  <a:pt x="740752" y="429260"/>
                </a:lnTo>
                <a:lnTo>
                  <a:pt x="740689" y="430530"/>
                </a:lnTo>
                <a:lnTo>
                  <a:pt x="740270" y="440690"/>
                </a:lnTo>
                <a:lnTo>
                  <a:pt x="735672" y="447040"/>
                </a:lnTo>
                <a:lnTo>
                  <a:pt x="730910" y="454660"/>
                </a:lnTo>
                <a:lnTo>
                  <a:pt x="725893" y="461010"/>
                </a:lnTo>
                <a:lnTo>
                  <a:pt x="722198" y="445770"/>
                </a:lnTo>
                <a:lnTo>
                  <a:pt x="720547" y="439420"/>
                </a:lnTo>
                <a:lnTo>
                  <a:pt x="718235" y="430530"/>
                </a:lnTo>
                <a:lnTo>
                  <a:pt x="713994" y="415290"/>
                </a:lnTo>
                <a:lnTo>
                  <a:pt x="709472" y="400050"/>
                </a:lnTo>
                <a:lnTo>
                  <a:pt x="704138" y="392430"/>
                </a:lnTo>
                <a:lnTo>
                  <a:pt x="698639" y="383540"/>
                </a:lnTo>
                <a:lnTo>
                  <a:pt x="692988" y="374650"/>
                </a:lnTo>
                <a:lnTo>
                  <a:pt x="687171" y="367030"/>
                </a:lnTo>
                <a:lnTo>
                  <a:pt x="677786" y="364490"/>
                </a:lnTo>
                <a:lnTo>
                  <a:pt x="673100" y="363220"/>
                </a:lnTo>
                <a:lnTo>
                  <a:pt x="643394" y="355600"/>
                </a:lnTo>
                <a:lnTo>
                  <a:pt x="627849" y="353060"/>
                </a:lnTo>
                <a:lnTo>
                  <a:pt x="618375" y="344170"/>
                </a:lnTo>
                <a:lnTo>
                  <a:pt x="608723" y="335280"/>
                </a:lnTo>
                <a:lnTo>
                  <a:pt x="602551" y="337820"/>
                </a:lnTo>
                <a:lnTo>
                  <a:pt x="599452" y="340360"/>
                </a:lnTo>
                <a:lnTo>
                  <a:pt x="603084" y="349250"/>
                </a:lnTo>
                <a:lnTo>
                  <a:pt x="606666" y="358140"/>
                </a:lnTo>
                <a:lnTo>
                  <a:pt x="610184" y="367030"/>
                </a:lnTo>
                <a:lnTo>
                  <a:pt x="613638" y="375920"/>
                </a:lnTo>
                <a:lnTo>
                  <a:pt x="620788" y="372110"/>
                </a:lnTo>
                <a:lnTo>
                  <a:pt x="627773" y="368300"/>
                </a:lnTo>
                <a:lnTo>
                  <a:pt x="634580" y="364490"/>
                </a:lnTo>
                <a:lnTo>
                  <a:pt x="641438" y="370840"/>
                </a:lnTo>
                <a:lnTo>
                  <a:pt x="648182" y="375920"/>
                </a:lnTo>
                <a:lnTo>
                  <a:pt x="654799" y="382270"/>
                </a:lnTo>
                <a:lnTo>
                  <a:pt x="661289" y="387350"/>
                </a:lnTo>
                <a:lnTo>
                  <a:pt x="641845" y="401320"/>
                </a:lnTo>
                <a:lnTo>
                  <a:pt x="621512" y="415290"/>
                </a:lnTo>
                <a:lnTo>
                  <a:pt x="600405" y="429260"/>
                </a:lnTo>
                <a:lnTo>
                  <a:pt x="578637" y="443230"/>
                </a:lnTo>
                <a:lnTo>
                  <a:pt x="567893" y="419100"/>
                </a:lnTo>
                <a:lnTo>
                  <a:pt x="556679" y="396240"/>
                </a:lnTo>
                <a:lnTo>
                  <a:pt x="545045" y="372110"/>
                </a:lnTo>
                <a:lnTo>
                  <a:pt x="533057" y="347980"/>
                </a:lnTo>
                <a:lnTo>
                  <a:pt x="523036" y="349250"/>
                </a:lnTo>
                <a:lnTo>
                  <a:pt x="535393" y="378460"/>
                </a:lnTo>
                <a:lnTo>
                  <a:pt x="547344" y="406400"/>
                </a:lnTo>
                <a:lnTo>
                  <a:pt x="558774" y="434340"/>
                </a:lnTo>
                <a:lnTo>
                  <a:pt x="569569" y="462280"/>
                </a:lnTo>
                <a:lnTo>
                  <a:pt x="580974" y="455930"/>
                </a:lnTo>
                <a:lnTo>
                  <a:pt x="592239" y="450850"/>
                </a:lnTo>
                <a:lnTo>
                  <a:pt x="603326" y="444500"/>
                </a:lnTo>
                <a:lnTo>
                  <a:pt x="606056" y="443230"/>
                </a:lnTo>
                <a:lnTo>
                  <a:pt x="614248" y="439420"/>
                </a:lnTo>
                <a:lnTo>
                  <a:pt x="602513" y="477520"/>
                </a:lnTo>
                <a:lnTo>
                  <a:pt x="596468" y="491921"/>
                </a:lnTo>
                <a:lnTo>
                  <a:pt x="596468" y="588010"/>
                </a:lnTo>
                <a:lnTo>
                  <a:pt x="590346" y="599440"/>
                </a:lnTo>
                <a:lnTo>
                  <a:pt x="584136" y="610870"/>
                </a:lnTo>
                <a:lnTo>
                  <a:pt x="577837" y="621030"/>
                </a:lnTo>
                <a:lnTo>
                  <a:pt x="571487" y="631190"/>
                </a:lnTo>
                <a:lnTo>
                  <a:pt x="561340" y="628650"/>
                </a:lnTo>
                <a:lnTo>
                  <a:pt x="556183" y="626110"/>
                </a:lnTo>
                <a:lnTo>
                  <a:pt x="558114" y="618490"/>
                </a:lnTo>
                <a:lnTo>
                  <a:pt x="559981" y="609600"/>
                </a:lnTo>
                <a:lnTo>
                  <a:pt x="561771" y="600710"/>
                </a:lnTo>
                <a:lnTo>
                  <a:pt x="563486" y="590550"/>
                </a:lnTo>
                <a:lnTo>
                  <a:pt x="571461" y="585470"/>
                </a:lnTo>
                <a:lnTo>
                  <a:pt x="579424" y="579120"/>
                </a:lnTo>
                <a:lnTo>
                  <a:pt x="587362" y="574040"/>
                </a:lnTo>
                <a:lnTo>
                  <a:pt x="595249" y="567690"/>
                </a:lnTo>
                <a:lnTo>
                  <a:pt x="595757" y="574040"/>
                </a:lnTo>
                <a:lnTo>
                  <a:pt x="596468" y="588010"/>
                </a:lnTo>
                <a:lnTo>
                  <a:pt x="596468" y="491921"/>
                </a:lnTo>
                <a:lnTo>
                  <a:pt x="586854" y="500380"/>
                </a:lnTo>
                <a:lnTo>
                  <a:pt x="575170" y="511810"/>
                </a:lnTo>
                <a:lnTo>
                  <a:pt x="551472" y="532130"/>
                </a:lnTo>
                <a:lnTo>
                  <a:pt x="552551" y="577850"/>
                </a:lnTo>
                <a:lnTo>
                  <a:pt x="552589" y="586740"/>
                </a:lnTo>
                <a:lnTo>
                  <a:pt x="545947" y="591820"/>
                </a:lnTo>
                <a:lnTo>
                  <a:pt x="539318" y="595630"/>
                </a:lnTo>
                <a:lnTo>
                  <a:pt x="532701" y="600710"/>
                </a:lnTo>
                <a:lnTo>
                  <a:pt x="526072" y="604520"/>
                </a:lnTo>
                <a:lnTo>
                  <a:pt x="512559" y="622300"/>
                </a:lnTo>
                <a:lnTo>
                  <a:pt x="499186" y="638810"/>
                </a:lnTo>
                <a:lnTo>
                  <a:pt x="486016" y="654050"/>
                </a:lnTo>
                <a:lnTo>
                  <a:pt x="473113" y="666750"/>
                </a:lnTo>
                <a:lnTo>
                  <a:pt x="430606" y="671830"/>
                </a:lnTo>
                <a:lnTo>
                  <a:pt x="422313" y="657860"/>
                </a:lnTo>
                <a:lnTo>
                  <a:pt x="413372" y="642620"/>
                </a:lnTo>
                <a:lnTo>
                  <a:pt x="403847" y="624840"/>
                </a:lnTo>
                <a:lnTo>
                  <a:pt x="393827" y="605790"/>
                </a:lnTo>
                <a:lnTo>
                  <a:pt x="398818" y="586740"/>
                </a:lnTo>
                <a:lnTo>
                  <a:pt x="401396" y="576580"/>
                </a:lnTo>
                <a:lnTo>
                  <a:pt x="404012" y="566420"/>
                </a:lnTo>
                <a:lnTo>
                  <a:pt x="397471" y="547370"/>
                </a:lnTo>
                <a:lnTo>
                  <a:pt x="390766" y="528320"/>
                </a:lnTo>
                <a:lnTo>
                  <a:pt x="383933" y="508000"/>
                </a:lnTo>
                <a:lnTo>
                  <a:pt x="378739" y="492760"/>
                </a:lnTo>
                <a:lnTo>
                  <a:pt x="377012" y="487680"/>
                </a:lnTo>
                <a:lnTo>
                  <a:pt x="285559" y="492760"/>
                </a:lnTo>
                <a:lnTo>
                  <a:pt x="272630" y="480060"/>
                </a:lnTo>
                <a:lnTo>
                  <a:pt x="259791" y="468630"/>
                </a:lnTo>
                <a:lnTo>
                  <a:pt x="247065" y="455930"/>
                </a:lnTo>
                <a:lnTo>
                  <a:pt x="234480" y="443230"/>
                </a:lnTo>
                <a:lnTo>
                  <a:pt x="236207" y="422910"/>
                </a:lnTo>
                <a:lnTo>
                  <a:pt x="238150" y="402590"/>
                </a:lnTo>
                <a:lnTo>
                  <a:pt x="242595" y="361950"/>
                </a:lnTo>
                <a:lnTo>
                  <a:pt x="267284" y="331470"/>
                </a:lnTo>
                <a:lnTo>
                  <a:pt x="292468" y="300990"/>
                </a:lnTo>
                <a:lnTo>
                  <a:pt x="340639" y="293370"/>
                </a:lnTo>
                <a:lnTo>
                  <a:pt x="346710" y="292100"/>
                </a:lnTo>
                <a:lnTo>
                  <a:pt x="364896" y="288290"/>
                </a:lnTo>
                <a:lnTo>
                  <a:pt x="389153" y="284480"/>
                </a:lnTo>
                <a:lnTo>
                  <a:pt x="395236" y="309880"/>
                </a:lnTo>
                <a:lnTo>
                  <a:pt x="435178" y="335280"/>
                </a:lnTo>
                <a:lnTo>
                  <a:pt x="450227" y="314960"/>
                </a:lnTo>
                <a:lnTo>
                  <a:pt x="510159" y="330200"/>
                </a:lnTo>
                <a:lnTo>
                  <a:pt x="520204" y="323850"/>
                </a:lnTo>
                <a:lnTo>
                  <a:pt x="525119" y="321310"/>
                </a:lnTo>
                <a:lnTo>
                  <a:pt x="526808" y="314960"/>
                </a:lnTo>
                <a:lnTo>
                  <a:pt x="527138" y="313690"/>
                </a:lnTo>
                <a:lnTo>
                  <a:pt x="529069" y="306070"/>
                </a:lnTo>
                <a:lnTo>
                  <a:pt x="531012" y="299720"/>
                </a:lnTo>
                <a:lnTo>
                  <a:pt x="490410" y="292100"/>
                </a:lnTo>
                <a:lnTo>
                  <a:pt x="479996" y="274320"/>
                </a:lnTo>
                <a:lnTo>
                  <a:pt x="476529" y="269240"/>
                </a:lnTo>
                <a:lnTo>
                  <a:pt x="473240" y="267970"/>
                </a:lnTo>
                <a:lnTo>
                  <a:pt x="466750" y="264160"/>
                </a:lnTo>
                <a:lnTo>
                  <a:pt x="460946" y="285750"/>
                </a:lnTo>
                <a:lnTo>
                  <a:pt x="458939" y="292100"/>
                </a:lnTo>
                <a:lnTo>
                  <a:pt x="454266" y="287020"/>
                </a:lnTo>
                <a:lnTo>
                  <a:pt x="452399" y="284480"/>
                </a:lnTo>
                <a:lnTo>
                  <a:pt x="450532" y="281940"/>
                </a:lnTo>
                <a:lnTo>
                  <a:pt x="449592" y="280670"/>
                </a:lnTo>
                <a:lnTo>
                  <a:pt x="440258" y="270510"/>
                </a:lnTo>
                <a:lnTo>
                  <a:pt x="440372" y="267970"/>
                </a:lnTo>
                <a:lnTo>
                  <a:pt x="440499" y="265430"/>
                </a:lnTo>
                <a:lnTo>
                  <a:pt x="440626" y="262890"/>
                </a:lnTo>
                <a:lnTo>
                  <a:pt x="440740" y="260350"/>
                </a:lnTo>
                <a:lnTo>
                  <a:pt x="440867" y="257810"/>
                </a:lnTo>
                <a:lnTo>
                  <a:pt x="441109" y="251460"/>
                </a:lnTo>
                <a:lnTo>
                  <a:pt x="428891" y="242570"/>
                </a:lnTo>
                <a:lnTo>
                  <a:pt x="422795" y="237490"/>
                </a:lnTo>
                <a:lnTo>
                  <a:pt x="416737" y="233680"/>
                </a:lnTo>
                <a:lnTo>
                  <a:pt x="411924" y="231140"/>
                </a:lnTo>
                <a:lnTo>
                  <a:pt x="402285" y="227330"/>
                </a:lnTo>
                <a:lnTo>
                  <a:pt x="402755" y="232410"/>
                </a:lnTo>
                <a:lnTo>
                  <a:pt x="402831" y="233680"/>
                </a:lnTo>
                <a:lnTo>
                  <a:pt x="403136" y="238760"/>
                </a:lnTo>
                <a:lnTo>
                  <a:pt x="403606" y="245110"/>
                </a:lnTo>
                <a:lnTo>
                  <a:pt x="411187" y="248920"/>
                </a:lnTo>
                <a:lnTo>
                  <a:pt x="434098" y="264160"/>
                </a:lnTo>
                <a:lnTo>
                  <a:pt x="418439" y="281940"/>
                </a:lnTo>
                <a:lnTo>
                  <a:pt x="407327" y="267970"/>
                </a:lnTo>
                <a:lnTo>
                  <a:pt x="396354" y="254000"/>
                </a:lnTo>
                <a:lnTo>
                  <a:pt x="385889" y="242570"/>
                </a:lnTo>
                <a:lnTo>
                  <a:pt x="380758" y="236220"/>
                </a:lnTo>
                <a:lnTo>
                  <a:pt x="371678" y="241300"/>
                </a:lnTo>
                <a:lnTo>
                  <a:pt x="362572" y="245110"/>
                </a:lnTo>
                <a:lnTo>
                  <a:pt x="353441" y="250190"/>
                </a:lnTo>
                <a:lnTo>
                  <a:pt x="344322" y="254000"/>
                </a:lnTo>
                <a:lnTo>
                  <a:pt x="337756" y="262890"/>
                </a:lnTo>
                <a:lnTo>
                  <a:pt x="324548" y="283210"/>
                </a:lnTo>
                <a:lnTo>
                  <a:pt x="317957" y="292100"/>
                </a:lnTo>
                <a:lnTo>
                  <a:pt x="279692" y="287020"/>
                </a:lnTo>
                <a:lnTo>
                  <a:pt x="279590" y="241300"/>
                </a:lnTo>
                <a:lnTo>
                  <a:pt x="291528" y="242570"/>
                </a:lnTo>
                <a:lnTo>
                  <a:pt x="303555" y="242570"/>
                </a:lnTo>
                <a:lnTo>
                  <a:pt x="315645" y="243840"/>
                </a:lnTo>
                <a:lnTo>
                  <a:pt x="327825" y="243840"/>
                </a:lnTo>
                <a:lnTo>
                  <a:pt x="326212" y="241300"/>
                </a:lnTo>
                <a:lnTo>
                  <a:pt x="320573" y="232410"/>
                </a:lnTo>
                <a:lnTo>
                  <a:pt x="313436" y="220980"/>
                </a:lnTo>
                <a:lnTo>
                  <a:pt x="310654" y="215900"/>
                </a:lnTo>
                <a:lnTo>
                  <a:pt x="305231" y="203200"/>
                </a:lnTo>
                <a:lnTo>
                  <a:pt x="318897" y="199390"/>
                </a:lnTo>
                <a:lnTo>
                  <a:pt x="341668" y="193040"/>
                </a:lnTo>
                <a:lnTo>
                  <a:pt x="346824" y="186690"/>
                </a:lnTo>
                <a:lnTo>
                  <a:pt x="357009" y="176530"/>
                </a:lnTo>
                <a:lnTo>
                  <a:pt x="362026" y="170180"/>
                </a:lnTo>
                <a:lnTo>
                  <a:pt x="378015" y="170180"/>
                </a:lnTo>
                <a:lnTo>
                  <a:pt x="375920" y="161290"/>
                </a:lnTo>
                <a:lnTo>
                  <a:pt x="374904" y="157480"/>
                </a:lnTo>
                <a:lnTo>
                  <a:pt x="376631" y="156210"/>
                </a:lnTo>
                <a:lnTo>
                  <a:pt x="378358" y="154940"/>
                </a:lnTo>
                <a:lnTo>
                  <a:pt x="385140" y="147320"/>
                </a:lnTo>
                <a:lnTo>
                  <a:pt x="390194" y="158750"/>
                </a:lnTo>
                <a:lnTo>
                  <a:pt x="392798" y="165100"/>
                </a:lnTo>
                <a:lnTo>
                  <a:pt x="414934" y="165100"/>
                </a:lnTo>
                <a:lnTo>
                  <a:pt x="425996" y="166370"/>
                </a:lnTo>
                <a:lnTo>
                  <a:pt x="437045" y="166370"/>
                </a:lnTo>
                <a:lnTo>
                  <a:pt x="441985" y="154940"/>
                </a:lnTo>
                <a:lnTo>
                  <a:pt x="442531" y="153670"/>
                </a:lnTo>
                <a:lnTo>
                  <a:pt x="445185" y="148590"/>
                </a:lnTo>
                <a:lnTo>
                  <a:pt x="447802" y="142240"/>
                </a:lnTo>
                <a:lnTo>
                  <a:pt x="453364" y="143510"/>
                </a:lnTo>
                <a:lnTo>
                  <a:pt x="458939" y="146050"/>
                </a:lnTo>
                <a:lnTo>
                  <a:pt x="464553" y="147320"/>
                </a:lnTo>
                <a:lnTo>
                  <a:pt x="462216" y="142240"/>
                </a:lnTo>
                <a:lnTo>
                  <a:pt x="459892" y="137160"/>
                </a:lnTo>
                <a:lnTo>
                  <a:pt x="457606" y="132080"/>
                </a:lnTo>
                <a:lnTo>
                  <a:pt x="465721" y="130810"/>
                </a:lnTo>
                <a:lnTo>
                  <a:pt x="473659" y="128270"/>
                </a:lnTo>
                <a:lnTo>
                  <a:pt x="481584" y="127000"/>
                </a:lnTo>
                <a:lnTo>
                  <a:pt x="477761" y="124460"/>
                </a:lnTo>
                <a:lnTo>
                  <a:pt x="475843" y="123190"/>
                </a:lnTo>
                <a:lnTo>
                  <a:pt x="472998" y="120650"/>
                </a:lnTo>
                <a:lnTo>
                  <a:pt x="451472" y="124460"/>
                </a:lnTo>
                <a:lnTo>
                  <a:pt x="445389" y="116840"/>
                </a:lnTo>
                <a:lnTo>
                  <a:pt x="442442" y="113030"/>
                </a:lnTo>
                <a:lnTo>
                  <a:pt x="441299" y="113030"/>
                </a:lnTo>
                <a:lnTo>
                  <a:pt x="441769" y="111760"/>
                </a:lnTo>
                <a:lnTo>
                  <a:pt x="440550" y="110490"/>
                </a:lnTo>
                <a:lnTo>
                  <a:pt x="438048" y="106680"/>
                </a:lnTo>
                <a:lnTo>
                  <a:pt x="440791" y="105410"/>
                </a:lnTo>
                <a:lnTo>
                  <a:pt x="446163" y="104140"/>
                </a:lnTo>
                <a:lnTo>
                  <a:pt x="448284" y="100330"/>
                </a:lnTo>
                <a:lnTo>
                  <a:pt x="451980" y="95250"/>
                </a:lnTo>
                <a:lnTo>
                  <a:pt x="449300" y="93980"/>
                </a:lnTo>
                <a:lnTo>
                  <a:pt x="443979" y="93980"/>
                </a:lnTo>
                <a:lnTo>
                  <a:pt x="440232" y="96520"/>
                </a:lnTo>
                <a:lnTo>
                  <a:pt x="436321" y="99060"/>
                </a:lnTo>
                <a:lnTo>
                  <a:pt x="432333" y="101600"/>
                </a:lnTo>
                <a:lnTo>
                  <a:pt x="429120" y="105410"/>
                </a:lnTo>
                <a:lnTo>
                  <a:pt x="425780" y="110490"/>
                </a:lnTo>
                <a:lnTo>
                  <a:pt x="422287" y="115570"/>
                </a:lnTo>
                <a:lnTo>
                  <a:pt x="431063" y="120650"/>
                </a:lnTo>
                <a:lnTo>
                  <a:pt x="435508" y="124460"/>
                </a:lnTo>
                <a:lnTo>
                  <a:pt x="432739" y="129540"/>
                </a:lnTo>
                <a:lnTo>
                  <a:pt x="429882" y="135890"/>
                </a:lnTo>
                <a:lnTo>
                  <a:pt x="426961" y="142240"/>
                </a:lnTo>
                <a:lnTo>
                  <a:pt x="423964" y="148590"/>
                </a:lnTo>
                <a:lnTo>
                  <a:pt x="410730" y="152400"/>
                </a:lnTo>
                <a:lnTo>
                  <a:pt x="404037" y="154940"/>
                </a:lnTo>
                <a:lnTo>
                  <a:pt x="401205" y="147320"/>
                </a:lnTo>
                <a:lnTo>
                  <a:pt x="397294" y="138430"/>
                </a:lnTo>
                <a:lnTo>
                  <a:pt x="395643" y="134620"/>
                </a:lnTo>
                <a:lnTo>
                  <a:pt x="392950" y="129540"/>
                </a:lnTo>
                <a:lnTo>
                  <a:pt x="377723" y="134620"/>
                </a:lnTo>
                <a:lnTo>
                  <a:pt x="369989" y="138430"/>
                </a:lnTo>
                <a:lnTo>
                  <a:pt x="359333" y="133350"/>
                </a:lnTo>
                <a:lnTo>
                  <a:pt x="360133" y="125730"/>
                </a:lnTo>
                <a:lnTo>
                  <a:pt x="361861" y="113030"/>
                </a:lnTo>
                <a:lnTo>
                  <a:pt x="368325" y="109220"/>
                </a:lnTo>
                <a:lnTo>
                  <a:pt x="380860" y="104140"/>
                </a:lnTo>
                <a:lnTo>
                  <a:pt x="381927" y="102870"/>
                </a:lnTo>
                <a:lnTo>
                  <a:pt x="386207" y="97790"/>
                </a:lnTo>
                <a:lnTo>
                  <a:pt x="391274" y="91440"/>
                </a:lnTo>
                <a:lnTo>
                  <a:pt x="395960" y="87630"/>
                </a:lnTo>
                <a:lnTo>
                  <a:pt x="404876" y="85090"/>
                </a:lnTo>
                <a:lnTo>
                  <a:pt x="430479" y="81280"/>
                </a:lnTo>
                <a:lnTo>
                  <a:pt x="494944" y="85090"/>
                </a:lnTo>
                <a:lnTo>
                  <a:pt x="516978" y="87630"/>
                </a:lnTo>
                <a:lnTo>
                  <a:pt x="608228" y="83820"/>
                </a:lnTo>
                <a:lnTo>
                  <a:pt x="629234" y="82550"/>
                </a:lnTo>
                <a:lnTo>
                  <a:pt x="627329" y="81280"/>
                </a:lnTo>
                <a:lnTo>
                  <a:pt x="587527" y="54610"/>
                </a:lnTo>
                <a:lnTo>
                  <a:pt x="542163" y="30480"/>
                </a:lnTo>
                <a:lnTo>
                  <a:pt x="493623" y="13970"/>
                </a:lnTo>
                <a:lnTo>
                  <a:pt x="442353" y="2540"/>
                </a:lnTo>
                <a:lnTo>
                  <a:pt x="388835" y="0"/>
                </a:lnTo>
                <a:lnTo>
                  <a:pt x="346100" y="1993"/>
                </a:lnTo>
                <a:lnTo>
                  <a:pt x="346100" y="137160"/>
                </a:lnTo>
                <a:lnTo>
                  <a:pt x="340550" y="142240"/>
                </a:lnTo>
                <a:lnTo>
                  <a:pt x="337781" y="146050"/>
                </a:lnTo>
                <a:lnTo>
                  <a:pt x="309372" y="156210"/>
                </a:lnTo>
                <a:lnTo>
                  <a:pt x="310375" y="147320"/>
                </a:lnTo>
                <a:lnTo>
                  <a:pt x="311111" y="140970"/>
                </a:lnTo>
                <a:lnTo>
                  <a:pt x="312039" y="133350"/>
                </a:lnTo>
                <a:lnTo>
                  <a:pt x="312991" y="127000"/>
                </a:lnTo>
                <a:lnTo>
                  <a:pt x="305625" y="139700"/>
                </a:lnTo>
                <a:lnTo>
                  <a:pt x="301828" y="146050"/>
                </a:lnTo>
                <a:lnTo>
                  <a:pt x="295363" y="146050"/>
                </a:lnTo>
                <a:lnTo>
                  <a:pt x="282397" y="147320"/>
                </a:lnTo>
                <a:lnTo>
                  <a:pt x="283565" y="140970"/>
                </a:lnTo>
                <a:lnTo>
                  <a:pt x="284759" y="137160"/>
                </a:lnTo>
                <a:lnTo>
                  <a:pt x="285991" y="132080"/>
                </a:lnTo>
                <a:lnTo>
                  <a:pt x="292074" y="127000"/>
                </a:lnTo>
                <a:lnTo>
                  <a:pt x="298132" y="123190"/>
                </a:lnTo>
                <a:lnTo>
                  <a:pt x="304088" y="118110"/>
                </a:lnTo>
                <a:lnTo>
                  <a:pt x="304203" y="116840"/>
                </a:lnTo>
                <a:lnTo>
                  <a:pt x="304304" y="115570"/>
                </a:lnTo>
                <a:lnTo>
                  <a:pt x="304888" y="110490"/>
                </a:lnTo>
                <a:lnTo>
                  <a:pt x="322453" y="102870"/>
                </a:lnTo>
                <a:lnTo>
                  <a:pt x="327875" y="110490"/>
                </a:lnTo>
                <a:lnTo>
                  <a:pt x="333629" y="118110"/>
                </a:lnTo>
                <a:lnTo>
                  <a:pt x="339712" y="127000"/>
                </a:lnTo>
                <a:lnTo>
                  <a:pt x="346100" y="137160"/>
                </a:lnTo>
                <a:lnTo>
                  <a:pt x="346100" y="1993"/>
                </a:lnTo>
                <a:lnTo>
                  <a:pt x="282028" y="13970"/>
                </a:lnTo>
                <a:lnTo>
                  <a:pt x="232651" y="31750"/>
                </a:lnTo>
                <a:lnTo>
                  <a:pt x="186613" y="55880"/>
                </a:lnTo>
                <a:lnTo>
                  <a:pt x="144424" y="86360"/>
                </a:lnTo>
                <a:lnTo>
                  <a:pt x="148907" y="86360"/>
                </a:lnTo>
                <a:lnTo>
                  <a:pt x="153352" y="87630"/>
                </a:lnTo>
                <a:lnTo>
                  <a:pt x="157873" y="87630"/>
                </a:lnTo>
                <a:lnTo>
                  <a:pt x="160528" y="93980"/>
                </a:lnTo>
                <a:lnTo>
                  <a:pt x="163576" y="101600"/>
                </a:lnTo>
                <a:lnTo>
                  <a:pt x="167119" y="109220"/>
                </a:lnTo>
                <a:lnTo>
                  <a:pt x="168262" y="114300"/>
                </a:lnTo>
                <a:lnTo>
                  <a:pt x="169532" y="118110"/>
                </a:lnTo>
                <a:lnTo>
                  <a:pt x="170916" y="123190"/>
                </a:lnTo>
                <a:lnTo>
                  <a:pt x="146011" y="156210"/>
                </a:lnTo>
                <a:lnTo>
                  <a:pt x="140855" y="158750"/>
                </a:lnTo>
                <a:lnTo>
                  <a:pt x="135813" y="162560"/>
                </a:lnTo>
                <a:lnTo>
                  <a:pt x="130810" y="165100"/>
                </a:lnTo>
                <a:lnTo>
                  <a:pt x="128397" y="173990"/>
                </a:lnTo>
                <a:lnTo>
                  <a:pt x="126085" y="181610"/>
                </a:lnTo>
                <a:lnTo>
                  <a:pt x="123863" y="190500"/>
                </a:lnTo>
                <a:lnTo>
                  <a:pt x="121729" y="199390"/>
                </a:lnTo>
                <a:lnTo>
                  <a:pt x="115557" y="198120"/>
                </a:lnTo>
                <a:lnTo>
                  <a:pt x="98628" y="163830"/>
                </a:lnTo>
                <a:lnTo>
                  <a:pt x="96659" y="147320"/>
                </a:lnTo>
                <a:lnTo>
                  <a:pt x="96532" y="146050"/>
                </a:lnTo>
                <a:lnTo>
                  <a:pt x="95262" y="133350"/>
                </a:lnTo>
                <a:lnTo>
                  <a:pt x="82092" y="149860"/>
                </a:lnTo>
                <a:lnTo>
                  <a:pt x="69723" y="166370"/>
                </a:lnTo>
                <a:lnTo>
                  <a:pt x="58242" y="182880"/>
                </a:lnTo>
                <a:lnTo>
                  <a:pt x="47713" y="200660"/>
                </a:lnTo>
                <a:lnTo>
                  <a:pt x="49682" y="199390"/>
                </a:lnTo>
                <a:lnTo>
                  <a:pt x="51562" y="198120"/>
                </a:lnTo>
                <a:lnTo>
                  <a:pt x="53606" y="196850"/>
                </a:lnTo>
                <a:lnTo>
                  <a:pt x="57721" y="215900"/>
                </a:lnTo>
                <a:lnTo>
                  <a:pt x="62357" y="237490"/>
                </a:lnTo>
                <a:lnTo>
                  <a:pt x="67602" y="259080"/>
                </a:lnTo>
                <a:lnTo>
                  <a:pt x="73545" y="283210"/>
                </a:lnTo>
                <a:lnTo>
                  <a:pt x="61074" y="290830"/>
                </a:lnTo>
                <a:lnTo>
                  <a:pt x="49276" y="299720"/>
                </a:lnTo>
                <a:lnTo>
                  <a:pt x="38201" y="307340"/>
                </a:lnTo>
                <a:lnTo>
                  <a:pt x="27889" y="314960"/>
                </a:lnTo>
                <a:lnTo>
                  <a:pt x="20916" y="321310"/>
                </a:lnTo>
                <a:lnTo>
                  <a:pt x="14414" y="328930"/>
                </a:lnTo>
                <a:lnTo>
                  <a:pt x="8382" y="335280"/>
                </a:lnTo>
                <a:lnTo>
                  <a:pt x="2806" y="341630"/>
                </a:lnTo>
                <a:lnTo>
                  <a:pt x="1524" y="353060"/>
                </a:lnTo>
                <a:lnTo>
                  <a:pt x="520" y="364490"/>
                </a:lnTo>
                <a:lnTo>
                  <a:pt x="0" y="374650"/>
                </a:lnTo>
                <a:lnTo>
                  <a:pt x="88" y="401320"/>
                </a:lnTo>
                <a:lnTo>
                  <a:pt x="139" y="402590"/>
                </a:lnTo>
                <a:lnTo>
                  <a:pt x="495" y="412750"/>
                </a:lnTo>
                <a:lnTo>
                  <a:pt x="6819" y="461010"/>
                </a:lnTo>
                <a:lnTo>
                  <a:pt x="26504" y="488950"/>
                </a:lnTo>
                <a:lnTo>
                  <a:pt x="34848" y="491490"/>
                </a:lnTo>
                <a:lnTo>
                  <a:pt x="44704" y="502920"/>
                </a:lnTo>
                <a:lnTo>
                  <a:pt x="55219" y="514350"/>
                </a:lnTo>
                <a:lnTo>
                  <a:pt x="66344" y="524510"/>
                </a:lnTo>
                <a:lnTo>
                  <a:pt x="78041" y="535940"/>
                </a:lnTo>
                <a:lnTo>
                  <a:pt x="105016" y="576580"/>
                </a:lnTo>
                <a:lnTo>
                  <a:pt x="156108" y="603250"/>
                </a:lnTo>
                <a:lnTo>
                  <a:pt x="151053" y="619760"/>
                </a:lnTo>
                <a:lnTo>
                  <a:pt x="146596" y="635000"/>
                </a:lnTo>
                <a:lnTo>
                  <a:pt x="142709" y="648970"/>
                </a:lnTo>
                <a:lnTo>
                  <a:pt x="139369" y="661670"/>
                </a:lnTo>
                <a:lnTo>
                  <a:pt x="112445" y="662940"/>
                </a:lnTo>
                <a:lnTo>
                  <a:pt x="149885" y="695960"/>
                </a:lnTo>
                <a:lnTo>
                  <a:pt x="191414" y="723900"/>
                </a:lnTo>
                <a:lnTo>
                  <a:pt x="236537" y="746760"/>
                </a:lnTo>
                <a:lnTo>
                  <a:pt x="284797" y="763270"/>
                </a:lnTo>
                <a:lnTo>
                  <a:pt x="335737" y="774700"/>
                </a:lnTo>
                <a:lnTo>
                  <a:pt x="388861" y="777240"/>
                </a:lnTo>
                <a:lnTo>
                  <a:pt x="436867" y="774700"/>
                </a:lnTo>
                <a:lnTo>
                  <a:pt x="483120" y="765810"/>
                </a:lnTo>
                <a:lnTo>
                  <a:pt x="527265" y="751840"/>
                </a:lnTo>
                <a:lnTo>
                  <a:pt x="568972" y="734060"/>
                </a:lnTo>
                <a:lnTo>
                  <a:pt x="607885" y="709930"/>
                </a:lnTo>
                <a:lnTo>
                  <a:pt x="643674" y="681990"/>
                </a:lnTo>
                <a:lnTo>
                  <a:pt x="654443" y="671830"/>
                </a:lnTo>
                <a:lnTo>
                  <a:pt x="675982" y="651510"/>
                </a:lnTo>
                <a:lnTo>
                  <a:pt x="692251" y="631190"/>
                </a:lnTo>
                <a:lnTo>
                  <a:pt x="704469" y="615950"/>
                </a:lnTo>
                <a:lnTo>
                  <a:pt x="728776" y="577850"/>
                </a:lnTo>
                <a:lnTo>
                  <a:pt x="733590" y="567690"/>
                </a:lnTo>
                <a:lnTo>
                  <a:pt x="748588" y="535940"/>
                </a:lnTo>
                <a:lnTo>
                  <a:pt x="763549" y="492760"/>
                </a:lnTo>
                <a:lnTo>
                  <a:pt x="770318" y="461010"/>
                </a:lnTo>
                <a:lnTo>
                  <a:pt x="773303" y="447040"/>
                </a:lnTo>
                <a:lnTo>
                  <a:pt x="773404" y="445770"/>
                </a:lnTo>
                <a:lnTo>
                  <a:pt x="773518" y="444500"/>
                </a:lnTo>
                <a:lnTo>
                  <a:pt x="773633" y="443230"/>
                </a:lnTo>
                <a:lnTo>
                  <a:pt x="777506" y="398780"/>
                </a:lnTo>
                <a:close/>
              </a:path>
              <a:path w="888365" h="777239">
                <a:moveTo>
                  <a:pt x="821956" y="305600"/>
                </a:moveTo>
                <a:lnTo>
                  <a:pt x="806894" y="279514"/>
                </a:lnTo>
                <a:lnTo>
                  <a:pt x="799592" y="283718"/>
                </a:lnTo>
                <a:lnTo>
                  <a:pt x="814654" y="309816"/>
                </a:lnTo>
                <a:lnTo>
                  <a:pt x="821956" y="305600"/>
                </a:lnTo>
                <a:close/>
              </a:path>
              <a:path w="888365" h="777239">
                <a:moveTo>
                  <a:pt x="821969" y="68389"/>
                </a:moveTo>
                <a:lnTo>
                  <a:pt x="814666" y="64185"/>
                </a:lnTo>
                <a:lnTo>
                  <a:pt x="799604" y="90271"/>
                </a:lnTo>
                <a:lnTo>
                  <a:pt x="806907" y="94488"/>
                </a:lnTo>
                <a:lnTo>
                  <a:pt x="821969" y="68389"/>
                </a:lnTo>
                <a:close/>
              </a:path>
              <a:path w="888365" h="777239">
                <a:moveTo>
                  <a:pt x="832954" y="140030"/>
                </a:moveTo>
                <a:lnTo>
                  <a:pt x="756539" y="169481"/>
                </a:lnTo>
                <a:lnTo>
                  <a:pt x="761796" y="172300"/>
                </a:lnTo>
                <a:lnTo>
                  <a:pt x="765390" y="177863"/>
                </a:lnTo>
                <a:lnTo>
                  <a:pt x="765390" y="185953"/>
                </a:lnTo>
                <a:lnTo>
                  <a:pt x="765124" y="187591"/>
                </a:lnTo>
                <a:lnTo>
                  <a:pt x="764641" y="189153"/>
                </a:lnTo>
                <a:lnTo>
                  <a:pt x="832954" y="140030"/>
                </a:lnTo>
                <a:close/>
              </a:path>
              <a:path w="888365" h="777239">
                <a:moveTo>
                  <a:pt x="871423" y="253047"/>
                </a:moveTo>
                <a:lnTo>
                  <a:pt x="845337" y="237972"/>
                </a:lnTo>
                <a:lnTo>
                  <a:pt x="841121" y="245275"/>
                </a:lnTo>
                <a:lnTo>
                  <a:pt x="867219" y="260324"/>
                </a:lnTo>
                <a:lnTo>
                  <a:pt x="871423" y="253047"/>
                </a:lnTo>
                <a:close/>
              </a:path>
              <a:path w="888365" h="777239">
                <a:moveTo>
                  <a:pt x="871435" y="120967"/>
                </a:moveTo>
                <a:lnTo>
                  <a:pt x="867219" y="113665"/>
                </a:lnTo>
                <a:lnTo>
                  <a:pt x="841133" y="128739"/>
                </a:lnTo>
                <a:lnTo>
                  <a:pt x="845350" y="136017"/>
                </a:lnTo>
                <a:lnTo>
                  <a:pt x="871435" y="120967"/>
                </a:lnTo>
                <a:close/>
              </a:path>
              <a:path w="888365" h="777239">
                <a:moveTo>
                  <a:pt x="888009" y="179984"/>
                </a:moveTo>
                <a:lnTo>
                  <a:pt x="857872" y="179984"/>
                </a:lnTo>
                <a:lnTo>
                  <a:pt x="857872" y="194030"/>
                </a:lnTo>
                <a:lnTo>
                  <a:pt x="888009" y="194030"/>
                </a:lnTo>
                <a:lnTo>
                  <a:pt x="888009" y="1799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350250" y="4237354"/>
            <a:ext cx="3122930" cy="232029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95"/>
              </a:spcBef>
            </a:pPr>
            <a:r>
              <a:rPr lang="ru-RU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COP 23: прекретничка одлука којом се препознаје јединствени потенцијал пољопривреде у суочавању са климатским променама, фокусирајући се на шест међусобно повезаних тема: земљиште, коришћење хранљивих материја, вода, сточарство, методе процене адаптације и социо-економске и прехрамбене димензије климатских промена у пољопривредном сектору.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2816227" y="785495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2020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9828" y="7921626"/>
            <a:ext cx="31813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+1°C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04852" y="8283575"/>
            <a:ext cx="30797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</a:t>
            </a:r>
            <a:r>
              <a:rPr sz="1125" spc="-37" baseline="-190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</a:t>
            </a:r>
            <a:endParaRPr sz="1125" baseline="-19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39827" y="8312151"/>
            <a:ext cx="56832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414</a:t>
            </a:r>
            <a:r>
              <a:rPr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ppm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39826" y="7483475"/>
            <a:ext cx="72263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-2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7.8</a:t>
            </a:r>
            <a:r>
              <a:rPr sz="1100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sr-Cyrl-RS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милијарди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628899" y="510540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836170" y="537845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2018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78275" y="5378450"/>
            <a:ext cx="258191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Катовички климатски пакет - Транспарентност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628437" y="1447428"/>
            <a:ext cx="5439410" cy="5619750"/>
            <a:chOff x="2628437" y="1447428"/>
            <a:chExt cx="5439410" cy="5619750"/>
          </a:xfrm>
        </p:grpSpPr>
        <p:sp>
          <p:nvSpPr>
            <p:cNvPr id="33" name="object 33"/>
            <p:cNvSpPr/>
            <p:nvPr/>
          </p:nvSpPr>
          <p:spPr>
            <a:xfrm>
              <a:off x="3438524" y="549592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5438774"/>
              <a:ext cx="114299" cy="11429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3428999" y="1828800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0449" y="1771650"/>
              <a:ext cx="114299" cy="11429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628437" y="1447428"/>
              <a:ext cx="762749" cy="761999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428999" y="66865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0449" y="6629399"/>
              <a:ext cx="114299" cy="11429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628437" y="6305178"/>
              <a:ext cx="762749" cy="761999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3714749" y="4724399"/>
              <a:ext cx="4343400" cy="0"/>
            </a:xfrm>
            <a:custGeom>
              <a:avLst/>
              <a:gdLst/>
              <a:ahLst/>
              <a:cxnLst/>
              <a:rect l="l" t="t" r="r" b="b"/>
              <a:pathLst>
                <a:path w="4343400">
                  <a:moveTo>
                    <a:pt x="0" y="0"/>
                  </a:moveTo>
                  <a:lnTo>
                    <a:pt x="4343399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4657724"/>
              <a:ext cx="114299" cy="114299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3978275" y="1720851"/>
            <a:ext cx="177800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Додатак у 2013. години - мочваре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4" name="object 4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019928" y="6067425"/>
            <a:ext cx="876299" cy="1228724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3978275" y="6330949"/>
            <a:ext cx="1714500" cy="10791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79705">
              <a:lnSpc>
                <a:spcPct val="125000"/>
              </a:lnSpc>
              <a:spcBef>
                <a:spcPts val="9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Побољшање смерница IPCC-а из 2006. за инвентаре гасова стаклене баште из 2019.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46" name="object 4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106150" y="314325"/>
            <a:ext cx="2809875" cy="2562225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4016378" y="4511675"/>
            <a:ext cx="3221355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COP 23 Бон: Заједничка акција Коронивије за пољопривреду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2004875" y="4344037"/>
            <a:ext cx="1660525" cy="139763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02235" marR="5080" indent="-90170">
              <a:lnSpc>
                <a:spcPct val="125000"/>
              </a:lnSpc>
              <a:spcBef>
                <a:spcPts val="100"/>
              </a:spcBef>
            </a:pPr>
            <a:r>
              <a:rPr lang="ru-RU" sz="1200" spc="-8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/>
                <a:cs typeface="Arial Black" panose="020B0A04020102020204"/>
              </a:rPr>
              <a:t>Једини програм који се бави пољопривредом и безбедношћу хране у оквиру UNFCCC-а</a:t>
            </a:r>
          </a:p>
        </p:txBody>
      </p:sp>
      <p:sp>
        <p:nvSpPr>
          <p:cNvPr id="49" name="object 49"/>
          <p:cNvSpPr/>
          <p:nvPr/>
        </p:nvSpPr>
        <p:spPr>
          <a:xfrm>
            <a:off x="2628899" y="3438525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836170" y="371157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2016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78275" y="3711575"/>
            <a:ext cx="116078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b="1" spc="-60" dirty="0" err="1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Кигалијски</a:t>
            </a:r>
            <a:r>
              <a:rPr lang="sr-Cyrl-RS" sz="1100" b="1" spc="-6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амандман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3438528" y="3771900"/>
            <a:ext cx="447675" cy="114300"/>
            <a:chOff x="3438525" y="3771900"/>
            <a:chExt cx="447675" cy="114300"/>
          </a:xfrm>
        </p:grpSpPr>
        <p:sp>
          <p:nvSpPr>
            <p:cNvPr id="53" name="object 53"/>
            <p:cNvSpPr/>
            <p:nvPr/>
          </p:nvSpPr>
          <p:spPr>
            <a:xfrm>
              <a:off x="3438525" y="38290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974" y="3771900"/>
              <a:ext cx="114299" cy="1142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38612" y="2062162"/>
            <a:ext cx="6010274" cy="38957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429003" y="0"/>
            <a:ext cx="466725" cy="8982710"/>
            <a:chOff x="3429000" y="0"/>
            <a:chExt cx="466725" cy="8982710"/>
          </a:xfrm>
        </p:grpSpPr>
        <p:sp>
          <p:nvSpPr>
            <p:cNvPr id="4" name="object 4"/>
            <p:cNvSpPr/>
            <p:nvPr/>
          </p:nvSpPr>
          <p:spPr>
            <a:xfrm>
              <a:off x="3645713" y="904874"/>
              <a:ext cx="42545" cy="8077834"/>
            </a:xfrm>
            <a:custGeom>
              <a:avLst/>
              <a:gdLst/>
              <a:ahLst/>
              <a:cxnLst/>
              <a:rect l="l" t="t" r="r" b="b"/>
              <a:pathLst>
                <a:path w="42545" h="8077834">
                  <a:moveTo>
                    <a:pt x="38138" y="8001013"/>
                  </a:moveTo>
                  <a:lnTo>
                    <a:pt x="38" y="8001000"/>
                  </a:lnTo>
                  <a:lnTo>
                    <a:pt x="0" y="8077200"/>
                  </a:lnTo>
                  <a:lnTo>
                    <a:pt x="38100" y="8077213"/>
                  </a:lnTo>
                  <a:lnTo>
                    <a:pt x="38138" y="8001013"/>
                  </a:lnTo>
                  <a:close/>
                </a:path>
                <a:path w="42545" h="8077834">
                  <a:moveTo>
                    <a:pt x="38201" y="7886713"/>
                  </a:moveTo>
                  <a:lnTo>
                    <a:pt x="101" y="7886700"/>
                  </a:lnTo>
                  <a:lnTo>
                    <a:pt x="63" y="7962900"/>
                  </a:lnTo>
                  <a:lnTo>
                    <a:pt x="38163" y="7962913"/>
                  </a:lnTo>
                  <a:lnTo>
                    <a:pt x="38201" y="7886713"/>
                  </a:lnTo>
                  <a:close/>
                </a:path>
                <a:path w="42545" h="8077834">
                  <a:moveTo>
                    <a:pt x="38265" y="7772413"/>
                  </a:moveTo>
                  <a:lnTo>
                    <a:pt x="165" y="7772400"/>
                  </a:lnTo>
                  <a:lnTo>
                    <a:pt x="127" y="7848600"/>
                  </a:lnTo>
                  <a:lnTo>
                    <a:pt x="38227" y="7848613"/>
                  </a:lnTo>
                  <a:lnTo>
                    <a:pt x="38265" y="7772413"/>
                  </a:lnTo>
                  <a:close/>
                </a:path>
                <a:path w="42545" h="8077834">
                  <a:moveTo>
                    <a:pt x="38315" y="7658113"/>
                  </a:moveTo>
                  <a:lnTo>
                    <a:pt x="215" y="7658100"/>
                  </a:lnTo>
                  <a:lnTo>
                    <a:pt x="177" y="7734300"/>
                  </a:lnTo>
                  <a:lnTo>
                    <a:pt x="38277" y="7734313"/>
                  </a:lnTo>
                  <a:lnTo>
                    <a:pt x="38315" y="7658113"/>
                  </a:lnTo>
                  <a:close/>
                </a:path>
                <a:path w="42545" h="8077834">
                  <a:moveTo>
                    <a:pt x="38379" y="7543813"/>
                  </a:moveTo>
                  <a:lnTo>
                    <a:pt x="279" y="7543800"/>
                  </a:lnTo>
                  <a:lnTo>
                    <a:pt x="241" y="7620000"/>
                  </a:lnTo>
                  <a:lnTo>
                    <a:pt x="38341" y="7620013"/>
                  </a:lnTo>
                  <a:lnTo>
                    <a:pt x="38379" y="7543813"/>
                  </a:lnTo>
                  <a:close/>
                </a:path>
                <a:path w="42545" h="8077834">
                  <a:moveTo>
                    <a:pt x="38442" y="7429513"/>
                  </a:moveTo>
                  <a:lnTo>
                    <a:pt x="342" y="7429500"/>
                  </a:lnTo>
                  <a:lnTo>
                    <a:pt x="304" y="7505700"/>
                  </a:lnTo>
                  <a:lnTo>
                    <a:pt x="38404" y="7505713"/>
                  </a:lnTo>
                  <a:lnTo>
                    <a:pt x="38442" y="7429513"/>
                  </a:lnTo>
                  <a:close/>
                </a:path>
                <a:path w="42545" h="8077834">
                  <a:moveTo>
                    <a:pt x="38506" y="7315213"/>
                  </a:moveTo>
                  <a:lnTo>
                    <a:pt x="406" y="7315200"/>
                  </a:lnTo>
                  <a:lnTo>
                    <a:pt x="355" y="7391400"/>
                  </a:lnTo>
                  <a:lnTo>
                    <a:pt x="38455" y="7391413"/>
                  </a:lnTo>
                  <a:lnTo>
                    <a:pt x="38506" y="7315213"/>
                  </a:lnTo>
                  <a:close/>
                </a:path>
                <a:path w="42545" h="8077834">
                  <a:moveTo>
                    <a:pt x="38557" y="7200913"/>
                  </a:moveTo>
                  <a:lnTo>
                    <a:pt x="457" y="7200900"/>
                  </a:lnTo>
                  <a:lnTo>
                    <a:pt x="419" y="7277100"/>
                  </a:lnTo>
                  <a:lnTo>
                    <a:pt x="38519" y="7277113"/>
                  </a:lnTo>
                  <a:lnTo>
                    <a:pt x="38557" y="7200913"/>
                  </a:lnTo>
                  <a:close/>
                </a:path>
                <a:path w="42545" h="8077834">
                  <a:moveTo>
                    <a:pt x="38620" y="7086613"/>
                  </a:moveTo>
                  <a:lnTo>
                    <a:pt x="520" y="7086600"/>
                  </a:lnTo>
                  <a:lnTo>
                    <a:pt x="482" y="7162800"/>
                  </a:lnTo>
                  <a:lnTo>
                    <a:pt x="38582" y="7162813"/>
                  </a:lnTo>
                  <a:lnTo>
                    <a:pt x="38620" y="7086613"/>
                  </a:lnTo>
                  <a:close/>
                </a:path>
                <a:path w="42545" h="8077834">
                  <a:moveTo>
                    <a:pt x="38684" y="6972313"/>
                  </a:moveTo>
                  <a:lnTo>
                    <a:pt x="584" y="6972300"/>
                  </a:lnTo>
                  <a:lnTo>
                    <a:pt x="546" y="7048500"/>
                  </a:lnTo>
                  <a:lnTo>
                    <a:pt x="38646" y="7048513"/>
                  </a:lnTo>
                  <a:lnTo>
                    <a:pt x="38684" y="6972313"/>
                  </a:lnTo>
                  <a:close/>
                </a:path>
                <a:path w="42545" h="8077834">
                  <a:moveTo>
                    <a:pt x="38735" y="6858013"/>
                  </a:moveTo>
                  <a:lnTo>
                    <a:pt x="635" y="6858000"/>
                  </a:lnTo>
                  <a:lnTo>
                    <a:pt x="596" y="6934200"/>
                  </a:lnTo>
                  <a:lnTo>
                    <a:pt x="38696" y="6934213"/>
                  </a:lnTo>
                  <a:lnTo>
                    <a:pt x="38735" y="6858013"/>
                  </a:lnTo>
                  <a:close/>
                </a:path>
                <a:path w="42545" h="8077834">
                  <a:moveTo>
                    <a:pt x="38798" y="6743713"/>
                  </a:moveTo>
                  <a:lnTo>
                    <a:pt x="698" y="6743700"/>
                  </a:lnTo>
                  <a:lnTo>
                    <a:pt x="660" y="6819900"/>
                  </a:lnTo>
                  <a:lnTo>
                    <a:pt x="38760" y="6819913"/>
                  </a:lnTo>
                  <a:lnTo>
                    <a:pt x="38798" y="6743713"/>
                  </a:lnTo>
                  <a:close/>
                </a:path>
                <a:path w="42545" h="8077834">
                  <a:moveTo>
                    <a:pt x="38862" y="6629413"/>
                  </a:moveTo>
                  <a:lnTo>
                    <a:pt x="762" y="6629400"/>
                  </a:lnTo>
                  <a:lnTo>
                    <a:pt x="723" y="6705600"/>
                  </a:lnTo>
                  <a:lnTo>
                    <a:pt x="38823" y="6705613"/>
                  </a:lnTo>
                  <a:lnTo>
                    <a:pt x="38862" y="6629413"/>
                  </a:lnTo>
                  <a:close/>
                </a:path>
                <a:path w="42545" h="8077834">
                  <a:moveTo>
                    <a:pt x="38925" y="6515113"/>
                  </a:moveTo>
                  <a:lnTo>
                    <a:pt x="825" y="6515100"/>
                  </a:lnTo>
                  <a:lnTo>
                    <a:pt x="774" y="6591300"/>
                  </a:lnTo>
                  <a:lnTo>
                    <a:pt x="38874" y="6591313"/>
                  </a:lnTo>
                  <a:lnTo>
                    <a:pt x="38925" y="6515113"/>
                  </a:lnTo>
                  <a:close/>
                </a:path>
                <a:path w="42545" h="8077834">
                  <a:moveTo>
                    <a:pt x="38976" y="6400813"/>
                  </a:moveTo>
                  <a:lnTo>
                    <a:pt x="876" y="6400800"/>
                  </a:lnTo>
                  <a:lnTo>
                    <a:pt x="838" y="6477000"/>
                  </a:lnTo>
                  <a:lnTo>
                    <a:pt x="38938" y="6477013"/>
                  </a:lnTo>
                  <a:lnTo>
                    <a:pt x="38976" y="6400813"/>
                  </a:lnTo>
                  <a:close/>
                </a:path>
                <a:path w="42545" h="8077834">
                  <a:moveTo>
                    <a:pt x="39039" y="6286512"/>
                  </a:moveTo>
                  <a:lnTo>
                    <a:pt x="939" y="6286500"/>
                  </a:lnTo>
                  <a:lnTo>
                    <a:pt x="901" y="6362700"/>
                  </a:lnTo>
                  <a:lnTo>
                    <a:pt x="39001" y="6362713"/>
                  </a:lnTo>
                  <a:lnTo>
                    <a:pt x="39039" y="6286512"/>
                  </a:lnTo>
                  <a:close/>
                </a:path>
                <a:path w="42545" h="8077834">
                  <a:moveTo>
                    <a:pt x="39103" y="6172212"/>
                  </a:moveTo>
                  <a:lnTo>
                    <a:pt x="1003" y="6172200"/>
                  </a:lnTo>
                  <a:lnTo>
                    <a:pt x="965" y="6248400"/>
                  </a:lnTo>
                  <a:lnTo>
                    <a:pt x="39065" y="6248412"/>
                  </a:lnTo>
                  <a:lnTo>
                    <a:pt x="39103" y="6172212"/>
                  </a:lnTo>
                  <a:close/>
                </a:path>
                <a:path w="42545" h="8077834">
                  <a:moveTo>
                    <a:pt x="39154" y="6057912"/>
                  </a:moveTo>
                  <a:lnTo>
                    <a:pt x="1054" y="6057900"/>
                  </a:lnTo>
                  <a:lnTo>
                    <a:pt x="1016" y="6134100"/>
                  </a:lnTo>
                  <a:lnTo>
                    <a:pt x="39116" y="6134112"/>
                  </a:lnTo>
                  <a:lnTo>
                    <a:pt x="39154" y="6057912"/>
                  </a:lnTo>
                  <a:close/>
                </a:path>
                <a:path w="42545" h="8077834">
                  <a:moveTo>
                    <a:pt x="39217" y="5943612"/>
                  </a:moveTo>
                  <a:lnTo>
                    <a:pt x="1117" y="5943600"/>
                  </a:lnTo>
                  <a:lnTo>
                    <a:pt x="1079" y="6019800"/>
                  </a:lnTo>
                  <a:lnTo>
                    <a:pt x="39179" y="6019812"/>
                  </a:lnTo>
                  <a:lnTo>
                    <a:pt x="39217" y="5943612"/>
                  </a:lnTo>
                  <a:close/>
                </a:path>
                <a:path w="42545" h="8077834">
                  <a:moveTo>
                    <a:pt x="39281" y="5829312"/>
                  </a:moveTo>
                  <a:lnTo>
                    <a:pt x="1181" y="5829300"/>
                  </a:lnTo>
                  <a:lnTo>
                    <a:pt x="1143" y="5905500"/>
                  </a:lnTo>
                  <a:lnTo>
                    <a:pt x="39243" y="5905512"/>
                  </a:lnTo>
                  <a:lnTo>
                    <a:pt x="39281" y="5829312"/>
                  </a:lnTo>
                  <a:close/>
                </a:path>
                <a:path w="42545" h="8077834">
                  <a:moveTo>
                    <a:pt x="39344" y="5715012"/>
                  </a:moveTo>
                  <a:lnTo>
                    <a:pt x="1244" y="5715000"/>
                  </a:lnTo>
                  <a:lnTo>
                    <a:pt x="1193" y="5791200"/>
                  </a:lnTo>
                  <a:lnTo>
                    <a:pt x="39293" y="5791212"/>
                  </a:lnTo>
                  <a:lnTo>
                    <a:pt x="39344" y="5715012"/>
                  </a:lnTo>
                  <a:close/>
                </a:path>
                <a:path w="42545" h="8077834">
                  <a:moveTo>
                    <a:pt x="39395" y="5600712"/>
                  </a:moveTo>
                  <a:lnTo>
                    <a:pt x="1295" y="5600700"/>
                  </a:lnTo>
                  <a:lnTo>
                    <a:pt x="1257" y="5676900"/>
                  </a:lnTo>
                  <a:lnTo>
                    <a:pt x="39357" y="5676912"/>
                  </a:lnTo>
                  <a:lnTo>
                    <a:pt x="39395" y="5600712"/>
                  </a:lnTo>
                  <a:close/>
                </a:path>
                <a:path w="42545" h="8077834">
                  <a:moveTo>
                    <a:pt x="39458" y="5486412"/>
                  </a:moveTo>
                  <a:lnTo>
                    <a:pt x="1358" y="5486400"/>
                  </a:lnTo>
                  <a:lnTo>
                    <a:pt x="1320" y="5562600"/>
                  </a:lnTo>
                  <a:lnTo>
                    <a:pt x="39420" y="5562612"/>
                  </a:lnTo>
                  <a:lnTo>
                    <a:pt x="39458" y="5486412"/>
                  </a:lnTo>
                  <a:close/>
                </a:path>
                <a:path w="42545" h="8077834">
                  <a:moveTo>
                    <a:pt x="39522" y="5372112"/>
                  </a:moveTo>
                  <a:lnTo>
                    <a:pt x="1422" y="5372100"/>
                  </a:lnTo>
                  <a:lnTo>
                    <a:pt x="1384" y="5448300"/>
                  </a:lnTo>
                  <a:lnTo>
                    <a:pt x="39484" y="5448312"/>
                  </a:lnTo>
                  <a:lnTo>
                    <a:pt x="39522" y="5372112"/>
                  </a:lnTo>
                  <a:close/>
                </a:path>
                <a:path w="42545" h="8077834">
                  <a:moveTo>
                    <a:pt x="39573" y="5257812"/>
                  </a:moveTo>
                  <a:lnTo>
                    <a:pt x="1473" y="5257800"/>
                  </a:lnTo>
                  <a:lnTo>
                    <a:pt x="1435" y="5334000"/>
                  </a:lnTo>
                  <a:lnTo>
                    <a:pt x="39535" y="5334012"/>
                  </a:lnTo>
                  <a:lnTo>
                    <a:pt x="39573" y="5257812"/>
                  </a:lnTo>
                  <a:close/>
                </a:path>
                <a:path w="42545" h="8077834">
                  <a:moveTo>
                    <a:pt x="39636" y="5143512"/>
                  </a:moveTo>
                  <a:lnTo>
                    <a:pt x="1536" y="5143500"/>
                  </a:lnTo>
                  <a:lnTo>
                    <a:pt x="1498" y="5219700"/>
                  </a:lnTo>
                  <a:lnTo>
                    <a:pt x="39598" y="5219712"/>
                  </a:lnTo>
                  <a:lnTo>
                    <a:pt x="39636" y="5143512"/>
                  </a:lnTo>
                  <a:close/>
                </a:path>
                <a:path w="42545" h="8077834">
                  <a:moveTo>
                    <a:pt x="39700" y="5029212"/>
                  </a:moveTo>
                  <a:lnTo>
                    <a:pt x="1600" y="5029200"/>
                  </a:lnTo>
                  <a:lnTo>
                    <a:pt x="1562" y="5105400"/>
                  </a:lnTo>
                  <a:lnTo>
                    <a:pt x="39662" y="5105412"/>
                  </a:lnTo>
                  <a:lnTo>
                    <a:pt x="39700" y="5029212"/>
                  </a:lnTo>
                  <a:close/>
                </a:path>
                <a:path w="42545" h="8077834">
                  <a:moveTo>
                    <a:pt x="39763" y="4914912"/>
                  </a:moveTo>
                  <a:lnTo>
                    <a:pt x="1663" y="4914900"/>
                  </a:lnTo>
                  <a:lnTo>
                    <a:pt x="1612" y="4991100"/>
                  </a:lnTo>
                  <a:lnTo>
                    <a:pt x="39712" y="4991112"/>
                  </a:lnTo>
                  <a:lnTo>
                    <a:pt x="39763" y="4914912"/>
                  </a:lnTo>
                  <a:close/>
                </a:path>
                <a:path w="42545" h="8077834">
                  <a:moveTo>
                    <a:pt x="39814" y="4800612"/>
                  </a:moveTo>
                  <a:lnTo>
                    <a:pt x="1714" y="4800600"/>
                  </a:lnTo>
                  <a:lnTo>
                    <a:pt x="1676" y="4876800"/>
                  </a:lnTo>
                  <a:lnTo>
                    <a:pt x="39776" y="4876812"/>
                  </a:lnTo>
                  <a:lnTo>
                    <a:pt x="39814" y="4800612"/>
                  </a:lnTo>
                  <a:close/>
                </a:path>
                <a:path w="42545" h="8077834">
                  <a:moveTo>
                    <a:pt x="39878" y="4686312"/>
                  </a:moveTo>
                  <a:lnTo>
                    <a:pt x="1778" y="4686300"/>
                  </a:lnTo>
                  <a:lnTo>
                    <a:pt x="1739" y="4762500"/>
                  </a:lnTo>
                  <a:lnTo>
                    <a:pt x="39839" y="4762512"/>
                  </a:lnTo>
                  <a:lnTo>
                    <a:pt x="39878" y="4686312"/>
                  </a:lnTo>
                  <a:close/>
                </a:path>
                <a:path w="42545" h="8077834">
                  <a:moveTo>
                    <a:pt x="39941" y="4572012"/>
                  </a:moveTo>
                  <a:lnTo>
                    <a:pt x="1841" y="4572000"/>
                  </a:lnTo>
                  <a:lnTo>
                    <a:pt x="1803" y="4648200"/>
                  </a:lnTo>
                  <a:lnTo>
                    <a:pt x="39903" y="4648212"/>
                  </a:lnTo>
                  <a:lnTo>
                    <a:pt x="39941" y="4572012"/>
                  </a:lnTo>
                  <a:close/>
                </a:path>
                <a:path w="42545" h="8077834">
                  <a:moveTo>
                    <a:pt x="39992" y="4457712"/>
                  </a:moveTo>
                  <a:lnTo>
                    <a:pt x="1892" y="4457700"/>
                  </a:lnTo>
                  <a:lnTo>
                    <a:pt x="1854" y="4533900"/>
                  </a:lnTo>
                  <a:lnTo>
                    <a:pt x="39954" y="4533912"/>
                  </a:lnTo>
                  <a:lnTo>
                    <a:pt x="39992" y="4457712"/>
                  </a:lnTo>
                  <a:close/>
                </a:path>
                <a:path w="42545" h="8077834">
                  <a:moveTo>
                    <a:pt x="40055" y="4343412"/>
                  </a:moveTo>
                  <a:lnTo>
                    <a:pt x="1955" y="4343400"/>
                  </a:lnTo>
                  <a:lnTo>
                    <a:pt x="1917" y="4419600"/>
                  </a:lnTo>
                  <a:lnTo>
                    <a:pt x="40017" y="4419612"/>
                  </a:lnTo>
                  <a:lnTo>
                    <a:pt x="40055" y="4343412"/>
                  </a:lnTo>
                  <a:close/>
                </a:path>
                <a:path w="42545" h="8077834">
                  <a:moveTo>
                    <a:pt x="40119" y="4229112"/>
                  </a:moveTo>
                  <a:lnTo>
                    <a:pt x="2019" y="4229100"/>
                  </a:lnTo>
                  <a:lnTo>
                    <a:pt x="1981" y="4305300"/>
                  </a:lnTo>
                  <a:lnTo>
                    <a:pt x="40081" y="4305312"/>
                  </a:lnTo>
                  <a:lnTo>
                    <a:pt x="40119" y="4229112"/>
                  </a:lnTo>
                  <a:close/>
                </a:path>
                <a:path w="42545" h="8077834">
                  <a:moveTo>
                    <a:pt x="40170" y="4114812"/>
                  </a:moveTo>
                  <a:lnTo>
                    <a:pt x="2070" y="4114800"/>
                  </a:lnTo>
                  <a:lnTo>
                    <a:pt x="2032" y="4191000"/>
                  </a:lnTo>
                  <a:lnTo>
                    <a:pt x="40132" y="4191012"/>
                  </a:lnTo>
                  <a:lnTo>
                    <a:pt x="40170" y="4114812"/>
                  </a:lnTo>
                  <a:close/>
                </a:path>
                <a:path w="42545" h="8077834">
                  <a:moveTo>
                    <a:pt x="40233" y="4000512"/>
                  </a:moveTo>
                  <a:lnTo>
                    <a:pt x="2133" y="4000500"/>
                  </a:lnTo>
                  <a:lnTo>
                    <a:pt x="2095" y="4076700"/>
                  </a:lnTo>
                  <a:lnTo>
                    <a:pt x="40195" y="4076712"/>
                  </a:lnTo>
                  <a:lnTo>
                    <a:pt x="40233" y="4000512"/>
                  </a:lnTo>
                  <a:close/>
                </a:path>
                <a:path w="42545" h="8077834">
                  <a:moveTo>
                    <a:pt x="40297" y="3886212"/>
                  </a:moveTo>
                  <a:lnTo>
                    <a:pt x="2197" y="3886200"/>
                  </a:lnTo>
                  <a:lnTo>
                    <a:pt x="2159" y="3962400"/>
                  </a:lnTo>
                  <a:lnTo>
                    <a:pt x="40259" y="3962412"/>
                  </a:lnTo>
                  <a:lnTo>
                    <a:pt x="40297" y="3886212"/>
                  </a:lnTo>
                  <a:close/>
                </a:path>
                <a:path w="42545" h="8077834">
                  <a:moveTo>
                    <a:pt x="40360" y="3771912"/>
                  </a:moveTo>
                  <a:lnTo>
                    <a:pt x="2260" y="3771900"/>
                  </a:lnTo>
                  <a:lnTo>
                    <a:pt x="2209" y="3848100"/>
                  </a:lnTo>
                  <a:lnTo>
                    <a:pt x="40309" y="3848112"/>
                  </a:lnTo>
                  <a:lnTo>
                    <a:pt x="40360" y="3771912"/>
                  </a:lnTo>
                  <a:close/>
                </a:path>
                <a:path w="42545" h="8077834">
                  <a:moveTo>
                    <a:pt x="40411" y="3657612"/>
                  </a:moveTo>
                  <a:lnTo>
                    <a:pt x="2311" y="3657600"/>
                  </a:lnTo>
                  <a:lnTo>
                    <a:pt x="2273" y="3733800"/>
                  </a:lnTo>
                  <a:lnTo>
                    <a:pt x="40373" y="3733812"/>
                  </a:lnTo>
                  <a:lnTo>
                    <a:pt x="40411" y="3657612"/>
                  </a:lnTo>
                  <a:close/>
                </a:path>
                <a:path w="42545" h="8077834">
                  <a:moveTo>
                    <a:pt x="40474" y="3543312"/>
                  </a:moveTo>
                  <a:lnTo>
                    <a:pt x="2374" y="3543300"/>
                  </a:lnTo>
                  <a:lnTo>
                    <a:pt x="2336" y="3619500"/>
                  </a:lnTo>
                  <a:lnTo>
                    <a:pt x="40436" y="3619512"/>
                  </a:lnTo>
                  <a:lnTo>
                    <a:pt x="40474" y="3543312"/>
                  </a:lnTo>
                  <a:close/>
                </a:path>
                <a:path w="42545" h="8077834">
                  <a:moveTo>
                    <a:pt x="40538" y="3429012"/>
                  </a:moveTo>
                  <a:lnTo>
                    <a:pt x="2438" y="3429000"/>
                  </a:lnTo>
                  <a:lnTo>
                    <a:pt x="2400" y="3505200"/>
                  </a:lnTo>
                  <a:lnTo>
                    <a:pt x="40500" y="3505212"/>
                  </a:lnTo>
                  <a:lnTo>
                    <a:pt x="40538" y="3429012"/>
                  </a:lnTo>
                  <a:close/>
                </a:path>
                <a:path w="42545" h="8077834">
                  <a:moveTo>
                    <a:pt x="40589" y="3314712"/>
                  </a:moveTo>
                  <a:lnTo>
                    <a:pt x="2489" y="3314700"/>
                  </a:lnTo>
                  <a:lnTo>
                    <a:pt x="2451" y="3390900"/>
                  </a:lnTo>
                  <a:lnTo>
                    <a:pt x="40551" y="3390912"/>
                  </a:lnTo>
                  <a:lnTo>
                    <a:pt x="40589" y="3314712"/>
                  </a:lnTo>
                  <a:close/>
                </a:path>
                <a:path w="42545" h="8077834">
                  <a:moveTo>
                    <a:pt x="40652" y="3200412"/>
                  </a:moveTo>
                  <a:lnTo>
                    <a:pt x="2552" y="3200400"/>
                  </a:lnTo>
                  <a:lnTo>
                    <a:pt x="2514" y="3276600"/>
                  </a:lnTo>
                  <a:lnTo>
                    <a:pt x="40614" y="3276612"/>
                  </a:lnTo>
                  <a:lnTo>
                    <a:pt x="40652" y="3200412"/>
                  </a:lnTo>
                  <a:close/>
                </a:path>
                <a:path w="42545" h="8077834">
                  <a:moveTo>
                    <a:pt x="40716" y="3086112"/>
                  </a:moveTo>
                  <a:lnTo>
                    <a:pt x="2616" y="3086100"/>
                  </a:lnTo>
                  <a:lnTo>
                    <a:pt x="2578" y="3162300"/>
                  </a:lnTo>
                  <a:lnTo>
                    <a:pt x="40678" y="3162312"/>
                  </a:lnTo>
                  <a:lnTo>
                    <a:pt x="40716" y="3086112"/>
                  </a:lnTo>
                  <a:close/>
                </a:path>
                <a:path w="42545" h="8077834">
                  <a:moveTo>
                    <a:pt x="40779" y="2971812"/>
                  </a:moveTo>
                  <a:lnTo>
                    <a:pt x="2679" y="2971800"/>
                  </a:lnTo>
                  <a:lnTo>
                    <a:pt x="2628" y="3048000"/>
                  </a:lnTo>
                  <a:lnTo>
                    <a:pt x="40728" y="3048012"/>
                  </a:lnTo>
                  <a:lnTo>
                    <a:pt x="40779" y="2971812"/>
                  </a:lnTo>
                  <a:close/>
                </a:path>
                <a:path w="42545" h="8077834">
                  <a:moveTo>
                    <a:pt x="40830" y="2857512"/>
                  </a:moveTo>
                  <a:lnTo>
                    <a:pt x="2730" y="2857500"/>
                  </a:lnTo>
                  <a:lnTo>
                    <a:pt x="2692" y="2933700"/>
                  </a:lnTo>
                  <a:lnTo>
                    <a:pt x="40792" y="2933712"/>
                  </a:lnTo>
                  <a:lnTo>
                    <a:pt x="40830" y="2857512"/>
                  </a:lnTo>
                  <a:close/>
                </a:path>
                <a:path w="42545" h="8077834">
                  <a:moveTo>
                    <a:pt x="40894" y="2743212"/>
                  </a:moveTo>
                  <a:lnTo>
                    <a:pt x="2794" y="2743200"/>
                  </a:lnTo>
                  <a:lnTo>
                    <a:pt x="2755" y="2819400"/>
                  </a:lnTo>
                  <a:lnTo>
                    <a:pt x="40855" y="2819412"/>
                  </a:lnTo>
                  <a:lnTo>
                    <a:pt x="40894" y="2743212"/>
                  </a:lnTo>
                  <a:close/>
                </a:path>
                <a:path w="42545" h="8077834">
                  <a:moveTo>
                    <a:pt x="40957" y="2628912"/>
                  </a:moveTo>
                  <a:lnTo>
                    <a:pt x="2857" y="2628900"/>
                  </a:lnTo>
                  <a:lnTo>
                    <a:pt x="2819" y="2705100"/>
                  </a:lnTo>
                  <a:lnTo>
                    <a:pt x="40919" y="2705112"/>
                  </a:lnTo>
                  <a:lnTo>
                    <a:pt x="40957" y="2628912"/>
                  </a:lnTo>
                  <a:close/>
                </a:path>
                <a:path w="42545" h="8077834">
                  <a:moveTo>
                    <a:pt x="41008" y="2514612"/>
                  </a:moveTo>
                  <a:lnTo>
                    <a:pt x="2908" y="2514600"/>
                  </a:lnTo>
                  <a:lnTo>
                    <a:pt x="2870" y="2590800"/>
                  </a:lnTo>
                  <a:lnTo>
                    <a:pt x="40970" y="2590812"/>
                  </a:lnTo>
                  <a:lnTo>
                    <a:pt x="41008" y="2514612"/>
                  </a:lnTo>
                  <a:close/>
                </a:path>
                <a:path w="42545" h="8077834">
                  <a:moveTo>
                    <a:pt x="41071" y="2400312"/>
                  </a:moveTo>
                  <a:lnTo>
                    <a:pt x="2971" y="2400300"/>
                  </a:lnTo>
                  <a:lnTo>
                    <a:pt x="2933" y="2476500"/>
                  </a:lnTo>
                  <a:lnTo>
                    <a:pt x="41033" y="2476512"/>
                  </a:lnTo>
                  <a:lnTo>
                    <a:pt x="41071" y="2400312"/>
                  </a:lnTo>
                  <a:close/>
                </a:path>
                <a:path w="42545" h="8077834">
                  <a:moveTo>
                    <a:pt x="41135" y="2286012"/>
                  </a:moveTo>
                  <a:lnTo>
                    <a:pt x="3035" y="2286000"/>
                  </a:lnTo>
                  <a:lnTo>
                    <a:pt x="2997" y="2362200"/>
                  </a:lnTo>
                  <a:lnTo>
                    <a:pt x="41097" y="2362212"/>
                  </a:lnTo>
                  <a:lnTo>
                    <a:pt x="41135" y="2286012"/>
                  </a:lnTo>
                  <a:close/>
                </a:path>
                <a:path w="42545" h="8077834">
                  <a:moveTo>
                    <a:pt x="41198" y="2171712"/>
                  </a:moveTo>
                  <a:lnTo>
                    <a:pt x="3098" y="2171700"/>
                  </a:lnTo>
                  <a:lnTo>
                    <a:pt x="3048" y="2247900"/>
                  </a:lnTo>
                  <a:lnTo>
                    <a:pt x="41148" y="2247912"/>
                  </a:lnTo>
                  <a:lnTo>
                    <a:pt x="41198" y="2171712"/>
                  </a:lnTo>
                  <a:close/>
                </a:path>
                <a:path w="42545" h="8077834">
                  <a:moveTo>
                    <a:pt x="41249" y="2057412"/>
                  </a:moveTo>
                  <a:lnTo>
                    <a:pt x="3149" y="2057400"/>
                  </a:lnTo>
                  <a:lnTo>
                    <a:pt x="3111" y="2133600"/>
                  </a:lnTo>
                  <a:lnTo>
                    <a:pt x="41211" y="2133612"/>
                  </a:lnTo>
                  <a:lnTo>
                    <a:pt x="41249" y="2057412"/>
                  </a:lnTo>
                  <a:close/>
                </a:path>
                <a:path w="42545" h="8077834">
                  <a:moveTo>
                    <a:pt x="41313" y="1943112"/>
                  </a:moveTo>
                  <a:lnTo>
                    <a:pt x="3213" y="1943100"/>
                  </a:lnTo>
                  <a:lnTo>
                    <a:pt x="3175" y="2019300"/>
                  </a:lnTo>
                  <a:lnTo>
                    <a:pt x="41275" y="2019312"/>
                  </a:lnTo>
                  <a:lnTo>
                    <a:pt x="41313" y="1943112"/>
                  </a:lnTo>
                  <a:close/>
                </a:path>
                <a:path w="42545" h="8077834">
                  <a:moveTo>
                    <a:pt x="41376" y="1828812"/>
                  </a:moveTo>
                  <a:lnTo>
                    <a:pt x="3276" y="1828800"/>
                  </a:lnTo>
                  <a:lnTo>
                    <a:pt x="3238" y="1905000"/>
                  </a:lnTo>
                  <a:lnTo>
                    <a:pt x="41338" y="1905012"/>
                  </a:lnTo>
                  <a:lnTo>
                    <a:pt x="41376" y="1828812"/>
                  </a:lnTo>
                  <a:close/>
                </a:path>
                <a:path w="42545" h="8077834">
                  <a:moveTo>
                    <a:pt x="41427" y="1714512"/>
                  </a:moveTo>
                  <a:lnTo>
                    <a:pt x="3327" y="1714500"/>
                  </a:lnTo>
                  <a:lnTo>
                    <a:pt x="3289" y="1790700"/>
                  </a:lnTo>
                  <a:lnTo>
                    <a:pt x="41389" y="1790712"/>
                  </a:lnTo>
                  <a:lnTo>
                    <a:pt x="41427" y="1714512"/>
                  </a:lnTo>
                  <a:close/>
                </a:path>
                <a:path w="42545" h="8077834">
                  <a:moveTo>
                    <a:pt x="41490" y="1600212"/>
                  </a:moveTo>
                  <a:lnTo>
                    <a:pt x="3390" y="1600200"/>
                  </a:lnTo>
                  <a:lnTo>
                    <a:pt x="3352" y="1676400"/>
                  </a:lnTo>
                  <a:lnTo>
                    <a:pt x="41452" y="1676412"/>
                  </a:lnTo>
                  <a:lnTo>
                    <a:pt x="41490" y="1600212"/>
                  </a:lnTo>
                  <a:close/>
                </a:path>
                <a:path w="42545" h="8077834">
                  <a:moveTo>
                    <a:pt x="41554" y="1485912"/>
                  </a:moveTo>
                  <a:lnTo>
                    <a:pt x="3454" y="1485900"/>
                  </a:lnTo>
                  <a:lnTo>
                    <a:pt x="3416" y="1562100"/>
                  </a:lnTo>
                  <a:lnTo>
                    <a:pt x="41516" y="1562112"/>
                  </a:lnTo>
                  <a:lnTo>
                    <a:pt x="41554" y="1485912"/>
                  </a:lnTo>
                  <a:close/>
                </a:path>
                <a:path w="42545" h="8077834">
                  <a:moveTo>
                    <a:pt x="41617" y="1371612"/>
                  </a:moveTo>
                  <a:lnTo>
                    <a:pt x="3517" y="1371600"/>
                  </a:lnTo>
                  <a:lnTo>
                    <a:pt x="3467" y="1447800"/>
                  </a:lnTo>
                  <a:lnTo>
                    <a:pt x="41567" y="1447812"/>
                  </a:lnTo>
                  <a:lnTo>
                    <a:pt x="41617" y="1371612"/>
                  </a:lnTo>
                  <a:close/>
                </a:path>
                <a:path w="42545" h="8077834">
                  <a:moveTo>
                    <a:pt x="41668" y="1257312"/>
                  </a:moveTo>
                  <a:lnTo>
                    <a:pt x="3568" y="1257300"/>
                  </a:lnTo>
                  <a:lnTo>
                    <a:pt x="3530" y="1333500"/>
                  </a:lnTo>
                  <a:lnTo>
                    <a:pt x="41630" y="1333512"/>
                  </a:lnTo>
                  <a:lnTo>
                    <a:pt x="41668" y="1257312"/>
                  </a:lnTo>
                  <a:close/>
                </a:path>
                <a:path w="42545" h="8077834">
                  <a:moveTo>
                    <a:pt x="41732" y="1143012"/>
                  </a:moveTo>
                  <a:lnTo>
                    <a:pt x="3632" y="1143000"/>
                  </a:lnTo>
                  <a:lnTo>
                    <a:pt x="3594" y="1219200"/>
                  </a:lnTo>
                  <a:lnTo>
                    <a:pt x="41694" y="1219212"/>
                  </a:lnTo>
                  <a:lnTo>
                    <a:pt x="41732" y="1143012"/>
                  </a:lnTo>
                  <a:close/>
                </a:path>
                <a:path w="42545" h="8077834">
                  <a:moveTo>
                    <a:pt x="41795" y="1028712"/>
                  </a:moveTo>
                  <a:lnTo>
                    <a:pt x="3695" y="1028700"/>
                  </a:lnTo>
                  <a:lnTo>
                    <a:pt x="3657" y="1104900"/>
                  </a:lnTo>
                  <a:lnTo>
                    <a:pt x="41757" y="1104912"/>
                  </a:lnTo>
                  <a:lnTo>
                    <a:pt x="41795" y="1028712"/>
                  </a:lnTo>
                  <a:close/>
                </a:path>
                <a:path w="42545" h="8077834">
                  <a:moveTo>
                    <a:pt x="41846" y="914412"/>
                  </a:moveTo>
                  <a:lnTo>
                    <a:pt x="3746" y="914400"/>
                  </a:lnTo>
                  <a:lnTo>
                    <a:pt x="3708" y="990600"/>
                  </a:lnTo>
                  <a:lnTo>
                    <a:pt x="41808" y="990612"/>
                  </a:lnTo>
                  <a:lnTo>
                    <a:pt x="41846" y="914412"/>
                  </a:lnTo>
                  <a:close/>
                </a:path>
                <a:path w="42545" h="8077834">
                  <a:moveTo>
                    <a:pt x="41910" y="800112"/>
                  </a:moveTo>
                  <a:lnTo>
                    <a:pt x="3810" y="800100"/>
                  </a:lnTo>
                  <a:lnTo>
                    <a:pt x="3771" y="876300"/>
                  </a:lnTo>
                  <a:lnTo>
                    <a:pt x="41871" y="876312"/>
                  </a:lnTo>
                  <a:lnTo>
                    <a:pt x="41910" y="800112"/>
                  </a:lnTo>
                  <a:close/>
                </a:path>
                <a:path w="42545" h="8077834">
                  <a:moveTo>
                    <a:pt x="41973" y="685812"/>
                  </a:moveTo>
                  <a:lnTo>
                    <a:pt x="3873" y="685800"/>
                  </a:lnTo>
                  <a:lnTo>
                    <a:pt x="3835" y="762000"/>
                  </a:lnTo>
                  <a:lnTo>
                    <a:pt x="41935" y="762012"/>
                  </a:lnTo>
                  <a:lnTo>
                    <a:pt x="41973" y="685812"/>
                  </a:lnTo>
                  <a:close/>
                </a:path>
                <a:path w="42545" h="8077834">
                  <a:moveTo>
                    <a:pt x="42037" y="571512"/>
                  </a:moveTo>
                  <a:lnTo>
                    <a:pt x="3937" y="571500"/>
                  </a:lnTo>
                  <a:lnTo>
                    <a:pt x="3886" y="647700"/>
                  </a:lnTo>
                  <a:lnTo>
                    <a:pt x="41986" y="647712"/>
                  </a:lnTo>
                  <a:lnTo>
                    <a:pt x="42037" y="571512"/>
                  </a:lnTo>
                  <a:close/>
                </a:path>
                <a:path w="42545" h="8077834">
                  <a:moveTo>
                    <a:pt x="42087" y="457212"/>
                  </a:moveTo>
                  <a:lnTo>
                    <a:pt x="3987" y="457200"/>
                  </a:lnTo>
                  <a:lnTo>
                    <a:pt x="3949" y="533400"/>
                  </a:lnTo>
                  <a:lnTo>
                    <a:pt x="42049" y="533412"/>
                  </a:lnTo>
                  <a:lnTo>
                    <a:pt x="42087" y="457212"/>
                  </a:lnTo>
                  <a:close/>
                </a:path>
                <a:path w="42545" h="8077834">
                  <a:moveTo>
                    <a:pt x="42151" y="342912"/>
                  </a:moveTo>
                  <a:lnTo>
                    <a:pt x="4051" y="342900"/>
                  </a:lnTo>
                  <a:lnTo>
                    <a:pt x="4013" y="419100"/>
                  </a:lnTo>
                  <a:lnTo>
                    <a:pt x="42113" y="419112"/>
                  </a:lnTo>
                  <a:lnTo>
                    <a:pt x="42151" y="342912"/>
                  </a:lnTo>
                  <a:close/>
                </a:path>
                <a:path w="42545" h="8077834">
                  <a:moveTo>
                    <a:pt x="42214" y="228612"/>
                  </a:moveTo>
                  <a:lnTo>
                    <a:pt x="4114" y="228600"/>
                  </a:lnTo>
                  <a:lnTo>
                    <a:pt x="4076" y="304800"/>
                  </a:lnTo>
                  <a:lnTo>
                    <a:pt x="42176" y="304812"/>
                  </a:lnTo>
                  <a:lnTo>
                    <a:pt x="42214" y="228612"/>
                  </a:lnTo>
                  <a:close/>
                </a:path>
                <a:path w="42545" h="8077834">
                  <a:moveTo>
                    <a:pt x="42265" y="114312"/>
                  </a:moveTo>
                  <a:lnTo>
                    <a:pt x="4165" y="114300"/>
                  </a:lnTo>
                  <a:lnTo>
                    <a:pt x="4127" y="190500"/>
                  </a:lnTo>
                  <a:lnTo>
                    <a:pt x="42227" y="190512"/>
                  </a:lnTo>
                  <a:lnTo>
                    <a:pt x="42265" y="114312"/>
                  </a:lnTo>
                  <a:close/>
                </a:path>
                <a:path w="42545" h="8077834">
                  <a:moveTo>
                    <a:pt x="42329" y="12"/>
                  </a:moveTo>
                  <a:lnTo>
                    <a:pt x="4229" y="0"/>
                  </a:lnTo>
                  <a:lnTo>
                    <a:pt x="4191" y="76200"/>
                  </a:lnTo>
                  <a:lnTo>
                    <a:pt x="42291" y="76212"/>
                  </a:lnTo>
                  <a:lnTo>
                    <a:pt x="42329" y="12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49904" y="12"/>
              <a:ext cx="38735" cy="981075"/>
            </a:xfrm>
            <a:custGeom>
              <a:avLst/>
              <a:gdLst/>
              <a:ahLst/>
              <a:cxnLst/>
              <a:rect l="l" t="t" r="r" b="b"/>
              <a:pathLst>
                <a:path w="38735" h="981075">
                  <a:moveTo>
                    <a:pt x="38138" y="904875"/>
                  </a:moveTo>
                  <a:lnTo>
                    <a:pt x="38" y="904862"/>
                  </a:lnTo>
                  <a:lnTo>
                    <a:pt x="0" y="981062"/>
                  </a:lnTo>
                  <a:lnTo>
                    <a:pt x="38100" y="981075"/>
                  </a:lnTo>
                  <a:lnTo>
                    <a:pt x="38138" y="904875"/>
                  </a:lnTo>
                  <a:close/>
                </a:path>
                <a:path w="38735" h="981075">
                  <a:moveTo>
                    <a:pt x="38201" y="790575"/>
                  </a:moveTo>
                  <a:lnTo>
                    <a:pt x="101" y="790562"/>
                  </a:lnTo>
                  <a:lnTo>
                    <a:pt x="63" y="866762"/>
                  </a:lnTo>
                  <a:lnTo>
                    <a:pt x="38163" y="866775"/>
                  </a:lnTo>
                  <a:lnTo>
                    <a:pt x="38201" y="790575"/>
                  </a:lnTo>
                  <a:close/>
                </a:path>
                <a:path w="38735" h="981075">
                  <a:moveTo>
                    <a:pt x="38265" y="676275"/>
                  </a:moveTo>
                  <a:lnTo>
                    <a:pt x="165" y="676262"/>
                  </a:lnTo>
                  <a:lnTo>
                    <a:pt x="114" y="752462"/>
                  </a:lnTo>
                  <a:lnTo>
                    <a:pt x="38214" y="752475"/>
                  </a:lnTo>
                  <a:lnTo>
                    <a:pt x="38265" y="676275"/>
                  </a:lnTo>
                  <a:close/>
                </a:path>
                <a:path w="38735" h="981075">
                  <a:moveTo>
                    <a:pt x="38315" y="561975"/>
                  </a:moveTo>
                  <a:lnTo>
                    <a:pt x="215" y="561962"/>
                  </a:lnTo>
                  <a:lnTo>
                    <a:pt x="177" y="638162"/>
                  </a:lnTo>
                  <a:lnTo>
                    <a:pt x="38277" y="638175"/>
                  </a:lnTo>
                  <a:lnTo>
                    <a:pt x="38315" y="561975"/>
                  </a:lnTo>
                  <a:close/>
                </a:path>
                <a:path w="38735" h="981075">
                  <a:moveTo>
                    <a:pt x="38379" y="447675"/>
                  </a:moveTo>
                  <a:lnTo>
                    <a:pt x="279" y="447662"/>
                  </a:lnTo>
                  <a:lnTo>
                    <a:pt x="241" y="523862"/>
                  </a:lnTo>
                  <a:lnTo>
                    <a:pt x="38341" y="523875"/>
                  </a:lnTo>
                  <a:lnTo>
                    <a:pt x="38379" y="447675"/>
                  </a:lnTo>
                  <a:close/>
                </a:path>
                <a:path w="38735" h="981075">
                  <a:moveTo>
                    <a:pt x="38442" y="333375"/>
                  </a:moveTo>
                  <a:lnTo>
                    <a:pt x="342" y="333362"/>
                  </a:lnTo>
                  <a:lnTo>
                    <a:pt x="304" y="409562"/>
                  </a:lnTo>
                  <a:lnTo>
                    <a:pt x="38404" y="409575"/>
                  </a:lnTo>
                  <a:lnTo>
                    <a:pt x="38442" y="333375"/>
                  </a:lnTo>
                  <a:close/>
                </a:path>
                <a:path w="38735" h="981075">
                  <a:moveTo>
                    <a:pt x="38493" y="219075"/>
                  </a:moveTo>
                  <a:lnTo>
                    <a:pt x="393" y="219062"/>
                  </a:lnTo>
                  <a:lnTo>
                    <a:pt x="355" y="295262"/>
                  </a:lnTo>
                  <a:lnTo>
                    <a:pt x="38455" y="295275"/>
                  </a:lnTo>
                  <a:lnTo>
                    <a:pt x="38493" y="219075"/>
                  </a:lnTo>
                  <a:close/>
                </a:path>
                <a:path w="38735" h="981075">
                  <a:moveTo>
                    <a:pt x="38557" y="104775"/>
                  </a:moveTo>
                  <a:lnTo>
                    <a:pt x="457" y="104762"/>
                  </a:lnTo>
                  <a:lnTo>
                    <a:pt x="419" y="180962"/>
                  </a:lnTo>
                  <a:lnTo>
                    <a:pt x="38519" y="180975"/>
                  </a:lnTo>
                  <a:lnTo>
                    <a:pt x="38557" y="104775"/>
                  </a:lnTo>
                  <a:close/>
                </a:path>
                <a:path w="38735" h="981075">
                  <a:moveTo>
                    <a:pt x="38608" y="0"/>
                  </a:moveTo>
                  <a:lnTo>
                    <a:pt x="508" y="0"/>
                  </a:lnTo>
                  <a:lnTo>
                    <a:pt x="482" y="66662"/>
                  </a:lnTo>
                  <a:lnTo>
                    <a:pt x="38582" y="66675"/>
                  </a:lnTo>
                  <a:lnTo>
                    <a:pt x="38608" y="0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38525" y="254317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2486024"/>
              <a:ext cx="114299" cy="1142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38525" y="48958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4838699"/>
              <a:ext cx="114299" cy="1142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438525" y="604837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5991224"/>
              <a:ext cx="114299" cy="114299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6775450" y="8216900"/>
            <a:ext cx="7110730" cy="45656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05990" algn="r">
              <a:lnSpc>
                <a:spcPct val="125000"/>
              </a:lnSpc>
              <a:spcBef>
                <a:spcPts val="100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Source: 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www.lifegate.com/history-</a:t>
            </a: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climate-</a:t>
            </a:r>
            <a:r>
              <a:rPr sz="1200" spc="-2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  <a:hlinkClick r:id="rId5"/>
              </a:rPr>
              <a:t>change-conferences</a:t>
            </a:r>
            <a:endParaRPr sz="1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225"/>
              </a:spcBef>
            </a:pPr>
            <a:r>
              <a:rPr sz="12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https://unfccc.int/timeline/</a:t>
            </a:r>
          </a:p>
        </p:txBody>
      </p:sp>
      <p:sp>
        <p:nvSpPr>
          <p:cNvPr id="13" name="object 13"/>
          <p:cNvSpPr/>
          <p:nvPr/>
        </p:nvSpPr>
        <p:spPr>
          <a:xfrm>
            <a:off x="2628899" y="215265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836170" y="242570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2022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68753" y="2073277"/>
            <a:ext cx="3698875" cy="129253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95"/>
              </a:spcBef>
            </a:pPr>
            <a:r>
              <a:rPr lang="ru-RU" sz="11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Оснивање фонда за губитке и штету како би се помогло рањивим земљама да се носе са утицајем климатских промена; Споразум о циљевима за Глобални циљ адаптације; Обавезе недржавних субјеката у погледу нето нулте нето вредности</a:t>
            </a:r>
            <a:r>
              <a:rPr lang="ru-RU" sz="11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.</a:t>
            </a:r>
          </a:p>
        </p:txBody>
      </p:sp>
      <p:sp>
        <p:nvSpPr>
          <p:cNvPr id="16" name="object 16"/>
          <p:cNvSpPr/>
          <p:nvPr/>
        </p:nvSpPr>
        <p:spPr>
          <a:xfrm>
            <a:off x="2628899" y="4505325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836170" y="477837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78276" y="4778375"/>
            <a:ext cx="3155950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Нови колективни квантификовани циљ о финансирању климатских промена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28899" y="5657849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836170" y="5930900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2025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78275" y="5930900"/>
            <a:ext cx="412750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NDC</a:t>
            </a:r>
            <a:r>
              <a:rPr sz="1100" spc="-7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100" spc="-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3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628899" y="3362325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836170" y="3635375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2023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92551" y="3635378"/>
            <a:ext cx="2641600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ru-RU" sz="1100" spc="-1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Година првог глобалног прегледа стања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25" name="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43878" y="2295528"/>
            <a:ext cx="2819399" cy="552449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468099" y="1943102"/>
            <a:ext cx="1304924" cy="1809749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2628899" y="914401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762000" h="762000">
                <a:moveTo>
                  <a:pt x="380999" y="761999"/>
                </a:moveTo>
                <a:lnTo>
                  <a:pt x="334358" y="759134"/>
                </a:lnTo>
                <a:lnTo>
                  <a:pt x="288424" y="750582"/>
                </a:lnTo>
                <a:lnTo>
                  <a:pt x="243882" y="736471"/>
                </a:lnTo>
                <a:lnTo>
                  <a:pt x="201397" y="717011"/>
                </a:lnTo>
                <a:lnTo>
                  <a:pt x="161614" y="692498"/>
                </a:lnTo>
                <a:lnTo>
                  <a:pt x="125135" y="663302"/>
                </a:lnTo>
                <a:lnTo>
                  <a:pt x="92505" y="629861"/>
                </a:lnTo>
                <a:lnTo>
                  <a:pt x="64210" y="592672"/>
                </a:lnTo>
                <a:lnTo>
                  <a:pt x="40680" y="552299"/>
                </a:lnTo>
                <a:lnTo>
                  <a:pt x="22271" y="509355"/>
                </a:lnTo>
                <a:lnTo>
                  <a:pt x="9257" y="464480"/>
                </a:lnTo>
                <a:lnTo>
                  <a:pt x="1834" y="418344"/>
                </a:lnTo>
                <a:lnTo>
                  <a:pt x="0" y="380999"/>
                </a:lnTo>
                <a:lnTo>
                  <a:pt x="114" y="371646"/>
                </a:lnTo>
                <a:lnTo>
                  <a:pt x="4123" y="325095"/>
                </a:lnTo>
                <a:lnTo>
                  <a:pt x="13800" y="279385"/>
                </a:lnTo>
                <a:lnTo>
                  <a:pt x="29001" y="235197"/>
                </a:lnTo>
                <a:lnTo>
                  <a:pt x="49498" y="193203"/>
                </a:lnTo>
                <a:lnTo>
                  <a:pt x="74977" y="154038"/>
                </a:lnTo>
                <a:lnTo>
                  <a:pt x="105059" y="118286"/>
                </a:lnTo>
                <a:lnTo>
                  <a:pt x="139296" y="86483"/>
                </a:lnTo>
                <a:lnTo>
                  <a:pt x="177168" y="59109"/>
                </a:lnTo>
                <a:lnTo>
                  <a:pt x="218101" y="36579"/>
                </a:lnTo>
                <a:lnTo>
                  <a:pt x="261484" y="19230"/>
                </a:lnTo>
                <a:lnTo>
                  <a:pt x="306670" y="7320"/>
                </a:lnTo>
                <a:lnTo>
                  <a:pt x="352974" y="1031"/>
                </a:lnTo>
                <a:lnTo>
                  <a:pt x="380999" y="0"/>
                </a:lnTo>
                <a:lnTo>
                  <a:pt x="390353" y="114"/>
                </a:lnTo>
                <a:lnTo>
                  <a:pt x="436904" y="4123"/>
                </a:lnTo>
                <a:lnTo>
                  <a:pt x="482614" y="13800"/>
                </a:lnTo>
                <a:lnTo>
                  <a:pt x="526802" y="29001"/>
                </a:lnTo>
                <a:lnTo>
                  <a:pt x="568796" y="49498"/>
                </a:lnTo>
                <a:lnTo>
                  <a:pt x="607961" y="74977"/>
                </a:lnTo>
                <a:lnTo>
                  <a:pt x="643712" y="105059"/>
                </a:lnTo>
                <a:lnTo>
                  <a:pt x="675516" y="139296"/>
                </a:lnTo>
                <a:lnTo>
                  <a:pt x="702890" y="177168"/>
                </a:lnTo>
                <a:lnTo>
                  <a:pt x="725420" y="218101"/>
                </a:lnTo>
                <a:lnTo>
                  <a:pt x="742769" y="261484"/>
                </a:lnTo>
                <a:lnTo>
                  <a:pt x="754679" y="306670"/>
                </a:lnTo>
                <a:lnTo>
                  <a:pt x="760967" y="352974"/>
                </a:lnTo>
                <a:lnTo>
                  <a:pt x="761999" y="380999"/>
                </a:lnTo>
                <a:lnTo>
                  <a:pt x="761885" y="390353"/>
                </a:lnTo>
                <a:lnTo>
                  <a:pt x="757876" y="436904"/>
                </a:lnTo>
                <a:lnTo>
                  <a:pt x="748199" y="482614"/>
                </a:lnTo>
                <a:lnTo>
                  <a:pt x="732997" y="526802"/>
                </a:lnTo>
                <a:lnTo>
                  <a:pt x="712501" y="568796"/>
                </a:lnTo>
                <a:lnTo>
                  <a:pt x="687022" y="607961"/>
                </a:lnTo>
                <a:lnTo>
                  <a:pt x="656940" y="643712"/>
                </a:lnTo>
                <a:lnTo>
                  <a:pt x="622703" y="675516"/>
                </a:lnTo>
                <a:lnTo>
                  <a:pt x="584831" y="702890"/>
                </a:lnTo>
                <a:lnTo>
                  <a:pt x="543898" y="725420"/>
                </a:lnTo>
                <a:lnTo>
                  <a:pt x="500515" y="742769"/>
                </a:lnTo>
                <a:lnTo>
                  <a:pt x="455329" y="754679"/>
                </a:lnTo>
                <a:lnTo>
                  <a:pt x="409025" y="760967"/>
                </a:lnTo>
                <a:lnTo>
                  <a:pt x="380999" y="76199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3438528" y="1238250"/>
            <a:ext cx="447675" cy="2571750"/>
            <a:chOff x="3438525" y="1238250"/>
            <a:chExt cx="447675" cy="2571750"/>
          </a:xfrm>
        </p:grpSpPr>
        <p:sp>
          <p:nvSpPr>
            <p:cNvPr id="29" name="object 29"/>
            <p:cNvSpPr/>
            <p:nvPr/>
          </p:nvSpPr>
          <p:spPr>
            <a:xfrm>
              <a:off x="3438525" y="375284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3695699"/>
              <a:ext cx="114299" cy="11429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3438525" y="1295399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0" y="0"/>
                  </a:moveTo>
                  <a:lnTo>
                    <a:pt x="447674" y="0"/>
                  </a:lnTo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9974" y="1238250"/>
              <a:ext cx="114299" cy="114299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2836170" y="1187451"/>
            <a:ext cx="34988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5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2021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78277" y="1187451"/>
            <a:ext cx="845819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Глазговски пакт</a:t>
            </a:r>
            <a:endParaRPr sz="11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35" name="object 3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67901" y="419102"/>
            <a:ext cx="1009649" cy="1304925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5543550" y="175895"/>
            <a:ext cx="3800475" cy="162750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sr-Cyrl-RS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Неколико иницијатива у сектору </a:t>
            </a:r>
            <a:r>
              <a:rPr lang="en-GB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AFOLU: </a:t>
            </a:r>
            <a:r>
              <a:rPr lang="sr-Cyrl-RS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мапа пута </a:t>
            </a:r>
            <a:r>
              <a:rPr lang="en-GB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FACT (</a:t>
            </a:r>
            <a:r>
              <a:rPr lang="sr-Cyrl-RS" sz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/>
                <a:cs typeface="Tahoma" panose="020B0604030504040204"/>
              </a:rPr>
              <a:t>шумарство, пољопривреда и трговина робом), праведна рурална транзиција, декларација о шумама и коришћењу земљишта, глобални завет за метан, повећање климатских амбиција и акција за пољопривредне и прехрамбене системе: јачање Коронивије, итд.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616" y="421855"/>
            <a:ext cx="11896035" cy="1093954"/>
          </a:xfrm>
          <a:prstGeom prst="rect">
            <a:avLst/>
          </a:prstGeom>
        </p:spPr>
        <p:txBody>
          <a:bodyPr vert="horz" wrap="square" lIns="0" tIns="346075" rIns="0" bIns="0" rtlCol="0">
            <a:spAutoFit/>
          </a:bodyPr>
          <a:lstStyle/>
          <a:p>
            <a:pPr marL="3105785">
              <a:spcBef>
                <a:spcPts val="100"/>
              </a:spcBef>
            </a:pPr>
            <a:r>
              <a:rPr sz="4800" spc="-455" dirty="0">
                <a:latin typeface="Trebuchet MS" panose="020B0603020202020204"/>
                <a:cs typeface="Trebuchet MS" panose="020B0603020202020204"/>
              </a:rPr>
              <a:t>CONFERENCE</a:t>
            </a:r>
            <a:r>
              <a:rPr sz="4800" spc="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4800" spc="-434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4800" spc="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4800" spc="-390" dirty="0">
                <a:latin typeface="Trebuchet MS" panose="020B0603020202020204"/>
                <a:cs typeface="Trebuchet MS" panose="020B0603020202020204"/>
              </a:rPr>
              <a:t>PARTIES</a:t>
            </a:r>
            <a:endParaRPr sz="48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824971" y="6429374"/>
            <a:ext cx="621665" cy="971550"/>
          </a:xfrm>
          <a:custGeom>
            <a:avLst/>
            <a:gdLst/>
            <a:ahLst/>
            <a:cxnLst/>
            <a:rect l="l" t="t" r="r" b="b"/>
            <a:pathLst>
              <a:path w="621665" h="971550">
                <a:moveTo>
                  <a:pt x="443170" y="706590"/>
                </a:moveTo>
                <a:lnTo>
                  <a:pt x="178210" y="706590"/>
                </a:lnTo>
                <a:lnTo>
                  <a:pt x="178210" y="417523"/>
                </a:lnTo>
                <a:lnTo>
                  <a:pt x="173686" y="415944"/>
                </a:lnTo>
                <a:lnTo>
                  <a:pt x="9656" y="253665"/>
                </a:lnTo>
                <a:lnTo>
                  <a:pt x="0" y="230268"/>
                </a:lnTo>
                <a:lnTo>
                  <a:pt x="2418" y="217806"/>
                </a:lnTo>
                <a:lnTo>
                  <a:pt x="9676" y="206849"/>
                </a:lnTo>
                <a:lnTo>
                  <a:pt x="13988" y="202537"/>
                </a:lnTo>
                <a:lnTo>
                  <a:pt x="19240" y="199805"/>
                </a:lnTo>
                <a:lnTo>
                  <a:pt x="24735" y="198348"/>
                </a:lnTo>
                <a:lnTo>
                  <a:pt x="34663" y="0"/>
                </a:lnTo>
                <a:lnTo>
                  <a:pt x="44515" y="197148"/>
                </a:lnTo>
                <a:lnTo>
                  <a:pt x="44622" y="199289"/>
                </a:lnTo>
                <a:lnTo>
                  <a:pt x="48963" y="200898"/>
                </a:lnTo>
                <a:lnTo>
                  <a:pt x="53062" y="203357"/>
                </a:lnTo>
                <a:lnTo>
                  <a:pt x="183098" y="333423"/>
                </a:lnTo>
                <a:lnTo>
                  <a:pt x="266499" y="333423"/>
                </a:lnTo>
                <a:lnTo>
                  <a:pt x="266499" y="375352"/>
                </a:lnTo>
                <a:lnTo>
                  <a:pt x="490017" y="375352"/>
                </a:lnTo>
                <a:lnTo>
                  <a:pt x="451944" y="413424"/>
                </a:lnTo>
                <a:lnTo>
                  <a:pt x="447663" y="415944"/>
                </a:lnTo>
                <a:lnTo>
                  <a:pt x="443170" y="417523"/>
                </a:lnTo>
                <a:lnTo>
                  <a:pt x="443170" y="706590"/>
                </a:lnTo>
                <a:close/>
              </a:path>
              <a:path w="621665" h="971550">
                <a:moveTo>
                  <a:pt x="309312" y="287176"/>
                </a:moveTo>
                <a:lnTo>
                  <a:pt x="266526" y="275221"/>
                </a:lnTo>
                <a:lnTo>
                  <a:pt x="234778" y="244139"/>
                </a:lnTo>
                <a:lnTo>
                  <a:pt x="222654" y="199805"/>
                </a:lnTo>
                <a:lnTo>
                  <a:pt x="222590" y="199573"/>
                </a:lnTo>
                <a:lnTo>
                  <a:pt x="222512" y="199289"/>
                </a:lnTo>
                <a:lnTo>
                  <a:pt x="234184" y="154548"/>
                </a:lnTo>
                <a:lnTo>
                  <a:pt x="266530" y="122202"/>
                </a:lnTo>
                <a:lnTo>
                  <a:pt x="312068" y="110248"/>
                </a:lnTo>
                <a:lnTo>
                  <a:pt x="354854" y="122202"/>
                </a:lnTo>
                <a:lnTo>
                  <a:pt x="386601" y="153284"/>
                </a:lnTo>
                <a:lnTo>
                  <a:pt x="398925" y="198348"/>
                </a:lnTo>
                <a:lnTo>
                  <a:pt x="398880" y="199805"/>
                </a:lnTo>
                <a:lnTo>
                  <a:pt x="387251" y="242725"/>
                </a:lnTo>
                <a:lnTo>
                  <a:pt x="354850" y="275221"/>
                </a:lnTo>
                <a:lnTo>
                  <a:pt x="309312" y="287176"/>
                </a:lnTo>
                <a:close/>
              </a:path>
              <a:path w="621665" h="971550">
                <a:moveTo>
                  <a:pt x="531945" y="333423"/>
                </a:moveTo>
                <a:lnTo>
                  <a:pt x="438251" y="333423"/>
                </a:lnTo>
                <a:lnTo>
                  <a:pt x="564826" y="206849"/>
                </a:lnTo>
                <a:lnTo>
                  <a:pt x="575784" y="199573"/>
                </a:lnTo>
                <a:lnTo>
                  <a:pt x="588250" y="197148"/>
                </a:lnTo>
                <a:lnTo>
                  <a:pt x="600716" y="199573"/>
                </a:lnTo>
                <a:lnTo>
                  <a:pt x="611673" y="206849"/>
                </a:lnTo>
                <a:lnTo>
                  <a:pt x="618948" y="217806"/>
                </a:lnTo>
                <a:lnTo>
                  <a:pt x="621373" y="230268"/>
                </a:lnTo>
                <a:lnTo>
                  <a:pt x="618948" y="242725"/>
                </a:lnTo>
                <a:lnTo>
                  <a:pt x="611673" y="253665"/>
                </a:lnTo>
                <a:lnTo>
                  <a:pt x="531945" y="333423"/>
                </a:lnTo>
                <a:close/>
              </a:path>
              <a:path w="621665" h="971550">
                <a:moveTo>
                  <a:pt x="266499" y="333423"/>
                </a:moveTo>
                <a:lnTo>
                  <a:pt x="183098" y="333423"/>
                </a:lnTo>
                <a:lnTo>
                  <a:pt x="189913" y="323570"/>
                </a:lnTo>
                <a:lnTo>
                  <a:pt x="199040" y="315894"/>
                </a:lnTo>
                <a:lnTo>
                  <a:pt x="210017" y="310910"/>
                </a:lnTo>
                <a:lnTo>
                  <a:pt x="222355" y="309135"/>
                </a:lnTo>
                <a:lnTo>
                  <a:pt x="398995" y="309135"/>
                </a:lnTo>
                <a:lnTo>
                  <a:pt x="411362" y="310910"/>
                </a:lnTo>
                <a:lnTo>
                  <a:pt x="422335" y="315894"/>
                </a:lnTo>
                <a:lnTo>
                  <a:pt x="431451" y="323570"/>
                </a:lnTo>
                <a:lnTo>
                  <a:pt x="436722" y="331207"/>
                </a:lnTo>
                <a:lnTo>
                  <a:pt x="266499" y="331207"/>
                </a:lnTo>
                <a:lnTo>
                  <a:pt x="266499" y="333423"/>
                </a:lnTo>
                <a:close/>
              </a:path>
              <a:path w="621665" h="971550">
                <a:moveTo>
                  <a:pt x="310675" y="353310"/>
                </a:moveTo>
                <a:lnTo>
                  <a:pt x="266499" y="331207"/>
                </a:lnTo>
                <a:lnTo>
                  <a:pt x="354850" y="331207"/>
                </a:lnTo>
                <a:lnTo>
                  <a:pt x="310675" y="353310"/>
                </a:lnTo>
                <a:close/>
              </a:path>
              <a:path w="621665" h="971550">
                <a:moveTo>
                  <a:pt x="490017" y="375352"/>
                </a:moveTo>
                <a:lnTo>
                  <a:pt x="354850" y="375352"/>
                </a:lnTo>
                <a:lnTo>
                  <a:pt x="354850" y="331207"/>
                </a:lnTo>
                <a:lnTo>
                  <a:pt x="436722" y="331207"/>
                </a:lnTo>
                <a:lnTo>
                  <a:pt x="438251" y="333423"/>
                </a:lnTo>
                <a:lnTo>
                  <a:pt x="531945" y="333423"/>
                </a:lnTo>
                <a:lnTo>
                  <a:pt x="490017" y="375352"/>
                </a:lnTo>
                <a:close/>
              </a:path>
              <a:path w="621665" h="971550">
                <a:moveTo>
                  <a:pt x="354850" y="375352"/>
                </a:moveTo>
                <a:lnTo>
                  <a:pt x="266560" y="375352"/>
                </a:lnTo>
                <a:lnTo>
                  <a:pt x="310675" y="353310"/>
                </a:lnTo>
                <a:lnTo>
                  <a:pt x="354850" y="375352"/>
                </a:lnTo>
                <a:close/>
              </a:path>
              <a:path w="621665" h="971550">
                <a:moveTo>
                  <a:pt x="288602" y="971550"/>
                </a:moveTo>
                <a:lnTo>
                  <a:pt x="200282" y="971550"/>
                </a:lnTo>
                <a:lnTo>
                  <a:pt x="200282" y="706590"/>
                </a:lnTo>
                <a:lnTo>
                  <a:pt x="288602" y="706590"/>
                </a:lnTo>
                <a:lnTo>
                  <a:pt x="288602" y="971550"/>
                </a:lnTo>
                <a:close/>
              </a:path>
              <a:path w="621665" h="971550">
                <a:moveTo>
                  <a:pt x="421097" y="971550"/>
                </a:moveTo>
                <a:lnTo>
                  <a:pt x="332747" y="971550"/>
                </a:lnTo>
                <a:lnTo>
                  <a:pt x="332747" y="706590"/>
                </a:lnTo>
                <a:lnTo>
                  <a:pt x="421097" y="706590"/>
                </a:lnTo>
                <a:lnTo>
                  <a:pt x="421097" y="97155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9087" y="2071687"/>
            <a:ext cx="6010274" cy="389572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870417" y="1806066"/>
            <a:ext cx="12666427" cy="3408868"/>
          </a:xfrm>
          <a:prstGeom prst="rect">
            <a:avLst/>
          </a:prstGeom>
        </p:spPr>
        <p:txBody>
          <a:bodyPr vert="horz" wrap="square" lIns="0" tIns="1089900" rIns="0" bIns="0" rtlCol="0">
            <a:spAutoFit/>
          </a:bodyPr>
          <a:lstStyle/>
          <a:p>
            <a:pPr marR="5080" indent="-635" algn="ctr">
              <a:lnSpc>
                <a:spcPct val="124000"/>
              </a:lnSpc>
              <a:spcBef>
                <a:spcPts val="95"/>
              </a:spcBef>
            </a:pPr>
            <a:r>
              <a:rPr sz="3000" spc="-300" dirty="0">
                <a:latin typeface="Trebuchet MS" panose="020B0603020202020204"/>
                <a:cs typeface="Trebuchet MS" panose="020B0603020202020204"/>
              </a:rPr>
              <a:t>L'un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85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5" dirty="0">
                <a:latin typeface="Trebuchet MS" panose="020B0603020202020204"/>
                <a:cs typeface="Trebuchet MS" panose="020B0603020202020204"/>
              </a:rPr>
              <a:t>principaux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70" dirty="0">
                <a:latin typeface="Trebuchet MS" panose="020B0603020202020204"/>
                <a:cs typeface="Trebuchet MS" panose="020B0603020202020204"/>
              </a:rPr>
              <a:t>rôles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34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55" dirty="0">
                <a:latin typeface="Trebuchet MS" panose="020B0603020202020204"/>
                <a:cs typeface="Trebuchet MS" panose="020B0603020202020204"/>
              </a:rPr>
              <a:t>Conférence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85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9" dirty="0">
                <a:latin typeface="Trebuchet MS" panose="020B0603020202020204"/>
                <a:cs typeface="Trebuchet MS" panose="020B0603020202020204"/>
              </a:rPr>
              <a:t>Parties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34" dirty="0">
                <a:latin typeface="Trebuchet MS" panose="020B0603020202020204"/>
                <a:cs typeface="Trebuchet MS" panose="020B0603020202020204"/>
              </a:rPr>
              <a:t>est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270" dirty="0">
                <a:latin typeface="Trebuchet MS" panose="020B0603020202020204"/>
                <a:cs typeface="Trebuchet MS" panose="020B0603020202020204"/>
              </a:rPr>
              <a:t>d'</a:t>
            </a:r>
            <a:r>
              <a:rPr sz="3000" b="1" spc="-270" dirty="0">
                <a:latin typeface="Trebuchet MS" panose="020B0603020202020204"/>
                <a:cs typeface="Trebuchet MS" panose="020B0603020202020204"/>
              </a:rPr>
              <a:t>examiner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50" dirty="0">
                <a:latin typeface="Trebuchet MS" panose="020B0603020202020204"/>
                <a:cs typeface="Trebuchet MS" panose="020B0603020202020204"/>
              </a:rPr>
              <a:t>les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80" dirty="0">
                <a:latin typeface="Trebuchet MS" panose="020B0603020202020204"/>
                <a:cs typeface="Trebuchet MS" panose="020B0603020202020204"/>
              </a:rPr>
              <a:t>communications </a:t>
            </a:r>
            <a:r>
              <a:rPr sz="3000" b="1" spc="-240" dirty="0">
                <a:latin typeface="Trebuchet MS" panose="020B0603020202020204"/>
                <a:cs typeface="Trebuchet MS" panose="020B0603020202020204"/>
              </a:rPr>
              <a:t>nationales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300" dirty="0">
                <a:latin typeface="Trebuchet MS" panose="020B0603020202020204"/>
                <a:cs typeface="Trebuchet MS" panose="020B0603020202020204"/>
              </a:rPr>
              <a:t>et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50" dirty="0">
                <a:latin typeface="Trebuchet MS" panose="020B0603020202020204"/>
                <a:cs typeface="Trebuchet MS" panose="020B0603020202020204"/>
              </a:rPr>
              <a:t>les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60" dirty="0">
                <a:latin typeface="Trebuchet MS" panose="020B0603020202020204"/>
                <a:cs typeface="Trebuchet MS" panose="020B0603020202020204"/>
              </a:rPr>
              <a:t>inventaires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75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40" dirty="0">
                <a:latin typeface="Trebuchet MS" panose="020B0603020202020204"/>
                <a:cs typeface="Trebuchet MS" panose="020B0603020202020204"/>
              </a:rPr>
              <a:t>émissions</a:t>
            </a:r>
            <a:r>
              <a:rPr sz="3000" b="1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75" dirty="0">
                <a:latin typeface="Trebuchet MS" panose="020B0603020202020204"/>
                <a:cs typeface="Trebuchet MS" panose="020B0603020202020204"/>
              </a:rPr>
              <a:t>soumis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5" dirty="0">
                <a:latin typeface="Trebuchet MS" panose="020B0603020202020204"/>
                <a:cs typeface="Trebuchet MS" panose="020B0603020202020204"/>
              </a:rPr>
              <a:t>par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65" dirty="0">
                <a:latin typeface="Trebuchet MS" panose="020B0603020202020204"/>
                <a:cs typeface="Trebuchet MS" panose="020B0603020202020204"/>
              </a:rPr>
              <a:t>les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20" dirty="0">
                <a:latin typeface="Trebuchet MS" panose="020B0603020202020204"/>
                <a:cs typeface="Trebuchet MS" panose="020B0603020202020204"/>
              </a:rPr>
              <a:t>Parties.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Sur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0" dirty="0">
                <a:latin typeface="Trebuchet MS" panose="020B0603020202020204"/>
                <a:cs typeface="Trebuchet MS" panose="020B0603020202020204"/>
              </a:rPr>
              <a:t>base</a:t>
            </a:r>
            <a:r>
              <a:rPr sz="3000" spc="-3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34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70" dirty="0">
                <a:latin typeface="Trebuchet MS" panose="020B0603020202020204"/>
                <a:cs typeface="Trebuchet MS" panose="020B0603020202020204"/>
              </a:rPr>
              <a:t>ces </a:t>
            </a:r>
            <a:r>
              <a:rPr sz="3000" spc="-409" dirty="0">
                <a:latin typeface="Trebuchet MS" panose="020B0603020202020204"/>
                <a:cs typeface="Trebuchet MS" panose="020B0603020202020204"/>
              </a:rPr>
              <a:t>informations,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55" dirty="0">
                <a:latin typeface="Trebuchet MS" panose="020B0603020202020204"/>
                <a:cs typeface="Trebuchet MS" panose="020B0603020202020204"/>
              </a:rPr>
              <a:t>Conférence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85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9" dirty="0">
                <a:latin typeface="Trebuchet MS" panose="020B0603020202020204"/>
                <a:cs typeface="Trebuchet MS" panose="020B0603020202020204"/>
              </a:rPr>
              <a:t>Parties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80" dirty="0">
                <a:latin typeface="Trebuchet MS" panose="020B0603020202020204"/>
                <a:cs typeface="Trebuchet MS" panose="020B0603020202020204"/>
              </a:rPr>
              <a:t>évalue</a:t>
            </a:r>
            <a:r>
              <a:rPr sz="3000" b="1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65" dirty="0">
                <a:latin typeface="Trebuchet MS" panose="020B0603020202020204"/>
                <a:cs typeface="Trebuchet MS" panose="020B0603020202020204"/>
              </a:rPr>
              <a:t>les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59" dirty="0">
                <a:latin typeface="Trebuchet MS" panose="020B0603020202020204"/>
                <a:cs typeface="Trebuchet MS" panose="020B0603020202020204"/>
              </a:rPr>
              <a:t>effets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85" dirty="0">
                <a:latin typeface="Trebuchet MS" panose="020B0603020202020204"/>
                <a:cs typeface="Trebuchet MS" panose="020B0603020202020204"/>
              </a:rPr>
              <a:t>des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9" dirty="0">
                <a:latin typeface="Trebuchet MS" panose="020B0603020202020204"/>
                <a:cs typeface="Trebuchet MS" panose="020B0603020202020204"/>
              </a:rPr>
              <a:t>mesures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50" dirty="0">
                <a:latin typeface="Trebuchet MS" panose="020B0603020202020204"/>
                <a:cs typeface="Trebuchet MS" panose="020B0603020202020204"/>
              </a:rPr>
              <a:t>prises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5" dirty="0">
                <a:latin typeface="Trebuchet MS" panose="020B0603020202020204"/>
                <a:cs typeface="Trebuchet MS" panose="020B0603020202020204"/>
              </a:rPr>
              <a:t>par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65" dirty="0">
                <a:latin typeface="Trebuchet MS" panose="020B0603020202020204"/>
                <a:cs typeface="Trebuchet MS" panose="020B0603020202020204"/>
              </a:rPr>
              <a:t>les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409" dirty="0">
                <a:latin typeface="Trebuchet MS" panose="020B0603020202020204"/>
                <a:cs typeface="Trebuchet MS" panose="020B0603020202020204"/>
              </a:rPr>
              <a:t>Parties</a:t>
            </a:r>
            <a:r>
              <a:rPr sz="3000" spc="-3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509" dirty="0">
                <a:latin typeface="Trebuchet MS" panose="020B0603020202020204"/>
                <a:cs typeface="Trebuchet MS" panose="020B0603020202020204"/>
              </a:rPr>
              <a:t>et</a:t>
            </a:r>
            <a:r>
              <a:rPr sz="3000" spc="-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spc="-390" dirty="0">
                <a:latin typeface="Trebuchet MS" panose="020B0603020202020204"/>
                <a:cs typeface="Trebuchet MS" panose="020B0603020202020204"/>
              </a:rPr>
              <a:t>les </a:t>
            </a:r>
            <a:r>
              <a:rPr sz="3000" b="1" spc="-260" dirty="0">
                <a:latin typeface="Trebuchet MS" panose="020B0603020202020204"/>
                <a:cs typeface="Trebuchet MS" panose="020B0603020202020204"/>
              </a:rPr>
              <a:t>progrès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75" dirty="0">
                <a:latin typeface="Trebuchet MS" panose="020B0603020202020204"/>
                <a:cs typeface="Trebuchet MS" panose="020B0603020202020204"/>
              </a:rPr>
              <a:t>accomplis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40" dirty="0">
                <a:latin typeface="Trebuchet MS" panose="020B0603020202020204"/>
                <a:cs typeface="Trebuchet MS" panose="020B0603020202020204"/>
              </a:rPr>
              <a:t>dans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04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35" dirty="0">
                <a:latin typeface="Trebuchet MS" panose="020B0603020202020204"/>
                <a:cs typeface="Trebuchet MS" panose="020B0603020202020204"/>
              </a:rPr>
              <a:t>réalisation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315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50" dirty="0">
                <a:latin typeface="Trebuchet MS" panose="020B0603020202020204"/>
                <a:cs typeface="Trebuchet MS" panose="020B0603020202020204"/>
              </a:rPr>
              <a:t>l'objectif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54" dirty="0">
                <a:latin typeface="Trebuchet MS" panose="020B0603020202020204"/>
                <a:cs typeface="Trebuchet MS" panose="020B0603020202020204"/>
              </a:rPr>
              <a:t>ultime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315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3000" b="1" spc="-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204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3000" b="1" spc="-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3000" b="1" spc="-315" dirty="0">
                <a:latin typeface="Trebuchet MS" panose="020B0603020202020204"/>
                <a:cs typeface="Trebuchet MS" panose="020B0603020202020204"/>
              </a:rPr>
              <a:t>Convention</a:t>
            </a:r>
            <a:r>
              <a:rPr sz="3000" spc="-315" dirty="0">
                <a:latin typeface="Trebuchet MS" panose="020B0603020202020204"/>
                <a:cs typeface="Trebuchet MS" panose="020B0603020202020204"/>
              </a:rPr>
              <a:t>.</a:t>
            </a:r>
            <a:endParaRPr sz="30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12376" y="7588250"/>
            <a:ext cx="3395979" cy="2991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72130">
              <a:lnSpc>
                <a:spcPct val="125000"/>
              </a:lnSpc>
              <a:spcBef>
                <a:spcPts val="100"/>
              </a:spcBef>
            </a:pPr>
            <a:r>
              <a:rPr sz="75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</a:t>
            </a:r>
            <a:r>
              <a:rPr sz="7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https://unfccc.int/fr/process/bodies/supreme-</a:t>
            </a:r>
            <a:r>
              <a:rPr sz="7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bodies/conference-</a:t>
            </a:r>
            <a:r>
              <a:rPr sz="7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of-the-parties-</a:t>
            </a:r>
            <a:r>
              <a:rPr sz="7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cop</a:t>
            </a:r>
            <a:endParaRPr sz="75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" y="2"/>
            <a:ext cx="14287499" cy="88677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9153" y="406400"/>
            <a:ext cx="11802923" cy="826508"/>
          </a:xfrm>
          <a:prstGeom prst="rect">
            <a:avLst/>
          </a:prstGeom>
        </p:spPr>
        <p:txBody>
          <a:bodyPr vert="horz" wrap="square" lIns="0" tIns="269875" rIns="0" bIns="0" rtlCol="0">
            <a:spAutoFit/>
          </a:bodyPr>
          <a:lstStyle/>
          <a:p>
            <a:pPr marL="1452880">
              <a:spcBef>
                <a:spcPts val="100"/>
              </a:spcBef>
            </a:pPr>
            <a:r>
              <a:rPr lang="ru-RU" sz="3600" spc="-180" dirty="0">
                <a:latin typeface="Trebuchet MS" panose="020B0603020202020204"/>
                <a:cs typeface="Trebuchet MS" panose="020B0603020202020204"/>
              </a:rPr>
              <a:t>Члан 2, Спровођење Париског споразума</a:t>
            </a:r>
            <a:endParaRPr sz="36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19982" y="2743203"/>
            <a:ext cx="364490" cy="714375"/>
          </a:xfrm>
          <a:custGeom>
            <a:avLst/>
            <a:gdLst/>
            <a:ahLst/>
            <a:cxnLst/>
            <a:rect l="l" t="t" r="r" b="b"/>
            <a:pathLst>
              <a:path w="364489" h="714375">
                <a:moveTo>
                  <a:pt x="0" y="289254"/>
                </a:moveTo>
                <a:lnTo>
                  <a:pt x="0" y="209200"/>
                </a:lnTo>
                <a:lnTo>
                  <a:pt x="64137" y="249227"/>
                </a:lnTo>
                <a:lnTo>
                  <a:pt x="0" y="289254"/>
                </a:lnTo>
                <a:close/>
              </a:path>
              <a:path w="364489" h="714375">
                <a:moveTo>
                  <a:pt x="238511" y="714374"/>
                </a:moveTo>
                <a:lnTo>
                  <a:pt x="189612" y="704506"/>
                </a:lnTo>
                <a:lnTo>
                  <a:pt x="149683" y="677590"/>
                </a:lnTo>
                <a:lnTo>
                  <a:pt x="122764" y="637655"/>
                </a:lnTo>
                <a:lnTo>
                  <a:pt x="112893" y="588734"/>
                </a:lnTo>
                <a:lnTo>
                  <a:pt x="117205" y="556013"/>
                </a:lnTo>
                <a:lnTo>
                  <a:pt x="129388" y="526511"/>
                </a:lnTo>
                <a:lnTo>
                  <a:pt x="148314" y="501353"/>
                </a:lnTo>
                <a:lnTo>
                  <a:pt x="172856" y="481667"/>
                </a:lnTo>
                <a:lnTo>
                  <a:pt x="172856" y="65677"/>
                </a:lnTo>
                <a:lnTo>
                  <a:pt x="178019" y="40111"/>
                </a:lnTo>
                <a:lnTo>
                  <a:pt x="192097" y="19235"/>
                </a:lnTo>
                <a:lnTo>
                  <a:pt x="212967" y="5160"/>
                </a:lnTo>
                <a:lnTo>
                  <a:pt x="238511" y="0"/>
                </a:lnTo>
                <a:lnTo>
                  <a:pt x="264071" y="5160"/>
                </a:lnTo>
                <a:lnTo>
                  <a:pt x="284415" y="18886"/>
                </a:lnTo>
                <a:lnTo>
                  <a:pt x="238511" y="18886"/>
                </a:lnTo>
                <a:lnTo>
                  <a:pt x="220335" y="22568"/>
                </a:lnTo>
                <a:lnTo>
                  <a:pt x="205466" y="32604"/>
                </a:lnTo>
                <a:lnTo>
                  <a:pt x="195427" y="47479"/>
                </a:lnTo>
                <a:lnTo>
                  <a:pt x="191742" y="65677"/>
                </a:lnTo>
                <a:lnTo>
                  <a:pt x="191742" y="249227"/>
                </a:lnTo>
                <a:lnTo>
                  <a:pt x="182589" y="249227"/>
                </a:lnTo>
                <a:lnTo>
                  <a:pt x="182589" y="489592"/>
                </a:lnTo>
                <a:lnTo>
                  <a:pt x="158505" y="507483"/>
                </a:lnTo>
                <a:lnTo>
                  <a:pt x="139802" y="530839"/>
                </a:lnTo>
                <a:lnTo>
                  <a:pt x="127692" y="558585"/>
                </a:lnTo>
                <a:lnTo>
                  <a:pt x="123512" y="588734"/>
                </a:lnTo>
                <a:lnTo>
                  <a:pt x="123385" y="589649"/>
                </a:lnTo>
                <a:lnTo>
                  <a:pt x="132432" y="634463"/>
                </a:lnTo>
                <a:lnTo>
                  <a:pt x="157101" y="671065"/>
                </a:lnTo>
                <a:lnTo>
                  <a:pt x="193682" y="695746"/>
                </a:lnTo>
                <a:lnTo>
                  <a:pt x="238467" y="704797"/>
                </a:lnTo>
                <a:lnTo>
                  <a:pt x="285960" y="704797"/>
                </a:lnTo>
                <a:lnTo>
                  <a:pt x="238511" y="714374"/>
                </a:lnTo>
                <a:close/>
              </a:path>
              <a:path w="364489" h="714375">
                <a:moveTo>
                  <a:pt x="285960" y="704797"/>
                </a:moveTo>
                <a:lnTo>
                  <a:pt x="238467" y="704797"/>
                </a:lnTo>
                <a:lnTo>
                  <a:pt x="283307" y="695746"/>
                </a:lnTo>
                <a:lnTo>
                  <a:pt x="319922" y="671065"/>
                </a:lnTo>
                <a:lnTo>
                  <a:pt x="344608" y="634463"/>
                </a:lnTo>
                <a:lnTo>
                  <a:pt x="353660" y="589649"/>
                </a:lnTo>
                <a:lnTo>
                  <a:pt x="349279" y="558585"/>
                </a:lnTo>
                <a:lnTo>
                  <a:pt x="349209" y="558093"/>
                </a:lnTo>
                <a:lnTo>
                  <a:pt x="336707" y="529982"/>
                </a:lnTo>
                <a:lnTo>
                  <a:pt x="317429" y="506450"/>
                </a:lnTo>
                <a:lnTo>
                  <a:pt x="292648" y="488632"/>
                </a:lnTo>
                <a:lnTo>
                  <a:pt x="292648" y="249227"/>
                </a:lnTo>
                <a:lnTo>
                  <a:pt x="285258" y="249227"/>
                </a:lnTo>
                <a:lnTo>
                  <a:pt x="285258" y="65677"/>
                </a:lnTo>
                <a:lnTo>
                  <a:pt x="281580" y="47479"/>
                </a:lnTo>
                <a:lnTo>
                  <a:pt x="271554" y="32604"/>
                </a:lnTo>
                <a:lnTo>
                  <a:pt x="256693" y="22568"/>
                </a:lnTo>
                <a:lnTo>
                  <a:pt x="238511" y="18886"/>
                </a:lnTo>
                <a:lnTo>
                  <a:pt x="284415" y="18886"/>
                </a:lnTo>
                <a:lnTo>
                  <a:pt x="284932" y="19235"/>
                </a:lnTo>
                <a:lnTo>
                  <a:pt x="298991" y="40111"/>
                </a:lnTo>
                <a:lnTo>
                  <a:pt x="304145" y="65677"/>
                </a:lnTo>
                <a:lnTo>
                  <a:pt x="304145" y="481667"/>
                </a:lnTo>
                <a:lnTo>
                  <a:pt x="328678" y="501353"/>
                </a:lnTo>
                <a:lnTo>
                  <a:pt x="347622" y="526511"/>
                </a:lnTo>
                <a:lnTo>
                  <a:pt x="359814" y="556013"/>
                </a:lnTo>
                <a:lnTo>
                  <a:pt x="364130" y="588734"/>
                </a:lnTo>
                <a:lnTo>
                  <a:pt x="354256" y="637655"/>
                </a:lnTo>
                <a:lnTo>
                  <a:pt x="327331" y="677590"/>
                </a:lnTo>
                <a:lnTo>
                  <a:pt x="287401" y="704506"/>
                </a:lnTo>
                <a:lnTo>
                  <a:pt x="285960" y="704797"/>
                </a:lnTo>
                <a:close/>
              </a:path>
              <a:path w="364489" h="714375">
                <a:moveTo>
                  <a:pt x="147451" y="75120"/>
                </a:moveTo>
                <a:lnTo>
                  <a:pt x="89564" y="75120"/>
                </a:lnTo>
                <a:lnTo>
                  <a:pt x="89564" y="56234"/>
                </a:lnTo>
                <a:lnTo>
                  <a:pt x="147451" y="56234"/>
                </a:lnTo>
                <a:lnTo>
                  <a:pt x="147451" y="75120"/>
                </a:lnTo>
                <a:close/>
              </a:path>
              <a:path w="364489" h="714375">
                <a:moveTo>
                  <a:pt x="147451" y="166895"/>
                </a:moveTo>
                <a:lnTo>
                  <a:pt x="108138" y="166895"/>
                </a:lnTo>
                <a:lnTo>
                  <a:pt x="108138" y="147987"/>
                </a:lnTo>
                <a:lnTo>
                  <a:pt x="147451" y="147987"/>
                </a:lnTo>
                <a:lnTo>
                  <a:pt x="147451" y="166895"/>
                </a:lnTo>
                <a:close/>
              </a:path>
              <a:path w="364489" h="714375">
                <a:moveTo>
                  <a:pt x="147451" y="258670"/>
                </a:moveTo>
                <a:lnTo>
                  <a:pt x="89564" y="258670"/>
                </a:lnTo>
                <a:lnTo>
                  <a:pt x="89564" y="239784"/>
                </a:lnTo>
                <a:lnTo>
                  <a:pt x="147451" y="239784"/>
                </a:lnTo>
                <a:lnTo>
                  <a:pt x="147451" y="258670"/>
                </a:lnTo>
                <a:close/>
              </a:path>
              <a:path w="364489" h="714375">
                <a:moveTo>
                  <a:pt x="238511" y="695488"/>
                </a:moveTo>
                <a:lnTo>
                  <a:pt x="197018" y="687086"/>
                </a:lnTo>
                <a:lnTo>
                  <a:pt x="163086" y="664187"/>
                </a:lnTo>
                <a:lnTo>
                  <a:pt x="140184" y="630249"/>
                </a:lnTo>
                <a:lnTo>
                  <a:pt x="131779" y="588734"/>
                </a:lnTo>
                <a:lnTo>
                  <a:pt x="135257" y="561510"/>
                </a:lnTo>
                <a:lnTo>
                  <a:pt x="145299" y="536587"/>
                </a:lnTo>
                <a:lnTo>
                  <a:pt x="161332" y="514994"/>
                </a:lnTo>
                <a:lnTo>
                  <a:pt x="182782" y="497763"/>
                </a:lnTo>
                <a:lnTo>
                  <a:pt x="191742" y="492248"/>
                </a:lnTo>
                <a:lnTo>
                  <a:pt x="191742" y="249227"/>
                </a:lnTo>
                <a:lnTo>
                  <a:pt x="285258" y="249227"/>
                </a:lnTo>
                <a:lnTo>
                  <a:pt x="285258" y="492248"/>
                </a:lnTo>
                <a:lnTo>
                  <a:pt x="294255" y="497763"/>
                </a:lnTo>
                <a:lnTo>
                  <a:pt x="315699" y="514994"/>
                </a:lnTo>
                <a:lnTo>
                  <a:pt x="331725" y="536587"/>
                </a:lnTo>
                <a:lnTo>
                  <a:pt x="341765" y="561510"/>
                </a:lnTo>
                <a:lnTo>
                  <a:pt x="345244" y="588734"/>
                </a:lnTo>
                <a:lnTo>
                  <a:pt x="336836" y="630249"/>
                </a:lnTo>
                <a:lnTo>
                  <a:pt x="313945" y="664187"/>
                </a:lnTo>
                <a:lnTo>
                  <a:pt x="280021" y="687086"/>
                </a:lnTo>
                <a:lnTo>
                  <a:pt x="238511" y="695488"/>
                </a:lnTo>
                <a:close/>
              </a:path>
              <a:path w="364489" h="714375">
                <a:moveTo>
                  <a:pt x="147451" y="350445"/>
                </a:moveTo>
                <a:lnTo>
                  <a:pt x="108138" y="350445"/>
                </a:lnTo>
                <a:lnTo>
                  <a:pt x="108138" y="331559"/>
                </a:lnTo>
                <a:lnTo>
                  <a:pt x="147451" y="331559"/>
                </a:lnTo>
                <a:lnTo>
                  <a:pt x="147451" y="350445"/>
                </a:lnTo>
                <a:close/>
              </a:path>
              <a:path w="364489" h="714375">
                <a:moveTo>
                  <a:pt x="147451" y="442220"/>
                </a:moveTo>
                <a:lnTo>
                  <a:pt x="89564" y="442220"/>
                </a:lnTo>
                <a:lnTo>
                  <a:pt x="89564" y="423311"/>
                </a:lnTo>
                <a:lnTo>
                  <a:pt x="147451" y="423311"/>
                </a:lnTo>
                <a:lnTo>
                  <a:pt x="147451" y="44222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52552" y="4584725"/>
            <a:ext cx="714375" cy="714375"/>
          </a:xfrm>
          <a:custGeom>
            <a:avLst/>
            <a:gdLst/>
            <a:ahLst/>
            <a:cxnLst/>
            <a:rect l="l" t="t" r="r" b="b"/>
            <a:pathLst>
              <a:path w="714375" h="714375">
                <a:moveTo>
                  <a:pt x="247928" y="714240"/>
                </a:moveTo>
                <a:lnTo>
                  <a:pt x="240170" y="714240"/>
                </a:lnTo>
                <a:lnTo>
                  <a:pt x="233699" y="712678"/>
                </a:lnTo>
                <a:lnTo>
                  <a:pt x="233906" y="712678"/>
                </a:lnTo>
                <a:lnTo>
                  <a:pt x="227997" y="709441"/>
                </a:lnTo>
                <a:lnTo>
                  <a:pt x="215967" y="699253"/>
                </a:lnTo>
                <a:lnTo>
                  <a:pt x="209016" y="685716"/>
                </a:lnTo>
                <a:lnTo>
                  <a:pt x="207749" y="671691"/>
                </a:lnTo>
                <a:lnTo>
                  <a:pt x="207648" y="670563"/>
                </a:lnTo>
                <a:lnTo>
                  <a:pt x="212370" y="655528"/>
                </a:lnTo>
                <a:lnTo>
                  <a:pt x="217018" y="647105"/>
                </a:lnTo>
                <a:lnTo>
                  <a:pt x="231167" y="621774"/>
                </a:lnTo>
                <a:lnTo>
                  <a:pt x="254508" y="579720"/>
                </a:lnTo>
                <a:lnTo>
                  <a:pt x="276722" y="537043"/>
                </a:lnTo>
                <a:lnTo>
                  <a:pt x="296420" y="493596"/>
                </a:lnTo>
                <a:lnTo>
                  <a:pt x="312212" y="449232"/>
                </a:lnTo>
                <a:lnTo>
                  <a:pt x="322706" y="403804"/>
                </a:lnTo>
                <a:lnTo>
                  <a:pt x="326513" y="357165"/>
                </a:lnTo>
                <a:lnTo>
                  <a:pt x="322703" y="310528"/>
                </a:lnTo>
                <a:lnTo>
                  <a:pt x="312199" y="265086"/>
                </a:lnTo>
                <a:lnTo>
                  <a:pt x="296393" y="220694"/>
                </a:lnTo>
                <a:lnTo>
                  <a:pt x="276676" y="177208"/>
                </a:lnTo>
                <a:lnTo>
                  <a:pt x="254440" y="134484"/>
                </a:lnTo>
                <a:lnTo>
                  <a:pt x="231077" y="92377"/>
                </a:lnTo>
                <a:lnTo>
                  <a:pt x="221665" y="75564"/>
                </a:lnTo>
                <a:lnTo>
                  <a:pt x="216998" y="67178"/>
                </a:lnTo>
                <a:lnTo>
                  <a:pt x="212370" y="58801"/>
                </a:lnTo>
                <a:lnTo>
                  <a:pt x="207660" y="43766"/>
                </a:lnTo>
                <a:lnTo>
                  <a:pt x="209035" y="28616"/>
                </a:lnTo>
                <a:lnTo>
                  <a:pt x="215989" y="15086"/>
                </a:lnTo>
                <a:lnTo>
                  <a:pt x="228019" y="4911"/>
                </a:lnTo>
                <a:lnTo>
                  <a:pt x="243301" y="111"/>
                </a:lnTo>
                <a:lnTo>
                  <a:pt x="242197" y="111"/>
                </a:lnTo>
                <a:lnTo>
                  <a:pt x="258204" y="1557"/>
                </a:lnTo>
                <a:lnTo>
                  <a:pt x="271734" y="8509"/>
                </a:lnTo>
                <a:lnTo>
                  <a:pt x="281910" y="20538"/>
                </a:lnTo>
                <a:lnTo>
                  <a:pt x="291057" y="37030"/>
                </a:lnTo>
                <a:lnTo>
                  <a:pt x="300231" y="53424"/>
                </a:lnTo>
                <a:lnTo>
                  <a:pt x="322497" y="93472"/>
                </a:lnTo>
                <a:lnTo>
                  <a:pt x="343937" y="134062"/>
                </a:lnTo>
                <a:lnTo>
                  <a:pt x="363656" y="175613"/>
                </a:lnTo>
                <a:lnTo>
                  <a:pt x="380681" y="218411"/>
                </a:lnTo>
                <a:lnTo>
                  <a:pt x="394044" y="262744"/>
                </a:lnTo>
                <a:lnTo>
                  <a:pt x="402773" y="308899"/>
                </a:lnTo>
                <a:lnTo>
                  <a:pt x="405898" y="357165"/>
                </a:lnTo>
                <a:lnTo>
                  <a:pt x="402881" y="403804"/>
                </a:lnTo>
                <a:lnTo>
                  <a:pt x="394080" y="451439"/>
                </a:lnTo>
                <a:lnTo>
                  <a:pt x="380702" y="495893"/>
                </a:lnTo>
                <a:lnTo>
                  <a:pt x="363691" y="538662"/>
                </a:lnTo>
                <a:lnTo>
                  <a:pt x="343989" y="580176"/>
                </a:lnTo>
                <a:lnTo>
                  <a:pt x="322567" y="620724"/>
                </a:lnTo>
                <a:lnTo>
                  <a:pt x="286487" y="685512"/>
                </a:lnTo>
                <a:lnTo>
                  <a:pt x="281910" y="693791"/>
                </a:lnTo>
                <a:lnTo>
                  <a:pt x="275388" y="702542"/>
                </a:lnTo>
                <a:lnTo>
                  <a:pt x="267042" y="708994"/>
                </a:lnTo>
                <a:lnTo>
                  <a:pt x="257423" y="712985"/>
                </a:lnTo>
                <a:lnTo>
                  <a:pt x="247928" y="714240"/>
                </a:lnTo>
                <a:close/>
              </a:path>
              <a:path w="714375" h="714375">
                <a:moveTo>
                  <a:pt x="398286" y="714240"/>
                </a:moveTo>
                <a:lnTo>
                  <a:pt x="393021" y="714240"/>
                </a:lnTo>
                <a:lnTo>
                  <a:pt x="389981" y="713816"/>
                </a:lnTo>
                <a:lnTo>
                  <a:pt x="386186" y="712678"/>
                </a:lnTo>
                <a:lnTo>
                  <a:pt x="372281" y="705250"/>
                </a:lnTo>
                <a:lnTo>
                  <a:pt x="362642" y="693473"/>
                </a:lnTo>
                <a:lnTo>
                  <a:pt x="358124" y="678942"/>
                </a:lnTo>
                <a:lnTo>
                  <a:pt x="359576" y="663252"/>
                </a:lnTo>
                <a:lnTo>
                  <a:pt x="363435" y="650494"/>
                </a:lnTo>
                <a:lnTo>
                  <a:pt x="367395" y="637641"/>
                </a:lnTo>
                <a:lnTo>
                  <a:pt x="375515" y="611661"/>
                </a:lnTo>
                <a:lnTo>
                  <a:pt x="391271" y="560706"/>
                </a:lnTo>
                <a:lnTo>
                  <a:pt x="405889" y="509422"/>
                </a:lnTo>
                <a:lnTo>
                  <a:pt x="418012" y="458166"/>
                </a:lnTo>
                <a:lnTo>
                  <a:pt x="426281" y="407294"/>
                </a:lnTo>
                <a:lnTo>
                  <a:pt x="429339" y="357165"/>
                </a:lnTo>
                <a:lnTo>
                  <a:pt x="426494" y="310528"/>
                </a:lnTo>
                <a:lnTo>
                  <a:pt x="426395" y="308899"/>
                </a:lnTo>
                <a:lnTo>
                  <a:pt x="418012" y="256157"/>
                </a:lnTo>
                <a:lnTo>
                  <a:pt x="405889" y="204898"/>
                </a:lnTo>
                <a:lnTo>
                  <a:pt x="391271" y="153615"/>
                </a:lnTo>
                <a:lnTo>
                  <a:pt x="375515" y="102669"/>
                </a:lnTo>
                <a:lnTo>
                  <a:pt x="367395" y="76689"/>
                </a:lnTo>
                <a:lnTo>
                  <a:pt x="363435" y="63835"/>
                </a:lnTo>
                <a:lnTo>
                  <a:pt x="359576" y="51077"/>
                </a:lnTo>
                <a:lnTo>
                  <a:pt x="358275" y="37030"/>
                </a:lnTo>
                <a:lnTo>
                  <a:pt x="358245" y="36701"/>
                </a:lnTo>
                <a:lnTo>
                  <a:pt x="358124" y="35390"/>
                </a:lnTo>
                <a:lnTo>
                  <a:pt x="362642" y="20867"/>
                </a:lnTo>
                <a:lnTo>
                  <a:pt x="372281" y="9098"/>
                </a:lnTo>
                <a:lnTo>
                  <a:pt x="386406" y="1557"/>
                </a:lnTo>
                <a:lnTo>
                  <a:pt x="387453" y="1557"/>
                </a:lnTo>
                <a:lnTo>
                  <a:pt x="403071" y="111"/>
                </a:lnTo>
                <a:lnTo>
                  <a:pt x="401521" y="111"/>
                </a:lnTo>
                <a:lnTo>
                  <a:pt x="416408" y="4741"/>
                </a:lnTo>
                <a:lnTo>
                  <a:pt x="428184" y="14379"/>
                </a:lnTo>
                <a:lnTo>
                  <a:pt x="435612" y="28284"/>
                </a:lnTo>
                <a:lnTo>
                  <a:pt x="439401" y="40807"/>
                </a:lnTo>
                <a:lnTo>
                  <a:pt x="443286" y="53424"/>
                </a:lnTo>
                <a:lnTo>
                  <a:pt x="447246" y="66129"/>
                </a:lnTo>
                <a:lnTo>
                  <a:pt x="451261" y="78916"/>
                </a:lnTo>
                <a:lnTo>
                  <a:pt x="465331" y="124238"/>
                </a:lnTo>
                <a:lnTo>
                  <a:pt x="478720" y="170035"/>
                </a:lnTo>
                <a:lnTo>
                  <a:pt x="490591" y="216265"/>
                </a:lnTo>
                <a:lnTo>
                  <a:pt x="500077" y="262744"/>
                </a:lnTo>
                <a:lnTo>
                  <a:pt x="506430" y="309870"/>
                </a:lnTo>
                <a:lnTo>
                  <a:pt x="508724" y="357165"/>
                </a:lnTo>
                <a:lnTo>
                  <a:pt x="506460" y="403804"/>
                </a:lnTo>
                <a:lnTo>
                  <a:pt x="500102" y="451439"/>
                </a:lnTo>
                <a:lnTo>
                  <a:pt x="490685" y="497562"/>
                </a:lnTo>
                <a:lnTo>
                  <a:pt x="478710" y="544295"/>
                </a:lnTo>
                <a:lnTo>
                  <a:pt x="465323" y="590091"/>
                </a:lnTo>
                <a:lnTo>
                  <a:pt x="451261" y="635414"/>
                </a:lnTo>
                <a:lnTo>
                  <a:pt x="443388" y="660595"/>
                </a:lnTo>
                <a:lnTo>
                  <a:pt x="439401" y="673544"/>
                </a:lnTo>
                <a:lnTo>
                  <a:pt x="435780" y="685512"/>
                </a:lnTo>
                <a:lnTo>
                  <a:pt x="435718" y="685716"/>
                </a:lnTo>
                <a:lnTo>
                  <a:pt x="435612" y="686067"/>
                </a:lnTo>
                <a:lnTo>
                  <a:pt x="429888" y="697739"/>
                </a:lnTo>
                <a:lnTo>
                  <a:pt x="421065" y="706656"/>
                </a:lnTo>
                <a:lnTo>
                  <a:pt x="410011" y="712350"/>
                </a:lnTo>
                <a:lnTo>
                  <a:pt x="398286" y="714240"/>
                </a:lnTo>
                <a:close/>
              </a:path>
              <a:path w="714375" h="714375">
                <a:moveTo>
                  <a:pt x="548641" y="714240"/>
                </a:moveTo>
                <a:lnTo>
                  <a:pt x="545068" y="714240"/>
                </a:lnTo>
                <a:lnTo>
                  <a:pt x="529888" y="709969"/>
                </a:lnTo>
                <a:lnTo>
                  <a:pt x="517946" y="700542"/>
                </a:lnTo>
                <a:lnTo>
                  <a:pt x="510412" y="687327"/>
                </a:lnTo>
                <a:lnTo>
                  <a:pt x="508456" y="671691"/>
                </a:lnTo>
                <a:lnTo>
                  <a:pt x="510608" y="645060"/>
                </a:lnTo>
                <a:lnTo>
                  <a:pt x="513013" y="618358"/>
                </a:lnTo>
                <a:lnTo>
                  <a:pt x="515573" y="591757"/>
                </a:lnTo>
                <a:lnTo>
                  <a:pt x="518189" y="565427"/>
                </a:lnTo>
                <a:lnTo>
                  <a:pt x="523264" y="513451"/>
                </a:lnTo>
                <a:lnTo>
                  <a:pt x="527747" y="461087"/>
                </a:lnTo>
                <a:lnTo>
                  <a:pt x="530944" y="408827"/>
                </a:lnTo>
                <a:lnTo>
                  <a:pt x="532164" y="357165"/>
                </a:lnTo>
                <a:lnTo>
                  <a:pt x="531063" y="310528"/>
                </a:lnTo>
                <a:lnTo>
                  <a:pt x="530944" y="305502"/>
                </a:lnTo>
                <a:lnTo>
                  <a:pt x="527747" y="253243"/>
                </a:lnTo>
                <a:lnTo>
                  <a:pt x="523264" y="200879"/>
                </a:lnTo>
                <a:lnTo>
                  <a:pt x="518189" y="148902"/>
                </a:lnTo>
                <a:lnTo>
                  <a:pt x="515573" y="122573"/>
                </a:lnTo>
                <a:lnTo>
                  <a:pt x="513013" y="95971"/>
                </a:lnTo>
                <a:lnTo>
                  <a:pt x="510608" y="69269"/>
                </a:lnTo>
                <a:lnTo>
                  <a:pt x="508547" y="43766"/>
                </a:lnTo>
                <a:lnTo>
                  <a:pt x="508456" y="42639"/>
                </a:lnTo>
                <a:lnTo>
                  <a:pt x="510403" y="27003"/>
                </a:lnTo>
                <a:lnTo>
                  <a:pt x="517935" y="13790"/>
                </a:lnTo>
                <a:lnTo>
                  <a:pt x="529876" y="4370"/>
                </a:lnTo>
                <a:lnTo>
                  <a:pt x="545045" y="111"/>
                </a:lnTo>
                <a:lnTo>
                  <a:pt x="560700" y="2061"/>
                </a:lnTo>
                <a:lnTo>
                  <a:pt x="573913" y="9599"/>
                </a:lnTo>
                <a:lnTo>
                  <a:pt x="583330" y="21540"/>
                </a:lnTo>
                <a:lnTo>
                  <a:pt x="587595" y="36701"/>
                </a:lnTo>
                <a:lnTo>
                  <a:pt x="589697" y="62679"/>
                </a:lnTo>
                <a:lnTo>
                  <a:pt x="592054" y="88869"/>
                </a:lnTo>
                <a:lnTo>
                  <a:pt x="594571" y="115055"/>
                </a:lnTo>
                <a:lnTo>
                  <a:pt x="597150" y="141022"/>
                </a:lnTo>
                <a:lnTo>
                  <a:pt x="602382" y="194496"/>
                </a:lnTo>
                <a:lnTo>
                  <a:pt x="606992" y="248557"/>
                </a:lnTo>
                <a:lnTo>
                  <a:pt x="610276" y="302886"/>
                </a:lnTo>
                <a:lnTo>
                  <a:pt x="611527" y="357165"/>
                </a:lnTo>
                <a:lnTo>
                  <a:pt x="610452" y="403804"/>
                </a:lnTo>
                <a:lnTo>
                  <a:pt x="610336" y="408827"/>
                </a:lnTo>
                <a:lnTo>
                  <a:pt x="606992" y="465780"/>
                </a:lnTo>
                <a:lnTo>
                  <a:pt x="602382" y="519836"/>
                </a:lnTo>
                <a:lnTo>
                  <a:pt x="596513" y="579720"/>
                </a:lnTo>
                <a:lnTo>
                  <a:pt x="594571" y="599274"/>
                </a:lnTo>
                <a:lnTo>
                  <a:pt x="592054" y="625460"/>
                </a:lnTo>
                <a:lnTo>
                  <a:pt x="589801" y="650494"/>
                </a:lnTo>
                <a:lnTo>
                  <a:pt x="587595" y="677629"/>
                </a:lnTo>
                <a:lnTo>
                  <a:pt x="583653" y="692163"/>
                </a:lnTo>
                <a:lnTo>
                  <a:pt x="574960" y="703809"/>
                </a:lnTo>
                <a:lnTo>
                  <a:pt x="562700" y="711546"/>
                </a:lnTo>
                <a:lnTo>
                  <a:pt x="548641" y="714240"/>
                </a:lnTo>
                <a:close/>
              </a:path>
              <a:path w="714375" h="714375">
                <a:moveTo>
                  <a:pt x="154550" y="500040"/>
                </a:moveTo>
                <a:lnTo>
                  <a:pt x="146536" y="500040"/>
                </a:lnTo>
                <a:lnTo>
                  <a:pt x="142182" y="498834"/>
                </a:lnTo>
                <a:lnTo>
                  <a:pt x="131288" y="492405"/>
                </a:lnTo>
                <a:lnTo>
                  <a:pt x="127002" y="484859"/>
                </a:lnTo>
                <a:lnTo>
                  <a:pt x="127002" y="396857"/>
                </a:lnTo>
                <a:lnTo>
                  <a:pt x="39692" y="396857"/>
                </a:lnTo>
                <a:lnTo>
                  <a:pt x="24242" y="393738"/>
                </a:lnTo>
                <a:lnTo>
                  <a:pt x="11625" y="385232"/>
                </a:lnTo>
                <a:lnTo>
                  <a:pt x="3119" y="372615"/>
                </a:lnTo>
                <a:lnTo>
                  <a:pt x="0" y="357165"/>
                </a:lnTo>
                <a:lnTo>
                  <a:pt x="3119" y="341714"/>
                </a:lnTo>
                <a:lnTo>
                  <a:pt x="11625" y="329098"/>
                </a:lnTo>
                <a:lnTo>
                  <a:pt x="24242" y="320591"/>
                </a:lnTo>
                <a:lnTo>
                  <a:pt x="39692" y="317472"/>
                </a:lnTo>
                <a:lnTo>
                  <a:pt x="127002" y="317472"/>
                </a:lnTo>
                <a:lnTo>
                  <a:pt x="127002" y="229470"/>
                </a:lnTo>
                <a:lnTo>
                  <a:pt x="131288" y="221969"/>
                </a:lnTo>
                <a:lnTo>
                  <a:pt x="145442" y="213575"/>
                </a:lnTo>
                <a:lnTo>
                  <a:pt x="154282" y="213084"/>
                </a:lnTo>
                <a:lnTo>
                  <a:pt x="161627" y="216812"/>
                </a:lnTo>
                <a:lnTo>
                  <a:pt x="285325" y="336425"/>
                </a:lnTo>
                <a:lnTo>
                  <a:pt x="293518" y="343636"/>
                </a:lnTo>
                <a:lnTo>
                  <a:pt x="298452" y="348414"/>
                </a:lnTo>
                <a:lnTo>
                  <a:pt x="298452" y="365960"/>
                </a:lnTo>
                <a:lnTo>
                  <a:pt x="292670" y="371073"/>
                </a:lnTo>
                <a:lnTo>
                  <a:pt x="285325" y="377926"/>
                </a:lnTo>
                <a:lnTo>
                  <a:pt x="161627" y="497562"/>
                </a:lnTo>
                <a:lnTo>
                  <a:pt x="158234" y="499214"/>
                </a:lnTo>
                <a:lnTo>
                  <a:pt x="154550" y="500040"/>
                </a:lnTo>
                <a:close/>
              </a:path>
              <a:path w="714375" h="714375">
                <a:moveTo>
                  <a:pt x="674660" y="714352"/>
                </a:moveTo>
                <a:lnTo>
                  <a:pt x="659213" y="711233"/>
                </a:lnTo>
                <a:lnTo>
                  <a:pt x="646604" y="702727"/>
                </a:lnTo>
                <a:lnTo>
                  <a:pt x="638105" y="690110"/>
                </a:lnTo>
                <a:lnTo>
                  <a:pt x="634990" y="674660"/>
                </a:lnTo>
                <a:lnTo>
                  <a:pt x="634990" y="39670"/>
                </a:lnTo>
                <a:lnTo>
                  <a:pt x="638105" y="24232"/>
                </a:lnTo>
                <a:lnTo>
                  <a:pt x="646604" y="11622"/>
                </a:lnTo>
                <a:lnTo>
                  <a:pt x="659213" y="3118"/>
                </a:lnTo>
                <a:lnTo>
                  <a:pt x="674660" y="0"/>
                </a:lnTo>
                <a:lnTo>
                  <a:pt x="690110" y="3118"/>
                </a:lnTo>
                <a:lnTo>
                  <a:pt x="702727" y="11622"/>
                </a:lnTo>
                <a:lnTo>
                  <a:pt x="711233" y="24232"/>
                </a:lnTo>
                <a:lnTo>
                  <a:pt x="714352" y="39670"/>
                </a:lnTo>
                <a:lnTo>
                  <a:pt x="714352" y="674660"/>
                </a:lnTo>
                <a:lnTo>
                  <a:pt x="711233" y="690110"/>
                </a:lnTo>
                <a:lnTo>
                  <a:pt x="702727" y="702727"/>
                </a:lnTo>
                <a:lnTo>
                  <a:pt x="690110" y="711233"/>
                </a:lnTo>
                <a:lnTo>
                  <a:pt x="674660" y="714352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52552" y="6185066"/>
            <a:ext cx="714375" cy="353060"/>
          </a:xfrm>
          <a:custGeom>
            <a:avLst/>
            <a:gdLst/>
            <a:ahLst/>
            <a:cxnLst/>
            <a:rect l="l" t="t" r="r" b="b"/>
            <a:pathLst>
              <a:path w="714375" h="353060">
                <a:moveTo>
                  <a:pt x="235624" y="95249"/>
                </a:moveTo>
                <a:lnTo>
                  <a:pt x="172936" y="95249"/>
                </a:lnTo>
                <a:lnTo>
                  <a:pt x="224559" y="91439"/>
                </a:lnTo>
                <a:lnTo>
                  <a:pt x="234196" y="80009"/>
                </a:lnTo>
                <a:lnTo>
                  <a:pt x="244612" y="71119"/>
                </a:lnTo>
                <a:lnTo>
                  <a:pt x="255739" y="62229"/>
                </a:lnTo>
                <a:lnTo>
                  <a:pt x="267511" y="54609"/>
                </a:lnTo>
                <a:lnTo>
                  <a:pt x="149085" y="54609"/>
                </a:lnTo>
                <a:lnTo>
                  <a:pt x="195350" y="52069"/>
                </a:lnTo>
                <a:lnTo>
                  <a:pt x="241614" y="48259"/>
                </a:lnTo>
                <a:lnTo>
                  <a:pt x="287879" y="40639"/>
                </a:lnTo>
                <a:lnTo>
                  <a:pt x="426673" y="13969"/>
                </a:lnTo>
                <a:lnTo>
                  <a:pt x="472938" y="6349"/>
                </a:lnTo>
                <a:lnTo>
                  <a:pt x="519203" y="1269"/>
                </a:lnTo>
                <a:lnTo>
                  <a:pt x="565467" y="0"/>
                </a:lnTo>
                <a:lnTo>
                  <a:pt x="611732" y="1269"/>
                </a:lnTo>
                <a:lnTo>
                  <a:pt x="657997" y="8889"/>
                </a:lnTo>
                <a:lnTo>
                  <a:pt x="662203" y="10159"/>
                </a:lnTo>
                <a:lnTo>
                  <a:pt x="558146" y="10159"/>
                </a:lnTo>
                <a:lnTo>
                  <a:pt x="509486" y="12699"/>
                </a:lnTo>
                <a:lnTo>
                  <a:pt x="460826" y="17779"/>
                </a:lnTo>
                <a:lnTo>
                  <a:pt x="363505" y="35559"/>
                </a:lnTo>
                <a:lnTo>
                  <a:pt x="375277" y="39369"/>
                </a:lnTo>
                <a:lnTo>
                  <a:pt x="386404" y="44449"/>
                </a:lnTo>
                <a:lnTo>
                  <a:pt x="388487" y="45719"/>
                </a:lnTo>
                <a:lnTo>
                  <a:pt x="315508" y="45719"/>
                </a:lnTo>
                <a:lnTo>
                  <a:pt x="277088" y="59689"/>
                </a:lnTo>
                <a:lnTo>
                  <a:pt x="243720" y="85089"/>
                </a:lnTo>
                <a:lnTo>
                  <a:pt x="235624" y="95249"/>
                </a:lnTo>
                <a:close/>
              </a:path>
              <a:path w="714375" h="353060">
                <a:moveTo>
                  <a:pt x="714374" y="311149"/>
                </a:moveTo>
                <a:lnTo>
                  <a:pt x="704128" y="311149"/>
                </a:lnTo>
                <a:lnTo>
                  <a:pt x="704128" y="33019"/>
                </a:lnTo>
                <a:lnTo>
                  <a:pt x="655467" y="19049"/>
                </a:lnTo>
                <a:lnTo>
                  <a:pt x="606807" y="11429"/>
                </a:lnTo>
                <a:lnTo>
                  <a:pt x="558146" y="10159"/>
                </a:lnTo>
                <a:lnTo>
                  <a:pt x="662203" y="10159"/>
                </a:lnTo>
                <a:lnTo>
                  <a:pt x="704262" y="22859"/>
                </a:lnTo>
                <a:lnTo>
                  <a:pt x="714374" y="26669"/>
                </a:lnTo>
                <a:lnTo>
                  <a:pt x="714374" y="311149"/>
                </a:lnTo>
                <a:close/>
              </a:path>
              <a:path w="714375" h="353060">
                <a:moveTo>
                  <a:pt x="149085" y="353059"/>
                </a:moveTo>
                <a:lnTo>
                  <a:pt x="102820" y="350519"/>
                </a:lnTo>
                <a:lnTo>
                  <a:pt x="56556" y="342899"/>
                </a:lnTo>
                <a:lnTo>
                  <a:pt x="10291" y="328929"/>
                </a:lnTo>
                <a:lnTo>
                  <a:pt x="0" y="325119"/>
                </a:lnTo>
                <a:lnTo>
                  <a:pt x="0" y="26669"/>
                </a:lnTo>
                <a:lnTo>
                  <a:pt x="10291" y="30479"/>
                </a:lnTo>
                <a:lnTo>
                  <a:pt x="43938" y="40639"/>
                </a:lnTo>
                <a:lnTo>
                  <a:pt x="10246" y="40639"/>
                </a:lnTo>
                <a:lnTo>
                  <a:pt x="10246" y="318769"/>
                </a:lnTo>
                <a:lnTo>
                  <a:pt x="61697" y="334009"/>
                </a:lnTo>
                <a:lnTo>
                  <a:pt x="113151" y="340359"/>
                </a:lnTo>
                <a:lnTo>
                  <a:pt x="164606" y="341629"/>
                </a:lnTo>
                <a:lnTo>
                  <a:pt x="264747" y="341629"/>
                </a:lnTo>
                <a:lnTo>
                  <a:pt x="241614" y="345439"/>
                </a:lnTo>
                <a:lnTo>
                  <a:pt x="195350" y="350519"/>
                </a:lnTo>
                <a:lnTo>
                  <a:pt x="149085" y="353059"/>
                </a:lnTo>
                <a:close/>
              </a:path>
              <a:path w="714375" h="353060">
                <a:moveTo>
                  <a:pt x="164606" y="64769"/>
                </a:moveTo>
                <a:lnTo>
                  <a:pt x="113151" y="63499"/>
                </a:lnTo>
                <a:lnTo>
                  <a:pt x="61697" y="55879"/>
                </a:lnTo>
                <a:lnTo>
                  <a:pt x="10246" y="40639"/>
                </a:lnTo>
                <a:lnTo>
                  <a:pt x="43938" y="40639"/>
                </a:lnTo>
                <a:lnTo>
                  <a:pt x="56556" y="44449"/>
                </a:lnTo>
                <a:lnTo>
                  <a:pt x="102820" y="52069"/>
                </a:lnTo>
                <a:lnTo>
                  <a:pt x="149085" y="54609"/>
                </a:lnTo>
                <a:lnTo>
                  <a:pt x="267511" y="54609"/>
                </a:lnTo>
                <a:lnTo>
                  <a:pt x="216060" y="60959"/>
                </a:lnTo>
                <a:lnTo>
                  <a:pt x="164606" y="64769"/>
                </a:lnTo>
                <a:close/>
              </a:path>
              <a:path w="714375" h="353060">
                <a:moveTo>
                  <a:pt x="683159" y="58419"/>
                </a:moveTo>
                <a:lnTo>
                  <a:pt x="406457" y="58419"/>
                </a:lnTo>
                <a:lnTo>
                  <a:pt x="454766" y="50799"/>
                </a:lnTo>
                <a:lnTo>
                  <a:pt x="503077" y="44449"/>
                </a:lnTo>
                <a:lnTo>
                  <a:pt x="551388" y="40639"/>
                </a:lnTo>
                <a:lnTo>
                  <a:pt x="599702" y="41909"/>
                </a:lnTo>
                <a:lnTo>
                  <a:pt x="648017" y="48259"/>
                </a:lnTo>
                <a:lnTo>
                  <a:pt x="683159" y="58419"/>
                </a:lnTo>
                <a:close/>
              </a:path>
              <a:path w="714375" h="353060">
                <a:moveTo>
                  <a:pt x="368842" y="322579"/>
                </a:moveTo>
                <a:lnTo>
                  <a:pt x="315508" y="322579"/>
                </a:lnTo>
                <a:lnTo>
                  <a:pt x="353927" y="308609"/>
                </a:lnTo>
                <a:lnTo>
                  <a:pt x="387295" y="281939"/>
                </a:lnTo>
                <a:lnTo>
                  <a:pt x="413609" y="247649"/>
                </a:lnTo>
                <a:lnTo>
                  <a:pt x="430866" y="205739"/>
                </a:lnTo>
                <a:lnTo>
                  <a:pt x="437063" y="161289"/>
                </a:lnTo>
                <a:lnTo>
                  <a:pt x="427510" y="107949"/>
                </a:lnTo>
                <a:lnTo>
                  <a:pt x="401459" y="69849"/>
                </a:lnTo>
                <a:lnTo>
                  <a:pt x="362821" y="46989"/>
                </a:lnTo>
                <a:lnTo>
                  <a:pt x="315508" y="45719"/>
                </a:lnTo>
                <a:lnTo>
                  <a:pt x="388487" y="45719"/>
                </a:lnTo>
                <a:lnTo>
                  <a:pt x="396819" y="50799"/>
                </a:lnTo>
                <a:lnTo>
                  <a:pt x="406457" y="58419"/>
                </a:lnTo>
                <a:lnTo>
                  <a:pt x="683159" y="58419"/>
                </a:lnTo>
                <a:lnTo>
                  <a:pt x="696336" y="62229"/>
                </a:lnTo>
                <a:lnTo>
                  <a:pt x="696336" y="110489"/>
                </a:lnTo>
                <a:lnTo>
                  <a:pt x="541005" y="110489"/>
                </a:lnTo>
                <a:lnTo>
                  <a:pt x="526061" y="114299"/>
                </a:lnTo>
                <a:lnTo>
                  <a:pt x="513861" y="123189"/>
                </a:lnTo>
                <a:lnTo>
                  <a:pt x="505634" y="137159"/>
                </a:lnTo>
                <a:lnTo>
                  <a:pt x="502607" y="152399"/>
                </a:lnTo>
                <a:lnTo>
                  <a:pt x="505624" y="166369"/>
                </a:lnTo>
                <a:lnTo>
                  <a:pt x="513853" y="177799"/>
                </a:lnTo>
                <a:lnTo>
                  <a:pt x="526058" y="185419"/>
                </a:lnTo>
                <a:lnTo>
                  <a:pt x="541005" y="187959"/>
                </a:lnTo>
                <a:lnTo>
                  <a:pt x="696336" y="187959"/>
                </a:lnTo>
                <a:lnTo>
                  <a:pt x="696336" y="256539"/>
                </a:lnTo>
                <a:lnTo>
                  <a:pt x="551330" y="256539"/>
                </a:lnTo>
                <a:lnTo>
                  <a:pt x="502992" y="259079"/>
                </a:lnTo>
                <a:lnTo>
                  <a:pt x="454656" y="265429"/>
                </a:lnTo>
                <a:lnTo>
                  <a:pt x="406323" y="274319"/>
                </a:lnTo>
                <a:lnTo>
                  <a:pt x="396706" y="285749"/>
                </a:lnTo>
                <a:lnTo>
                  <a:pt x="386320" y="295909"/>
                </a:lnTo>
                <a:lnTo>
                  <a:pt x="375231" y="304799"/>
                </a:lnTo>
                <a:lnTo>
                  <a:pt x="363505" y="313689"/>
                </a:lnTo>
                <a:lnTo>
                  <a:pt x="413455" y="313689"/>
                </a:lnTo>
                <a:lnTo>
                  <a:pt x="380409" y="320039"/>
                </a:lnTo>
                <a:lnTo>
                  <a:pt x="368842" y="322579"/>
                </a:lnTo>
                <a:close/>
              </a:path>
              <a:path w="714375" h="353060">
                <a:moveTo>
                  <a:pt x="173036" y="311149"/>
                </a:moveTo>
                <a:lnTo>
                  <a:pt x="121373" y="311149"/>
                </a:lnTo>
                <a:lnTo>
                  <a:pt x="69707" y="304799"/>
                </a:lnTo>
                <a:lnTo>
                  <a:pt x="18037" y="290829"/>
                </a:lnTo>
                <a:lnTo>
                  <a:pt x="18037" y="74929"/>
                </a:lnTo>
                <a:lnTo>
                  <a:pt x="69673" y="88899"/>
                </a:lnTo>
                <a:lnTo>
                  <a:pt x="121306" y="95249"/>
                </a:lnTo>
                <a:lnTo>
                  <a:pt x="235624" y="95249"/>
                </a:lnTo>
                <a:lnTo>
                  <a:pt x="217407" y="118109"/>
                </a:lnTo>
                <a:lnTo>
                  <a:pt x="200150" y="157479"/>
                </a:lnTo>
                <a:lnTo>
                  <a:pt x="199264" y="163829"/>
                </a:lnTo>
                <a:lnTo>
                  <a:pt x="107290" y="163829"/>
                </a:lnTo>
                <a:lnTo>
                  <a:pt x="92346" y="165099"/>
                </a:lnTo>
                <a:lnTo>
                  <a:pt x="80149" y="171449"/>
                </a:lnTo>
                <a:lnTo>
                  <a:pt x="71928" y="181609"/>
                </a:lnTo>
                <a:lnTo>
                  <a:pt x="68914" y="196849"/>
                </a:lnTo>
                <a:lnTo>
                  <a:pt x="71925" y="212089"/>
                </a:lnTo>
                <a:lnTo>
                  <a:pt x="80141" y="224789"/>
                </a:lnTo>
                <a:lnTo>
                  <a:pt x="92337" y="234949"/>
                </a:lnTo>
                <a:lnTo>
                  <a:pt x="107290" y="240029"/>
                </a:lnTo>
                <a:lnTo>
                  <a:pt x="200776" y="240029"/>
                </a:lnTo>
                <a:lnTo>
                  <a:pt x="203505" y="255269"/>
                </a:lnTo>
                <a:lnTo>
                  <a:pt x="229557" y="295909"/>
                </a:lnTo>
                <a:lnTo>
                  <a:pt x="246944" y="307339"/>
                </a:lnTo>
                <a:lnTo>
                  <a:pt x="224693" y="307339"/>
                </a:lnTo>
                <a:lnTo>
                  <a:pt x="173036" y="311149"/>
                </a:lnTo>
                <a:close/>
              </a:path>
              <a:path w="714375" h="353060">
                <a:moveTo>
                  <a:pt x="352636" y="107949"/>
                </a:moveTo>
                <a:lnTo>
                  <a:pt x="307158" y="107949"/>
                </a:lnTo>
                <a:lnTo>
                  <a:pt x="311378" y="106679"/>
                </a:lnTo>
                <a:lnTo>
                  <a:pt x="314548" y="106679"/>
                </a:lnTo>
                <a:lnTo>
                  <a:pt x="315753" y="105409"/>
                </a:lnTo>
                <a:lnTo>
                  <a:pt x="323165" y="105409"/>
                </a:lnTo>
                <a:lnTo>
                  <a:pt x="323165" y="83819"/>
                </a:lnTo>
                <a:lnTo>
                  <a:pt x="323500" y="81279"/>
                </a:lnTo>
                <a:lnTo>
                  <a:pt x="324348" y="80009"/>
                </a:lnTo>
                <a:lnTo>
                  <a:pt x="325152" y="78739"/>
                </a:lnTo>
                <a:lnTo>
                  <a:pt x="326558" y="77469"/>
                </a:lnTo>
                <a:lnTo>
                  <a:pt x="330554" y="76199"/>
                </a:lnTo>
                <a:lnTo>
                  <a:pt x="332028" y="77469"/>
                </a:lnTo>
                <a:lnTo>
                  <a:pt x="333747" y="80009"/>
                </a:lnTo>
                <a:lnTo>
                  <a:pt x="334238" y="82549"/>
                </a:lnTo>
                <a:lnTo>
                  <a:pt x="334238" y="104139"/>
                </a:lnTo>
                <a:lnTo>
                  <a:pt x="343658" y="104139"/>
                </a:lnTo>
                <a:lnTo>
                  <a:pt x="351204" y="106679"/>
                </a:lnTo>
                <a:lnTo>
                  <a:pt x="352636" y="107949"/>
                </a:lnTo>
                <a:close/>
              </a:path>
              <a:path w="714375" h="353060">
                <a:moveTo>
                  <a:pt x="347777" y="248919"/>
                </a:moveTo>
                <a:lnTo>
                  <a:pt x="287446" y="248919"/>
                </a:lnTo>
                <a:lnTo>
                  <a:pt x="294835" y="247649"/>
                </a:lnTo>
                <a:lnTo>
                  <a:pt x="294835" y="189229"/>
                </a:lnTo>
                <a:lnTo>
                  <a:pt x="259652" y="167639"/>
                </a:lnTo>
                <a:lnTo>
                  <a:pt x="259751" y="157479"/>
                </a:lnTo>
                <a:lnTo>
                  <a:pt x="260143" y="152399"/>
                </a:lnTo>
                <a:lnTo>
                  <a:pt x="260241" y="151129"/>
                </a:lnTo>
                <a:lnTo>
                  <a:pt x="286844" y="115569"/>
                </a:lnTo>
                <a:lnTo>
                  <a:pt x="294434" y="111759"/>
                </a:lnTo>
                <a:lnTo>
                  <a:pt x="294456" y="88899"/>
                </a:lnTo>
                <a:lnTo>
                  <a:pt x="294768" y="86359"/>
                </a:lnTo>
                <a:lnTo>
                  <a:pt x="296331" y="83819"/>
                </a:lnTo>
                <a:lnTo>
                  <a:pt x="297648" y="82549"/>
                </a:lnTo>
                <a:lnTo>
                  <a:pt x="303162" y="82549"/>
                </a:lnTo>
                <a:lnTo>
                  <a:pt x="304100" y="83819"/>
                </a:lnTo>
                <a:lnTo>
                  <a:pt x="304993" y="85089"/>
                </a:lnTo>
                <a:lnTo>
                  <a:pt x="305506" y="87629"/>
                </a:lnTo>
                <a:lnTo>
                  <a:pt x="305529" y="107949"/>
                </a:lnTo>
                <a:lnTo>
                  <a:pt x="352636" y="107949"/>
                </a:lnTo>
                <a:lnTo>
                  <a:pt x="362656" y="116839"/>
                </a:lnTo>
                <a:lnTo>
                  <a:pt x="363773" y="119379"/>
                </a:lnTo>
                <a:lnTo>
                  <a:pt x="331358" y="119379"/>
                </a:lnTo>
                <a:lnTo>
                  <a:pt x="331358" y="120649"/>
                </a:lnTo>
                <a:lnTo>
                  <a:pt x="317718" y="120649"/>
                </a:lnTo>
                <a:lnTo>
                  <a:pt x="312851" y="121919"/>
                </a:lnTo>
                <a:lnTo>
                  <a:pt x="310909" y="121919"/>
                </a:lnTo>
                <a:lnTo>
                  <a:pt x="306980" y="123189"/>
                </a:lnTo>
                <a:lnTo>
                  <a:pt x="304881" y="123189"/>
                </a:lnTo>
                <a:lnTo>
                  <a:pt x="302671" y="124459"/>
                </a:lnTo>
                <a:lnTo>
                  <a:pt x="302655" y="128269"/>
                </a:lnTo>
                <a:lnTo>
                  <a:pt x="294858" y="128269"/>
                </a:lnTo>
                <a:lnTo>
                  <a:pt x="289924" y="129539"/>
                </a:lnTo>
                <a:lnTo>
                  <a:pt x="286017" y="133349"/>
                </a:lnTo>
                <a:lnTo>
                  <a:pt x="283160" y="137159"/>
                </a:lnTo>
                <a:lnTo>
                  <a:pt x="280347" y="142239"/>
                </a:lnTo>
                <a:lnTo>
                  <a:pt x="278874" y="147319"/>
                </a:lnTo>
                <a:lnTo>
                  <a:pt x="278896" y="157479"/>
                </a:lnTo>
                <a:lnTo>
                  <a:pt x="280146" y="162559"/>
                </a:lnTo>
                <a:lnTo>
                  <a:pt x="285191" y="167639"/>
                </a:lnTo>
                <a:lnTo>
                  <a:pt x="289098" y="168909"/>
                </a:lnTo>
                <a:lnTo>
                  <a:pt x="302497" y="168909"/>
                </a:lnTo>
                <a:lnTo>
                  <a:pt x="302493" y="170179"/>
                </a:lnTo>
                <a:lnTo>
                  <a:pt x="331358" y="170179"/>
                </a:lnTo>
                <a:lnTo>
                  <a:pt x="331358" y="171449"/>
                </a:lnTo>
                <a:lnTo>
                  <a:pt x="340303" y="171449"/>
                </a:lnTo>
                <a:lnTo>
                  <a:pt x="368374" y="190499"/>
                </a:lnTo>
                <a:lnTo>
                  <a:pt x="302671" y="190499"/>
                </a:lnTo>
                <a:lnTo>
                  <a:pt x="302560" y="247649"/>
                </a:lnTo>
                <a:lnTo>
                  <a:pt x="349580" y="247649"/>
                </a:lnTo>
                <a:lnTo>
                  <a:pt x="347777" y="248919"/>
                </a:lnTo>
                <a:close/>
              </a:path>
              <a:path w="714375" h="353060">
                <a:moveTo>
                  <a:pt x="696336" y="187959"/>
                </a:moveTo>
                <a:lnTo>
                  <a:pt x="541005" y="187959"/>
                </a:lnTo>
                <a:lnTo>
                  <a:pt x="555948" y="184149"/>
                </a:lnTo>
                <a:lnTo>
                  <a:pt x="568145" y="175259"/>
                </a:lnTo>
                <a:lnTo>
                  <a:pt x="576366" y="163829"/>
                </a:lnTo>
                <a:lnTo>
                  <a:pt x="579380" y="148589"/>
                </a:lnTo>
                <a:lnTo>
                  <a:pt x="576363" y="133349"/>
                </a:lnTo>
                <a:lnTo>
                  <a:pt x="568137" y="121919"/>
                </a:lnTo>
                <a:lnTo>
                  <a:pt x="555938" y="113029"/>
                </a:lnTo>
                <a:lnTo>
                  <a:pt x="541005" y="110489"/>
                </a:lnTo>
                <a:lnTo>
                  <a:pt x="696336" y="110489"/>
                </a:lnTo>
                <a:lnTo>
                  <a:pt x="696336" y="187959"/>
                </a:lnTo>
                <a:close/>
              </a:path>
              <a:path w="714375" h="353060">
                <a:moveTo>
                  <a:pt x="349909" y="147319"/>
                </a:moveTo>
                <a:lnTo>
                  <a:pt x="347163" y="147319"/>
                </a:lnTo>
                <a:lnTo>
                  <a:pt x="343033" y="144779"/>
                </a:lnTo>
                <a:lnTo>
                  <a:pt x="342029" y="143509"/>
                </a:lnTo>
                <a:lnTo>
                  <a:pt x="342029" y="138429"/>
                </a:lnTo>
                <a:lnTo>
                  <a:pt x="342855" y="135889"/>
                </a:lnTo>
                <a:lnTo>
                  <a:pt x="347074" y="129539"/>
                </a:lnTo>
                <a:lnTo>
                  <a:pt x="347052" y="125729"/>
                </a:lnTo>
                <a:lnTo>
                  <a:pt x="345511" y="124459"/>
                </a:lnTo>
                <a:lnTo>
                  <a:pt x="339328" y="120649"/>
                </a:lnTo>
                <a:lnTo>
                  <a:pt x="335867" y="119379"/>
                </a:lnTo>
                <a:lnTo>
                  <a:pt x="363773" y="119379"/>
                </a:lnTo>
                <a:lnTo>
                  <a:pt x="365447" y="123189"/>
                </a:lnTo>
                <a:lnTo>
                  <a:pt x="365447" y="134619"/>
                </a:lnTo>
                <a:lnTo>
                  <a:pt x="364353" y="138429"/>
                </a:lnTo>
                <a:lnTo>
                  <a:pt x="362143" y="140969"/>
                </a:lnTo>
                <a:lnTo>
                  <a:pt x="359911" y="144779"/>
                </a:lnTo>
                <a:lnTo>
                  <a:pt x="356986" y="146049"/>
                </a:lnTo>
                <a:lnTo>
                  <a:pt x="349909" y="147319"/>
                </a:lnTo>
                <a:close/>
              </a:path>
              <a:path w="714375" h="353060">
                <a:moveTo>
                  <a:pt x="331358" y="170179"/>
                </a:moveTo>
                <a:lnTo>
                  <a:pt x="323544" y="170179"/>
                </a:lnTo>
                <a:lnTo>
                  <a:pt x="323544" y="120649"/>
                </a:lnTo>
                <a:lnTo>
                  <a:pt x="331358" y="120649"/>
                </a:lnTo>
                <a:lnTo>
                  <a:pt x="331358" y="170179"/>
                </a:lnTo>
                <a:close/>
              </a:path>
              <a:path w="714375" h="353060">
                <a:moveTo>
                  <a:pt x="541005" y="173989"/>
                </a:moveTo>
                <a:lnTo>
                  <a:pt x="531052" y="172719"/>
                </a:lnTo>
                <a:lnTo>
                  <a:pt x="522914" y="167639"/>
                </a:lnTo>
                <a:lnTo>
                  <a:pt x="517425" y="160019"/>
                </a:lnTo>
                <a:lnTo>
                  <a:pt x="515421" y="151129"/>
                </a:lnTo>
                <a:lnTo>
                  <a:pt x="517434" y="140969"/>
                </a:lnTo>
                <a:lnTo>
                  <a:pt x="522922" y="132079"/>
                </a:lnTo>
                <a:lnTo>
                  <a:pt x="531055" y="125729"/>
                </a:lnTo>
                <a:lnTo>
                  <a:pt x="541005" y="123189"/>
                </a:lnTo>
                <a:lnTo>
                  <a:pt x="550945" y="125729"/>
                </a:lnTo>
                <a:lnTo>
                  <a:pt x="555012" y="128269"/>
                </a:lnTo>
                <a:lnTo>
                  <a:pt x="541005" y="128269"/>
                </a:lnTo>
                <a:lnTo>
                  <a:pt x="532789" y="129539"/>
                </a:lnTo>
                <a:lnTo>
                  <a:pt x="526075" y="134619"/>
                </a:lnTo>
                <a:lnTo>
                  <a:pt x="521547" y="142239"/>
                </a:lnTo>
                <a:lnTo>
                  <a:pt x="519886" y="149859"/>
                </a:lnTo>
                <a:lnTo>
                  <a:pt x="521544" y="158749"/>
                </a:lnTo>
                <a:lnTo>
                  <a:pt x="526067" y="165099"/>
                </a:lnTo>
                <a:lnTo>
                  <a:pt x="532779" y="168909"/>
                </a:lnTo>
                <a:lnTo>
                  <a:pt x="541005" y="170179"/>
                </a:lnTo>
                <a:lnTo>
                  <a:pt x="554207" y="170179"/>
                </a:lnTo>
                <a:lnTo>
                  <a:pt x="550954" y="172719"/>
                </a:lnTo>
                <a:lnTo>
                  <a:pt x="541005" y="173989"/>
                </a:lnTo>
                <a:close/>
              </a:path>
              <a:path w="714375" h="353060">
                <a:moveTo>
                  <a:pt x="302497" y="168909"/>
                </a:moveTo>
                <a:lnTo>
                  <a:pt x="294858" y="168909"/>
                </a:lnTo>
                <a:lnTo>
                  <a:pt x="294858" y="128269"/>
                </a:lnTo>
                <a:lnTo>
                  <a:pt x="302655" y="128269"/>
                </a:lnTo>
                <a:lnTo>
                  <a:pt x="302529" y="160019"/>
                </a:lnTo>
                <a:lnTo>
                  <a:pt x="302497" y="168909"/>
                </a:lnTo>
                <a:close/>
              </a:path>
              <a:path w="714375" h="353060">
                <a:moveTo>
                  <a:pt x="554207" y="170179"/>
                </a:moveTo>
                <a:lnTo>
                  <a:pt x="541005" y="170179"/>
                </a:lnTo>
                <a:lnTo>
                  <a:pt x="549230" y="167639"/>
                </a:lnTo>
                <a:lnTo>
                  <a:pt x="555942" y="163829"/>
                </a:lnTo>
                <a:lnTo>
                  <a:pt x="560465" y="156209"/>
                </a:lnTo>
                <a:lnTo>
                  <a:pt x="562123" y="148589"/>
                </a:lnTo>
                <a:lnTo>
                  <a:pt x="560462" y="140969"/>
                </a:lnTo>
                <a:lnTo>
                  <a:pt x="555934" y="133349"/>
                </a:lnTo>
                <a:lnTo>
                  <a:pt x="549221" y="129539"/>
                </a:lnTo>
                <a:lnTo>
                  <a:pt x="541005" y="128269"/>
                </a:lnTo>
                <a:lnTo>
                  <a:pt x="555012" y="128269"/>
                </a:lnTo>
                <a:lnTo>
                  <a:pt x="559079" y="130809"/>
                </a:lnTo>
                <a:lnTo>
                  <a:pt x="564572" y="138429"/>
                </a:lnTo>
                <a:lnTo>
                  <a:pt x="566588" y="148589"/>
                </a:lnTo>
                <a:lnTo>
                  <a:pt x="564575" y="158749"/>
                </a:lnTo>
                <a:lnTo>
                  <a:pt x="559087" y="166369"/>
                </a:lnTo>
                <a:lnTo>
                  <a:pt x="554207" y="170179"/>
                </a:lnTo>
                <a:close/>
              </a:path>
              <a:path w="714375" h="353060">
                <a:moveTo>
                  <a:pt x="200776" y="240029"/>
                </a:moveTo>
                <a:lnTo>
                  <a:pt x="107290" y="240029"/>
                </a:lnTo>
                <a:lnTo>
                  <a:pt x="122224" y="238759"/>
                </a:lnTo>
                <a:lnTo>
                  <a:pt x="134422" y="231139"/>
                </a:lnTo>
                <a:lnTo>
                  <a:pt x="142648" y="218439"/>
                </a:lnTo>
                <a:lnTo>
                  <a:pt x="145665" y="203199"/>
                </a:lnTo>
                <a:lnTo>
                  <a:pt x="142639" y="189229"/>
                </a:lnTo>
                <a:lnTo>
                  <a:pt x="134414" y="176529"/>
                </a:lnTo>
                <a:lnTo>
                  <a:pt x="122220" y="167639"/>
                </a:lnTo>
                <a:lnTo>
                  <a:pt x="107290" y="163829"/>
                </a:lnTo>
                <a:lnTo>
                  <a:pt x="199264" y="163829"/>
                </a:lnTo>
                <a:lnTo>
                  <a:pt x="193952" y="201929"/>
                </a:lnTo>
                <a:lnTo>
                  <a:pt x="200776" y="240029"/>
                </a:lnTo>
                <a:close/>
              </a:path>
              <a:path w="714375" h="353060">
                <a:moveTo>
                  <a:pt x="107267" y="227329"/>
                </a:moveTo>
                <a:lnTo>
                  <a:pt x="97321" y="224789"/>
                </a:lnTo>
                <a:lnTo>
                  <a:pt x="89193" y="217169"/>
                </a:lnTo>
                <a:lnTo>
                  <a:pt x="83707" y="208279"/>
                </a:lnTo>
                <a:lnTo>
                  <a:pt x="81684" y="198119"/>
                </a:lnTo>
                <a:lnTo>
                  <a:pt x="83697" y="189229"/>
                </a:lnTo>
                <a:lnTo>
                  <a:pt x="89185" y="181609"/>
                </a:lnTo>
                <a:lnTo>
                  <a:pt x="97318" y="176529"/>
                </a:lnTo>
                <a:lnTo>
                  <a:pt x="107267" y="176529"/>
                </a:lnTo>
                <a:lnTo>
                  <a:pt x="117220" y="179069"/>
                </a:lnTo>
                <a:lnTo>
                  <a:pt x="118849" y="180339"/>
                </a:lnTo>
                <a:lnTo>
                  <a:pt x="107290" y="180339"/>
                </a:lnTo>
                <a:lnTo>
                  <a:pt x="99074" y="181609"/>
                </a:lnTo>
                <a:lnTo>
                  <a:pt x="92360" y="185419"/>
                </a:lnTo>
                <a:lnTo>
                  <a:pt x="87832" y="191769"/>
                </a:lnTo>
                <a:lnTo>
                  <a:pt x="86171" y="199389"/>
                </a:lnTo>
                <a:lnTo>
                  <a:pt x="87832" y="207009"/>
                </a:lnTo>
                <a:lnTo>
                  <a:pt x="92360" y="214629"/>
                </a:lnTo>
                <a:lnTo>
                  <a:pt x="99074" y="219709"/>
                </a:lnTo>
                <a:lnTo>
                  <a:pt x="107290" y="222249"/>
                </a:lnTo>
                <a:lnTo>
                  <a:pt x="123335" y="222249"/>
                </a:lnTo>
                <a:lnTo>
                  <a:pt x="117230" y="226059"/>
                </a:lnTo>
                <a:lnTo>
                  <a:pt x="107267" y="227329"/>
                </a:lnTo>
                <a:close/>
              </a:path>
              <a:path w="714375" h="353060">
                <a:moveTo>
                  <a:pt x="123335" y="222249"/>
                </a:moveTo>
                <a:lnTo>
                  <a:pt x="115502" y="222249"/>
                </a:lnTo>
                <a:lnTo>
                  <a:pt x="122208" y="217169"/>
                </a:lnTo>
                <a:lnTo>
                  <a:pt x="126728" y="210819"/>
                </a:lnTo>
                <a:lnTo>
                  <a:pt x="128386" y="203199"/>
                </a:lnTo>
                <a:lnTo>
                  <a:pt x="126728" y="194309"/>
                </a:lnTo>
                <a:lnTo>
                  <a:pt x="122208" y="187959"/>
                </a:lnTo>
                <a:lnTo>
                  <a:pt x="115502" y="182879"/>
                </a:lnTo>
                <a:lnTo>
                  <a:pt x="107290" y="180339"/>
                </a:lnTo>
                <a:lnTo>
                  <a:pt x="118849" y="180339"/>
                </a:lnTo>
                <a:lnTo>
                  <a:pt x="125361" y="185419"/>
                </a:lnTo>
                <a:lnTo>
                  <a:pt x="130856" y="193039"/>
                </a:lnTo>
                <a:lnTo>
                  <a:pt x="132873" y="203199"/>
                </a:lnTo>
                <a:lnTo>
                  <a:pt x="130860" y="213359"/>
                </a:lnTo>
                <a:lnTo>
                  <a:pt x="125370" y="220979"/>
                </a:lnTo>
                <a:lnTo>
                  <a:pt x="123335" y="222249"/>
                </a:lnTo>
                <a:close/>
              </a:path>
              <a:path w="714375" h="353060">
                <a:moveTo>
                  <a:pt x="349580" y="247649"/>
                </a:moveTo>
                <a:lnTo>
                  <a:pt x="310194" y="247649"/>
                </a:lnTo>
                <a:lnTo>
                  <a:pt x="315932" y="246379"/>
                </a:lnTo>
                <a:lnTo>
                  <a:pt x="319749" y="245109"/>
                </a:lnTo>
                <a:lnTo>
                  <a:pt x="323768" y="243839"/>
                </a:lnTo>
                <a:lnTo>
                  <a:pt x="323879" y="190499"/>
                </a:lnTo>
                <a:lnTo>
                  <a:pt x="338747" y="190499"/>
                </a:lnTo>
                <a:lnTo>
                  <a:pt x="331358" y="191769"/>
                </a:lnTo>
                <a:lnTo>
                  <a:pt x="331358" y="240029"/>
                </a:lnTo>
                <a:lnTo>
                  <a:pt x="356937" y="240029"/>
                </a:lnTo>
                <a:lnTo>
                  <a:pt x="355864" y="241299"/>
                </a:lnTo>
                <a:lnTo>
                  <a:pt x="349580" y="247649"/>
                </a:lnTo>
                <a:close/>
              </a:path>
              <a:path w="714375" h="353060">
                <a:moveTo>
                  <a:pt x="356937" y="240029"/>
                </a:moveTo>
                <a:lnTo>
                  <a:pt x="331358" y="240029"/>
                </a:lnTo>
                <a:lnTo>
                  <a:pt x="337899" y="238759"/>
                </a:lnTo>
                <a:lnTo>
                  <a:pt x="343078" y="234949"/>
                </a:lnTo>
                <a:lnTo>
                  <a:pt x="350892" y="224789"/>
                </a:lnTo>
                <a:lnTo>
                  <a:pt x="352834" y="218439"/>
                </a:lnTo>
                <a:lnTo>
                  <a:pt x="352856" y="204469"/>
                </a:lnTo>
                <a:lnTo>
                  <a:pt x="351115" y="199389"/>
                </a:lnTo>
                <a:lnTo>
                  <a:pt x="344083" y="193039"/>
                </a:lnTo>
                <a:lnTo>
                  <a:pt x="338747" y="190499"/>
                </a:lnTo>
                <a:lnTo>
                  <a:pt x="368374" y="190499"/>
                </a:lnTo>
                <a:lnTo>
                  <a:pt x="370340" y="196849"/>
                </a:lnTo>
                <a:lnTo>
                  <a:pt x="370720" y="201929"/>
                </a:lnTo>
                <a:lnTo>
                  <a:pt x="370803" y="208279"/>
                </a:lnTo>
                <a:lnTo>
                  <a:pt x="370600" y="210819"/>
                </a:lnTo>
                <a:lnTo>
                  <a:pt x="361228" y="234949"/>
                </a:lnTo>
                <a:lnTo>
                  <a:pt x="356937" y="240029"/>
                </a:lnTo>
                <a:close/>
              </a:path>
              <a:path w="714375" h="353060">
                <a:moveTo>
                  <a:pt x="297894" y="293369"/>
                </a:moveTo>
                <a:lnTo>
                  <a:pt x="296510" y="292099"/>
                </a:lnTo>
                <a:lnTo>
                  <a:pt x="294768" y="289559"/>
                </a:lnTo>
                <a:lnTo>
                  <a:pt x="294434" y="287019"/>
                </a:lnTo>
                <a:lnTo>
                  <a:pt x="294434" y="265429"/>
                </a:lnTo>
                <a:lnTo>
                  <a:pt x="284874" y="265429"/>
                </a:lnTo>
                <a:lnTo>
                  <a:pt x="252548" y="238759"/>
                </a:lnTo>
                <a:lnTo>
                  <a:pt x="251839" y="223519"/>
                </a:lnTo>
                <a:lnTo>
                  <a:pt x="253402" y="218439"/>
                </a:lnTo>
                <a:lnTo>
                  <a:pt x="259541" y="210819"/>
                </a:lnTo>
                <a:lnTo>
                  <a:pt x="263649" y="208279"/>
                </a:lnTo>
                <a:lnTo>
                  <a:pt x="272601" y="207009"/>
                </a:lnTo>
                <a:lnTo>
                  <a:pt x="275815" y="207009"/>
                </a:lnTo>
                <a:lnTo>
                  <a:pt x="278115" y="226059"/>
                </a:lnTo>
                <a:lnTo>
                  <a:pt x="277132" y="227329"/>
                </a:lnTo>
                <a:lnTo>
                  <a:pt x="275704" y="227329"/>
                </a:lnTo>
                <a:lnTo>
                  <a:pt x="273806" y="228599"/>
                </a:lnTo>
                <a:lnTo>
                  <a:pt x="271440" y="229869"/>
                </a:lnTo>
                <a:lnTo>
                  <a:pt x="270234" y="231139"/>
                </a:lnTo>
                <a:lnTo>
                  <a:pt x="270256" y="237489"/>
                </a:lnTo>
                <a:lnTo>
                  <a:pt x="272556" y="241299"/>
                </a:lnTo>
                <a:lnTo>
                  <a:pt x="281664" y="247649"/>
                </a:lnTo>
                <a:lnTo>
                  <a:pt x="287446" y="248919"/>
                </a:lnTo>
                <a:lnTo>
                  <a:pt x="347777" y="248919"/>
                </a:lnTo>
                <a:lnTo>
                  <a:pt x="342366" y="252729"/>
                </a:lnTo>
                <a:lnTo>
                  <a:pt x="334215" y="256539"/>
                </a:lnTo>
                <a:lnTo>
                  <a:pt x="334215" y="260349"/>
                </a:lnTo>
                <a:lnTo>
                  <a:pt x="323143" y="260349"/>
                </a:lnTo>
                <a:lnTo>
                  <a:pt x="321892" y="261619"/>
                </a:lnTo>
                <a:lnTo>
                  <a:pt x="320553" y="261619"/>
                </a:lnTo>
                <a:lnTo>
                  <a:pt x="314771" y="262889"/>
                </a:lnTo>
                <a:lnTo>
                  <a:pt x="311288" y="262889"/>
                </a:lnTo>
                <a:lnTo>
                  <a:pt x="306332" y="264159"/>
                </a:lnTo>
                <a:lnTo>
                  <a:pt x="305506" y="264159"/>
                </a:lnTo>
                <a:lnTo>
                  <a:pt x="305506" y="285749"/>
                </a:lnTo>
                <a:lnTo>
                  <a:pt x="305038" y="288289"/>
                </a:lnTo>
                <a:lnTo>
                  <a:pt x="303408" y="290829"/>
                </a:lnTo>
                <a:lnTo>
                  <a:pt x="301912" y="292099"/>
                </a:lnTo>
                <a:lnTo>
                  <a:pt x="297894" y="293369"/>
                </a:lnTo>
                <a:close/>
              </a:path>
              <a:path w="714375" h="353060">
                <a:moveTo>
                  <a:pt x="696336" y="276859"/>
                </a:moveTo>
                <a:lnTo>
                  <a:pt x="648003" y="264159"/>
                </a:lnTo>
                <a:lnTo>
                  <a:pt x="599667" y="257809"/>
                </a:lnTo>
                <a:lnTo>
                  <a:pt x="551330" y="256539"/>
                </a:lnTo>
                <a:lnTo>
                  <a:pt x="696336" y="256539"/>
                </a:lnTo>
                <a:lnTo>
                  <a:pt x="696336" y="276859"/>
                </a:lnTo>
                <a:close/>
              </a:path>
              <a:path w="714375" h="353060">
                <a:moveTo>
                  <a:pt x="330889" y="287019"/>
                </a:moveTo>
                <a:lnTo>
                  <a:pt x="325442" y="287019"/>
                </a:lnTo>
                <a:lnTo>
                  <a:pt x="323567" y="284479"/>
                </a:lnTo>
                <a:lnTo>
                  <a:pt x="323143" y="281939"/>
                </a:lnTo>
                <a:lnTo>
                  <a:pt x="323143" y="260349"/>
                </a:lnTo>
                <a:lnTo>
                  <a:pt x="334215" y="260349"/>
                </a:lnTo>
                <a:lnTo>
                  <a:pt x="334215" y="280669"/>
                </a:lnTo>
                <a:lnTo>
                  <a:pt x="333814" y="283209"/>
                </a:lnTo>
                <a:lnTo>
                  <a:pt x="332318" y="285749"/>
                </a:lnTo>
                <a:lnTo>
                  <a:pt x="330889" y="287019"/>
                </a:lnTo>
                <a:close/>
              </a:path>
              <a:path w="714375" h="353060">
                <a:moveTo>
                  <a:pt x="413455" y="313689"/>
                </a:moveTo>
                <a:lnTo>
                  <a:pt x="363505" y="313689"/>
                </a:lnTo>
                <a:lnTo>
                  <a:pt x="412165" y="303529"/>
                </a:lnTo>
                <a:lnTo>
                  <a:pt x="460826" y="295909"/>
                </a:lnTo>
                <a:lnTo>
                  <a:pt x="509486" y="289559"/>
                </a:lnTo>
                <a:lnTo>
                  <a:pt x="558146" y="287019"/>
                </a:lnTo>
                <a:lnTo>
                  <a:pt x="606807" y="289559"/>
                </a:lnTo>
                <a:lnTo>
                  <a:pt x="655467" y="297179"/>
                </a:lnTo>
                <a:lnTo>
                  <a:pt x="565467" y="297179"/>
                </a:lnTo>
                <a:lnTo>
                  <a:pt x="519203" y="299719"/>
                </a:lnTo>
                <a:lnTo>
                  <a:pt x="472938" y="304799"/>
                </a:lnTo>
                <a:lnTo>
                  <a:pt x="426673" y="311149"/>
                </a:lnTo>
                <a:lnTo>
                  <a:pt x="413455" y="313689"/>
                </a:lnTo>
                <a:close/>
              </a:path>
              <a:path w="714375" h="353060">
                <a:moveTo>
                  <a:pt x="714374" y="325119"/>
                </a:moveTo>
                <a:lnTo>
                  <a:pt x="704262" y="321309"/>
                </a:lnTo>
                <a:lnTo>
                  <a:pt x="657997" y="307339"/>
                </a:lnTo>
                <a:lnTo>
                  <a:pt x="611732" y="299719"/>
                </a:lnTo>
                <a:lnTo>
                  <a:pt x="565467" y="297179"/>
                </a:lnTo>
                <a:lnTo>
                  <a:pt x="655467" y="297179"/>
                </a:lnTo>
                <a:lnTo>
                  <a:pt x="704128" y="311149"/>
                </a:lnTo>
                <a:lnTo>
                  <a:pt x="714374" y="311149"/>
                </a:lnTo>
                <a:lnTo>
                  <a:pt x="714374" y="325119"/>
                </a:lnTo>
                <a:close/>
              </a:path>
              <a:path w="714375" h="353060">
                <a:moveTo>
                  <a:pt x="264747" y="341629"/>
                </a:moveTo>
                <a:lnTo>
                  <a:pt x="164606" y="341629"/>
                </a:lnTo>
                <a:lnTo>
                  <a:pt x="216060" y="339089"/>
                </a:lnTo>
                <a:lnTo>
                  <a:pt x="267511" y="331469"/>
                </a:lnTo>
                <a:lnTo>
                  <a:pt x="255772" y="327659"/>
                </a:lnTo>
                <a:lnTo>
                  <a:pt x="244678" y="322579"/>
                </a:lnTo>
                <a:lnTo>
                  <a:pt x="234296" y="314959"/>
                </a:lnTo>
                <a:lnTo>
                  <a:pt x="224693" y="307339"/>
                </a:lnTo>
                <a:lnTo>
                  <a:pt x="246944" y="307339"/>
                </a:lnTo>
                <a:lnTo>
                  <a:pt x="268195" y="321309"/>
                </a:lnTo>
                <a:lnTo>
                  <a:pt x="315508" y="322579"/>
                </a:lnTo>
                <a:lnTo>
                  <a:pt x="368842" y="322579"/>
                </a:lnTo>
                <a:lnTo>
                  <a:pt x="334144" y="330199"/>
                </a:lnTo>
                <a:lnTo>
                  <a:pt x="264747" y="341629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899795" y="1739900"/>
            <a:ext cx="13027660" cy="5521325"/>
          </a:xfrm>
          <a:prstGeom prst="rect">
            <a:avLst/>
          </a:prstGeom>
        </p:spPr>
        <p:txBody>
          <a:bodyPr vert="horz" wrap="square" lIns="0" tIns="993520" rIns="0" bIns="0" rtlCol="0">
            <a:spAutoFit/>
          </a:bodyPr>
          <a:lstStyle/>
          <a:p>
            <a:pPr marL="1336675">
              <a:spcBef>
                <a:spcPts val="1970"/>
              </a:spcBef>
            </a:pPr>
            <a:r>
              <a:rPr sz="3600" b="1" spc="10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+2°C</a:t>
            </a:r>
            <a:endParaRPr sz="3600" spc="100" dirty="0">
              <a:latin typeface="Trebuchet MS" panose="020B0603020202020204"/>
              <a:cs typeface="Trebuchet MS" panose="020B0603020202020204"/>
            </a:endParaRPr>
          </a:p>
          <a:p>
            <a:pPr marL="1336675" marR="148590">
              <a:lnSpc>
                <a:spcPct val="125000"/>
              </a:lnSpc>
              <a:spcBef>
                <a:spcPts val="330"/>
              </a:spcBef>
            </a:pPr>
            <a:r>
              <a:rPr lang="ru-RU" sz="1800" spc="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Ограничити пораст просечне глобалне температуре на испод 2°C у поређењу са прединдустријским нивоима и наставком предузетих мера за ограничавање раста температуре на 1,5°C у поређењу са прединдустријским нивоима</a:t>
            </a:r>
            <a:r>
              <a:rPr sz="1800" spc="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[...].</a:t>
            </a:r>
            <a:endParaRPr sz="1800" spc="100" dirty="0">
              <a:latin typeface="Tahoma" panose="020B0604030504040204"/>
              <a:cs typeface="Tahoma" panose="020B0604030504040204"/>
            </a:endParaRPr>
          </a:p>
          <a:p>
            <a:pPr marL="1336675">
              <a:spcBef>
                <a:spcPts val="1500"/>
              </a:spcBef>
            </a:pPr>
            <a:r>
              <a:rPr lang="sr-Cyrl-RS" sz="3600" b="1" spc="100" dirty="0">
                <a:solidFill>
                  <a:srgbClr val="BA123D"/>
                </a:solidFill>
                <a:uFillTx/>
                <a:latin typeface="Trebuchet MS" panose="020B0603020202020204"/>
                <a:cs typeface="Trebuchet MS" panose="020B0603020202020204"/>
              </a:rPr>
              <a:t>Јачање наше способности прилагођавања</a:t>
            </a:r>
          </a:p>
          <a:p>
            <a:pPr marL="1336675">
              <a:spcBef>
                <a:spcPts val="1500"/>
              </a:spcBef>
            </a:pPr>
            <a:r>
              <a:rPr lang="ru-RU" sz="1800" spc="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на негативне ефекте климатских промена и подстицање отпорности на ове промене и развој са ниским емисијама гасова стаклене баште, на начин који не угрожава производњу хране</a:t>
            </a:r>
            <a:r>
              <a:rPr sz="1800" spc="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;</a:t>
            </a:r>
            <a:endParaRPr sz="1800" spc="100" dirty="0">
              <a:latin typeface="Tahoma" panose="020B0604030504040204"/>
              <a:cs typeface="Tahoma" panose="020B0604030504040204"/>
            </a:endParaRPr>
          </a:p>
          <a:p>
            <a:pPr marL="1336675">
              <a:spcBef>
                <a:spcPts val="1500"/>
              </a:spcBef>
            </a:pPr>
            <a:r>
              <a:rPr lang="sr-Cyrl-RS" sz="3600" b="1" spc="10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Финансијски токови</a:t>
            </a:r>
            <a:endParaRPr sz="3600" spc="100" dirty="0">
              <a:latin typeface="Trebuchet MS" panose="020B0603020202020204"/>
              <a:cs typeface="Trebuchet MS" panose="020B0603020202020204"/>
            </a:endParaRPr>
          </a:p>
          <a:p>
            <a:pPr marL="1336675">
              <a:spcBef>
                <a:spcPts val="780"/>
              </a:spcBef>
            </a:pPr>
            <a:r>
              <a:rPr lang="ru-RU" sz="1800" spc="100" dirty="0">
                <a:solidFill>
                  <a:srgbClr val="424242"/>
                </a:solidFill>
                <a:uFillTx/>
                <a:latin typeface="Tahoma" panose="020B0604030504040204"/>
                <a:cs typeface="Tahoma" panose="020B0604030504040204"/>
              </a:rPr>
              <a:t>Учинити финансијске токове компатибилним са развојним профилом који има ниску емисију гасова стаклене баште и отпоран је на климатске промене</a:t>
            </a:r>
            <a:r>
              <a:rPr sz="1800" spc="100" dirty="0">
                <a:solidFill>
                  <a:srgbClr val="424242"/>
                </a:solidFill>
                <a:uFillTx/>
                <a:latin typeface="Tahoma" panose="020B0604030504040204"/>
                <a:cs typeface="Tahoma" panose="020B0604030504040204"/>
              </a:rPr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2983" y="317500"/>
            <a:ext cx="1005983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4800" spc="-420" dirty="0">
                <a:latin typeface="Trebuchet MS" panose="020B0603020202020204"/>
                <a:cs typeface="Trebuchet MS" panose="020B0603020202020204"/>
              </a:rPr>
              <a:t>Кључни елементи Париског споразума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83907" y="1384303"/>
            <a:ext cx="671830" cy="714375"/>
          </a:xfrm>
          <a:custGeom>
            <a:avLst/>
            <a:gdLst/>
            <a:ahLst/>
            <a:cxnLst/>
            <a:rect l="l" t="t" r="r" b="b"/>
            <a:pathLst>
              <a:path w="671830" h="714375">
                <a:moveTo>
                  <a:pt x="422124" y="230095"/>
                </a:moveTo>
                <a:lnTo>
                  <a:pt x="336314" y="230095"/>
                </a:lnTo>
                <a:lnTo>
                  <a:pt x="394908" y="212526"/>
                </a:lnTo>
                <a:lnTo>
                  <a:pt x="395384" y="212526"/>
                </a:lnTo>
                <a:lnTo>
                  <a:pt x="396009" y="212392"/>
                </a:lnTo>
                <a:lnTo>
                  <a:pt x="418587" y="1585"/>
                </a:lnTo>
                <a:lnTo>
                  <a:pt x="418671" y="803"/>
                </a:lnTo>
                <a:lnTo>
                  <a:pt x="418757" y="0"/>
                </a:lnTo>
                <a:lnTo>
                  <a:pt x="433536" y="1585"/>
                </a:lnTo>
                <a:lnTo>
                  <a:pt x="410743" y="214334"/>
                </a:lnTo>
                <a:lnTo>
                  <a:pt x="415944" y="217013"/>
                </a:lnTo>
                <a:lnTo>
                  <a:pt x="420097" y="221679"/>
                </a:lnTo>
                <a:lnTo>
                  <a:pt x="421905" y="227707"/>
                </a:lnTo>
                <a:lnTo>
                  <a:pt x="422124" y="230095"/>
                </a:lnTo>
                <a:close/>
              </a:path>
              <a:path w="671830" h="714375">
                <a:moveTo>
                  <a:pt x="671400" y="513189"/>
                </a:moveTo>
                <a:lnTo>
                  <a:pt x="387436" y="513189"/>
                </a:lnTo>
                <a:lnTo>
                  <a:pt x="412506" y="501290"/>
                </a:lnTo>
                <a:lnTo>
                  <a:pt x="412506" y="466598"/>
                </a:lnTo>
                <a:lnTo>
                  <a:pt x="436036" y="422016"/>
                </a:lnTo>
                <a:lnTo>
                  <a:pt x="421168" y="405898"/>
                </a:lnTo>
                <a:lnTo>
                  <a:pt x="459566" y="372457"/>
                </a:lnTo>
                <a:lnTo>
                  <a:pt x="434786" y="305506"/>
                </a:lnTo>
                <a:lnTo>
                  <a:pt x="500441" y="234136"/>
                </a:lnTo>
                <a:lnTo>
                  <a:pt x="526384" y="1585"/>
                </a:lnTo>
                <a:lnTo>
                  <a:pt x="526471" y="803"/>
                </a:lnTo>
                <a:lnTo>
                  <a:pt x="671400" y="803"/>
                </a:lnTo>
                <a:lnTo>
                  <a:pt x="671400" y="513189"/>
                </a:lnTo>
                <a:close/>
              </a:path>
              <a:path w="671830" h="714375">
                <a:moveTo>
                  <a:pt x="269941" y="44045"/>
                </a:moveTo>
                <a:lnTo>
                  <a:pt x="208865" y="44045"/>
                </a:lnTo>
                <a:lnTo>
                  <a:pt x="212995" y="39915"/>
                </a:lnTo>
                <a:lnTo>
                  <a:pt x="212995" y="33397"/>
                </a:lnTo>
                <a:lnTo>
                  <a:pt x="212638" y="32057"/>
                </a:lnTo>
                <a:lnTo>
                  <a:pt x="212162" y="31030"/>
                </a:lnTo>
                <a:lnTo>
                  <a:pt x="212038" y="30762"/>
                </a:lnTo>
                <a:lnTo>
                  <a:pt x="212459" y="30762"/>
                </a:lnTo>
                <a:lnTo>
                  <a:pt x="213218" y="30539"/>
                </a:lnTo>
                <a:lnTo>
                  <a:pt x="220871" y="29252"/>
                </a:lnTo>
                <a:lnTo>
                  <a:pt x="221920" y="29252"/>
                </a:lnTo>
                <a:lnTo>
                  <a:pt x="227316" y="28932"/>
                </a:lnTo>
                <a:lnTo>
                  <a:pt x="234233" y="29252"/>
                </a:lnTo>
                <a:lnTo>
                  <a:pt x="241012" y="30271"/>
                </a:lnTo>
                <a:lnTo>
                  <a:pt x="240933" y="30539"/>
                </a:lnTo>
                <a:lnTo>
                  <a:pt x="240867" y="30762"/>
                </a:lnTo>
                <a:lnTo>
                  <a:pt x="240789" y="31030"/>
                </a:lnTo>
                <a:lnTo>
                  <a:pt x="240655" y="31834"/>
                </a:lnTo>
                <a:lnTo>
                  <a:pt x="240655" y="37750"/>
                </a:lnTo>
                <a:lnTo>
                  <a:pt x="244769" y="41842"/>
                </a:lnTo>
                <a:lnTo>
                  <a:pt x="267183" y="41842"/>
                </a:lnTo>
                <a:lnTo>
                  <a:pt x="269941" y="44045"/>
                </a:lnTo>
                <a:close/>
              </a:path>
              <a:path w="671830" h="714375">
                <a:moveTo>
                  <a:pt x="267183" y="41842"/>
                </a:moveTo>
                <a:lnTo>
                  <a:pt x="253746" y="41842"/>
                </a:lnTo>
                <a:lnTo>
                  <a:pt x="256951" y="39580"/>
                </a:lnTo>
                <a:lnTo>
                  <a:pt x="258380" y="36299"/>
                </a:lnTo>
                <a:lnTo>
                  <a:pt x="265985" y="40884"/>
                </a:lnTo>
                <a:lnTo>
                  <a:pt x="267183" y="41842"/>
                </a:lnTo>
                <a:close/>
              </a:path>
              <a:path w="671830" h="714375">
                <a:moveTo>
                  <a:pt x="279543" y="75723"/>
                </a:moveTo>
                <a:lnTo>
                  <a:pt x="172945" y="75723"/>
                </a:lnTo>
                <a:lnTo>
                  <a:pt x="177075" y="71593"/>
                </a:lnTo>
                <a:lnTo>
                  <a:pt x="177075" y="63065"/>
                </a:lnTo>
                <a:lnTo>
                  <a:pt x="175200" y="60119"/>
                </a:lnTo>
                <a:lnTo>
                  <a:pt x="172432" y="58534"/>
                </a:lnTo>
                <a:lnTo>
                  <a:pt x="177088" y="52392"/>
                </a:lnTo>
                <a:lnTo>
                  <a:pt x="182425" y="46805"/>
                </a:lnTo>
                <a:lnTo>
                  <a:pt x="188402" y="41842"/>
                </a:lnTo>
                <a:lnTo>
                  <a:pt x="194979" y="37571"/>
                </a:lnTo>
                <a:lnTo>
                  <a:pt x="196162" y="41322"/>
                </a:lnTo>
                <a:lnTo>
                  <a:pt x="199623" y="44045"/>
                </a:lnTo>
                <a:lnTo>
                  <a:pt x="269941" y="44045"/>
                </a:lnTo>
                <a:lnTo>
                  <a:pt x="272924" y="46428"/>
                </a:lnTo>
                <a:lnTo>
                  <a:pt x="279093" y="52868"/>
                </a:lnTo>
                <a:lnTo>
                  <a:pt x="284371" y="60119"/>
                </a:lnTo>
                <a:lnTo>
                  <a:pt x="286642" y="64405"/>
                </a:lnTo>
                <a:lnTo>
                  <a:pt x="288674" y="65387"/>
                </a:lnTo>
                <a:lnTo>
                  <a:pt x="294947" y="65901"/>
                </a:lnTo>
                <a:lnTo>
                  <a:pt x="294679" y="69272"/>
                </a:lnTo>
                <a:lnTo>
                  <a:pt x="277936" y="73044"/>
                </a:lnTo>
                <a:lnTo>
                  <a:pt x="279543" y="75723"/>
                </a:lnTo>
                <a:close/>
              </a:path>
              <a:path w="671830" h="714375">
                <a:moveTo>
                  <a:pt x="165333" y="122582"/>
                </a:moveTo>
                <a:lnTo>
                  <a:pt x="162654" y="110482"/>
                </a:lnTo>
                <a:lnTo>
                  <a:pt x="161255" y="101364"/>
                </a:lnTo>
                <a:lnTo>
                  <a:pt x="161201" y="97566"/>
                </a:lnTo>
                <a:lnTo>
                  <a:pt x="161127" y="92358"/>
                </a:lnTo>
                <a:lnTo>
                  <a:pt x="162192" y="83556"/>
                </a:lnTo>
                <a:lnTo>
                  <a:pt x="164201" y="75723"/>
                </a:lnTo>
                <a:lnTo>
                  <a:pt x="164258" y="75500"/>
                </a:lnTo>
                <a:lnTo>
                  <a:pt x="164373" y="75054"/>
                </a:lnTo>
                <a:lnTo>
                  <a:pt x="165444" y="75500"/>
                </a:lnTo>
                <a:lnTo>
                  <a:pt x="166605" y="75723"/>
                </a:lnTo>
                <a:lnTo>
                  <a:pt x="279543" y="75723"/>
                </a:lnTo>
                <a:lnTo>
                  <a:pt x="282458" y="80582"/>
                </a:lnTo>
                <a:lnTo>
                  <a:pt x="285833" y="88791"/>
                </a:lnTo>
                <a:lnTo>
                  <a:pt x="287944" y="97566"/>
                </a:lnTo>
                <a:lnTo>
                  <a:pt x="288674" y="106799"/>
                </a:lnTo>
                <a:lnTo>
                  <a:pt x="285839" y="120840"/>
                </a:lnTo>
                <a:lnTo>
                  <a:pt x="173057" y="120840"/>
                </a:lnTo>
                <a:lnTo>
                  <a:pt x="165333" y="122582"/>
                </a:lnTo>
                <a:close/>
              </a:path>
              <a:path w="671830" h="714375">
                <a:moveTo>
                  <a:pt x="229984" y="165489"/>
                </a:moveTo>
                <a:lnTo>
                  <a:pt x="210346" y="162117"/>
                </a:lnTo>
                <a:lnTo>
                  <a:pt x="193550" y="152775"/>
                </a:lnTo>
                <a:lnTo>
                  <a:pt x="180740" y="138629"/>
                </a:lnTo>
                <a:lnTo>
                  <a:pt x="173057" y="120840"/>
                </a:lnTo>
                <a:lnTo>
                  <a:pt x="285839" y="120840"/>
                </a:lnTo>
                <a:lnTo>
                  <a:pt x="284062" y="129644"/>
                </a:lnTo>
                <a:lnTo>
                  <a:pt x="271484" y="148299"/>
                </a:lnTo>
                <a:lnTo>
                  <a:pt x="252829" y="160877"/>
                </a:lnTo>
                <a:lnTo>
                  <a:pt x="229984" y="165489"/>
                </a:lnTo>
                <a:close/>
              </a:path>
              <a:path w="671830" h="714375">
                <a:moveTo>
                  <a:pt x="14867" y="714374"/>
                </a:moveTo>
                <a:lnTo>
                  <a:pt x="0" y="714374"/>
                </a:lnTo>
                <a:lnTo>
                  <a:pt x="0" y="402170"/>
                </a:lnTo>
                <a:lnTo>
                  <a:pt x="1069" y="388790"/>
                </a:lnTo>
                <a:lnTo>
                  <a:pt x="4180" y="377229"/>
                </a:lnTo>
                <a:lnTo>
                  <a:pt x="9303" y="367434"/>
                </a:lnTo>
                <a:lnTo>
                  <a:pt x="9380" y="367286"/>
                </a:lnTo>
                <a:lnTo>
                  <a:pt x="16631" y="359084"/>
                </a:lnTo>
                <a:lnTo>
                  <a:pt x="23038" y="353392"/>
                </a:lnTo>
                <a:lnTo>
                  <a:pt x="30383" y="350199"/>
                </a:lnTo>
                <a:lnTo>
                  <a:pt x="37147" y="348391"/>
                </a:lnTo>
                <a:lnTo>
                  <a:pt x="44670" y="252196"/>
                </a:lnTo>
                <a:lnTo>
                  <a:pt x="149393" y="177098"/>
                </a:lnTo>
                <a:lnTo>
                  <a:pt x="153211" y="175267"/>
                </a:lnTo>
                <a:lnTo>
                  <a:pt x="153188" y="175066"/>
                </a:lnTo>
                <a:lnTo>
                  <a:pt x="154461" y="174753"/>
                </a:lnTo>
                <a:lnTo>
                  <a:pt x="157832" y="174039"/>
                </a:lnTo>
                <a:lnTo>
                  <a:pt x="193835" y="172792"/>
                </a:lnTo>
                <a:lnTo>
                  <a:pt x="226108" y="179584"/>
                </a:lnTo>
                <a:lnTo>
                  <a:pt x="250690" y="188967"/>
                </a:lnTo>
                <a:lnTo>
                  <a:pt x="263626" y="195493"/>
                </a:lnTo>
                <a:lnTo>
                  <a:pt x="336314" y="230095"/>
                </a:lnTo>
                <a:lnTo>
                  <a:pt x="422124" y="230095"/>
                </a:lnTo>
                <a:lnTo>
                  <a:pt x="422713" y="236519"/>
                </a:lnTo>
                <a:lnTo>
                  <a:pt x="422239" y="238043"/>
                </a:lnTo>
                <a:lnTo>
                  <a:pt x="135374" y="238043"/>
                </a:lnTo>
                <a:lnTo>
                  <a:pt x="88202" y="267019"/>
                </a:lnTo>
                <a:lnTo>
                  <a:pt x="81854" y="348391"/>
                </a:lnTo>
                <a:lnTo>
                  <a:pt x="81806" y="349016"/>
                </a:lnTo>
                <a:lnTo>
                  <a:pt x="81684" y="350579"/>
                </a:lnTo>
                <a:lnTo>
                  <a:pt x="131177" y="359643"/>
                </a:lnTo>
                <a:lnTo>
                  <a:pt x="376052" y="359643"/>
                </a:lnTo>
                <a:lnTo>
                  <a:pt x="376501" y="364085"/>
                </a:lnTo>
                <a:lnTo>
                  <a:pt x="36879" y="364085"/>
                </a:lnTo>
                <a:lnTo>
                  <a:pt x="33496" y="365380"/>
                </a:lnTo>
                <a:lnTo>
                  <a:pt x="14869" y="402170"/>
                </a:lnTo>
                <a:lnTo>
                  <a:pt x="14867" y="714374"/>
                </a:lnTo>
                <a:close/>
              </a:path>
              <a:path w="671830" h="714375">
                <a:moveTo>
                  <a:pt x="376052" y="359643"/>
                </a:moveTo>
                <a:lnTo>
                  <a:pt x="131177" y="359643"/>
                </a:lnTo>
                <a:lnTo>
                  <a:pt x="125488" y="321511"/>
                </a:lnTo>
                <a:lnTo>
                  <a:pt x="125412" y="305506"/>
                </a:lnTo>
                <a:lnTo>
                  <a:pt x="125330" y="288479"/>
                </a:lnTo>
                <a:lnTo>
                  <a:pt x="129145" y="260628"/>
                </a:lnTo>
                <a:lnTo>
                  <a:pt x="135374" y="238043"/>
                </a:lnTo>
                <a:lnTo>
                  <a:pt x="422239" y="238043"/>
                </a:lnTo>
                <a:lnTo>
                  <a:pt x="421202" y="241369"/>
                </a:lnTo>
                <a:lnTo>
                  <a:pt x="256148" y="241369"/>
                </a:lnTo>
                <a:lnTo>
                  <a:pt x="250161" y="263059"/>
                </a:lnTo>
                <a:lnTo>
                  <a:pt x="247268" y="284463"/>
                </a:lnTo>
                <a:lnTo>
                  <a:pt x="246962" y="305226"/>
                </a:lnTo>
                <a:lnTo>
                  <a:pt x="248736" y="324995"/>
                </a:lnTo>
                <a:lnTo>
                  <a:pt x="277016" y="324995"/>
                </a:lnTo>
                <a:lnTo>
                  <a:pt x="251482" y="340779"/>
                </a:lnTo>
                <a:lnTo>
                  <a:pt x="252576" y="345958"/>
                </a:lnTo>
                <a:lnTo>
                  <a:pt x="253627" y="350199"/>
                </a:lnTo>
                <a:lnTo>
                  <a:pt x="255121" y="355647"/>
                </a:lnTo>
                <a:lnTo>
                  <a:pt x="375649" y="355647"/>
                </a:lnTo>
                <a:lnTo>
                  <a:pt x="375996" y="359084"/>
                </a:lnTo>
                <a:lnTo>
                  <a:pt x="376052" y="359643"/>
                </a:lnTo>
                <a:close/>
              </a:path>
              <a:path w="671830" h="714375">
                <a:moveTo>
                  <a:pt x="277016" y="324995"/>
                </a:moveTo>
                <a:lnTo>
                  <a:pt x="248736" y="324995"/>
                </a:lnTo>
                <a:lnTo>
                  <a:pt x="328858" y="275458"/>
                </a:lnTo>
                <a:lnTo>
                  <a:pt x="327496" y="275101"/>
                </a:lnTo>
                <a:lnTo>
                  <a:pt x="326134" y="274699"/>
                </a:lnTo>
                <a:lnTo>
                  <a:pt x="256148" y="241369"/>
                </a:lnTo>
                <a:lnTo>
                  <a:pt x="421202" y="241369"/>
                </a:lnTo>
                <a:lnTo>
                  <a:pt x="420169" y="244681"/>
                </a:lnTo>
                <a:lnTo>
                  <a:pt x="414753" y="251299"/>
                </a:lnTo>
                <a:lnTo>
                  <a:pt x="406948" y="255478"/>
                </a:lnTo>
                <a:lnTo>
                  <a:pt x="373015" y="265658"/>
                </a:lnTo>
                <a:lnTo>
                  <a:pt x="277016" y="324995"/>
                </a:lnTo>
                <a:close/>
              </a:path>
              <a:path w="671830" h="714375">
                <a:moveTo>
                  <a:pt x="375649" y="355647"/>
                </a:moveTo>
                <a:lnTo>
                  <a:pt x="255121" y="355647"/>
                </a:lnTo>
                <a:lnTo>
                  <a:pt x="349574" y="331269"/>
                </a:lnTo>
                <a:lnTo>
                  <a:pt x="357745" y="332742"/>
                </a:lnTo>
                <a:lnTo>
                  <a:pt x="370782" y="341850"/>
                </a:lnTo>
                <a:lnTo>
                  <a:pt x="374979" y="349016"/>
                </a:lnTo>
                <a:lnTo>
                  <a:pt x="375649" y="355647"/>
                </a:lnTo>
                <a:close/>
              </a:path>
              <a:path w="671830" h="714375">
                <a:moveTo>
                  <a:pt x="59064" y="381900"/>
                </a:moveTo>
                <a:lnTo>
                  <a:pt x="56904" y="381900"/>
                </a:lnTo>
                <a:lnTo>
                  <a:pt x="49763" y="380115"/>
                </a:lnTo>
                <a:lnTo>
                  <a:pt x="45309" y="377229"/>
                </a:lnTo>
                <a:lnTo>
                  <a:pt x="43718" y="376142"/>
                </a:lnTo>
                <a:lnTo>
                  <a:pt x="39399" y="370768"/>
                </a:lnTo>
                <a:lnTo>
                  <a:pt x="36879" y="364085"/>
                </a:lnTo>
                <a:lnTo>
                  <a:pt x="376501" y="364085"/>
                </a:lnTo>
                <a:lnTo>
                  <a:pt x="376632" y="365380"/>
                </a:lnTo>
                <a:lnTo>
                  <a:pt x="80166" y="365380"/>
                </a:lnTo>
                <a:lnTo>
                  <a:pt x="77155" y="372050"/>
                </a:lnTo>
                <a:lnTo>
                  <a:pt x="72336" y="377229"/>
                </a:lnTo>
                <a:lnTo>
                  <a:pt x="65960" y="380734"/>
                </a:lnTo>
                <a:lnTo>
                  <a:pt x="59064" y="381900"/>
                </a:lnTo>
                <a:close/>
              </a:path>
              <a:path w="671830" h="714375">
                <a:moveTo>
                  <a:pt x="138990" y="685465"/>
                </a:moveTo>
                <a:lnTo>
                  <a:pt x="125015" y="685465"/>
                </a:lnTo>
                <a:lnTo>
                  <a:pt x="119144" y="683589"/>
                </a:lnTo>
                <a:lnTo>
                  <a:pt x="114188" y="679750"/>
                </a:lnTo>
                <a:lnTo>
                  <a:pt x="107102" y="671571"/>
                </a:lnTo>
                <a:lnTo>
                  <a:pt x="103827" y="661650"/>
                </a:lnTo>
                <a:lnTo>
                  <a:pt x="104516" y="651219"/>
                </a:lnTo>
                <a:lnTo>
                  <a:pt x="109321" y="641508"/>
                </a:lnTo>
                <a:lnTo>
                  <a:pt x="197397" y="527766"/>
                </a:lnTo>
                <a:lnTo>
                  <a:pt x="197874" y="527123"/>
                </a:lnTo>
                <a:lnTo>
                  <a:pt x="155510" y="430522"/>
                </a:lnTo>
                <a:lnTo>
                  <a:pt x="153612" y="426414"/>
                </a:lnTo>
                <a:lnTo>
                  <a:pt x="151849" y="422374"/>
                </a:lnTo>
                <a:lnTo>
                  <a:pt x="150175" y="418355"/>
                </a:lnTo>
                <a:lnTo>
                  <a:pt x="145687" y="408153"/>
                </a:lnTo>
                <a:lnTo>
                  <a:pt x="144906" y="406323"/>
                </a:lnTo>
                <a:lnTo>
                  <a:pt x="144326" y="404447"/>
                </a:lnTo>
                <a:lnTo>
                  <a:pt x="143946" y="402572"/>
                </a:lnTo>
                <a:lnTo>
                  <a:pt x="141467" y="395619"/>
                </a:lnTo>
                <a:lnTo>
                  <a:pt x="139185" y="388790"/>
                </a:lnTo>
                <a:lnTo>
                  <a:pt x="137044" y="381900"/>
                </a:lnTo>
                <a:lnTo>
                  <a:pt x="135195" y="375493"/>
                </a:lnTo>
                <a:lnTo>
                  <a:pt x="80166" y="365380"/>
                </a:lnTo>
                <a:lnTo>
                  <a:pt x="376632" y="365380"/>
                </a:lnTo>
                <a:lnTo>
                  <a:pt x="379519" y="393977"/>
                </a:lnTo>
                <a:lnTo>
                  <a:pt x="324728" y="393977"/>
                </a:lnTo>
                <a:lnTo>
                  <a:pt x="251995" y="412752"/>
                </a:lnTo>
                <a:lnTo>
                  <a:pt x="249897" y="413087"/>
                </a:lnTo>
                <a:lnTo>
                  <a:pt x="212080" y="423892"/>
                </a:lnTo>
                <a:lnTo>
                  <a:pt x="254272" y="520064"/>
                </a:lnTo>
                <a:lnTo>
                  <a:pt x="256282" y="527123"/>
                </a:lnTo>
                <a:lnTo>
                  <a:pt x="256348" y="534344"/>
                </a:lnTo>
                <a:lnTo>
                  <a:pt x="254523" y="541333"/>
                </a:lnTo>
                <a:lnTo>
                  <a:pt x="250857" y="547702"/>
                </a:lnTo>
                <a:lnTo>
                  <a:pt x="147049" y="681803"/>
                </a:lnTo>
                <a:lnTo>
                  <a:pt x="138990" y="685465"/>
                </a:lnTo>
                <a:close/>
              </a:path>
              <a:path w="671830" h="714375">
                <a:moveTo>
                  <a:pt x="671400" y="714374"/>
                </a:moveTo>
                <a:lnTo>
                  <a:pt x="378641" y="714374"/>
                </a:lnTo>
                <a:lnTo>
                  <a:pt x="378641" y="685889"/>
                </a:lnTo>
                <a:lnTo>
                  <a:pt x="313365" y="604137"/>
                </a:lnTo>
                <a:lnTo>
                  <a:pt x="335399" y="537901"/>
                </a:lnTo>
                <a:lnTo>
                  <a:pt x="356740" y="527766"/>
                </a:lnTo>
                <a:lnTo>
                  <a:pt x="348986" y="524649"/>
                </a:lnTo>
                <a:lnTo>
                  <a:pt x="342587" y="519400"/>
                </a:lnTo>
                <a:lnTo>
                  <a:pt x="338030" y="512402"/>
                </a:lnTo>
                <a:lnTo>
                  <a:pt x="335800" y="504036"/>
                </a:lnTo>
                <a:lnTo>
                  <a:pt x="324728" y="393977"/>
                </a:lnTo>
                <a:lnTo>
                  <a:pt x="379519" y="393977"/>
                </a:lnTo>
                <a:lnTo>
                  <a:pt x="390606" y="503790"/>
                </a:lnTo>
                <a:lnTo>
                  <a:pt x="389579" y="508791"/>
                </a:lnTo>
                <a:lnTo>
                  <a:pt x="387436" y="513189"/>
                </a:lnTo>
                <a:lnTo>
                  <a:pt x="671400" y="513189"/>
                </a:lnTo>
                <a:lnTo>
                  <a:pt x="671400" y="714374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6814" y="2374903"/>
            <a:ext cx="669290" cy="714375"/>
          </a:xfrm>
          <a:custGeom>
            <a:avLst/>
            <a:gdLst/>
            <a:ahLst/>
            <a:cxnLst/>
            <a:rect l="l" t="t" r="r" b="b"/>
            <a:pathLst>
              <a:path w="669289" h="714375">
                <a:moveTo>
                  <a:pt x="360390" y="112357"/>
                </a:moveTo>
                <a:lnTo>
                  <a:pt x="185893" y="112357"/>
                </a:lnTo>
                <a:lnTo>
                  <a:pt x="203279" y="101072"/>
                </a:lnTo>
                <a:lnTo>
                  <a:pt x="221425" y="90976"/>
                </a:lnTo>
                <a:lnTo>
                  <a:pt x="240245" y="82144"/>
                </a:lnTo>
                <a:lnTo>
                  <a:pt x="259652" y="74652"/>
                </a:lnTo>
                <a:lnTo>
                  <a:pt x="262063" y="12456"/>
                </a:lnTo>
                <a:lnTo>
                  <a:pt x="341270" y="0"/>
                </a:lnTo>
                <a:lnTo>
                  <a:pt x="360390" y="112357"/>
                </a:lnTo>
                <a:close/>
              </a:path>
              <a:path w="669289" h="714375">
                <a:moveTo>
                  <a:pt x="469612" y="138008"/>
                </a:moveTo>
                <a:lnTo>
                  <a:pt x="455659" y="130016"/>
                </a:lnTo>
                <a:lnTo>
                  <a:pt x="453717" y="122783"/>
                </a:lnTo>
                <a:lnTo>
                  <a:pt x="494012" y="52394"/>
                </a:lnTo>
                <a:lnTo>
                  <a:pt x="501223" y="50430"/>
                </a:lnTo>
                <a:lnTo>
                  <a:pt x="515153" y="58400"/>
                </a:lnTo>
                <a:lnTo>
                  <a:pt x="517118" y="65610"/>
                </a:lnTo>
                <a:lnTo>
                  <a:pt x="476822" y="136043"/>
                </a:lnTo>
                <a:lnTo>
                  <a:pt x="469612" y="138008"/>
                </a:lnTo>
                <a:close/>
              </a:path>
              <a:path w="669289" h="714375">
                <a:moveTo>
                  <a:pt x="58824" y="554310"/>
                </a:moveTo>
                <a:lnTo>
                  <a:pt x="22234" y="482872"/>
                </a:lnTo>
                <a:lnTo>
                  <a:pt x="71258" y="444385"/>
                </a:lnTo>
                <a:lnTo>
                  <a:pt x="65888" y="424613"/>
                </a:lnTo>
                <a:lnTo>
                  <a:pt x="61932" y="404361"/>
                </a:lnTo>
                <a:lnTo>
                  <a:pt x="59392" y="383711"/>
                </a:lnTo>
                <a:lnTo>
                  <a:pt x="58266" y="362746"/>
                </a:lnTo>
                <a:lnTo>
                  <a:pt x="0" y="341247"/>
                </a:lnTo>
                <a:lnTo>
                  <a:pt x="12456" y="262063"/>
                </a:lnTo>
                <a:lnTo>
                  <a:pt x="74674" y="259809"/>
                </a:lnTo>
                <a:lnTo>
                  <a:pt x="82147" y="240122"/>
                </a:lnTo>
                <a:lnTo>
                  <a:pt x="90946" y="221227"/>
                </a:lnTo>
                <a:lnTo>
                  <a:pt x="100979" y="203144"/>
                </a:lnTo>
                <a:lnTo>
                  <a:pt x="112156" y="185893"/>
                </a:lnTo>
                <a:lnTo>
                  <a:pt x="77465" y="134235"/>
                </a:lnTo>
                <a:lnTo>
                  <a:pt x="134235" y="77509"/>
                </a:lnTo>
                <a:lnTo>
                  <a:pt x="185893" y="112357"/>
                </a:lnTo>
                <a:lnTo>
                  <a:pt x="360390" y="112357"/>
                </a:lnTo>
                <a:lnTo>
                  <a:pt x="363125" y="128431"/>
                </a:lnTo>
                <a:lnTo>
                  <a:pt x="315631" y="132145"/>
                </a:lnTo>
                <a:lnTo>
                  <a:pt x="270884" y="145297"/>
                </a:lnTo>
                <a:lnTo>
                  <a:pt x="230109" y="166996"/>
                </a:lnTo>
                <a:lnTo>
                  <a:pt x="194531" y="196353"/>
                </a:lnTo>
                <a:lnTo>
                  <a:pt x="165374" y="232477"/>
                </a:lnTo>
                <a:lnTo>
                  <a:pt x="143862" y="274479"/>
                </a:lnTo>
                <a:lnTo>
                  <a:pt x="131221" y="321468"/>
                </a:lnTo>
                <a:lnTo>
                  <a:pt x="128597" y="367743"/>
                </a:lnTo>
                <a:lnTo>
                  <a:pt x="135048" y="412253"/>
                </a:lnTo>
                <a:lnTo>
                  <a:pt x="149810" y="453942"/>
                </a:lnTo>
                <a:lnTo>
                  <a:pt x="172116" y="491755"/>
                </a:lnTo>
                <a:lnTo>
                  <a:pt x="201203" y="524635"/>
                </a:lnTo>
                <a:lnTo>
                  <a:pt x="217731" y="537299"/>
                </a:lnTo>
                <a:lnTo>
                  <a:pt x="118608" y="537299"/>
                </a:lnTo>
                <a:lnTo>
                  <a:pt x="58824" y="554310"/>
                </a:lnTo>
                <a:close/>
              </a:path>
              <a:path w="669289" h="714375">
                <a:moveTo>
                  <a:pt x="559154" y="232774"/>
                </a:moveTo>
                <a:lnTo>
                  <a:pt x="551943" y="230877"/>
                </a:lnTo>
                <a:lnTo>
                  <a:pt x="543907" y="217058"/>
                </a:lnTo>
                <a:lnTo>
                  <a:pt x="545804" y="209825"/>
                </a:lnTo>
                <a:lnTo>
                  <a:pt x="615813" y="168971"/>
                </a:lnTo>
                <a:lnTo>
                  <a:pt x="623046" y="170869"/>
                </a:lnTo>
                <a:lnTo>
                  <a:pt x="631083" y="184576"/>
                </a:lnTo>
                <a:lnTo>
                  <a:pt x="629208" y="191809"/>
                </a:lnTo>
                <a:lnTo>
                  <a:pt x="559154" y="232774"/>
                </a:lnTo>
                <a:close/>
              </a:path>
              <a:path w="669289" h="714375">
                <a:moveTo>
                  <a:pt x="408559" y="322964"/>
                </a:moveTo>
                <a:lnTo>
                  <a:pt x="382927" y="322964"/>
                </a:lnTo>
                <a:lnTo>
                  <a:pt x="481756" y="232082"/>
                </a:lnTo>
                <a:lnTo>
                  <a:pt x="486623" y="236926"/>
                </a:lnTo>
                <a:lnTo>
                  <a:pt x="408559" y="322964"/>
                </a:lnTo>
                <a:close/>
              </a:path>
              <a:path w="669289" h="714375">
                <a:moveTo>
                  <a:pt x="324125" y="405273"/>
                </a:moveTo>
                <a:lnTo>
                  <a:pt x="311355" y="392526"/>
                </a:lnTo>
                <a:lnTo>
                  <a:pt x="329706" y="374176"/>
                </a:lnTo>
                <a:lnTo>
                  <a:pt x="325687" y="368170"/>
                </a:lnTo>
                <a:lnTo>
                  <a:pt x="323299" y="361004"/>
                </a:lnTo>
                <a:lnTo>
                  <a:pt x="323299" y="353213"/>
                </a:lnTo>
                <a:lnTo>
                  <a:pt x="326253" y="338636"/>
                </a:lnTo>
                <a:lnTo>
                  <a:pt x="334305" y="326720"/>
                </a:lnTo>
                <a:lnTo>
                  <a:pt x="346241" y="318680"/>
                </a:lnTo>
                <a:lnTo>
                  <a:pt x="360848" y="315731"/>
                </a:lnTo>
                <a:lnTo>
                  <a:pt x="369130" y="315731"/>
                </a:lnTo>
                <a:lnTo>
                  <a:pt x="376765" y="318410"/>
                </a:lnTo>
                <a:lnTo>
                  <a:pt x="382927" y="322964"/>
                </a:lnTo>
                <a:lnTo>
                  <a:pt x="408559" y="322964"/>
                </a:lnTo>
                <a:lnTo>
                  <a:pt x="395049" y="337854"/>
                </a:lnTo>
                <a:lnTo>
                  <a:pt x="397147" y="342565"/>
                </a:lnTo>
                <a:lnTo>
                  <a:pt x="398330" y="347744"/>
                </a:lnTo>
                <a:lnTo>
                  <a:pt x="398330" y="353213"/>
                </a:lnTo>
                <a:lnTo>
                  <a:pt x="395402" y="367743"/>
                </a:lnTo>
                <a:lnTo>
                  <a:pt x="395155" y="368170"/>
                </a:lnTo>
                <a:lnTo>
                  <a:pt x="387350" y="379765"/>
                </a:lnTo>
                <a:lnTo>
                  <a:pt x="377644" y="386320"/>
                </a:lnTo>
                <a:lnTo>
                  <a:pt x="343123" y="386320"/>
                </a:lnTo>
                <a:lnTo>
                  <a:pt x="324125" y="405273"/>
                </a:lnTo>
                <a:close/>
              </a:path>
              <a:path w="669289" h="714375">
                <a:moveTo>
                  <a:pt x="599620" y="357550"/>
                </a:moveTo>
                <a:lnTo>
                  <a:pt x="582375" y="357550"/>
                </a:lnTo>
                <a:lnTo>
                  <a:pt x="577192" y="352432"/>
                </a:lnTo>
                <a:lnTo>
                  <a:pt x="577103" y="336470"/>
                </a:lnTo>
                <a:lnTo>
                  <a:pt x="582349" y="331135"/>
                </a:lnTo>
                <a:lnTo>
                  <a:pt x="663220" y="330554"/>
                </a:lnTo>
                <a:lnTo>
                  <a:pt x="663408" y="330554"/>
                </a:lnTo>
                <a:lnTo>
                  <a:pt x="668721" y="335800"/>
                </a:lnTo>
                <a:lnTo>
                  <a:pt x="668836" y="347744"/>
                </a:lnTo>
                <a:lnTo>
                  <a:pt x="668878" y="351718"/>
                </a:lnTo>
                <a:lnTo>
                  <a:pt x="663654" y="357053"/>
                </a:lnTo>
                <a:lnTo>
                  <a:pt x="599620" y="357550"/>
                </a:lnTo>
                <a:close/>
              </a:path>
              <a:path w="669289" h="714375">
                <a:moveTo>
                  <a:pt x="360848" y="390763"/>
                </a:moveTo>
                <a:lnTo>
                  <a:pt x="354419" y="390763"/>
                </a:lnTo>
                <a:lnTo>
                  <a:pt x="348391" y="389133"/>
                </a:lnTo>
                <a:lnTo>
                  <a:pt x="343123" y="386320"/>
                </a:lnTo>
                <a:lnTo>
                  <a:pt x="377644" y="386320"/>
                </a:lnTo>
                <a:lnTo>
                  <a:pt x="375435" y="387812"/>
                </a:lnTo>
                <a:lnTo>
                  <a:pt x="360848" y="390763"/>
                </a:lnTo>
                <a:close/>
              </a:path>
              <a:path w="669289" h="714375">
                <a:moveTo>
                  <a:pt x="630915" y="585729"/>
                </a:moveTo>
                <a:lnTo>
                  <a:pt x="368661" y="585729"/>
                </a:lnTo>
                <a:lnTo>
                  <a:pt x="413966" y="578911"/>
                </a:lnTo>
                <a:lnTo>
                  <a:pt x="456291" y="563484"/>
                </a:lnTo>
                <a:lnTo>
                  <a:pt x="494522" y="540256"/>
                </a:lnTo>
                <a:lnTo>
                  <a:pt x="527545" y="510038"/>
                </a:lnTo>
                <a:lnTo>
                  <a:pt x="554245" y="473637"/>
                </a:lnTo>
                <a:lnTo>
                  <a:pt x="573509" y="431861"/>
                </a:lnTo>
                <a:lnTo>
                  <a:pt x="639722" y="454766"/>
                </a:lnTo>
                <a:lnTo>
                  <a:pt x="632157" y="474433"/>
                </a:lnTo>
                <a:lnTo>
                  <a:pt x="623339" y="493312"/>
                </a:lnTo>
                <a:lnTo>
                  <a:pt x="613286" y="511390"/>
                </a:lnTo>
                <a:lnTo>
                  <a:pt x="602017" y="528659"/>
                </a:lnTo>
                <a:lnTo>
                  <a:pt x="636731" y="579916"/>
                </a:lnTo>
                <a:lnTo>
                  <a:pt x="630915" y="585729"/>
                </a:lnTo>
                <a:close/>
              </a:path>
              <a:path w="669289" h="714375">
                <a:moveTo>
                  <a:pt x="231725" y="691939"/>
                </a:moveTo>
                <a:lnTo>
                  <a:pt x="160064" y="655572"/>
                </a:lnTo>
                <a:lnTo>
                  <a:pt x="177053" y="595788"/>
                </a:lnTo>
                <a:lnTo>
                  <a:pt x="160973" y="582675"/>
                </a:lnTo>
                <a:lnTo>
                  <a:pt x="145846" y="568536"/>
                </a:lnTo>
                <a:lnTo>
                  <a:pt x="131711" y="553401"/>
                </a:lnTo>
                <a:lnTo>
                  <a:pt x="118608" y="537299"/>
                </a:lnTo>
                <a:lnTo>
                  <a:pt x="217731" y="537299"/>
                </a:lnTo>
                <a:lnTo>
                  <a:pt x="236304" y="551529"/>
                </a:lnTo>
                <a:lnTo>
                  <a:pt x="276655" y="571379"/>
                </a:lnTo>
                <a:lnTo>
                  <a:pt x="321491" y="583130"/>
                </a:lnTo>
                <a:lnTo>
                  <a:pt x="368661" y="585729"/>
                </a:lnTo>
                <a:lnTo>
                  <a:pt x="630915" y="585729"/>
                </a:lnTo>
                <a:lnTo>
                  <a:pt x="614621" y="602017"/>
                </a:lnTo>
                <a:lnTo>
                  <a:pt x="528302" y="602017"/>
                </a:lnTo>
                <a:lnTo>
                  <a:pt x="511058" y="613311"/>
                </a:lnTo>
                <a:lnTo>
                  <a:pt x="493019" y="623403"/>
                </a:lnTo>
                <a:lnTo>
                  <a:pt x="474243" y="632223"/>
                </a:lnTo>
                <a:lnTo>
                  <a:pt x="454788" y="639700"/>
                </a:lnTo>
                <a:lnTo>
                  <a:pt x="454664" y="643093"/>
                </a:lnTo>
                <a:lnTo>
                  <a:pt x="269989" y="643093"/>
                </a:lnTo>
                <a:lnTo>
                  <a:pt x="231725" y="691939"/>
                </a:lnTo>
                <a:close/>
              </a:path>
              <a:path w="669289" h="714375">
                <a:moveTo>
                  <a:pt x="579960" y="636664"/>
                </a:moveTo>
                <a:lnTo>
                  <a:pt x="528302" y="602017"/>
                </a:lnTo>
                <a:lnTo>
                  <a:pt x="614621" y="602017"/>
                </a:lnTo>
                <a:lnTo>
                  <a:pt x="579960" y="636664"/>
                </a:lnTo>
                <a:close/>
              </a:path>
              <a:path w="669289" h="714375">
                <a:moveTo>
                  <a:pt x="373126" y="714374"/>
                </a:moveTo>
                <a:lnTo>
                  <a:pt x="351807" y="655907"/>
                </a:lnTo>
                <a:lnTo>
                  <a:pt x="341193" y="655572"/>
                </a:lnTo>
                <a:lnTo>
                  <a:pt x="341351" y="655572"/>
                </a:lnTo>
                <a:lnTo>
                  <a:pt x="300164" y="650511"/>
                </a:lnTo>
                <a:lnTo>
                  <a:pt x="269989" y="643093"/>
                </a:lnTo>
                <a:lnTo>
                  <a:pt x="454664" y="643093"/>
                </a:lnTo>
                <a:lnTo>
                  <a:pt x="452511" y="701940"/>
                </a:lnTo>
                <a:lnTo>
                  <a:pt x="373126" y="714374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9093" y="3746433"/>
            <a:ext cx="714375" cy="582295"/>
          </a:xfrm>
          <a:custGeom>
            <a:avLst/>
            <a:gdLst/>
            <a:ahLst/>
            <a:cxnLst/>
            <a:rect l="l" t="t" r="r" b="b"/>
            <a:pathLst>
              <a:path w="714375" h="582295">
                <a:moveTo>
                  <a:pt x="501558" y="253424"/>
                </a:moveTo>
                <a:lnTo>
                  <a:pt x="212816" y="253424"/>
                </a:lnTo>
                <a:lnTo>
                  <a:pt x="357187" y="0"/>
                </a:lnTo>
                <a:lnTo>
                  <a:pt x="501558" y="253424"/>
                </a:lnTo>
                <a:close/>
              </a:path>
              <a:path w="714375" h="582295">
                <a:moveTo>
                  <a:pt x="112804" y="489525"/>
                </a:moveTo>
                <a:lnTo>
                  <a:pt x="112804" y="458695"/>
                </a:lnTo>
                <a:lnTo>
                  <a:pt x="0" y="458695"/>
                </a:lnTo>
                <a:lnTo>
                  <a:pt x="51881" y="378998"/>
                </a:lnTo>
                <a:lnTo>
                  <a:pt x="28574" y="378998"/>
                </a:lnTo>
                <a:lnTo>
                  <a:pt x="82711" y="291755"/>
                </a:lnTo>
                <a:lnTo>
                  <a:pt x="57149" y="291755"/>
                </a:lnTo>
                <a:lnTo>
                  <a:pt x="148880" y="130842"/>
                </a:lnTo>
                <a:lnTo>
                  <a:pt x="203038" y="224849"/>
                </a:lnTo>
                <a:lnTo>
                  <a:pt x="174463" y="275971"/>
                </a:lnTo>
                <a:lnTo>
                  <a:pt x="212057" y="275971"/>
                </a:lnTo>
                <a:lnTo>
                  <a:pt x="127091" y="412841"/>
                </a:lnTo>
                <a:lnTo>
                  <a:pt x="163167" y="412841"/>
                </a:lnTo>
                <a:lnTo>
                  <a:pt x="112804" y="489525"/>
                </a:lnTo>
                <a:close/>
              </a:path>
              <a:path w="714375" h="582295">
                <a:moveTo>
                  <a:pt x="600074" y="488029"/>
                </a:moveTo>
                <a:lnTo>
                  <a:pt x="551207" y="412841"/>
                </a:lnTo>
                <a:lnTo>
                  <a:pt x="587283" y="412841"/>
                </a:lnTo>
                <a:lnTo>
                  <a:pt x="502317" y="275971"/>
                </a:lnTo>
                <a:lnTo>
                  <a:pt x="539911" y="275971"/>
                </a:lnTo>
                <a:lnTo>
                  <a:pt x="511336" y="224849"/>
                </a:lnTo>
                <a:lnTo>
                  <a:pt x="565494" y="130842"/>
                </a:lnTo>
                <a:lnTo>
                  <a:pt x="657224" y="291755"/>
                </a:lnTo>
                <a:lnTo>
                  <a:pt x="631663" y="291755"/>
                </a:lnTo>
                <a:lnTo>
                  <a:pt x="685799" y="378998"/>
                </a:lnTo>
                <a:lnTo>
                  <a:pt x="662493" y="378998"/>
                </a:lnTo>
                <a:lnTo>
                  <a:pt x="714374" y="458695"/>
                </a:lnTo>
                <a:lnTo>
                  <a:pt x="600074" y="458695"/>
                </a:lnTo>
                <a:lnTo>
                  <a:pt x="600074" y="488029"/>
                </a:lnTo>
                <a:close/>
              </a:path>
              <a:path w="714375" h="582295">
                <a:moveTo>
                  <a:pt x="546675" y="390271"/>
                </a:moveTo>
                <a:lnTo>
                  <a:pt x="167699" y="390271"/>
                </a:lnTo>
                <a:lnTo>
                  <a:pt x="252665" y="253424"/>
                </a:lnTo>
                <a:lnTo>
                  <a:pt x="461709" y="253424"/>
                </a:lnTo>
                <a:lnTo>
                  <a:pt x="546675" y="390271"/>
                </a:lnTo>
                <a:close/>
              </a:path>
              <a:path w="714375" h="582295">
                <a:moveTo>
                  <a:pt x="591792" y="515845"/>
                </a:moveTo>
                <a:lnTo>
                  <a:pt x="122582" y="515845"/>
                </a:lnTo>
                <a:lnTo>
                  <a:pt x="204534" y="390271"/>
                </a:lnTo>
                <a:lnTo>
                  <a:pt x="509840" y="390271"/>
                </a:lnTo>
                <a:lnTo>
                  <a:pt x="591792" y="515845"/>
                </a:lnTo>
                <a:close/>
              </a:path>
              <a:path w="714375" h="582295">
                <a:moveTo>
                  <a:pt x="379757" y="582036"/>
                </a:moveTo>
                <a:lnTo>
                  <a:pt x="334617" y="582036"/>
                </a:lnTo>
                <a:lnTo>
                  <a:pt x="334617" y="515845"/>
                </a:lnTo>
                <a:lnTo>
                  <a:pt x="379757" y="515845"/>
                </a:lnTo>
                <a:lnTo>
                  <a:pt x="379757" y="582036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868" y="5270525"/>
            <a:ext cx="714375" cy="714375"/>
          </a:xfrm>
          <a:custGeom>
            <a:avLst/>
            <a:gdLst/>
            <a:ahLst/>
            <a:cxnLst/>
            <a:rect l="l" t="t" r="r" b="b"/>
            <a:pathLst>
              <a:path w="714375" h="714375">
                <a:moveTo>
                  <a:pt x="247928" y="714240"/>
                </a:moveTo>
                <a:lnTo>
                  <a:pt x="240170" y="714240"/>
                </a:lnTo>
                <a:lnTo>
                  <a:pt x="233699" y="712678"/>
                </a:lnTo>
                <a:lnTo>
                  <a:pt x="233906" y="712678"/>
                </a:lnTo>
                <a:lnTo>
                  <a:pt x="227997" y="709441"/>
                </a:lnTo>
                <a:lnTo>
                  <a:pt x="215967" y="699253"/>
                </a:lnTo>
                <a:lnTo>
                  <a:pt x="209016" y="685716"/>
                </a:lnTo>
                <a:lnTo>
                  <a:pt x="207749" y="671691"/>
                </a:lnTo>
                <a:lnTo>
                  <a:pt x="207648" y="670563"/>
                </a:lnTo>
                <a:lnTo>
                  <a:pt x="212370" y="655528"/>
                </a:lnTo>
                <a:lnTo>
                  <a:pt x="217018" y="647105"/>
                </a:lnTo>
                <a:lnTo>
                  <a:pt x="231167" y="621774"/>
                </a:lnTo>
                <a:lnTo>
                  <a:pt x="254508" y="579720"/>
                </a:lnTo>
                <a:lnTo>
                  <a:pt x="276722" y="537043"/>
                </a:lnTo>
                <a:lnTo>
                  <a:pt x="296420" y="493596"/>
                </a:lnTo>
                <a:lnTo>
                  <a:pt x="312212" y="449232"/>
                </a:lnTo>
                <a:lnTo>
                  <a:pt x="322706" y="403804"/>
                </a:lnTo>
                <a:lnTo>
                  <a:pt x="326513" y="357165"/>
                </a:lnTo>
                <a:lnTo>
                  <a:pt x="322703" y="310528"/>
                </a:lnTo>
                <a:lnTo>
                  <a:pt x="312199" y="265086"/>
                </a:lnTo>
                <a:lnTo>
                  <a:pt x="296393" y="220694"/>
                </a:lnTo>
                <a:lnTo>
                  <a:pt x="276676" y="177208"/>
                </a:lnTo>
                <a:lnTo>
                  <a:pt x="254440" y="134484"/>
                </a:lnTo>
                <a:lnTo>
                  <a:pt x="231077" y="92377"/>
                </a:lnTo>
                <a:lnTo>
                  <a:pt x="221665" y="75564"/>
                </a:lnTo>
                <a:lnTo>
                  <a:pt x="216998" y="67178"/>
                </a:lnTo>
                <a:lnTo>
                  <a:pt x="212370" y="58801"/>
                </a:lnTo>
                <a:lnTo>
                  <a:pt x="207660" y="43766"/>
                </a:lnTo>
                <a:lnTo>
                  <a:pt x="209035" y="28616"/>
                </a:lnTo>
                <a:lnTo>
                  <a:pt x="215989" y="15086"/>
                </a:lnTo>
                <a:lnTo>
                  <a:pt x="228019" y="4911"/>
                </a:lnTo>
                <a:lnTo>
                  <a:pt x="243301" y="111"/>
                </a:lnTo>
                <a:lnTo>
                  <a:pt x="242197" y="111"/>
                </a:lnTo>
                <a:lnTo>
                  <a:pt x="258204" y="1557"/>
                </a:lnTo>
                <a:lnTo>
                  <a:pt x="271734" y="8509"/>
                </a:lnTo>
                <a:lnTo>
                  <a:pt x="281910" y="20538"/>
                </a:lnTo>
                <a:lnTo>
                  <a:pt x="291057" y="37030"/>
                </a:lnTo>
                <a:lnTo>
                  <a:pt x="300231" y="53424"/>
                </a:lnTo>
                <a:lnTo>
                  <a:pt x="322497" y="93472"/>
                </a:lnTo>
                <a:lnTo>
                  <a:pt x="343937" y="134062"/>
                </a:lnTo>
                <a:lnTo>
                  <a:pt x="363656" y="175613"/>
                </a:lnTo>
                <a:lnTo>
                  <a:pt x="380681" y="218411"/>
                </a:lnTo>
                <a:lnTo>
                  <a:pt x="394044" y="262744"/>
                </a:lnTo>
                <a:lnTo>
                  <a:pt x="402773" y="308899"/>
                </a:lnTo>
                <a:lnTo>
                  <a:pt x="405898" y="357165"/>
                </a:lnTo>
                <a:lnTo>
                  <a:pt x="402881" y="403804"/>
                </a:lnTo>
                <a:lnTo>
                  <a:pt x="394080" y="451439"/>
                </a:lnTo>
                <a:lnTo>
                  <a:pt x="380702" y="495893"/>
                </a:lnTo>
                <a:lnTo>
                  <a:pt x="363691" y="538662"/>
                </a:lnTo>
                <a:lnTo>
                  <a:pt x="343989" y="580176"/>
                </a:lnTo>
                <a:lnTo>
                  <a:pt x="322567" y="620724"/>
                </a:lnTo>
                <a:lnTo>
                  <a:pt x="286487" y="685512"/>
                </a:lnTo>
                <a:lnTo>
                  <a:pt x="281910" y="693791"/>
                </a:lnTo>
                <a:lnTo>
                  <a:pt x="275388" y="702542"/>
                </a:lnTo>
                <a:lnTo>
                  <a:pt x="267042" y="708994"/>
                </a:lnTo>
                <a:lnTo>
                  <a:pt x="257423" y="712985"/>
                </a:lnTo>
                <a:lnTo>
                  <a:pt x="247928" y="714240"/>
                </a:lnTo>
                <a:close/>
              </a:path>
              <a:path w="714375" h="714375">
                <a:moveTo>
                  <a:pt x="398286" y="714240"/>
                </a:moveTo>
                <a:lnTo>
                  <a:pt x="393021" y="714240"/>
                </a:lnTo>
                <a:lnTo>
                  <a:pt x="389981" y="713816"/>
                </a:lnTo>
                <a:lnTo>
                  <a:pt x="386186" y="712678"/>
                </a:lnTo>
                <a:lnTo>
                  <a:pt x="372281" y="705250"/>
                </a:lnTo>
                <a:lnTo>
                  <a:pt x="362642" y="693473"/>
                </a:lnTo>
                <a:lnTo>
                  <a:pt x="358124" y="678942"/>
                </a:lnTo>
                <a:lnTo>
                  <a:pt x="359576" y="663252"/>
                </a:lnTo>
                <a:lnTo>
                  <a:pt x="363435" y="650494"/>
                </a:lnTo>
                <a:lnTo>
                  <a:pt x="367395" y="637641"/>
                </a:lnTo>
                <a:lnTo>
                  <a:pt x="375515" y="611661"/>
                </a:lnTo>
                <a:lnTo>
                  <a:pt x="391271" y="560706"/>
                </a:lnTo>
                <a:lnTo>
                  <a:pt x="405889" y="509422"/>
                </a:lnTo>
                <a:lnTo>
                  <a:pt x="418012" y="458166"/>
                </a:lnTo>
                <a:lnTo>
                  <a:pt x="426281" y="407294"/>
                </a:lnTo>
                <a:lnTo>
                  <a:pt x="429339" y="357165"/>
                </a:lnTo>
                <a:lnTo>
                  <a:pt x="426494" y="310528"/>
                </a:lnTo>
                <a:lnTo>
                  <a:pt x="426395" y="308899"/>
                </a:lnTo>
                <a:lnTo>
                  <a:pt x="418012" y="256157"/>
                </a:lnTo>
                <a:lnTo>
                  <a:pt x="405889" y="204898"/>
                </a:lnTo>
                <a:lnTo>
                  <a:pt x="391271" y="153615"/>
                </a:lnTo>
                <a:lnTo>
                  <a:pt x="375515" y="102669"/>
                </a:lnTo>
                <a:lnTo>
                  <a:pt x="367395" y="76689"/>
                </a:lnTo>
                <a:lnTo>
                  <a:pt x="363435" y="63835"/>
                </a:lnTo>
                <a:lnTo>
                  <a:pt x="359576" y="51077"/>
                </a:lnTo>
                <a:lnTo>
                  <a:pt x="358275" y="37030"/>
                </a:lnTo>
                <a:lnTo>
                  <a:pt x="358245" y="36701"/>
                </a:lnTo>
                <a:lnTo>
                  <a:pt x="358124" y="35390"/>
                </a:lnTo>
                <a:lnTo>
                  <a:pt x="362642" y="20867"/>
                </a:lnTo>
                <a:lnTo>
                  <a:pt x="372281" y="9098"/>
                </a:lnTo>
                <a:lnTo>
                  <a:pt x="386406" y="1557"/>
                </a:lnTo>
                <a:lnTo>
                  <a:pt x="387453" y="1557"/>
                </a:lnTo>
                <a:lnTo>
                  <a:pt x="403071" y="111"/>
                </a:lnTo>
                <a:lnTo>
                  <a:pt x="401521" y="111"/>
                </a:lnTo>
                <a:lnTo>
                  <a:pt x="416408" y="4741"/>
                </a:lnTo>
                <a:lnTo>
                  <a:pt x="428184" y="14379"/>
                </a:lnTo>
                <a:lnTo>
                  <a:pt x="435612" y="28284"/>
                </a:lnTo>
                <a:lnTo>
                  <a:pt x="439401" y="40807"/>
                </a:lnTo>
                <a:lnTo>
                  <a:pt x="443286" y="53424"/>
                </a:lnTo>
                <a:lnTo>
                  <a:pt x="447246" y="66129"/>
                </a:lnTo>
                <a:lnTo>
                  <a:pt x="451261" y="78916"/>
                </a:lnTo>
                <a:lnTo>
                  <a:pt x="465331" y="124238"/>
                </a:lnTo>
                <a:lnTo>
                  <a:pt x="478720" y="170035"/>
                </a:lnTo>
                <a:lnTo>
                  <a:pt x="490591" y="216265"/>
                </a:lnTo>
                <a:lnTo>
                  <a:pt x="500077" y="262744"/>
                </a:lnTo>
                <a:lnTo>
                  <a:pt x="506430" y="309870"/>
                </a:lnTo>
                <a:lnTo>
                  <a:pt x="508724" y="357165"/>
                </a:lnTo>
                <a:lnTo>
                  <a:pt x="506460" y="403804"/>
                </a:lnTo>
                <a:lnTo>
                  <a:pt x="500102" y="451439"/>
                </a:lnTo>
                <a:lnTo>
                  <a:pt x="490685" y="497562"/>
                </a:lnTo>
                <a:lnTo>
                  <a:pt x="478710" y="544295"/>
                </a:lnTo>
                <a:lnTo>
                  <a:pt x="465323" y="590091"/>
                </a:lnTo>
                <a:lnTo>
                  <a:pt x="451261" y="635414"/>
                </a:lnTo>
                <a:lnTo>
                  <a:pt x="443388" y="660595"/>
                </a:lnTo>
                <a:lnTo>
                  <a:pt x="439401" y="673544"/>
                </a:lnTo>
                <a:lnTo>
                  <a:pt x="435780" y="685512"/>
                </a:lnTo>
                <a:lnTo>
                  <a:pt x="435718" y="685716"/>
                </a:lnTo>
                <a:lnTo>
                  <a:pt x="435612" y="686067"/>
                </a:lnTo>
                <a:lnTo>
                  <a:pt x="429888" y="697739"/>
                </a:lnTo>
                <a:lnTo>
                  <a:pt x="421065" y="706656"/>
                </a:lnTo>
                <a:lnTo>
                  <a:pt x="410011" y="712350"/>
                </a:lnTo>
                <a:lnTo>
                  <a:pt x="398286" y="714240"/>
                </a:lnTo>
                <a:close/>
              </a:path>
              <a:path w="714375" h="714375">
                <a:moveTo>
                  <a:pt x="548641" y="714240"/>
                </a:moveTo>
                <a:lnTo>
                  <a:pt x="545068" y="714240"/>
                </a:lnTo>
                <a:lnTo>
                  <a:pt x="529888" y="709969"/>
                </a:lnTo>
                <a:lnTo>
                  <a:pt x="517946" y="700542"/>
                </a:lnTo>
                <a:lnTo>
                  <a:pt x="510412" y="687327"/>
                </a:lnTo>
                <a:lnTo>
                  <a:pt x="508456" y="671691"/>
                </a:lnTo>
                <a:lnTo>
                  <a:pt x="510608" y="645060"/>
                </a:lnTo>
                <a:lnTo>
                  <a:pt x="513013" y="618358"/>
                </a:lnTo>
                <a:lnTo>
                  <a:pt x="515573" y="591757"/>
                </a:lnTo>
                <a:lnTo>
                  <a:pt x="518189" y="565427"/>
                </a:lnTo>
                <a:lnTo>
                  <a:pt x="523264" y="513451"/>
                </a:lnTo>
                <a:lnTo>
                  <a:pt x="527747" y="461087"/>
                </a:lnTo>
                <a:lnTo>
                  <a:pt x="530944" y="408827"/>
                </a:lnTo>
                <a:lnTo>
                  <a:pt x="532164" y="357165"/>
                </a:lnTo>
                <a:lnTo>
                  <a:pt x="531063" y="310528"/>
                </a:lnTo>
                <a:lnTo>
                  <a:pt x="530944" y="305502"/>
                </a:lnTo>
                <a:lnTo>
                  <a:pt x="527747" y="253243"/>
                </a:lnTo>
                <a:lnTo>
                  <a:pt x="523264" y="200879"/>
                </a:lnTo>
                <a:lnTo>
                  <a:pt x="518189" y="148902"/>
                </a:lnTo>
                <a:lnTo>
                  <a:pt x="515573" y="122573"/>
                </a:lnTo>
                <a:lnTo>
                  <a:pt x="513013" y="95971"/>
                </a:lnTo>
                <a:lnTo>
                  <a:pt x="510608" y="69269"/>
                </a:lnTo>
                <a:lnTo>
                  <a:pt x="508547" y="43766"/>
                </a:lnTo>
                <a:lnTo>
                  <a:pt x="508456" y="42639"/>
                </a:lnTo>
                <a:lnTo>
                  <a:pt x="510403" y="27003"/>
                </a:lnTo>
                <a:lnTo>
                  <a:pt x="517935" y="13790"/>
                </a:lnTo>
                <a:lnTo>
                  <a:pt x="529876" y="4370"/>
                </a:lnTo>
                <a:lnTo>
                  <a:pt x="545045" y="111"/>
                </a:lnTo>
                <a:lnTo>
                  <a:pt x="560700" y="2061"/>
                </a:lnTo>
                <a:lnTo>
                  <a:pt x="573913" y="9599"/>
                </a:lnTo>
                <a:lnTo>
                  <a:pt x="583330" y="21540"/>
                </a:lnTo>
                <a:lnTo>
                  <a:pt x="587595" y="36701"/>
                </a:lnTo>
                <a:lnTo>
                  <a:pt x="589697" y="62679"/>
                </a:lnTo>
                <a:lnTo>
                  <a:pt x="592054" y="88869"/>
                </a:lnTo>
                <a:lnTo>
                  <a:pt x="594571" y="115055"/>
                </a:lnTo>
                <a:lnTo>
                  <a:pt x="597150" y="141022"/>
                </a:lnTo>
                <a:lnTo>
                  <a:pt x="602382" y="194496"/>
                </a:lnTo>
                <a:lnTo>
                  <a:pt x="606992" y="248557"/>
                </a:lnTo>
                <a:lnTo>
                  <a:pt x="610276" y="302886"/>
                </a:lnTo>
                <a:lnTo>
                  <a:pt x="611527" y="357165"/>
                </a:lnTo>
                <a:lnTo>
                  <a:pt x="610452" y="403804"/>
                </a:lnTo>
                <a:lnTo>
                  <a:pt x="610336" y="408827"/>
                </a:lnTo>
                <a:lnTo>
                  <a:pt x="606992" y="465780"/>
                </a:lnTo>
                <a:lnTo>
                  <a:pt x="602382" y="519836"/>
                </a:lnTo>
                <a:lnTo>
                  <a:pt x="596513" y="579720"/>
                </a:lnTo>
                <a:lnTo>
                  <a:pt x="594571" y="599274"/>
                </a:lnTo>
                <a:lnTo>
                  <a:pt x="592054" y="625460"/>
                </a:lnTo>
                <a:lnTo>
                  <a:pt x="589801" y="650494"/>
                </a:lnTo>
                <a:lnTo>
                  <a:pt x="587595" y="677629"/>
                </a:lnTo>
                <a:lnTo>
                  <a:pt x="583653" y="692163"/>
                </a:lnTo>
                <a:lnTo>
                  <a:pt x="574960" y="703809"/>
                </a:lnTo>
                <a:lnTo>
                  <a:pt x="562700" y="711546"/>
                </a:lnTo>
                <a:lnTo>
                  <a:pt x="548641" y="714240"/>
                </a:lnTo>
                <a:close/>
              </a:path>
              <a:path w="714375" h="714375">
                <a:moveTo>
                  <a:pt x="154550" y="500040"/>
                </a:moveTo>
                <a:lnTo>
                  <a:pt x="146536" y="500040"/>
                </a:lnTo>
                <a:lnTo>
                  <a:pt x="142182" y="498834"/>
                </a:lnTo>
                <a:lnTo>
                  <a:pt x="131288" y="492405"/>
                </a:lnTo>
                <a:lnTo>
                  <a:pt x="127002" y="484859"/>
                </a:lnTo>
                <a:lnTo>
                  <a:pt x="127002" y="396857"/>
                </a:lnTo>
                <a:lnTo>
                  <a:pt x="39692" y="396857"/>
                </a:lnTo>
                <a:lnTo>
                  <a:pt x="24242" y="393738"/>
                </a:lnTo>
                <a:lnTo>
                  <a:pt x="11625" y="385232"/>
                </a:lnTo>
                <a:lnTo>
                  <a:pt x="3119" y="372615"/>
                </a:lnTo>
                <a:lnTo>
                  <a:pt x="0" y="357165"/>
                </a:lnTo>
                <a:lnTo>
                  <a:pt x="3119" y="341714"/>
                </a:lnTo>
                <a:lnTo>
                  <a:pt x="11625" y="329098"/>
                </a:lnTo>
                <a:lnTo>
                  <a:pt x="24242" y="320591"/>
                </a:lnTo>
                <a:lnTo>
                  <a:pt x="39692" y="317472"/>
                </a:lnTo>
                <a:lnTo>
                  <a:pt x="127002" y="317472"/>
                </a:lnTo>
                <a:lnTo>
                  <a:pt x="127002" y="229470"/>
                </a:lnTo>
                <a:lnTo>
                  <a:pt x="131288" y="221969"/>
                </a:lnTo>
                <a:lnTo>
                  <a:pt x="145442" y="213575"/>
                </a:lnTo>
                <a:lnTo>
                  <a:pt x="154282" y="213084"/>
                </a:lnTo>
                <a:lnTo>
                  <a:pt x="161627" y="216812"/>
                </a:lnTo>
                <a:lnTo>
                  <a:pt x="285325" y="336425"/>
                </a:lnTo>
                <a:lnTo>
                  <a:pt x="293518" y="343636"/>
                </a:lnTo>
                <a:lnTo>
                  <a:pt x="298452" y="348414"/>
                </a:lnTo>
                <a:lnTo>
                  <a:pt x="298452" y="365960"/>
                </a:lnTo>
                <a:lnTo>
                  <a:pt x="292670" y="371073"/>
                </a:lnTo>
                <a:lnTo>
                  <a:pt x="285325" y="377926"/>
                </a:lnTo>
                <a:lnTo>
                  <a:pt x="161627" y="497562"/>
                </a:lnTo>
                <a:lnTo>
                  <a:pt x="158234" y="499214"/>
                </a:lnTo>
                <a:lnTo>
                  <a:pt x="154550" y="500040"/>
                </a:lnTo>
                <a:close/>
              </a:path>
              <a:path w="714375" h="714375">
                <a:moveTo>
                  <a:pt x="674660" y="714352"/>
                </a:moveTo>
                <a:lnTo>
                  <a:pt x="659213" y="711233"/>
                </a:lnTo>
                <a:lnTo>
                  <a:pt x="646604" y="702727"/>
                </a:lnTo>
                <a:lnTo>
                  <a:pt x="638105" y="690110"/>
                </a:lnTo>
                <a:lnTo>
                  <a:pt x="634990" y="674660"/>
                </a:lnTo>
                <a:lnTo>
                  <a:pt x="634990" y="39670"/>
                </a:lnTo>
                <a:lnTo>
                  <a:pt x="638105" y="24232"/>
                </a:lnTo>
                <a:lnTo>
                  <a:pt x="646604" y="11622"/>
                </a:lnTo>
                <a:lnTo>
                  <a:pt x="659213" y="3118"/>
                </a:lnTo>
                <a:lnTo>
                  <a:pt x="674660" y="0"/>
                </a:lnTo>
                <a:lnTo>
                  <a:pt x="690110" y="3118"/>
                </a:lnTo>
                <a:lnTo>
                  <a:pt x="702727" y="11622"/>
                </a:lnTo>
                <a:lnTo>
                  <a:pt x="711233" y="24232"/>
                </a:lnTo>
                <a:lnTo>
                  <a:pt x="714352" y="39670"/>
                </a:lnTo>
                <a:lnTo>
                  <a:pt x="714352" y="674660"/>
                </a:lnTo>
                <a:lnTo>
                  <a:pt x="711233" y="690110"/>
                </a:lnTo>
                <a:lnTo>
                  <a:pt x="702727" y="702727"/>
                </a:lnTo>
                <a:lnTo>
                  <a:pt x="690110" y="711233"/>
                </a:lnTo>
                <a:lnTo>
                  <a:pt x="674660" y="714352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6772" y="7023100"/>
            <a:ext cx="669290" cy="694690"/>
          </a:xfrm>
          <a:custGeom>
            <a:avLst/>
            <a:gdLst/>
            <a:ahLst/>
            <a:cxnLst/>
            <a:rect l="l" t="t" r="r" b="b"/>
            <a:pathLst>
              <a:path w="669289" h="694690">
                <a:moveTo>
                  <a:pt x="141446" y="101600"/>
                </a:moveTo>
                <a:lnTo>
                  <a:pt x="128111" y="85090"/>
                </a:lnTo>
                <a:lnTo>
                  <a:pt x="167917" y="59690"/>
                </a:lnTo>
                <a:lnTo>
                  <a:pt x="210751" y="40640"/>
                </a:lnTo>
                <a:lnTo>
                  <a:pt x="255907" y="27940"/>
                </a:lnTo>
                <a:lnTo>
                  <a:pt x="302678" y="21590"/>
                </a:lnTo>
                <a:lnTo>
                  <a:pt x="298933" y="19050"/>
                </a:lnTo>
                <a:lnTo>
                  <a:pt x="295772" y="16510"/>
                </a:lnTo>
                <a:lnTo>
                  <a:pt x="293976" y="13970"/>
                </a:lnTo>
                <a:lnTo>
                  <a:pt x="294668" y="1270"/>
                </a:lnTo>
                <a:lnTo>
                  <a:pt x="298443" y="0"/>
                </a:lnTo>
                <a:lnTo>
                  <a:pt x="308205" y="0"/>
                </a:lnTo>
                <a:lnTo>
                  <a:pt x="310926" y="1270"/>
                </a:lnTo>
                <a:lnTo>
                  <a:pt x="349827" y="26670"/>
                </a:lnTo>
                <a:lnTo>
                  <a:pt x="349827" y="36830"/>
                </a:lnTo>
                <a:lnTo>
                  <a:pt x="340102" y="43180"/>
                </a:lnTo>
                <a:lnTo>
                  <a:pt x="300470" y="43180"/>
                </a:lnTo>
                <a:lnTo>
                  <a:pt x="257872" y="49530"/>
                </a:lnTo>
                <a:lnTo>
                  <a:pt x="216761" y="60960"/>
                </a:lnTo>
                <a:lnTo>
                  <a:pt x="177749" y="78740"/>
                </a:lnTo>
                <a:lnTo>
                  <a:pt x="141446" y="101600"/>
                </a:lnTo>
                <a:close/>
              </a:path>
              <a:path w="669289" h="694690">
                <a:moveTo>
                  <a:pt x="561889" y="116840"/>
                </a:moveTo>
                <a:lnTo>
                  <a:pt x="519935" y="116840"/>
                </a:lnTo>
                <a:lnTo>
                  <a:pt x="485698" y="91440"/>
                </a:lnTo>
                <a:lnTo>
                  <a:pt x="448327" y="71120"/>
                </a:lnTo>
                <a:lnTo>
                  <a:pt x="408410" y="55880"/>
                </a:lnTo>
                <a:lnTo>
                  <a:pt x="366539" y="45720"/>
                </a:lnTo>
                <a:lnTo>
                  <a:pt x="369851" y="39370"/>
                </a:lnTo>
                <a:lnTo>
                  <a:pt x="370738" y="31750"/>
                </a:lnTo>
                <a:lnTo>
                  <a:pt x="369007" y="24130"/>
                </a:lnTo>
                <a:lnTo>
                  <a:pt x="415089" y="34290"/>
                </a:lnTo>
                <a:lnTo>
                  <a:pt x="458942" y="52070"/>
                </a:lnTo>
                <a:lnTo>
                  <a:pt x="499890" y="74930"/>
                </a:lnTo>
                <a:lnTo>
                  <a:pt x="537253" y="104140"/>
                </a:lnTo>
                <a:lnTo>
                  <a:pt x="559341" y="104140"/>
                </a:lnTo>
                <a:lnTo>
                  <a:pt x="561889" y="116840"/>
                </a:lnTo>
                <a:close/>
              </a:path>
              <a:path w="669289" h="694690">
                <a:moveTo>
                  <a:pt x="307700" y="64770"/>
                </a:moveTo>
                <a:lnTo>
                  <a:pt x="303522" y="64770"/>
                </a:lnTo>
                <a:lnTo>
                  <a:pt x="292569" y="59690"/>
                </a:lnTo>
                <a:lnTo>
                  <a:pt x="291962" y="49530"/>
                </a:lnTo>
                <a:lnTo>
                  <a:pt x="298933" y="44450"/>
                </a:lnTo>
                <a:lnTo>
                  <a:pt x="300470" y="43180"/>
                </a:lnTo>
                <a:lnTo>
                  <a:pt x="340102" y="43180"/>
                </a:lnTo>
                <a:lnTo>
                  <a:pt x="310926" y="62230"/>
                </a:lnTo>
                <a:lnTo>
                  <a:pt x="307700" y="64770"/>
                </a:lnTo>
                <a:close/>
              </a:path>
              <a:path w="669289" h="694690">
                <a:moveTo>
                  <a:pt x="559341" y="104140"/>
                </a:moveTo>
                <a:lnTo>
                  <a:pt x="537253" y="104140"/>
                </a:lnTo>
                <a:lnTo>
                  <a:pt x="536322" y="99060"/>
                </a:lnTo>
                <a:lnTo>
                  <a:pt x="535586" y="95250"/>
                </a:lnTo>
                <a:lnTo>
                  <a:pt x="536885" y="91440"/>
                </a:lnTo>
                <a:lnTo>
                  <a:pt x="546020" y="83820"/>
                </a:lnTo>
                <a:lnTo>
                  <a:pt x="555892" y="86360"/>
                </a:lnTo>
                <a:lnTo>
                  <a:pt x="557558" y="95250"/>
                </a:lnTo>
                <a:lnTo>
                  <a:pt x="559341" y="104140"/>
                </a:lnTo>
                <a:close/>
              </a:path>
              <a:path w="669289" h="694690">
                <a:moveTo>
                  <a:pt x="0" y="298450"/>
                </a:moveTo>
                <a:lnTo>
                  <a:pt x="10373" y="251460"/>
                </a:lnTo>
                <a:lnTo>
                  <a:pt x="27249" y="208280"/>
                </a:lnTo>
                <a:lnTo>
                  <a:pt x="50302" y="166370"/>
                </a:lnTo>
                <a:lnTo>
                  <a:pt x="79209" y="129540"/>
                </a:lnTo>
                <a:lnTo>
                  <a:pt x="66869" y="129540"/>
                </a:lnTo>
                <a:lnTo>
                  <a:pt x="58816" y="120650"/>
                </a:lnTo>
                <a:lnTo>
                  <a:pt x="62150" y="110490"/>
                </a:lnTo>
                <a:lnTo>
                  <a:pt x="70311" y="109220"/>
                </a:lnTo>
                <a:lnTo>
                  <a:pt x="116161" y="100330"/>
                </a:lnTo>
                <a:lnTo>
                  <a:pt x="122829" y="106680"/>
                </a:lnTo>
                <a:lnTo>
                  <a:pt x="118243" y="129540"/>
                </a:lnTo>
                <a:lnTo>
                  <a:pt x="79209" y="129540"/>
                </a:lnTo>
                <a:lnTo>
                  <a:pt x="70766" y="130810"/>
                </a:lnTo>
                <a:lnTo>
                  <a:pt x="117988" y="130810"/>
                </a:lnTo>
                <a:lnTo>
                  <a:pt x="114676" y="147320"/>
                </a:lnTo>
                <a:lnTo>
                  <a:pt x="92738" y="147320"/>
                </a:lnTo>
                <a:lnTo>
                  <a:pt x="66843" y="181610"/>
                </a:lnTo>
                <a:lnTo>
                  <a:pt x="46161" y="218440"/>
                </a:lnTo>
                <a:lnTo>
                  <a:pt x="30962" y="257810"/>
                </a:lnTo>
                <a:lnTo>
                  <a:pt x="22090" y="297180"/>
                </a:lnTo>
                <a:lnTo>
                  <a:pt x="2381" y="297180"/>
                </a:lnTo>
                <a:lnTo>
                  <a:pt x="0" y="298450"/>
                </a:lnTo>
                <a:close/>
              </a:path>
              <a:path w="669289" h="694690">
                <a:moveTo>
                  <a:pt x="561412" y="146050"/>
                </a:moveTo>
                <a:lnTo>
                  <a:pt x="552471" y="146050"/>
                </a:lnTo>
                <a:lnTo>
                  <a:pt x="510410" y="137160"/>
                </a:lnTo>
                <a:lnTo>
                  <a:pt x="507314" y="134620"/>
                </a:lnTo>
                <a:lnTo>
                  <a:pt x="503396" y="123190"/>
                </a:lnTo>
                <a:lnTo>
                  <a:pt x="510280" y="115570"/>
                </a:lnTo>
                <a:lnTo>
                  <a:pt x="519935" y="116840"/>
                </a:lnTo>
                <a:lnTo>
                  <a:pt x="561889" y="116840"/>
                </a:lnTo>
                <a:lnTo>
                  <a:pt x="565200" y="133350"/>
                </a:lnTo>
                <a:lnTo>
                  <a:pt x="566542" y="139700"/>
                </a:lnTo>
                <a:lnTo>
                  <a:pt x="561412" y="146050"/>
                </a:lnTo>
                <a:close/>
              </a:path>
              <a:path w="669289" h="694690">
                <a:moveTo>
                  <a:pt x="319984" y="292100"/>
                </a:moveTo>
                <a:lnTo>
                  <a:pt x="283284" y="281940"/>
                </a:lnTo>
                <a:lnTo>
                  <a:pt x="256054" y="255270"/>
                </a:lnTo>
                <a:lnTo>
                  <a:pt x="245398" y="215900"/>
                </a:lnTo>
                <a:lnTo>
                  <a:pt x="248021" y="195580"/>
                </a:lnTo>
                <a:lnTo>
                  <a:pt x="255548" y="177800"/>
                </a:lnTo>
                <a:lnTo>
                  <a:pt x="267472" y="162560"/>
                </a:lnTo>
                <a:lnTo>
                  <a:pt x="283282" y="149860"/>
                </a:lnTo>
                <a:lnTo>
                  <a:pt x="322346" y="139700"/>
                </a:lnTo>
                <a:lnTo>
                  <a:pt x="359046" y="149860"/>
                </a:lnTo>
                <a:lnTo>
                  <a:pt x="386276" y="176530"/>
                </a:lnTo>
                <a:lnTo>
                  <a:pt x="396932" y="215900"/>
                </a:lnTo>
                <a:lnTo>
                  <a:pt x="394310" y="234950"/>
                </a:lnTo>
                <a:lnTo>
                  <a:pt x="386782" y="254000"/>
                </a:lnTo>
                <a:lnTo>
                  <a:pt x="374859" y="269240"/>
                </a:lnTo>
                <a:lnTo>
                  <a:pt x="359049" y="281940"/>
                </a:lnTo>
                <a:lnTo>
                  <a:pt x="319984" y="292100"/>
                </a:lnTo>
                <a:close/>
              </a:path>
              <a:path w="669289" h="694690">
                <a:moveTo>
                  <a:pt x="98627" y="163830"/>
                </a:moveTo>
                <a:lnTo>
                  <a:pt x="90812" y="156210"/>
                </a:lnTo>
                <a:lnTo>
                  <a:pt x="92738" y="147320"/>
                </a:lnTo>
                <a:lnTo>
                  <a:pt x="114676" y="147320"/>
                </a:lnTo>
                <a:lnTo>
                  <a:pt x="112892" y="156210"/>
                </a:lnTo>
                <a:lnTo>
                  <a:pt x="110186" y="160020"/>
                </a:lnTo>
                <a:lnTo>
                  <a:pt x="98627" y="163830"/>
                </a:lnTo>
                <a:close/>
              </a:path>
              <a:path w="669289" h="694690">
                <a:moveTo>
                  <a:pt x="644946" y="325120"/>
                </a:moveTo>
                <a:lnTo>
                  <a:pt x="623476" y="325120"/>
                </a:lnTo>
                <a:lnTo>
                  <a:pt x="617526" y="281940"/>
                </a:lnTo>
                <a:lnTo>
                  <a:pt x="605641" y="241300"/>
                </a:lnTo>
                <a:lnTo>
                  <a:pt x="588044" y="201930"/>
                </a:lnTo>
                <a:lnTo>
                  <a:pt x="564962" y="166370"/>
                </a:lnTo>
                <a:lnTo>
                  <a:pt x="572041" y="163830"/>
                </a:lnTo>
                <a:lnTo>
                  <a:pt x="578059" y="158750"/>
                </a:lnTo>
                <a:lnTo>
                  <a:pt x="581977" y="152400"/>
                </a:lnTo>
                <a:lnTo>
                  <a:pt x="607283" y="191770"/>
                </a:lnTo>
                <a:lnTo>
                  <a:pt x="626436" y="234950"/>
                </a:lnTo>
                <a:lnTo>
                  <a:pt x="639184" y="280670"/>
                </a:lnTo>
                <a:lnTo>
                  <a:pt x="644946" y="325120"/>
                </a:lnTo>
                <a:close/>
              </a:path>
              <a:path w="669289" h="694690">
                <a:moveTo>
                  <a:pt x="208359" y="316230"/>
                </a:moveTo>
                <a:lnTo>
                  <a:pt x="190543" y="308610"/>
                </a:lnTo>
                <a:lnTo>
                  <a:pt x="188789" y="308610"/>
                </a:lnTo>
                <a:lnTo>
                  <a:pt x="187014" y="307340"/>
                </a:lnTo>
                <a:lnTo>
                  <a:pt x="198562" y="295910"/>
                </a:lnTo>
                <a:lnTo>
                  <a:pt x="211869" y="285750"/>
                </a:lnTo>
                <a:lnTo>
                  <a:pt x="226641" y="278130"/>
                </a:lnTo>
                <a:lnTo>
                  <a:pt x="242584" y="273050"/>
                </a:lnTo>
                <a:lnTo>
                  <a:pt x="246603" y="278130"/>
                </a:lnTo>
                <a:lnTo>
                  <a:pt x="250953" y="283210"/>
                </a:lnTo>
                <a:lnTo>
                  <a:pt x="255616" y="288290"/>
                </a:lnTo>
                <a:lnTo>
                  <a:pt x="260573" y="292100"/>
                </a:lnTo>
                <a:lnTo>
                  <a:pt x="246068" y="294640"/>
                </a:lnTo>
                <a:lnTo>
                  <a:pt x="232315" y="299720"/>
                </a:lnTo>
                <a:lnTo>
                  <a:pt x="219638" y="306070"/>
                </a:lnTo>
                <a:lnTo>
                  <a:pt x="208359" y="316230"/>
                </a:lnTo>
                <a:close/>
              </a:path>
              <a:path w="669289" h="694690">
                <a:moveTo>
                  <a:pt x="431266" y="313690"/>
                </a:moveTo>
                <a:lnTo>
                  <a:pt x="420336" y="304800"/>
                </a:lnTo>
                <a:lnTo>
                  <a:pt x="408273" y="298450"/>
                </a:lnTo>
                <a:lnTo>
                  <a:pt x="395329" y="294640"/>
                </a:lnTo>
                <a:lnTo>
                  <a:pt x="381757" y="292100"/>
                </a:lnTo>
                <a:lnTo>
                  <a:pt x="386724" y="288290"/>
                </a:lnTo>
                <a:lnTo>
                  <a:pt x="391388" y="283210"/>
                </a:lnTo>
                <a:lnTo>
                  <a:pt x="395739" y="278130"/>
                </a:lnTo>
                <a:lnTo>
                  <a:pt x="399768" y="273050"/>
                </a:lnTo>
                <a:lnTo>
                  <a:pt x="414665" y="278130"/>
                </a:lnTo>
                <a:lnTo>
                  <a:pt x="428578" y="284480"/>
                </a:lnTo>
                <a:lnTo>
                  <a:pt x="441270" y="293370"/>
                </a:lnTo>
                <a:lnTo>
                  <a:pt x="452502" y="304800"/>
                </a:lnTo>
                <a:lnTo>
                  <a:pt x="450727" y="304800"/>
                </a:lnTo>
                <a:lnTo>
                  <a:pt x="431266" y="313690"/>
                </a:lnTo>
                <a:close/>
              </a:path>
              <a:path w="669289" h="694690">
                <a:moveTo>
                  <a:pt x="21517" y="299720"/>
                </a:moveTo>
                <a:lnTo>
                  <a:pt x="17080" y="298450"/>
                </a:lnTo>
                <a:lnTo>
                  <a:pt x="12230" y="297180"/>
                </a:lnTo>
                <a:lnTo>
                  <a:pt x="22090" y="297180"/>
                </a:lnTo>
                <a:lnTo>
                  <a:pt x="21517" y="299720"/>
                </a:lnTo>
                <a:close/>
              </a:path>
              <a:path w="669289" h="694690">
                <a:moveTo>
                  <a:pt x="639776" y="374650"/>
                </a:moveTo>
                <a:lnTo>
                  <a:pt x="630316" y="374650"/>
                </a:lnTo>
                <a:lnTo>
                  <a:pt x="604382" y="335280"/>
                </a:lnTo>
                <a:lnTo>
                  <a:pt x="602304" y="332740"/>
                </a:lnTo>
                <a:lnTo>
                  <a:pt x="602174" y="330200"/>
                </a:lnTo>
                <a:lnTo>
                  <a:pt x="602109" y="328930"/>
                </a:lnTo>
                <a:lnTo>
                  <a:pt x="602044" y="327660"/>
                </a:lnTo>
                <a:lnTo>
                  <a:pt x="607348" y="317500"/>
                </a:lnTo>
                <a:lnTo>
                  <a:pt x="617739" y="316230"/>
                </a:lnTo>
                <a:lnTo>
                  <a:pt x="623476" y="325120"/>
                </a:lnTo>
                <a:lnTo>
                  <a:pt x="644946" y="325120"/>
                </a:lnTo>
                <a:lnTo>
                  <a:pt x="645275" y="327660"/>
                </a:lnTo>
                <a:lnTo>
                  <a:pt x="668477" y="327660"/>
                </a:lnTo>
                <a:lnTo>
                  <a:pt x="669023" y="330200"/>
                </a:lnTo>
                <a:lnTo>
                  <a:pt x="639776" y="374650"/>
                </a:lnTo>
                <a:close/>
              </a:path>
              <a:path w="669289" h="694690">
                <a:moveTo>
                  <a:pt x="668477" y="327660"/>
                </a:moveTo>
                <a:lnTo>
                  <a:pt x="645275" y="327660"/>
                </a:lnTo>
                <a:lnTo>
                  <a:pt x="651012" y="318770"/>
                </a:lnTo>
                <a:lnTo>
                  <a:pt x="657722" y="317500"/>
                </a:lnTo>
                <a:lnTo>
                  <a:pt x="662701" y="320040"/>
                </a:lnTo>
                <a:lnTo>
                  <a:pt x="667659" y="323850"/>
                </a:lnTo>
                <a:lnTo>
                  <a:pt x="668477" y="327660"/>
                </a:lnTo>
                <a:close/>
              </a:path>
              <a:path w="669289" h="694690">
                <a:moveTo>
                  <a:pt x="385591" y="378460"/>
                </a:moveTo>
                <a:lnTo>
                  <a:pt x="326599" y="378460"/>
                </a:lnTo>
                <a:lnTo>
                  <a:pt x="333678" y="377190"/>
                </a:lnTo>
                <a:lnTo>
                  <a:pt x="340345" y="374650"/>
                </a:lnTo>
                <a:lnTo>
                  <a:pt x="458109" y="325120"/>
                </a:lnTo>
                <a:lnTo>
                  <a:pt x="460338" y="325120"/>
                </a:lnTo>
                <a:lnTo>
                  <a:pt x="462741" y="323850"/>
                </a:lnTo>
                <a:lnTo>
                  <a:pt x="472721" y="323850"/>
                </a:lnTo>
                <a:lnTo>
                  <a:pt x="478111" y="330200"/>
                </a:lnTo>
                <a:lnTo>
                  <a:pt x="478111" y="349250"/>
                </a:lnTo>
                <a:lnTo>
                  <a:pt x="456463" y="349250"/>
                </a:lnTo>
                <a:lnTo>
                  <a:pt x="385591" y="378460"/>
                </a:lnTo>
                <a:close/>
              </a:path>
              <a:path w="669289" h="694690">
                <a:moveTo>
                  <a:pt x="334370" y="556260"/>
                </a:moveTo>
                <a:lnTo>
                  <a:pt x="306813" y="556260"/>
                </a:lnTo>
                <a:lnTo>
                  <a:pt x="184503" y="510540"/>
                </a:lnTo>
                <a:lnTo>
                  <a:pt x="176454" y="505460"/>
                </a:lnTo>
                <a:lnTo>
                  <a:pt x="170180" y="499110"/>
                </a:lnTo>
                <a:lnTo>
                  <a:pt x="165997" y="490220"/>
                </a:lnTo>
                <a:lnTo>
                  <a:pt x="164219" y="481330"/>
                </a:lnTo>
                <a:lnTo>
                  <a:pt x="164219" y="463550"/>
                </a:lnTo>
                <a:lnTo>
                  <a:pt x="155799" y="459740"/>
                </a:lnTo>
                <a:lnTo>
                  <a:pt x="149085" y="453390"/>
                </a:lnTo>
                <a:lnTo>
                  <a:pt x="144526" y="445770"/>
                </a:lnTo>
                <a:lnTo>
                  <a:pt x="142571" y="436880"/>
                </a:lnTo>
                <a:lnTo>
                  <a:pt x="142571" y="416560"/>
                </a:lnTo>
                <a:lnTo>
                  <a:pt x="144526" y="407670"/>
                </a:lnTo>
                <a:lnTo>
                  <a:pt x="149085" y="400050"/>
                </a:lnTo>
                <a:lnTo>
                  <a:pt x="155799" y="393700"/>
                </a:lnTo>
                <a:lnTo>
                  <a:pt x="164219" y="391160"/>
                </a:lnTo>
                <a:lnTo>
                  <a:pt x="164219" y="344170"/>
                </a:lnTo>
                <a:lnTo>
                  <a:pt x="163267" y="335280"/>
                </a:lnTo>
                <a:lnTo>
                  <a:pt x="169501" y="328930"/>
                </a:lnTo>
                <a:lnTo>
                  <a:pt x="182252" y="328930"/>
                </a:lnTo>
                <a:lnTo>
                  <a:pt x="184416" y="330200"/>
                </a:lnTo>
                <a:lnTo>
                  <a:pt x="243934" y="353060"/>
                </a:lnTo>
                <a:lnTo>
                  <a:pt x="185867" y="353060"/>
                </a:lnTo>
                <a:lnTo>
                  <a:pt x="185867" y="391160"/>
                </a:lnTo>
                <a:lnTo>
                  <a:pt x="194300" y="393700"/>
                </a:lnTo>
                <a:lnTo>
                  <a:pt x="201018" y="400050"/>
                </a:lnTo>
                <a:lnTo>
                  <a:pt x="205572" y="407670"/>
                </a:lnTo>
                <a:lnTo>
                  <a:pt x="207515" y="416560"/>
                </a:lnTo>
                <a:lnTo>
                  <a:pt x="207515" y="436880"/>
                </a:lnTo>
                <a:lnTo>
                  <a:pt x="205572" y="445770"/>
                </a:lnTo>
                <a:lnTo>
                  <a:pt x="201018" y="453390"/>
                </a:lnTo>
                <a:lnTo>
                  <a:pt x="194300" y="459740"/>
                </a:lnTo>
                <a:lnTo>
                  <a:pt x="185867" y="463550"/>
                </a:lnTo>
                <a:lnTo>
                  <a:pt x="185867" y="481330"/>
                </a:lnTo>
                <a:lnTo>
                  <a:pt x="186495" y="485140"/>
                </a:lnTo>
                <a:lnTo>
                  <a:pt x="188789" y="487680"/>
                </a:lnTo>
                <a:lnTo>
                  <a:pt x="192080" y="490220"/>
                </a:lnTo>
                <a:lnTo>
                  <a:pt x="308501" y="533400"/>
                </a:lnTo>
                <a:lnTo>
                  <a:pt x="397444" y="533400"/>
                </a:lnTo>
                <a:lnTo>
                  <a:pt x="340735" y="553720"/>
                </a:lnTo>
                <a:lnTo>
                  <a:pt x="334370" y="556260"/>
                </a:lnTo>
                <a:close/>
              </a:path>
              <a:path w="669289" h="694690">
                <a:moveTo>
                  <a:pt x="397444" y="533400"/>
                </a:moveTo>
                <a:lnTo>
                  <a:pt x="333115" y="533400"/>
                </a:lnTo>
                <a:lnTo>
                  <a:pt x="450467" y="491490"/>
                </a:lnTo>
                <a:lnTo>
                  <a:pt x="453649" y="490220"/>
                </a:lnTo>
                <a:lnTo>
                  <a:pt x="455857" y="487680"/>
                </a:lnTo>
                <a:lnTo>
                  <a:pt x="456463" y="483870"/>
                </a:lnTo>
                <a:lnTo>
                  <a:pt x="456463" y="463550"/>
                </a:lnTo>
                <a:lnTo>
                  <a:pt x="448034" y="459740"/>
                </a:lnTo>
                <a:lnTo>
                  <a:pt x="441321" y="453390"/>
                </a:lnTo>
                <a:lnTo>
                  <a:pt x="436767" y="445770"/>
                </a:lnTo>
                <a:lnTo>
                  <a:pt x="434816" y="436880"/>
                </a:lnTo>
                <a:lnTo>
                  <a:pt x="434816" y="416560"/>
                </a:lnTo>
                <a:lnTo>
                  <a:pt x="436767" y="407670"/>
                </a:lnTo>
                <a:lnTo>
                  <a:pt x="441321" y="400050"/>
                </a:lnTo>
                <a:lnTo>
                  <a:pt x="448034" y="393700"/>
                </a:lnTo>
                <a:lnTo>
                  <a:pt x="456463" y="391160"/>
                </a:lnTo>
                <a:lnTo>
                  <a:pt x="456463" y="349250"/>
                </a:lnTo>
                <a:lnTo>
                  <a:pt x="478111" y="349250"/>
                </a:lnTo>
                <a:lnTo>
                  <a:pt x="478111" y="391160"/>
                </a:lnTo>
                <a:lnTo>
                  <a:pt x="486532" y="393700"/>
                </a:lnTo>
                <a:lnTo>
                  <a:pt x="493246" y="400050"/>
                </a:lnTo>
                <a:lnTo>
                  <a:pt x="497804" y="407670"/>
                </a:lnTo>
                <a:lnTo>
                  <a:pt x="499759" y="416560"/>
                </a:lnTo>
                <a:lnTo>
                  <a:pt x="499759" y="436880"/>
                </a:lnTo>
                <a:lnTo>
                  <a:pt x="497804" y="445770"/>
                </a:lnTo>
                <a:lnTo>
                  <a:pt x="493246" y="453390"/>
                </a:lnTo>
                <a:lnTo>
                  <a:pt x="486532" y="459740"/>
                </a:lnTo>
                <a:lnTo>
                  <a:pt x="478111" y="463550"/>
                </a:lnTo>
                <a:lnTo>
                  <a:pt x="478111" y="483870"/>
                </a:lnTo>
                <a:lnTo>
                  <a:pt x="476322" y="492760"/>
                </a:lnTo>
                <a:lnTo>
                  <a:pt x="472109" y="500380"/>
                </a:lnTo>
                <a:lnTo>
                  <a:pt x="465794" y="508000"/>
                </a:lnTo>
                <a:lnTo>
                  <a:pt x="457697" y="511810"/>
                </a:lnTo>
                <a:lnTo>
                  <a:pt x="397444" y="533400"/>
                </a:lnTo>
                <a:close/>
              </a:path>
              <a:path w="669289" h="694690">
                <a:moveTo>
                  <a:pt x="331989" y="533400"/>
                </a:moveTo>
                <a:lnTo>
                  <a:pt x="310341" y="533400"/>
                </a:lnTo>
                <a:lnTo>
                  <a:pt x="310341" y="398780"/>
                </a:lnTo>
                <a:lnTo>
                  <a:pt x="304193" y="398780"/>
                </a:lnTo>
                <a:lnTo>
                  <a:pt x="298132" y="397510"/>
                </a:lnTo>
                <a:lnTo>
                  <a:pt x="292330" y="394970"/>
                </a:lnTo>
                <a:lnTo>
                  <a:pt x="185867" y="353060"/>
                </a:lnTo>
                <a:lnTo>
                  <a:pt x="243934" y="353060"/>
                </a:lnTo>
                <a:lnTo>
                  <a:pt x="300145" y="374650"/>
                </a:lnTo>
                <a:lnTo>
                  <a:pt x="306358" y="377190"/>
                </a:lnTo>
                <a:lnTo>
                  <a:pt x="312917" y="378460"/>
                </a:lnTo>
                <a:lnTo>
                  <a:pt x="385591" y="378460"/>
                </a:lnTo>
                <a:lnTo>
                  <a:pt x="348614" y="393700"/>
                </a:lnTo>
                <a:lnTo>
                  <a:pt x="343268" y="396240"/>
                </a:lnTo>
                <a:lnTo>
                  <a:pt x="331989" y="398780"/>
                </a:lnTo>
                <a:lnTo>
                  <a:pt x="331989" y="533400"/>
                </a:lnTo>
                <a:close/>
              </a:path>
              <a:path w="669289" h="694690">
                <a:moveTo>
                  <a:pt x="576245" y="544830"/>
                </a:moveTo>
                <a:lnTo>
                  <a:pt x="549592" y="544830"/>
                </a:lnTo>
                <a:lnTo>
                  <a:pt x="575488" y="510540"/>
                </a:lnTo>
                <a:lnTo>
                  <a:pt x="596170" y="472440"/>
                </a:lnTo>
                <a:lnTo>
                  <a:pt x="611368" y="433070"/>
                </a:lnTo>
                <a:lnTo>
                  <a:pt x="620813" y="391160"/>
                </a:lnTo>
                <a:lnTo>
                  <a:pt x="627459" y="394970"/>
                </a:lnTo>
                <a:lnTo>
                  <a:pt x="642022" y="394970"/>
                </a:lnTo>
                <a:lnTo>
                  <a:pt x="631967" y="439420"/>
                </a:lnTo>
                <a:lnTo>
                  <a:pt x="615144" y="483870"/>
                </a:lnTo>
                <a:lnTo>
                  <a:pt x="592156" y="524510"/>
                </a:lnTo>
                <a:lnTo>
                  <a:pt x="576245" y="544830"/>
                </a:lnTo>
                <a:close/>
              </a:path>
              <a:path w="669289" h="694690">
                <a:moveTo>
                  <a:pt x="642022" y="394970"/>
                </a:moveTo>
                <a:lnTo>
                  <a:pt x="635079" y="394970"/>
                </a:lnTo>
                <a:lnTo>
                  <a:pt x="642309" y="393700"/>
                </a:lnTo>
                <a:lnTo>
                  <a:pt x="642022" y="394970"/>
                </a:lnTo>
                <a:close/>
              </a:path>
              <a:path w="669289" h="694690">
                <a:moveTo>
                  <a:pt x="524805" y="590550"/>
                </a:moveTo>
                <a:lnTo>
                  <a:pt x="519675" y="584200"/>
                </a:lnTo>
                <a:lnTo>
                  <a:pt x="529438" y="534670"/>
                </a:lnTo>
                <a:lnTo>
                  <a:pt x="532144" y="532130"/>
                </a:lnTo>
                <a:lnTo>
                  <a:pt x="543682" y="528320"/>
                </a:lnTo>
                <a:lnTo>
                  <a:pt x="551519" y="534670"/>
                </a:lnTo>
                <a:lnTo>
                  <a:pt x="549592" y="544830"/>
                </a:lnTo>
                <a:lnTo>
                  <a:pt x="576245" y="544830"/>
                </a:lnTo>
                <a:lnTo>
                  <a:pt x="563317" y="561340"/>
                </a:lnTo>
                <a:lnTo>
                  <a:pt x="575483" y="561340"/>
                </a:lnTo>
                <a:lnTo>
                  <a:pt x="583536" y="570230"/>
                </a:lnTo>
                <a:lnTo>
                  <a:pt x="580180" y="580390"/>
                </a:lnTo>
                <a:lnTo>
                  <a:pt x="533053" y="589280"/>
                </a:lnTo>
                <a:lnTo>
                  <a:pt x="524805" y="590550"/>
                </a:lnTo>
                <a:close/>
              </a:path>
              <a:path w="669289" h="694690">
                <a:moveTo>
                  <a:pt x="96289" y="608330"/>
                </a:moveTo>
                <a:lnTo>
                  <a:pt x="86417" y="604520"/>
                </a:lnTo>
                <a:lnTo>
                  <a:pt x="84794" y="596900"/>
                </a:lnTo>
                <a:lnTo>
                  <a:pt x="75615" y="551180"/>
                </a:lnTo>
                <a:lnTo>
                  <a:pt x="82283" y="543560"/>
                </a:lnTo>
                <a:lnTo>
                  <a:pt x="131921" y="553720"/>
                </a:lnTo>
                <a:lnTo>
                  <a:pt x="135016" y="556260"/>
                </a:lnTo>
                <a:lnTo>
                  <a:pt x="136250" y="560070"/>
                </a:lnTo>
                <a:lnTo>
                  <a:pt x="138935" y="567690"/>
                </a:lnTo>
                <a:lnTo>
                  <a:pt x="134017" y="574040"/>
                </a:lnTo>
                <a:lnTo>
                  <a:pt x="122374" y="574040"/>
                </a:lnTo>
                <a:lnTo>
                  <a:pt x="141211" y="588010"/>
                </a:lnTo>
                <a:lnTo>
                  <a:pt x="105078" y="588010"/>
                </a:lnTo>
                <a:lnTo>
                  <a:pt x="106766" y="595630"/>
                </a:lnTo>
                <a:lnTo>
                  <a:pt x="105446" y="599440"/>
                </a:lnTo>
                <a:lnTo>
                  <a:pt x="96289" y="608330"/>
                </a:lnTo>
                <a:close/>
              </a:path>
              <a:path w="669289" h="694690">
                <a:moveTo>
                  <a:pt x="575483" y="561340"/>
                </a:moveTo>
                <a:lnTo>
                  <a:pt x="563317" y="561340"/>
                </a:lnTo>
                <a:lnTo>
                  <a:pt x="571564" y="560070"/>
                </a:lnTo>
                <a:lnTo>
                  <a:pt x="575483" y="561340"/>
                </a:lnTo>
                <a:close/>
              </a:path>
              <a:path w="669289" h="694690">
                <a:moveTo>
                  <a:pt x="132051" y="576580"/>
                </a:moveTo>
                <a:lnTo>
                  <a:pt x="122374" y="574040"/>
                </a:lnTo>
                <a:lnTo>
                  <a:pt x="134017" y="574040"/>
                </a:lnTo>
                <a:lnTo>
                  <a:pt x="132051" y="576580"/>
                </a:lnTo>
                <a:close/>
              </a:path>
              <a:path w="669289" h="694690">
                <a:moveTo>
                  <a:pt x="273324" y="666750"/>
                </a:moveTo>
                <a:lnTo>
                  <a:pt x="227251" y="656590"/>
                </a:lnTo>
                <a:lnTo>
                  <a:pt x="183396" y="640080"/>
                </a:lnTo>
                <a:lnTo>
                  <a:pt x="142444" y="615950"/>
                </a:lnTo>
                <a:lnTo>
                  <a:pt x="105078" y="588010"/>
                </a:lnTo>
                <a:lnTo>
                  <a:pt x="141211" y="588010"/>
                </a:lnTo>
                <a:lnTo>
                  <a:pt x="156623" y="599440"/>
                </a:lnTo>
                <a:lnTo>
                  <a:pt x="194001" y="621030"/>
                </a:lnTo>
                <a:lnTo>
                  <a:pt x="233920" y="636270"/>
                </a:lnTo>
                <a:lnTo>
                  <a:pt x="275792" y="645160"/>
                </a:lnTo>
                <a:lnTo>
                  <a:pt x="273627" y="650240"/>
                </a:lnTo>
                <a:lnTo>
                  <a:pt x="272479" y="654050"/>
                </a:lnTo>
                <a:lnTo>
                  <a:pt x="272479" y="661670"/>
                </a:lnTo>
                <a:lnTo>
                  <a:pt x="272761" y="664210"/>
                </a:lnTo>
                <a:lnTo>
                  <a:pt x="273324" y="666750"/>
                </a:lnTo>
                <a:close/>
              </a:path>
              <a:path w="669289" h="694690">
                <a:moveTo>
                  <a:pt x="439684" y="647700"/>
                </a:moveTo>
                <a:lnTo>
                  <a:pt x="341904" y="647700"/>
                </a:lnTo>
                <a:lnTo>
                  <a:pt x="384490" y="642620"/>
                </a:lnTo>
                <a:lnTo>
                  <a:pt x="425594" y="629920"/>
                </a:lnTo>
                <a:lnTo>
                  <a:pt x="464604" y="612140"/>
                </a:lnTo>
                <a:lnTo>
                  <a:pt x="500906" y="589280"/>
                </a:lnTo>
                <a:lnTo>
                  <a:pt x="502487" y="594360"/>
                </a:lnTo>
                <a:lnTo>
                  <a:pt x="505149" y="598170"/>
                </a:lnTo>
                <a:lnTo>
                  <a:pt x="508678" y="601980"/>
                </a:lnTo>
                <a:lnTo>
                  <a:pt x="510366" y="603250"/>
                </a:lnTo>
                <a:lnTo>
                  <a:pt x="512228" y="605790"/>
                </a:lnTo>
                <a:lnTo>
                  <a:pt x="514263" y="607060"/>
                </a:lnTo>
                <a:lnTo>
                  <a:pt x="474473" y="631190"/>
                </a:lnTo>
                <a:lnTo>
                  <a:pt x="439684" y="647700"/>
                </a:lnTo>
                <a:close/>
              </a:path>
              <a:path w="669289" h="694690">
                <a:moveTo>
                  <a:pt x="338289" y="694690"/>
                </a:moveTo>
                <a:lnTo>
                  <a:pt x="331405" y="689610"/>
                </a:lnTo>
                <a:lnTo>
                  <a:pt x="292504" y="664210"/>
                </a:lnTo>
                <a:lnTo>
                  <a:pt x="292504" y="655320"/>
                </a:lnTo>
                <a:lnTo>
                  <a:pt x="334587" y="627380"/>
                </a:lnTo>
                <a:lnTo>
                  <a:pt x="338635" y="626110"/>
                </a:lnTo>
                <a:lnTo>
                  <a:pt x="349567" y="632460"/>
                </a:lnTo>
                <a:lnTo>
                  <a:pt x="350303" y="642620"/>
                </a:lnTo>
                <a:lnTo>
                  <a:pt x="341904" y="647700"/>
                </a:lnTo>
                <a:lnTo>
                  <a:pt x="439684" y="647700"/>
                </a:lnTo>
                <a:lnTo>
                  <a:pt x="431655" y="651510"/>
                </a:lnTo>
                <a:lnTo>
                  <a:pt x="386516" y="664210"/>
                </a:lnTo>
                <a:lnTo>
                  <a:pt x="339761" y="669290"/>
                </a:lnTo>
                <a:lnTo>
                  <a:pt x="346688" y="674370"/>
                </a:lnTo>
                <a:lnTo>
                  <a:pt x="348550" y="678180"/>
                </a:lnTo>
                <a:lnTo>
                  <a:pt x="347751" y="689610"/>
                </a:lnTo>
                <a:lnTo>
                  <a:pt x="347662" y="690880"/>
                </a:lnTo>
                <a:lnTo>
                  <a:pt x="338289" y="694690"/>
                </a:lnTo>
                <a:close/>
              </a:path>
            </a:pathLst>
          </a:custGeom>
          <a:solidFill>
            <a:srgbClr val="BA12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52550" y="1155700"/>
            <a:ext cx="12628245" cy="7435850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2700">
              <a:spcBef>
                <a:spcPts val="1420"/>
              </a:spcBef>
            </a:pP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Члан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3 </a:t>
            </a:r>
            <a:r>
              <a:rPr lang="sr-Latn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–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Национално утврђени доприноси  (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NDC</a:t>
            </a: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)</a:t>
            </a:r>
            <a:endParaRPr sz="27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>
              <a:spcBef>
                <a:spcPts val="660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Напори у борби против климатских промена морају временом постајати све амбициознији</a:t>
            </a:r>
          </a:p>
          <a:p>
            <a:pPr marL="12700">
              <a:spcBef>
                <a:spcPts val="660"/>
              </a:spcBef>
            </a:pPr>
            <a:endParaRPr sz="1350" u="none" strike="noStrike" kern="0" cap="none" spc="100" normalizeH="0" dirty="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lang="sr-Cyrl-RS" sz="2700" b="1" u="none" strike="noStrike" kern="0" cap="none" spc="100" normalizeH="0" dirty="0">
                <a:solidFill>
                  <a:srgbClr val="C00000"/>
                </a:solidFill>
                <a:latin typeface="Trebuchet MS" panose="020B0603020202020204"/>
                <a:cs typeface="Trebuchet MS" panose="020B0603020202020204"/>
              </a:rPr>
              <a:t>Члан </a:t>
            </a:r>
            <a:r>
              <a:rPr sz="2700" b="1" u="none" strike="noStrike" kern="0" cap="none" spc="100" normalizeH="0" dirty="0">
                <a:solidFill>
                  <a:srgbClr val="C00000"/>
                </a:solidFill>
                <a:latin typeface="Trebuchet MS" panose="020B0603020202020204"/>
                <a:cs typeface="Trebuchet MS" panose="020B0603020202020204"/>
              </a:rPr>
              <a:t>4 - </a:t>
            </a:r>
            <a:r>
              <a:rPr lang="sr-Cyrl-RS" sz="2700" b="1" u="none" strike="noStrike" kern="0" cap="none" spc="100" normalizeH="0" dirty="0">
                <a:solidFill>
                  <a:srgbClr val="C00000"/>
                </a:solidFill>
                <a:latin typeface="Trebuchet MS" panose="020B0603020202020204"/>
                <a:cs typeface="Trebuchet MS" panose="020B0603020202020204"/>
              </a:rPr>
              <a:t>Ублажавање</a:t>
            </a:r>
            <a:endParaRPr sz="2700" u="none" strike="noStrike" kern="0" cap="none" spc="100" normalizeH="0" dirty="0">
              <a:solidFill>
                <a:srgbClr val="C00000"/>
              </a:solidFill>
              <a:latin typeface="Trebuchet MS" panose="020B0603020202020204"/>
              <a:cs typeface="Trebuchet MS" panose="020B0603020202020204"/>
            </a:endParaRPr>
          </a:p>
          <a:p>
            <a:pPr marL="12700" marR="6284595">
              <a:lnSpc>
                <a:spcPct val="125000"/>
              </a:lnSpc>
              <a:spcBef>
                <a:spcPts val="255"/>
              </a:spcBef>
            </a:pPr>
            <a:r>
              <a:rPr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Што пре постизање глобалног ограничења емисије гасова</a:t>
            </a:r>
            <a:r>
              <a:rPr lang="sr-Latn-RS" altLang="en-US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стаклене баште; Обавештавање о национално утврђеним доприносима (NDC) сваких 5 година</a:t>
            </a:r>
            <a:r>
              <a:rPr sz="135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.</a:t>
            </a:r>
          </a:p>
          <a:p>
            <a:pPr marL="0" marR="6284595" algn="l" eaLnBrk="1" fontAlgn="auto" latinLnBrk="0" hangingPunct="1">
              <a:lnSpc>
                <a:spcPct val="100000"/>
              </a:lnSpc>
              <a:spcBef>
                <a:spcPts val="0"/>
              </a:spcBef>
            </a:pP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Члан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5 - </a:t>
            </a:r>
            <a:r>
              <a:rPr lang="ru-RU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Резервоари гасова</a:t>
            </a:r>
            <a:r>
              <a:rPr lang="sr-Latn-RS" altLang="ru-RU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lang="ru-RU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са ефектом стаклене баште и REDD+</a:t>
            </a:r>
          </a:p>
          <a:p>
            <a:pPr marL="12700" eaLnBrk="1" fontAlgn="auto" latinLnBrk="0" hangingPunct="1">
              <a:lnSpc>
                <a:spcPct val="100000"/>
              </a:lnSpc>
              <a:spcBef>
                <a:spcPts val="1305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Предузети мере за очување и унапређење биомасе, шума и резервоара гасова са ефектом стаклене баште, односно система за апсорпцију и складиштење ових гасова.</a:t>
            </a:r>
          </a:p>
          <a:p>
            <a:pPr marL="12700" eaLnBrk="1" fontAlgn="auto" latinLnBrk="0" hangingPunct="1">
              <a:lnSpc>
                <a:spcPct val="100000"/>
              </a:lnSpc>
              <a:spcBef>
                <a:spcPts val="1305"/>
              </a:spcBef>
            </a:pP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Члан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7 - </a:t>
            </a: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Адаптација</a:t>
            </a:r>
            <a:endParaRPr sz="27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 marR="5080">
              <a:lnSpc>
                <a:spcPct val="125000"/>
              </a:lnSpc>
              <a:spcBef>
                <a:spcPts val="255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Адаптација је препозната као кључни елемент дугорочног глобалног одговора на климатске промене и хитна потреба за земље у развоју које су потписнице. Потписнице морају да доставе саопштење о адаптацији о приоритетима, потребама, плановима и акцијама адаптације (члан 7.10). Ово саопштење мора се периодично достављати и ажурирати, као део или у вези са другим саопштењима као што су </a:t>
            </a:r>
            <a:r>
              <a:rPr lang="sr-Latn-RS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NAP</a:t>
            </a: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, </a:t>
            </a:r>
            <a:r>
              <a:rPr lang="sr-Latn-RS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NDC</a:t>
            </a: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 или национална саопштења (члан 7.11).</a:t>
            </a:r>
          </a:p>
          <a:p>
            <a:pPr marL="12700" marR="5080">
              <a:lnSpc>
                <a:spcPct val="125000"/>
              </a:lnSpc>
              <a:spcBef>
                <a:spcPts val="255"/>
              </a:spcBef>
            </a:pP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Члан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13 </a:t>
            </a:r>
            <a:r>
              <a:rPr lang="sr-Latn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–</a:t>
            </a:r>
            <a:r>
              <a:rPr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lang="sr-Cyrl-RS" sz="2700" b="1" u="none" strike="noStrike" kern="0" cap="none" spc="100" normalizeH="0" dirty="0">
                <a:solidFill>
                  <a:srgbClr val="BA123D"/>
                </a:solidFill>
                <a:latin typeface="Trebuchet MS" panose="020B0603020202020204"/>
                <a:cs typeface="Trebuchet MS" panose="020B0603020202020204"/>
              </a:rPr>
              <a:t>Транспарентност мера</a:t>
            </a:r>
            <a:endParaRPr sz="2700" u="none" strike="noStrike" kern="0" cap="none" spc="100" normalizeH="0" dirty="0">
              <a:latin typeface="Trebuchet MS" panose="020B0603020202020204"/>
              <a:cs typeface="Trebuchet MS" panose="020B0603020202020204"/>
            </a:endParaRPr>
          </a:p>
          <a:p>
            <a:pPr marL="12700" marR="31115">
              <a:lnSpc>
                <a:spcPct val="125000"/>
              </a:lnSpc>
              <a:spcBef>
                <a:spcPts val="255"/>
              </a:spcBef>
            </a:pPr>
            <a:r>
              <a:rPr lang="ru-RU" sz="1600" u="none" strike="noStrike" kern="0" cap="none" spc="100" normalizeH="0" dirty="0">
                <a:solidFill>
                  <a:srgbClr val="002046"/>
                </a:solidFill>
                <a:latin typeface="Tahoma" panose="020B0604030504040204"/>
                <a:cs typeface="Tahoma" panose="020B0604030504040204"/>
              </a:rPr>
              <a:t>Као део транспарентности мера, свака Страна мора редовно да доставља: ​​национални инвентар емисије гасова стаклене баште, припремљен коришћењем методологија које су одобрили IPCC и CMA; и информације потребне за праћење напретка у спровођењу и постизању свог NDC-а за ублажавање (Параграф 13.7).</a:t>
            </a:r>
            <a:endParaRPr sz="1600" u="none" strike="noStrike" kern="0" cap="none" spc="100" normalizeH="0" dirty="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" y="3"/>
            <a:ext cx="14287499" cy="901598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86152" y="777875"/>
            <a:ext cx="9039212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4800" spc="90" dirty="0">
                <a:solidFill>
                  <a:srgbClr val="FFFFFF"/>
                </a:solidFill>
              </a:rPr>
              <a:t>Структура Париског Споразума</a:t>
            </a:r>
            <a:endParaRPr sz="4800" dirty="0"/>
          </a:p>
        </p:txBody>
      </p:sp>
      <p:sp>
        <p:nvSpPr>
          <p:cNvPr id="4" name="object 4"/>
          <p:cNvSpPr txBox="1"/>
          <p:nvPr/>
        </p:nvSpPr>
        <p:spPr>
          <a:xfrm>
            <a:off x="685800" y="6032500"/>
            <a:ext cx="9889490" cy="106299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Сваке две године, двогодишњи извештај о транспарентности (BTR), национални извештај о инвентару емисије гасова стаклене баште и саопштење о адаптацији. </a:t>
            </a:r>
          </a:p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Сваке четири године, национално саопштење.</a:t>
            </a:r>
          </a:p>
        </p:txBody>
      </p:sp>
      <p:sp>
        <p:nvSpPr>
          <p:cNvPr id="5" name="object 5"/>
          <p:cNvSpPr/>
          <p:nvPr/>
        </p:nvSpPr>
        <p:spPr>
          <a:xfrm>
            <a:off x="685800" y="5810249"/>
            <a:ext cx="323850" cy="0"/>
          </a:xfrm>
          <a:custGeom>
            <a:avLst/>
            <a:gdLst/>
            <a:ahLst/>
            <a:cxnLst/>
            <a:rect l="l" t="t" r="r" b="b"/>
            <a:pathLst>
              <a:path w="323850">
                <a:moveTo>
                  <a:pt x="0" y="0"/>
                </a:moveTo>
                <a:lnTo>
                  <a:pt x="323849" y="0"/>
                </a:lnTo>
              </a:path>
            </a:pathLst>
          </a:custGeom>
          <a:ln w="19049">
            <a:solidFill>
              <a:srgbClr val="FFFFFF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921502" y="3546757"/>
            <a:ext cx="678815" cy="3638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sz="2200" spc="-20" dirty="0">
                <a:solidFill>
                  <a:srgbClr val="FFFFFF"/>
                </a:solidFill>
                <a:latin typeface="Arial MT"/>
                <a:cs typeface="Arial MT"/>
              </a:rPr>
              <a:t>2030</a:t>
            </a:r>
            <a:endParaRPr sz="22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57669" y="4502150"/>
            <a:ext cx="941426" cy="6523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25000"/>
              </a:lnSpc>
              <a:spcBef>
                <a:spcPts val="95"/>
              </a:spcBef>
            </a:pPr>
            <a:r>
              <a:rPr lang="sr-Cyrl-RS" sz="1100" spc="-1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Глобални преглед стања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3102" y="4645028"/>
            <a:ext cx="620395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r>
              <a:rPr lang="sr-Cyrl-RS" sz="110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1100" spc="114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NDC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78375" y="4502150"/>
            <a:ext cx="1045210" cy="434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25000"/>
              </a:lnSpc>
              <a:spcBef>
                <a:spcPts val="95"/>
              </a:spcBef>
            </a:pPr>
            <a:r>
              <a:rPr lang="sr-Cyrl-RS" sz="1100" spc="-1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Глобални преглед стања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21053" y="4645028"/>
            <a:ext cx="589915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1100" spc="-2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3. </a:t>
            </a:r>
            <a:r>
              <a:rPr sz="1100" spc="-2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NDC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54828" y="4645028"/>
            <a:ext cx="586105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5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r>
              <a:rPr lang="sr-Cyrl-RS" sz="1100" spc="5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. </a:t>
            </a:r>
            <a:r>
              <a:rPr sz="1100" spc="-2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NDC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636000" y="4502150"/>
            <a:ext cx="765176" cy="6523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25000"/>
              </a:lnSpc>
              <a:spcBef>
                <a:spcPts val="95"/>
              </a:spcBef>
            </a:pPr>
            <a:r>
              <a:rPr lang="sr-Cyrl-RS" sz="1100" spc="-1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Глобални преглед стања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340977" y="4645028"/>
            <a:ext cx="586105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spc="5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5</a:t>
            </a:r>
            <a:r>
              <a:rPr lang="sr-Cyrl-RS" sz="1100" spc="5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1100" spc="-25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NDC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674474" y="4435475"/>
            <a:ext cx="819152" cy="6523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25000"/>
              </a:lnSpc>
              <a:spcBef>
                <a:spcPts val="95"/>
              </a:spcBef>
            </a:pPr>
            <a:r>
              <a:rPr lang="sr-Cyrl-RS" sz="1100" spc="-10" dirty="0">
                <a:solidFill>
                  <a:srgbClr val="FFFFFF"/>
                </a:solidFill>
                <a:latin typeface="Microsoft Sans Serif" panose="020B0604020202020204"/>
                <a:cs typeface="Microsoft Sans Serif" panose="020B0604020202020204"/>
              </a:rPr>
              <a:t>Глобални преглед стања</a:t>
            </a:r>
            <a:endParaRPr sz="1100" dirty="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2474" y="2800352"/>
            <a:ext cx="13229480" cy="169544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3344564" y="3606800"/>
            <a:ext cx="547370" cy="2898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pc="-160" dirty="0">
                <a:solidFill>
                  <a:srgbClr val="FFFFFF"/>
                </a:solidFill>
                <a:latin typeface="Arial Black" panose="020B0A04020102020204"/>
                <a:cs typeface="Arial Black" panose="020B0A04020102020204"/>
              </a:rPr>
              <a:t>2025</a:t>
            </a:r>
            <a:endParaRPr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65225" y="3638521"/>
            <a:ext cx="432434" cy="22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20" dirty="0">
                <a:solidFill>
                  <a:srgbClr val="FFFFFF"/>
                </a:solidFill>
                <a:latin typeface="Arial MT"/>
                <a:cs typeface="Arial MT"/>
              </a:rPr>
              <a:t>2023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6066" y="3663952"/>
            <a:ext cx="30861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0" dirty="0">
                <a:solidFill>
                  <a:srgbClr val="FFFFFF"/>
                </a:solidFill>
                <a:latin typeface="Arial MT"/>
                <a:cs typeface="Arial MT"/>
              </a:rPr>
              <a:t>2020</a:t>
            </a:r>
            <a:endParaRPr sz="95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89401" y="3638521"/>
            <a:ext cx="432434" cy="22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20" dirty="0">
                <a:solidFill>
                  <a:srgbClr val="FFFFFF"/>
                </a:solidFill>
                <a:latin typeface="Arial MT"/>
                <a:cs typeface="Arial MT"/>
              </a:rPr>
              <a:t>2028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241560" y="3542413"/>
            <a:ext cx="78168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2600" spc="-285" dirty="0">
                <a:solidFill>
                  <a:srgbClr val="FFFFFF"/>
                </a:solidFill>
                <a:latin typeface="Arial Black" panose="020B0A04020102020204"/>
                <a:cs typeface="Arial Black" panose="020B0A04020102020204"/>
              </a:rPr>
              <a:t>2035</a:t>
            </a:r>
            <a:endParaRPr sz="260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747025" y="3638521"/>
            <a:ext cx="432434" cy="22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20" dirty="0">
                <a:solidFill>
                  <a:srgbClr val="FFFFFF"/>
                </a:solidFill>
                <a:latin typeface="Arial MT"/>
                <a:cs typeface="Arial MT"/>
              </a:rPr>
              <a:t>2033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1813185" y="3654428"/>
            <a:ext cx="374015" cy="1989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spc="-20" dirty="0">
                <a:solidFill>
                  <a:srgbClr val="FFFFFF"/>
                </a:solidFill>
                <a:latin typeface="Arial MT"/>
                <a:cs typeface="Arial MT"/>
              </a:rPr>
              <a:t>2038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3065128" y="3589472"/>
            <a:ext cx="467359" cy="243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500" spc="-20" dirty="0">
                <a:solidFill>
                  <a:srgbClr val="FFFFFF"/>
                </a:solidFill>
                <a:latin typeface="Arial MT"/>
                <a:cs typeface="Arial MT"/>
              </a:rPr>
              <a:t>2050</a:t>
            </a:r>
            <a:endParaRPr sz="1500">
              <a:latin typeface="Arial MT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67107" y="809627"/>
            <a:ext cx="11858625" cy="4429125"/>
            <a:chOff x="667105" y="809625"/>
            <a:chExt cx="11858625" cy="4429125"/>
          </a:xfrm>
        </p:grpSpPr>
        <p:sp>
          <p:nvSpPr>
            <p:cNvPr id="25" name="object 25"/>
            <p:cNvSpPr/>
            <p:nvPr/>
          </p:nvSpPr>
          <p:spPr>
            <a:xfrm>
              <a:off x="2952737" y="4514862"/>
              <a:ext cx="9572625" cy="723900"/>
            </a:xfrm>
            <a:custGeom>
              <a:avLst/>
              <a:gdLst/>
              <a:ahLst/>
              <a:cxnLst/>
              <a:rect l="l" t="t" r="r" b="b"/>
              <a:pathLst>
                <a:path w="9572625" h="723900">
                  <a:moveTo>
                    <a:pt x="19050" y="685800"/>
                  </a:moveTo>
                  <a:lnTo>
                    <a:pt x="0" y="685800"/>
                  </a:lnTo>
                  <a:lnTo>
                    <a:pt x="0" y="723900"/>
                  </a:lnTo>
                  <a:lnTo>
                    <a:pt x="19050" y="723900"/>
                  </a:lnTo>
                  <a:lnTo>
                    <a:pt x="19050" y="685800"/>
                  </a:lnTo>
                  <a:close/>
                </a:path>
                <a:path w="9572625" h="723900">
                  <a:moveTo>
                    <a:pt x="19050" y="628650"/>
                  </a:moveTo>
                  <a:lnTo>
                    <a:pt x="0" y="628650"/>
                  </a:lnTo>
                  <a:lnTo>
                    <a:pt x="0" y="666750"/>
                  </a:lnTo>
                  <a:lnTo>
                    <a:pt x="19050" y="666750"/>
                  </a:lnTo>
                  <a:lnTo>
                    <a:pt x="19050" y="628650"/>
                  </a:lnTo>
                  <a:close/>
                </a:path>
                <a:path w="9572625" h="723900">
                  <a:moveTo>
                    <a:pt x="19050" y="571500"/>
                  </a:moveTo>
                  <a:lnTo>
                    <a:pt x="0" y="571500"/>
                  </a:lnTo>
                  <a:lnTo>
                    <a:pt x="0" y="609600"/>
                  </a:lnTo>
                  <a:lnTo>
                    <a:pt x="19050" y="609600"/>
                  </a:lnTo>
                  <a:lnTo>
                    <a:pt x="19050" y="571500"/>
                  </a:lnTo>
                  <a:close/>
                </a:path>
                <a:path w="9572625" h="723900">
                  <a:moveTo>
                    <a:pt x="19050" y="514350"/>
                  </a:moveTo>
                  <a:lnTo>
                    <a:pt x="0" y="514350"/>
                  </a:lnTo>
                  <a:lnTo>
                    <a:pt x="0" y="552450"/>
                  </a:lnTo>
                  <a:lnTo>
                    <a:pt x="19050" y="552450"/>
                  </a:lnTo>
                  <a:lnTo>
                    <a:pt x="19050" y="514350"/>
                  </a:lnTo>
                  <a:close/>
                </a:path>
                <a:path w="9572625" h="723900">
                  <a:moveTo>
                    <a:pt x="19050" y="457200"/>
                  </a:moveTo>
                  <a:lnTo>
                    <a:pt x="0" y="457200"/>
                  </a:lnTo>
                  <a:lnTo>
                    <a:pt x="0" y="495300"/>
                  </a:lnTo>
                  <a:lnTo>
                    <a:pt x="19050" y="495300"/>
                  </a:lnTo>
                  <a:lnTo>
                    <a:pt x="19050" y="457200"/>
                  </a:lnTo>
                  <a:close/>
                </a:path>
                <a:path w="9572625" h="723900">
                  <a:moveTo>
                    <a:pt x="19050" y="400050"/>
                  </a:moveTo>
                  <a:lnTo>
                    <a:pt x="0" y="400050"/>
                  </a:lnTo>
                  <a:lnTo>
                    <a:pt x="0" y="438150"/>
                  </a:lnTo>
                  <a:lnTo>
                    <a:pt x="19050" y="438150"/>
                  </a:lnTo>
                  <a:lnTo>
                    <a:pt x="19050" y="400050"/>
                  </a:lnTo>
                  <a:close/>
                </a:path>
                <a:path w="9572625" h="723900">
                  <a:moveTo>
                    <a:pt x="19050" y="342900"/>
                  </a:moveTo>
                  <a:lnTo>
                    <a:pt x="0" y="342900"/>
                  </a:lnTo>
                  <a:lnTo>
                    <a:pt x="0" y="381000"/>
                  </a:lnTo>
                  <a:lnTo>
                    <a:pt x="19050" y="381000"/>
                  </a:lnTo>
                  <a:lnTo>
                    <a:pt x="19050" y="342900"/>
                  </a:lnTo>
                  <a:close/>
                </a:path>
                <a:path w="9572625" h="723900">
                  <a:moveTo>
                    <a:pt x="19050" y="285750"/>
                  </a:moveTo>
                  <a:lnTo>
                    <a:pt x="0" y="285750"/>
                  </a:lnTo>
                  <a:lnTo>
                    <a:pt x="0" y="323850"/>
                  </a:lnTo>
                  <a:lnTo>
                    <a:pt x="19050" y="323850"/>
                  </a:lnTo>
                  <a:lnTo>
                    <a:pt x="19050" y="285750"/>
                  </a:lnTo>
                  <a:close/>
                </a:path>
                <a:path w="9572625" h="723900">
                  <a:moveTo>
                    <a:pt x="19050" y="228600"/>
                  </a:moveTo>
                  <a:lnTo>
                    <a:pt x="0" y="228600"/>
                  </a:lnTo>
                  <a:lnTo>
                    <a:pt x="0" y="266700"/>
                  </a:lnTo>
                  <a:lnTo>
                    <a:pt x="19050" y="266700"/>
                  </a:lnTo>
                  <a:lnTo>
                    <a:pt x="19050" y="228600"/>
                  </a:lnTo>
                  <a:close/>
                </a:path>
                <a:path w="9572625" h="723900">
                  <a:moveTo>
                    <a:pt x="19050" y="171450"/>
                  </a:moveTo>
                  <a:lnTo>
                    <a:pt x="0" y="171450"/>
                  </a:lnTo>
                  <a:lnTo>
                    <a:pt x="0" y="209550"/>
                  </a:lnTo>
                  <a:lnTo>
                    <a:pt x="19050" y="209550"/>
                  </a:lnTo>
                  <a:lnTo>
                    <a:pt x="19050" y="171450"/>
                  </a:lnTo>
                  <a:close/>
                </a:path>
                <a:path w="9572625" h="723900">
                  <a:moveTo>
                    <a:pt x="19050" y="114300"/>
                  </a:moveTo>
                  <a:lnTo>
                    <a:pt x="0" y="114300"/>
                  </a:lnTo>
                  <a:lnTo>
                    <a:pt x="0" y="152400"/>
                  </a:lnTo>
                  <a:lnTo>
                    <a:pt x="19050" y="152400"/>
                  </a:lnTo>
                  <a:lnTo>
                    <a:pt x="19050" y="114300"/>
                  </a:lnTo>
                  <a:close/>
                </a:path>
                <a:path w="9572625" h="723900">
                  <a:moveTo>
                    <a:pt x="19050" y="57150"/>
                  </a:moveTo>
                  <a:lnTo>
                    <a:pt x="0" y="57150"/>
                  </a:lnTo>
                  <a:lnTo>
                    <a:pt x="0" y="95250"/>
                  </a:lnTo>
                  <a:lnTo>
                    <a:pt x="19050" y="95250"/>
                  </a:lnTo>
                  <a:lnTo>
                    <a:pt x="19050" y="57150"/>
                  </a:lnTo>
                  <a:close/>
                </a:path>
                <a:path w="9572625" h="723900">
                  <a:moveTo>
                    <a:pt x="1905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9050" y="38100"/>
                  </a:lnTo>
                  <a:lnTo>
                    <a:pt x="19050" y="0"/>
                  </a:lnTo>
                  <a:close/>
                </a:path>
                <a:path w="9572625" h="723900">
                  <a:moveTo>
                    <a:pt x="1381125" y="685800"/>
                  </a:moveTo>
                  <a:lnTo>
                    <a:pt x="1362075" y="685800"/>
                  </a:lnTo>
                  <a:lnTo>
                    <a:pt x="1362075" y="723900"/>
                  </a:lnTo>
                  <a:lnTo>
                    <a:pt x="1381125" y="723900"/>
                  </a:lnTo>
                  <a:lnTo>
                    <a:pt x="1381125" y="685800"/>
                  </a:lnTo>
                  <a:close/>
                </a:path>
                <a:path w="9572625" h="723900">
                  <a:moveTo>
                    <a:pt x="1381125" y="628650"/>
                  </a:moveTo>
                  <a:lnTo>
                    <a:pt x="1362075" y="628650"/>
                  </a:lnTo>
                  <a:lnTo>
                    <a:pt x="1362075" y="666750"/>
                  </a:lnTo>
                  <a:lnTo>
                    <a:pt x="1381125" y="666750"/>
                  </a:lnTo>
                  <a:lnTo>
                    <a:pt x="1381125" y="628650"/>
                  </a:lnTo>
                  <a:close/>
                </a:path>
                <a:path w="9572625" h="723900">
                  <a:moveTo>
                    <a:pt x="1381125" y="571500"/>
                  </a:moveTo>
                  <a:lnTo>
                    <a:pt x="1362075" y="571500"/>
                  </a:lnTo>
                  <a:lnTo>
                    <a:pt x="1362075" y="609600"/>
                  </a:lnTo>
                  <a:lnTo>
                    <a:pt x="1381125" y="609600"/>
                  </a:lnTo>
                  <a:lnTo>
                    <a:pt x="1381125" y="571500"/>
                  </a:lnTo>
                  <a:close/>
                </a:path>
                <a:path w="9572625" h="723900">
                  <a:moveTo>
                    <a:pt x="1381125" y="514350"/>
                  </a:moveTo>
                  <a:lnTo>
                    <a:pt x="1362075" y="514350"/>
                  </a:lnTo>
                  <a:lnTo>
                    <a:pt x="1362075" y="552450"/>
                  </a:lnTo>
                  <a:lnTo>
                    <a:pt x="1381125" y="552450"/>
                  </a:lnTo>
                  <a:lnTo>
                    <a:pt x="1381125" y="514350"/>
                  </a:lnTo>
                  <a:close/>
                </a:path>
                <a:path w="9572625" h="723900">
                  <a:moveTo>
                    <a:pt x="1381125" y="457200"/>
                  </a:moveTo>
                  <a:lnTo>
                    <a:pt x="1362075" y="457200"/>
                  </a:lnTo>
                  <a:lnTo>
                    <a:pt x="1362075" y="495300"/>
                  </a:lnTo>
                  <a:lnTo>
                    <a:pt x="1381125" y="495300"/>
                  </a:lnTo>
                  <a:lnTo>
                    <a:pt x="1381125" y="457200"/>
                  </a:lnTo>
                  <a:close/>
                </a:path>
                <a:path w="9572625" h="723900">
                  <a:moveTo>
                    <a:pt x="1381125" y="400050"/>
                  </a:moveTo>
                  <a:lnTo>
                    <a:pt x="1362075" y="400050"/>
                  </a:lnTo>
                  <a:lnTo>
                    <a:pt x="1362075" y="438150"/>
                  </a:lnTo>
                  <a:lnTo>
                    <a:pt x="1381125" y="438150"/>
                  </a:lnTo>
                  <a:lnTo>
                    <a:pt x="1381125" y="400050"/>
                  </a:lnTo>
                  <a:close/>
                </a:path>
                <a:path w="9572625" h="723900">
                  <a:moveTo>
                    <a:pt x="1381125" y="342900"/>
                  </a:moveTo>
                  <a:lnTo>
                    <a:pt x="1362075" y="342900"/>
                  </a:lnTo>
                  <a:lnTo>
                    <a:pt x="1362075" y="381000"/>
                  </a:lnTo>
                  <a:lnTo>
                    <a:pt x="1381125" y="381000"/>
                  </a:lnTo>
                  <a:lnTo>
                    <a:pt x="1381125" y="342900"/>
                  </a:lnTo>
                  <a:close/>
                </a:path>
                <a:path w="9572625" h="723900">
                  <a:moveTo>
                    <a:pt x="1381125" y="285750"/>
                  </a:moveTo>
                  <a:lnTo>
                    <a:pt x="1362075" y="285750"/>
                  </a:lnTo>
                  <a:lnTo>
                    <a:pt x="1362075" y="323850"/>
                  </a:lnTo>
                  <a:lnTo>
                    <a:pt x="1381125" y="323850"/>
                  </a:lnTo>
                  <a:lnTo>
                    <a:pt x="1381125" y="285750"/>
                  </a:lnTo>
                  <a:close/>
                </a:path>
                <a:path w="9572625" h="723900">
                  <a:moveTo>
                    <a:pt x="1381125" y="228600"/>
                  </a:moveTo>
                  <a:lnTo>
                    <a:pt x="1362075" y="228600"/>
                  </a:lnTo>
                  <a:lnTo>
                    <a:pt x="1362075" y="266700"/>
                  </a:lnTo>
                  <a:lnTo>
                    <a:pt x="1381125" y="266700"/>
                  </a:lnTo>
                  <a:lnTo>
                    <a:pt x="1381125" y="228600"/>
                  </a:lnTo>
                  <a:close/>
                </a:path>
                <a:path w="9572625" h="723900">
                  <a:moveTo>
                    <a:pt x="1381125" y="171450"/>
                  </a:moveTo>
                  <a:lnTo>
                    <a:pt x="1362075" y="171450"/>
                  </a:lnTo>
                  <a:lnTo>
                    <a:pt x="1362075" y="209550"/>
                  </a:lnTo>
                  <a:lnTo>
                    <a:pt x="1381125" y="209550"/>
                  </a:lnTo>
                  <a:lnTo>
                    <a:pt x="1381125" y="171450"/>
                  </a:lnTo>
                  <a:close/>
                </a:path>
                <a:path w="9572625" h="723900">
                  <a:moveTo>
                    <a:pt x="1381125" y="114300"/>
                  </a:moveTo>
                  <a:lnTo>
                    <a:pt x="1362075" y="114300"/>
                  </a:lnTo>
                  <a:lnTo>
                    <a:pt x="1362075" y="152400"/>
                  </a:lnTo>
                  <a:lnTo>
                    <a:pt x="1381125" y="152400"/>
                  </a:lnTo>
                  <a:lnTo>
                    <a:pt x="1381125" y="114300"/>
                  </a:lnTo>
                  <a:close/>
                </a:path>
                <a:path w="9572625" h="723900">
                  <a:moveTo>
                    <a:pt x="1381125" y="57150"/>
                  </a:moveTo>
                  <a:lnTo>
                    <a:pt x="1362075" y="57150"/>
                  </a:lnTo>
                  <a:lnTo>
                    <a:pt x="1362075" y="95250"/>
                  </a:lnTo>
                  <a:lnTo>
                    <a:pt x="1381125" y="95250"/>
                  </a:lnTo>
                  <a:lnTo>
                    <a:pt x="1381125" y="57150"/>
                  </a:lnTo>
                  <a:close/>
                </a:path>
                <a:path w="9572625" h="723900">
                  <a:moveTo>
                    <a:pt x="1381125" y="0"/>
                  </a:moveTo>
                  <a:lnTo>
                    <a:pt x="1362075" y="0"/>
                  </a:lnTo>
                  <a:lnTo>
                    <a:pt x="1362075" y="38100"/>
                  </a:lnTo>
                  <a:lnTo>
                    <a:pt x="1381125" y="38100"/>
                  </a:lnTo>
                  <a:lnTo>
                    <a:pt x="1381125" y="0"/>
                  </a:lnTo>
                  <a:close/>
                </a:path>
                <a:path w="9572625" h="723900">
                  <a:moveTo>
                    <a:pt x="5314950" y="685800"/>
                  </a:moveTo>
                  <a:lnTo>
                    <a:pt x="5295900" y="685800"/>
                  </a:lnTo>
                  <a:lnTo>
                    <a:pt x="5295900" y="723900"/>
                  </a:lnTo>
                  <a:lnTo>
                    <a:pt x="5314950" y="723900"/>
                  </a:lnTo>
                  <a:lnTo>
                    <a:pt x="5314950" y="685800"/>
                  </a:lnTo>
                  <a:close/>
                </a:path>
                <a:path w="9572625" h="723900">
                  <a:moveTo>
                    <a:pt x="5314950" y="628650"/>
                  </a:moveTo>
                  <a:lnTo>
                    <a:pt x="5295900" y="628650"/>
                  </a:lnTo>
                  <a:lnTo>
                    <a:pt x="5295900" y="666750"/>
                  </a:lnTo>
                  <a:lnTo>
                    <a:pt x="5314950" y="666750"/>
                  </a:lnTo>
                  <a:lnTo>
                    <a:pt x="5314950" y="628650"/>
                  </a:lnTo>
                  <a:close/>
                </a:path>
                <a:path w="9572625" h="723900">
                  <a:moveTo>
                    <a:pt x="5314950" y="571500"/>
                  </a:moveTo>
                  <a:lnTo>
                    <a:pt x="5295900" y="571500"/>
                  </a:lnTo>
                  <a:lnTo>
                    <a:pt x="5295900" y="609600"/>
                  </a:lnTo>
                  <a:lnTo>
                    <a:pt x="5314950" y="609600"/>
                  </a:lnTo>
                  <a:lnTo>
                    <a:pt x="5314950" y="571500"/>
                  </a:lnTo>
                  <a:close/>
                </a:path>
                <a:path w="9572625" h="723900">
                  <a:moveTo>
                    <a:pt x="5314950" y="514350"/>
                  </a:moveTo>
                  <a:lnTo>
                    <a:pt x="5295900" y="514350"/>
                  </a:lnTo>
                  <a:lnTo>
                    <a:pt x="5295900" y="552450"/>
                  </a:lnTo>
                  <a:lnTo>
                    <a:pt x="5314950" y="552450"/>
                  </a:lnTo>
                  <a:lnTo>
                    <a:pt x="5314950" y="514350"/>
                  </a:lnTo>
                  <a:close/>
                </a:path>
                <a:path w="9572625" h="723900">
                  <a:moveTo>
                    <a:pt x="5314950" y="457200"/>
                  </a:moveTo>
                  <a:lnTo>
                    <a:pt x="5295900" y="457200"/>
                  </a:lnTo>
                  <a:lnTo>
                    <a:pt x="5295900" y="495300"/>
                  </a:lnTo>
                  <a:lnTo>
                    <a:pt x="5314950" y="495300"/>
                  </a:lnTo>
                  <a:lnTo>
                    <a:pt x="5314950" y="457200"/>
                  </a:lnTo>
                  <a:close/>
                </a:path>
                <a:path w="9572625" h="723900">
                  <a:moveTo>
                    <a:pt x="5314950" y="400050"/>
                  </a:moveTo>
                  <a:lnTo>
                    <a:pt x="5295900" y="400050"/>
                  </a:lnTo>
                  <a:lnTo>
                    <a:pt x="5295900" y="438150"/>
                  </a:lnTo>
                  <a:lnTo>
                    <a:pt x="5314950" y="438150"/>
                  </a:lnTo>
                  <a:lnTo>
                    <a:pt x="5314950" y="400050"/>
                  </a:lnTo>
                  <a:close/>
                </a:path>
                <a:path w="9572625" h="723900">
                  <a:moveTo>
                    <a:pt x="5314950" y="342900"/>
                  </a:moveTo>
                  <a:lnTo>
                    <a:pt x="5295900" y="342900"/>
                  </a:lnTo>
                  <a:lnTo>
                    <a:pt x="5295900" y="381000"/>
                  </a:lnTo>
                  <a:lnTo>
                    <a:pt x="5314950" y="381000"/>
                  </a:lnTo>
                  <a:lnTo>
                    <a:pt x="5314950" y="342900"/>
                  </a:lnTo>
                  <a:close/>
                </a:path>
                <a:path w="9572625" h="723900">
                  <a:moveTo>
                    <a:pt x="5314950" y="285750"/>
                  </a:moveTo>
                  <a:lnTo>
                    <a:pt x="5295900" y="285750"/>
                  </a:lnTo>
                  <a:lnTo>
                    <a:pt x="5295900" y="323850"/>
                  </a:lnTo>
                  <a:lnTo>
                    <a:pt x="5314950" y="323850"/>
                  </a:lnTo>
                  <a:lnTo>
                    <a:pt x="5314950" y="285750"/>
                  </a:lnTo>
                  <a:close/>
                </a:path>
                <a:path w="9572625" h="723900">
                  <a:moveTo>
                    <a:pt x="5314950" y="228600"/>
                  </a:moveTo>
                  <a:lnTo>
                    <a:pt x="5295900" y="228600"/>
                  </a:lnTo>
                  <a:lnTo>
                    <a:pt x="5295900" y="266700"/>
                  </a:lnTo>
                  <a:lnTo>
                    <a:pt x="5314950" y="266700"/>
                  </a:lnTo>
                  <a:lnTo>
                    <a:pt x="5314950" y="228600"/>
                  </a:lnTo>
                  <a:close/>
                </a:path>
                <a:path w="9572625" h="723900">
                  <a:moveTo>
                    <a:pt x="5314950" y="171450"/>
                  </a:moveTo>
                  <a:lnTo>
                    <a:pt x="5295900" y="171450"/>
                  </a:lnTo>
                  <a:lnTo>
                    <a:pt x="5295900" y="209550"/>
                  </a:lnTo>
                  <a:lnTo>
                    <a:pt x="5314950" y="209550"/>
                  </a:lnTo>
                  <a:lnTo>
                    <a:pt x="5314950" y="171450"/>
                  </a:lnTo>
                  <a:close/>
                </a:path>
                <a:path w="9572625" h="723900">
                  <a:moveTo>
                    <a:pt x="5314950" y="114300"/>
                  </a:moveTo>
                  <a:lnTo>
                    <a:pt x="5295900" y="114300"/>
                  </a:lnTo>
                  <a:lnTo>
                    <a:pt x="5295900" y="152400"/>
                  </a:lnTo>
                  <a:lnTo>
                    <a:pt x="5314950" y="152400"/>
                  </a:lnTo>
                  <a:lnTo>
                    <a:pt x="5314950" y="114300"/>
                  </a:lnTo>
                  <a:close/>
                </a:path>
                <a:path w="9572625" h="723900">
                  <a:moveTo>
                    <a:pt x="5314950" y="57150"/>
                  </a:moveTo>
                  <a:lnTo>
                    <a:pt x="5295900" y="57150"/>
                  </a:lnTo>
                  <a:lnTo>
                    <a:pt x="5295900" y="95250"/>
                  </a:lnTo>
                  <a:lnTo>
                    <a:pt x="5314950" y="95250"/>
                  </a:lnTo>
                  <a:lnTo>
                    <a:pt x="5314950" y="57150"/>
                  </a:lnTo>
                  <a:close/>
                </a:path>
                <a:path w="9572625" h="723900">
                  <a:moveTo>
                    <a:pt x="5314950" y="0"/>
                  </a:moveTo>
                  <a:lnTo>
                    <a:pt x="5295900" y="0"/>
                  </a:lnTo>
                  <a:lnTo>
                    <a:pt x="5295900" y="38100"/>
                  </a:lnTo>
                  <a:lnTo>
                    <a:pt x="5314950" y="38100"/>
                  </a:lnTo>
                  <a:lnTo>
                    <a:pt x="5314950" y="0"/>
                  </a:lnTo>
                  <a:close/>
                </a:path>
                <a:path w="9572625" h="723900">
                  <a:moveTo>
                    <a:pt x="6772275" y="685800"/>
                  </a:moveTo>
                  <a:lnTo>
                    <a:pt x="6753225" y="685800"/>
                  </a:lnTo>
                  <a:lnTo>
                    <a:pt x="6753225" y="723900"/>
                  </a:lnTo>
                  <a:lnTo>
                    <a:pt x="6772275" y="723900"/>
                  </a:lnTo>
                  <a:lnTo>
                    <a:pt x="6772275" y="685800"/>
                  </a:lnTo>
                  <a:close/>
                </a:path>
                <a:path w="9572625" h="723900">
                  <a:moveTo>
                    <a:pt x="6772275" y="628650"/>
                  </a:moveTo>
                  <a:lnTo>
                    <a:pt x="6753225" y="628650"/>
                  </a:lnTo>
                  <a:lnTo>
                    <a:pt x="6753225" y="666750"/>
                  </a:lnTo>
                  <a:lnTo>
                    <a:pt x="6772275" y="666750"/>
                  </a:lnTo>
                  <a:lnTo>
                    <a:pt x="6772275" y="628650"/>
                  </a:lnTo>
                  <a:close/>
                </a:path>
                <a:path w="9572625" h="723900">
                  <a:moveTo>
                    <a:pt x="6772275" y="571500"/>
                  </a:moveTo>
                  <a:lnTo>
                    <a:pt x="6753225" y="571500"/>
                  </a:lnTo>
                  <a:lnTo>
                    <a:pt x="6753225" y="609600"/>
                  </a:lnTo>
                  <a:lnTo>
                    <a:pt x="6772275" y="609600"/>
                  </a:lnTo>
                  <a:lnTo>
                    <a:pt x="6772275" y="571500"/>
                  </a:lnTo>
                  <a:close/>
                </a:path>
                <a:path w="9572625" h="723900">
                  <a:moveTo>
                    <a:pt x="6772275" y="514350"/>
                  </a:moveTo>
                  <a:lnTo>
                    <a:pt x="6753225" y="514350"/>
                  </a:lnTo>
                  <a:lnTo>
                    <a:pt x="6753225" y="552450"/>
                  </a:lnTo>
                  <a:lnTo>
                    <a:pt x="6772275" y="552450"/>
                  </a:lnTo>
                  <a:lnTo>
                    <a:pt x="6772275" y="514350"/>
                  </a:lnTo>
                  <a:close/>
                </a:path>
                <a:path w="9572625" h="723900">
                  <a:moveTo>
                    <a:pt x="6772275" y="457200"/>
                  </a:moveTo>
                  <a:lnTo>
                    <a:pt x="6753225" y="457200"/>
                  </a:lnTo>
                  <a:lnTo>
                    <a:pt x="6753225" y="495300"/>
                  </a:lnTo>
                  <a:lnTo>
                    <a:pt x="6772275" y="495300"/>
                  </a:lnTo>
                  <a:lnTo>
                    <a:pt x="6772275" y="457200"/>
                  </a:lnTo>
                  <a:close/>
                </a:path>
                <a:path w="9572625" h="723900">
                  <a:moveTo>
                    <a:pt x="6772275" y="400050"/>
                  </a:moveTo>
                  <a:lnTo>
                    <a:pt x="6753225" y="400050"/>
                  </a:lnTo>
                  <a:lnTo>
                    <a:pt x="6753225" y="438150"/>
                  </a:lnTo>
                  <a:lnTo>
                    <a:pt x="6772275" y="438150"/>
                  </a:lnTo>
                  <a:lnTo>
                    <a:pt x="6772275" y="400050"/>
                  </a:lnTo>
                  <a:close/>
                </a:path>
                <a:path w="9572625" h="723900">
                  <a:moveTo>
                    <a:pt x="6772275" y="342900"/>
                  </a:moveTo>
                  <a:lnTo>
                    <a:pt x="6753225" y="342900"/>
                  </a:lnTo>
                  <a:lnTo>
                    <a:pt x="6753225" y="381000"/>
                  </a:lnTo>
                  <a:lnTo>
                    <a:pt x="6772275" y="381000"/>
                  </a:lnTo>
                  <a:lnTo>
                    <a:pt x="6772275" y="342900"/>
                  </a:lnTo>
                  <a:close/>
                </a:path>
                <a:path w="9572625" h="723900">
                  <a:moveTo>
                    <a:pt x="6772275" y="285750"/>
                  </a:moveTo>
                  <a:lnTo>
                    <a:pt x="6753225" y="285750"/>
                  </a:lnTo>
                  <a:lnTo>
                    <a:pt x="6753225" y="323850"/>
                  </a:lnTo>
                  <a:lnTo>
                    <a:pt x="6772275" y="323850"/>
                  </a:lnTo>
                  <a:lnTo>
                    <a:pt x="6772275" y="285750"/>
                  </a:lnTo>
                  <a:close/>
                </a:path>
                <a:path w="9572625" h="723900">
                  <a:moveTo>
                    <a:pt x="6772275" y="228600"/>
                  </a:moveTo>
                  <a:lnTo>
                    <a:pt x="6753225" y="228600"/>
                  </a:lnTo>
                  <a:lnTo>
                    <a:pt x="6753225" y="266700"/>
                  </a:lnTo>
                  <a:lnTo>
                    <a:pt x="6772275" y="266700"/>
                  </a:lnTo>
                  <a:lnTo>
                    <a:pt x="6772275" y="228600"/>
                  </a:lnTo>
                  <a:close/>
                </a:path>
                <a:path w="9572625" h="723900">
                  <a:moveTo>
                    <a:pt x="6772275" y="171450"/>
                  </a:moveTo>
                  <a:lnTo>
                    <a:pt x="6753225" y="171450"/>
                  </a:lnTo>
                  <a:lnTo>
                    <a:pt x="6753225" y="209550"/>
                  </a:lnTo>
                  <a:lnTo>
                    <a:pt x="6772275" y="209550"/>
                  </a:lnTo>
                  <a:lnTo>
                    <a:pt x="6772275" y="171450"/>
                  </a:lnTo>
                  <a:close/>
                </a:path>
                <a:path w="9572625" h="723900">
                  <a:moveTo>
                    <a:pt x="6772275" y="114300"/>
                  </a:moveTo>
                  <a:lnTo>
                    <a:pt x="6753225" y="114300"/>
                  </a:lnTo>
                  <a:lnTo>
                    <a:pt x="6753225" y="152400"/>
                  </a:lnTo>
                  <a:lnTo>
                    <a:pt x="6772275" y="152400"/>
                  </a:lnTo>
                  <a:lnTo>
                    <a:pt x="6772275" y="114300"/>
                  </a:lnTo>
                  <a:close/>
                </a:path>
                <a:path w="9572625" h="723900">
                  <a:moveTo>
                    <a:pt x="6772275" y="57150"/>
                  </a:moveTo>
                  <a:lnTo>
                    <a:pt x="6753225" y="57150"/>
                  </a:lnTo>
                  <a:lnTo>
                    <a:pt x="6753225" y="95250"/>
                  </a:lnTo>
                  <a:lnTo>
                    <a:pt x="6772275" y="95250"/>
                  </a:lnTo>
                  <a:lnTo>
                    <a:pt x="6772275" y="57150"/>
                  </a:lnTo>
                  <a:close/>
                </a:path>
                <a:path w="9572625" h="723900">
                  <a:moveTo>
                    <a:pt x="6772275" y="0"/>
                  </a:moveTo>
                  <a:lnTo>
                    <a:pt x="6753225" y="0"/>
                  </a:lnTo>
                  <a:lnTo>
                    <a:pt x="6753225" y="38100"/>
                  </a:lnTo>
                  <a:lnTo>
                    <a:pt x="6772275" y="38100"/>
                  </a:lnTo>
                  <a:lnTo>
                    <a:pt x="6772275" y="0"/>
                  </a:lnTo>
                  <a:close/>
                </a:path>
                <a:path w="9572625" h="723900">
                  <a:moveTo>
                    <a:pt x="8467725" y="285750"/>
                  </a:moveTo>
                  <a:lnTo>
                    <a:pt x="8448675" y="285750"/>
                  </a:lnTo>
                  <a:lnTo>
                    <a:pt x="8448675" y="323850"/>
                  </a:lnTo>
                  <a:lnTo>
                    <a:pt x="8467725" y="323850"/>
                  </a:lnTo>
                  <a:lnTo>
                    <a:pt x="8467725" y="285750"/>
                  </a:lnTo>
                  <a:close/>
                </a:path>
                <a:path w="9572625" h="723900">
                  <a:moveTo>
                    <a:pt x="8467725" y="228600"/>
                  </a:moveTo>
                  <a:lnTo>
                    <a:pt x="8448675" y="228600"/>
                  </a:lnTo>
                  <a:lnTo>
                    <a:pt x="8448675" y="266700"/>
                  </a:lnTo>
                  <a:lnTo>
                    <a:pt x="8467725" y="266700"/>
                  </a:lnTo>
                  <a:lnTo>
                    <a:pt x="8467725" y="228600"/>
                  </a:lnTo>
                  <a:close/>
                </a:path>
                <a:path w="9572625" h="723900">
                  <a:moveTo>
                    <a:pt x="8467725" y="171450"/>
                  </a:moveTo>
                  <a:lnTo>
                    <a:pt x="8448675" y="171450"/>
                  </a:lnTo>
                  <a:lnTo>
                    <a:pt x="8448675" y="209550"/>
                  </a:lnTo>
                  <a:lnTo>
                    <a:pt x="8467725" y="209550"/>
                  </a:lnTo>
                  <a:lnTo>
                    <a:pt x="8467725" y="171450"/>
                  </a:lnTo>
                  <a:close/>
                </a:path>
                <a:path w="9572625" h="723900">
                  <a:moveTo>
                    <a:pt x="8467725" y="114300"/>
                  </a:moveTo>
                  <a:lnTo>
                    <a:pt x="8448675" y="114300"/>
                  </a:lnTo>
                  <a:lnTo>
                    <a:pt x="8448675" y="152400"/>
                  </a:lnTo>
                  <a:lnTo>
                    <a:pt x="8467725" y="152400"/>
                  </a:lnTo>
                  <a:lnTo>
                    <a:pt x="8467725" y="114300"/>
                  </a:lnTo>
                  <a:close/>
                </a:path>
                <a:path w="9572625" h="723900">
                  <a:moveTo>
                    <a:pt x="8467725" y="57150"/>
                  </a:moveTo>
                  <a:lnTo>
                    <a:pt x="8448675" y="57150"/>
                  </a:lnTo>
                  <a:lnTo>
                    <a:pt x="8448675" y="95250"/>
                  </a:lnTo>
                  <a:lnTo>
                    <a:pt x="8467725" y="95250"/>
                  </a:lnTo>
                  <a:lnTo>
                    <a:pt x="8467725" y="57150"/>
                  </a:lnTo>
                  <a:close/>
                </a:path>
                <a:path w="9572625" h="723900">
                  <a:moveTo>
                    <a:pt x="8467725" y="0"/>
                  </a:moveTo>
                  <a:lnTo>
                    <a:pt x="8448675" y="0"/>
                  </a:lnTo>
                  <a:lnTo>
                    <a:pt x="8448675" y="38100"/>
                  </a:lnTo>
                  <a:lnTo>
                    <a:pt x="8467725" y="38100"/>
                  </a:lnTo>
                  <a:lnTo>
                    <a:pt x="8467725" y="0"/>
                  </a:lnTo>
                  <a:close/>
                </a:path>
                <a:path w="9572625" h="723900">
                  <a:moveTo>
                    <a:pt x="9572625" y="685800"/>
                  </a:moveTo>
                  <a:lnTo>
                    <a:pt x="9553575" y="685800"/>
                  </a:lnTo>
                  <a:lnTo>
                    <a:pt x="9553575" y="723900"/>
                  </a:lnTo>
                  <a:lnTo>
                    <a:pt x="9572625" y="723900"/>
                  </a:lnTo>
                  <a:lnTo>
                    <a:pt x="9572625" y="685800"/>
                  </a:lnTo>
                  <a:close/>
                </a:path>
                <a:path w="9572625" h="723900">
                  <a:moveTo>
                    <a:pt x="9572625" y="628650"/>
                  </a:moveTo>
                  <a:lnTo>
                    <a:pt x="9553575" y="628650"/>
                  </a:lnTo>
                  <a:lnTo>
                    <a:pt x="9553575" y="666750"/>
                  </a:lnTo>
                  <a:lnTo>
                    <a:pt x="9572625" y="666750"/>
                  </a:lnTo>
                  <a:lnTo>
                    <a:pt x="9572625" y="628650"/>
                  </a:lnTo>
                  <a:close/>
                </a:path>
                <a:path w="9572625" h="723900">
                  <a:moveTo>
                    <a:pt x="9572625" y="571500"/>
                  </a:moveTo>
                  <a:lnTo>
                    <a:pt x="9553575" y="571500"/>
                  </a:lnTo>
                  <a:lnTo>
                    <a:pt x="9553575" y="609600"/>
                  </a:lnTo>
                  <a:lnTo>
                    <a:pt x="9572625" y="609600"/>
                  </a:lnTo>
                  <a:lnTo>
                    <a:pt x="9572625" y="571500"/>
                  </a:lnTo>
                  <a:close/>
                </a:path>
                <a:path w="9572625" h="723900">
                  <a:moveTo>
                    <a:pt x="9572625" y="514350"/>
                  </a:moveTo>
                  <a:lnTo>
                    <a:pt x="9553575" y="514350"/>
                  </a:lnTo>
                  <a:lnTo>
                    <a:pt x="9553575" y="552450"/>
                  </a:lnTo>
                  <a:lnTo>
                    <a:pt x="9572625" y="552450"/>
                  </a:lnTo>
                  <a:lnTo>
                    <a:pt x="9572625" y="514350"/>
                  </a:lnTo>
                  <a:close/>
                </a:path>
                <a:path w="9572625" h="723900">
                  <a:moveTo>
                    <a:pt x="9572625" y="457200"/>
                  </a:moveTo>
                  <a:lnTo>
                    <a:pt x="9553575" y="457200"/>
                  </a:lnTo>
                  <a:lnTo>
                    <a:pt x="9553575" y="495300"/>
                  </a:lnTo>
                  <a:lnTo>
                    <a:pt x="9572625" y="495300"/>
                  </a:lnTo>
                  <a:lnTo>
                    <a:pt x="9572625" y="457200"/>
                  </a:lnTo>
                  <a:close/>
                </a:path>
                <a:path w="9572625" h="723900">
                  <a:moveTo>
                    <a:pt x="9572625" y="400050"/>
                  </a:moveTo>
                  <a:lnTo>
                    <a:pt x="9553575" y="400050"/>
                  </a:lnTo>
                  <a:lnTo>
                    <a:pt x="9553575" y="438150"/>
                  </a:lnTo>
                  <a:lnTo>
                    <a:pt x="9572625" y="438150"/>
                  </a:lnTo>
                  <a:lnTo>
                    <a:pt x="9572625" y="400050"/>
                  </a:lnTo>
                  <a:close/>
                </a:path>
                <a:path w="9572625" h="723900">
                  <a:moveTo>
                    <a:pt x="9572625" y="342900"/>
                  </a:moveTo>
                  <a:lnTo>
                    <a:pt x="9553575" y="342900"/>
                  </a:lnTo>
                  <a:lnTo>
                    <a:pt x="9553575" y="381000"/>
                  </a:lnTo>
                  <a:lnTo>
                    <a:pt x="9572625" y="381000"/>
                  </a:lnTo>
                  <a:lnTo>
                    <a:pt x="9572625" y="342900"/>
                  </a:lnTo>
                  <a:close/>
                </a:path>
                <a:path w="9572625" h="723900">
                  <a:moveTo>
                    <a:pt x="9572625" y="285750"/>
                  </a:moveTo>
                  <a:lnTo>
                    <a:pt x="9553575" y="285750"/>
                  </a:lnTo>
                  <a:lnTo>
                    <a:pt x="9553575" y="323850"/>
                  </a:lnTo>
                  <a:lnTo>
                    <a:pt x="9572625" y="323850"/>
                  </a:lnTo>
                  <a:lnTo>
                    <a:pt x="9572625" y="285750"/>
                  </a:lnTo>
                  <a:close/>
                </a:path>
                <a:path w="9572625" h="723900">
                  <a:moveTo>
                    <a:pt x="9572625" y="228600"/>
                  </a:moveTo>
                  <a:lnTo>
                    <a:pt x="9553575" y="228600"/>
                  </a:lnTo>
                  <a:lnTo>
                    <a:pt x="9553575" y="266700"/>
                  </a:lnTo>
                  <a:lnTo>
                    <a:pt x="9572625" y="266700"/>
                  </a:lnTo>
                  <a:lnTo>
                    <a:pt x="9572625" y="228600"/>
                  </a:lnTo>
                  <a:close/>
                </a:path>
                <a:path w="9572625" h="723900">
                  <a:moveTo>
                    <a:pt x="9572625" y="171450"/>
                  </a:moveTo>
                  <a:lnTo>
                    <a:pt x="9553575" y="171450"/>
                  </a:lnTo>
                  <a:lnTo>
                    <a:pt x="9553575" y="209550"/>
                  </a:lnTo>
                  <a:lnTo>
                    <a:pt x="9572625" y="209550"/>
                  </a:lnTo>
                  <a:lnTo>
                    <a:pt x="9572625" y="171450"/>
                  </a:lnTo>
                  <a:close/>
                </a:path>
                <a:path w="9572625" h="723900">
                  <a:moveTo>
                    <a:pt x="9572625" y="114300"/>
                  </a:moveTo>
                  <a:lnTo>
                    <a:pt x="9553575" y="114300"/>
                  </a:lnTo>
                  <a:lnTo>
                    <a:pt x="9553575" y="152400"/>
                  </a:lnTo>
                  <a:lnTo>
                    <a:pt x="9572625" y="152400"/>
                  </a:lnTo>
                  <a:lnTo>
                    <a:pt x="9572625" y="114300"/>
                  </a:lnTo>
                  <a:close/>
                </a:path>
                <a:path w="9572625" h="723900">
                  <a:moveTo>
                    <a:pt x="9572625" y="57150"/>
                  </a:moveTo>
                  <a:lnTo>
                    <a:pt x="9553575" y="57150"/>
                  </a:lnTo>
                  <a:lnTo>
                    <a:pt x="9553575" y="95250"/>
                  </a:lnTo>
                  <a:lnTo>
                    <a:pt x="9572625" y="95250"/>
                  </a:lnTo>
                  <a:lnTo>
                    <a:pt x="9572625" y="57150"/>
                  </a:lnTo>
                  <a:close/>
                </a:path>
                <a:path w="9572625" h="723900">
                  <a:moveTo>
                    <a:pt x="9572625" y="0"/>
                  </a:moveTo>
                  <a:lnTo>
                    <a:pt x="9553575" y="0"/>
                  </a:lnTo>
                  <a:lnTo>
                    <a:pt x="9553575" y="38100"/>
                  </a:lnTo>
                  <a:lnTo>
                    <a:pt x="9572625" y="38100"/>
                  </a:lnTo>
                  <a:lnTo>
                    <a:pt x="95726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67105" y="809637"/>
              <a:ext cx="10753725" cy="4429125"/>
            </a:xfrm>
            <a:custGeom>
              <a:avLst/>
              <a:gdLst/>
              <a:ahLst/>
              <a:cxnLst/>
              <a:rect l="l" t="t" r="r" b="b"/>
              <a:pathLst>
                <a:path w="10753725" h="4429125">
                  <a:moveTo>
                    <a:pt x="562813" y="252730"/>
                  </a:moveTo>
                  <a:lnTo>
                    <a:pt x="547547" y="243840"/>
                  </a:lnTo>
                  <a:lnTo>
                    <a:pt x="501180" y="220980"/>
                  </a:lnTo>
                  <a:lnTo>
                    <a:pt x="488467" y="243840"/>
                  </a:lnTo>
                  <a:lnTo>
                    <a:pt x="484124" y="251460"/>
                  </a:lnTo>
                  <a:lnTo>
                    <a:pt x="493077" y="266700"/>
                  </a:lnTo>
                  <a:lnTo>
                    <a:pt x="528104" y="261620"/>
                  </a:lnTo>
                  <a:lnTo>
                    <a:pt x="553783" y="269240"/>
                  </a:lnTo>
                  <a:lnTo>
                    <a:pt x="556882" y="262890"/>
                  </a:lnTo>
                  <a:lnTo>
                    <a:pt x="557618" y="261620"/>
                  </a:lnTo>
                  <a:lnTo>
                    <a:pt x="562813" y="252730"/>
                  </a:lnTo>
                  <a:close/>
                </a:path>
                <a:path w="10753725" h="4429125">
                  <a:moveTo>
                    <a:pt x="625589" y="293370"/>
                  </a:moveTo>
                  <a:lnTo>
                    <a:pt x="613486" y="252730"/>
                  </a:lnTo>
                  <a:lnTo>
                    <a:pt x="605256" y="241300"/>
                  </a:lnTo>
                  <a:lnTo>
                    <a:pt x="617270" y="237490"/>
                  </a:lnTo>
                  <a:lnTo>
                    <a:pt x="616661" y="232410"/>
                  </a:lnTo>
                  <a:lnTo>
                    <a:pt x="615962" y="226060"/>
                  </a:lnTo>
                  <a:lnTo>
                    <a:pt x="615302" y="220980"/>
                  </a:lnTo>
                  <a:lnTo>
                    <a:pt x="584492" y="237490"/>
                  </a:lnTo>
                  <a:lnTo>
                    <a:pt x="588238" y="245110"/>
                  </a:lnTo>
                  <a:lnTo>
                    <a:pt x="591947" y="252730"/>
                  </a:lnTo>
                  <a:lnTo>
                    <a:pt x="595604" y="260350"/>
                  </a:lnTo>
                  <a:lnTo>
                    <a:pt x="599224" y="267970"/>
                  </a:lnTo>
                  <a:lnTo>
                    <a:pt x="598030" y="275590"/>
                  </a:lnTo>
                  <a:lnTo>
                    <a:pt x="596773" y="283210"/>
                  </a:lnTo>
                  <a:lnTo>
                    <a:pt x="595388" y="289560"/>
                  </a:lnTo>
                  <a:lnTo>
                    <a:pt x="618172" y="292100"/>
                  </a:lnTo>
                  <a:lnTo>
                    <a:pt x="625589" y="293370"/>
                  </a:lnTo>
                  <a:close/>
                </a:path>
                <a:path w="10753725" h="4429125">
                  <a:moveTo>
                    <a:pt x="639356" y="179984"/>
                  </a:moveTo>
                  <a:lnTo>
                    <a:pt x="609231" y="179984"/>
                  </a:lnTo>
                  <a:lnTo>
                    <a:pt x="609231" y="194030"/>
                  </a:lnTo>
                  <a:lnTo>
                    <a:pt x="639356" y="194030"/>
                  </a:lnTo>
                  <a:lnTo>
                    <a:pt x="639356" y="179984"/>
                  </a:lnTo>
                  <a:close/>
                </a:path>
                <a:path w="10753725" h="4429125">
                  <a:moveTo>
                    <a:pt x="656107" y="245275"/>
                  </a:moveTo>
                  <a:lnTo>
                    <a:pt x="651891" y="237972"/>
                  </a:lnTo>
                  <a:lnTo>
                    <a:pt x="625805" y="253047"/>
                  </a:lnTo>
                  <a:lnTo>
                    <a:pt x="630008" y="260337"/>
                  </a:lnTo>
                  <a:lnTo>
                    <a:pt x="656107" y="245275"/>
                  </a:lnTo>
                  <a:close/>
                </a:path>
                <a:path w="10753725" h="4429125">
                  <a:moveTo>
                    <a:pt x="656107" y="128739"/>
                  </a:moveTo>
                  <a:lnTo>
                    <a:pt x="630008" y="113652"/>
                  </a:lnTo>
                  <a:lnTo>
                    <a:pt x="625805" y="120967"/>
                  </a:lnTo>
                  <a:lnTo>
                    <a:pt x="651891" y="136017"/>
                  </a:lnTo>
                  <a:lnTo>
                    <a:pt x="656107" y="128739"/>
                  </a:lnTo>
                  <a:close/>
                </a:path>
                <a:path w="10753725" h="4429125">
                  <a:moveTo>
                    <a:pt x="697649" y="283730"/>
                  </a:moveTo>
                  <a:lnTo>
                    <a:pt x="690346" y="279514"/>
                  </a:lnTo>
                  <a:lnTo>
                    <a:pt x="675271" y="305600"/>
                  </a:lnTo>
                  <a:lnTo>
                    <a:pt x="682574" y="309816"/>
                  </a:lnTo>
                  <a:lnTo>
                    <a:pt x="697649" y="283730"/>
                  </a:lnTo>
                  <a:close/>
                </a:path>
                <a:path w="10753725" h="4429125">
                  <a:moveTo>
                    <a:pt x="697649" y="90271"/>
                  </a:moveTo>
                  <a:lnTo>
                    <a:pt x="682574" y="64185"/>
                  </a:lnTo>
                  <a:lnTo>
                    <a:pt x="675271" y="68389"/>
                  </a:lnTo>
                  <a:lnTo>
                    <a:pt x="690333" y="94488"/>
                  </a:lnTo>
                  <a:lnTo>
                    <a:pt x="697649" y="90271"/>
                  </a:lnTo>
                  <a:close/>
                </a:path>
                <a:path w="10753725" h="4429125">
                  <a:moveTo>
                    <a:pt x="740333" y="169710"/>
                  </a:moveTo>
                  <a:lnTo>
                    <a:pt x="680732" y="149377"/>
                  </a:lnTo>
                  <a:lnTo>
                    <a:pt x="732434" y="188455"/>
                  </a:lnTo>
                  <a:lnTo>
                    <a:pt x="732078" y="187096"/>
                  </a:lnTo>
                  <a:lnTo>
                    <a:pt x="731913" y="185953"/>
                  </a:lnTo>
                  <a:lnTo>
                    <a:pt x="731977" y="177863"/>
                  </a:lnTo>
                  <a:lnTo>
                    <a:pt x="735291" y="172593"/>
                  </a:lnTo>
                  <a:lnTo>
                    <a:pt x="740333" y="169710"/>
                  </a:lnTo>
                  <a:close/>
                </a:path>
                <a:path w="10753725" h="4429125">
                  <a:moveTo>
                    <a:pt x="755637" y="296252"/>
                  </a:moveTo>
                  <a:lnTo>
                    <a:pt x="741591" y="296252"/>
                  </a:lnTo>
                  <a:lnTo>
                    <a:pt x="741591" y="326377"/>
                  </a:lnTo>
                  <a:lnTo>
                    <a:pt x="755637" y="326377"/>
                  </a:lnTo>
                  <a:lnTo>
                    <a:pt x="755637" y="296252"/>
                  </a:lnTo>
                  <a:close/>
                </a:path>
                <a:path w="10753725" h="4429125">
                  <a:moveTo>
                    <a:pt x="755637" y="47625"/>
                  </a:moveTo>
                  <a:lnTo>
                    <a:pt x="741591" y="47625"/>
                  </a:lnTo>
                  <a:lnTo>
                    <a:pt x="741591" y="77736"/>
                  </a:lnTo>
                  <a:lnTo>
                    <a:pt x="755637" y="77736"/>
                  </a:lnTo>
                  <a:lnTo>
                    <a:pt x="755637" y="47625"/>
                  </a:lnTo>
                  <a:close/>
                </a:path>
                <a:path w="10753725" h="4429125">
                  <a:moveTo>
                    <a:pt x="759752" y="190373"/>
                  </a:moveTo>
                  <a:lnTo>
                    <a:pt x="759675" y="178003"/>
                  </a:lnTo>
                  <a:lnTo>
                    <a:pt x="754761" y="173101"/>
                  </a:lnTo>
                  <a:lnTo>
                    <a:pt x="742480" y="173101"/>
                  </a:lnTo>
                  <a:lnTo>
                    <a:pt x="737577" y="178003"/>
                  </a:lnTo>
                  <a:lnTo>
                    <a:pt x="737489" y="190373"/>
                  </a:lnTo>
                  <a:lnTo>
                    <a:pt x="742480" y="195364"/>
                  </a:lnTo>
                  <a:lnTo>
                    <a:pt x="754761" y="195364"/>
                  </a:lnTo>
                  <a:lnTo>
                    <a:pt x="759752" y="190373"/>
                  </a:lnTo>
                  <a:close/>
                </a:path>
                <a:path w="10753725" h="4429125">
                  <a:moveTo>
                    <a:pt x="777494" y="398780"/>
                  </a:moveTo>
                  <a:lnTo>
                    <a:pt x="776109" y="393700"/>
                  </a:lnTo>
                  <a:lnTo>
                    <a:pt x="774941" y="388620"/>
                  </a:lnTo>
                  <a:lnTo>
                    <a:pt x="773417" y="382270"/>
                  </a:lnTo>
                  <a:lnTo>
                    <a:pt x="766165" y="391160"/>
                  </a:lnTo>
                  <a:lnTo>
                    <a:pt x="758329" y="400050"/>
                  </a:lnTo>
                  <a:lnTo>
                    <a:pt x="749947" y="408940"/>
                  </a:lnTo>
                  <a:lnTo>
                    <a:pt x="741032" y="419100"/>
                  </a:lnTo>
                  <a:lnTo>
                    <a:pt x="740943" y="422910"/>
                  </a:lnTo>
                  <a:lnTo>
                    <a:pt x="740841" y="426720"/>
                  </a:lnTo>
                  <a:lnTo>
                    <a:pt x="740740" y="429260"/>
                  </a:lnTo>
                  <a:lnTo>
                    <a:pt x="740676" y="430530"/>
                  </a:lnTo>
                  <a:lnTo>
                    <a:pt x="740257" y="440690"/>
                  </a:lnTo>
                  <a:lnTo>
                    <a:pt x="735660" y="447040"/>
                  </a:lnTo>
                  <a:lnTo>
                    <a:pt x="730897" y="454660"/>
                  </a:lnTo>
                  <a:lnTo>
                    <a:pt x="725881" y="461010"/>
                  </a:lnTo>
                  <a:lnTo>
                    <a:pt x="722185" y="445770"/>
                  </a:lnTo>
                  <a:lnTo>
                    <a:pt x="720534" y="439420"/>
                  </a:lnTo>
                  <a:lnTo>
                    <a:pt x="718223" y="430530"/>
                  </a:lnTo>
                  <a:lnTo>
                    <a:pt x="713981" y="415290"/>
                  </a:lnTo>
                  <a:lnTo>
                    <a:pt x="709460" y="400050"/>
                  </a:lnTo>
                  <a:lnTo>
                    <a:pt x="704126" y="392430"/>
                  </a:lnTo>
                  <a:lnTo>
                    <a:pt x="698627" y="383540"/>
                  </a:lnTo>
                  <a:lnTo>
                    <a:pt x="692975" y="374650"/>
                  </a:lnTo>
                  <a:lnTo>
                    <a:pt x="687158" y="367030"/>
                  </a:lnTo>
                  <a:lnTo>
                    <a:pt x="677773" y="364490"/>
                  </a:lnTo>
                  <a:lnTo>
                    <a:pt x="673087" y="363220"/>
                  </a:lnTo>
                  <a:lnTo>
                    <a:pt x="643382" y="355600"/>
                  </a:lnTo>
                  <a:lnTo>
                    <a:pt x="627837" y="353060"/>
                  </a:lnTo>
                  <a:lnTo>
                    <a:pt x="618363" y="344170"/>
                  </a:lnTo>
                  <a:lnTo>
                    <a:pt x="608711" y="335280"/>
                  </a:lnTo>
                  <a:lnTo>
                    <a:pt x="602538" y="337820"/>
                  </a:lnTo>
                  <a:lnTo>
                    <a:pt x="599440" y="340360"/>
                  </a:lnTo>
                  <a:lnTo>
                    <a:pt x="603072" y="349250"/>
                  </a:lnTo>
                  <a:lnTo>
                    <a:pt x="606653" y="358140"/>
                  </a:lnTo>
                  <a:lnTo>
                    <a:pt x="610171" y="367030"/>
                  </a:lnTo>
                  <a:lnTo>
                    <a:pt x="613625" y="375920"/>
                  </a:lnTo>
                  <a:lnTo>
                    <a:pt x="620776" y="372110"/>
                  </a:lnTo>
                  <a:lnTo>
                    <a:pt x="627761" y="368300"/>
                  </a:lnTo>
                  <a:lnTo>
                    <a:pt x="634568" y="364490"/>
                  </a:lnTo>
                  <a:lnTo>
                    <a:pt x="641426" y="370840"/>
                  </a:lnTo>
                  <a:lnTo>
                    <a:pt x="648169" y="375920"/>
                  </a:lnTo>
                  <a:lnTo>
                    <a:pt x="654786" y="382270"/>
                  </a:lnTo>
                  <a:lnTo>
                    <a:pt x="661276" y="387350"/>
                  </a:lnTo>
                  <a:lnTo>
                    <a:pt x="641832" y="401320"/>
                  </a:lnTo>
                  <a:lnTo>
                    <a:pt x="621499" y="415290"/>
                  </a:lnTo>
                  <a:lnTo>
                    <a:pt x="600392" y="429260"/>
                  </a:lnTo>
                  <a:lnTo>
                    <a:pt x="578624" y="443230"/>
                  </a:lnTo>
                  <a:lnTo>
                    <a:pt x="567880" y="419100"/>
                  </a:lnTo>
                  <a:lnTo>
                    <a:pt x="556666" y="396240"/>
                  </a:lnTo>
                  <a:lnTo>
                    <a:pt x="545033" y="372110"/>
                  </a:lnTo>
                  <a:lnTo>
                    <a:pt x="533044" y="347980"/>
                  </a:lnTo>
                  <a:lnTo>
                    <a:pt x="523024" y="349250"/>
                  </a:lnTo>
                  <a:lnTo>
                    <a:pt x="535381" y="378460"/>
                  </a:lnTo>
                  <a:lnTo>
                    <a:pt x="547331" y="406400"/>
                  </a:lnTo>
                  <a:lnTo>
                    <a:pt x="558761" y="434340"/>
                  </a:lnTo>
                  <a:lnTo>
                    <a:pt x="569556" y="462280"/>
                  </a:lnTo>
                  <a:lnTo>
                    <a:pt x="580961" y="455930"/>
                  </a:lnTo>
                  <a:lnTo>
                    <a:pt x="592226" y="450850"/>
                  </a:lnTo>
                  <a:lnTo>
                    <a:pt x="603313" y="444500"/>
                  </a:lnTo>
                  <a:lnTo>
                    <a:pt x="606044" y="443230"/>
                  </a:lnTo>
                  <a:lnTo>
                    <a:pt x="614235" y="439420"/>
                  </a:lnTo>
                  <a:lnTo>
                    <a:pt x="602500" y="477520"/>
                  </a:lnTo>
                  <a:lnTo>
                    <a:pt x="596455" y="491921"/>
                  </a:lnTo>
                  <a:lnTo>
                    <a:pt x="596455" y="588010"/>
                  </a:lnTo>
                  <a:lnTo>
                    <a:pt x="590334" y="599440"/>
                  </a:lnTo>
                  <a:lnTo>
                    <a:pt x="584123" y="610870"/>
                  </a:lnTo>
                  <a:lnTo>
                    <a:pt x="577824" y="621030"/>
                  </a:lnTo>
                  <a:lnTo>
                    <a:pt x="571474" y="631190"/>
                  </a:lnTo>
                  <a:lnTo>
                    <a:pt x="561327" y="628650"/>
                  </a:lnTo>
                  <a:lnTo>
                    <a:pt x="556171" y="626110"/>
                  </a:lnTo>
                  <a:lnTo>
                    <a:pt x="558101" y="618490"/>
                  </a:lnTo>
                  <a:lnTo>
                    <a:pt x="559968" y="609600"/>
                  </a:lnTo>
                  <a:lnTo>
                    <a:pt x="561759" y="600710"/>
                  </a:lnTo>
                  <a:lnTo>
                    <a:pt x="563473" y="590550"/>
                  </a:lnTo>
                  <a:lnTo>
                    <a:pt x="571449" y="585470"/>
                  </a:lnTo>
                  <a:lnTo>
                    <a:pt x="579412" y="579120"/>
                  </a:lnTo>
                  <a:lnTo>
                    <a:pt x="587349" y="574040"/>
                  </a:lnTo>
                  <a:lnTo>
                    <a:pt x="595236" y="567690"/>
                  </a:lnTo>
                  <a:lnTo>
                    <a:pt x="595744" y="574040"/>
                  </a:lnTo>
                  <a:lnTo>
                    <a:pt x="596455" y="588010"/>
                  </a:lnTo>
                  <a:lnTo>
                    <a:pt x="596455" y="491921"/>
                  </a:lnTo>
                  <a:lnTo>
                    <a:pt x="586841" y="500380"/>
                  </a:lnTo>
                  <a:lnTo>
                    <a:pt x="575157" y="511810"/>
                  </a:lnTo>
                  <a:lnTo>
                    <a:pt x="551459" y="532130"/>
                  </a:lnTo>
                  <a:lnTo>
                    <a:pt x="551992" y="547370"/>
                  </a:lnTo>
                  <a:lnTo>
                    <a:pt x="552094" y="551180"/>
                  </a:lnTo>
                  <a:lnTo>
                    <a:pt x="552297" y="558800"/>
                  </a:lnTo>
                  <a:lnTo>
                    <a:pt x="552411" y="566420"/>
                  </a:lnTo>
                  <a:lnTo>
                    <a:pt x="552538" y="577850"/>
                  </a:lnTo>
                  <a:lnTo>
                    <a:pt x="552577" y="586740"/>
                  </a:lnTo>
                  <a:lnTo>
                    <a:pt x="545934" y="591820"/>
                  </a:lnTo>
                  <a:lnTo>
                    <a:pt x="539305" y="595630"/>
                  </a:lnTo>
                  <a:lnTo>
                    <a:pt x="532688" y="600710"/>
                  </a:lnTo>
                  <a:lnTo>
                    <a:pt x="526059" y="604520"/>
                  </a:lnTo>
                  <a:lnTo>
                    <a:pt x="512546" y="622300"/>
                  </a:lnTo>
                  <a:lnTo>
                    <a:pt x="499173" y="638810"/>
                  </a:lnTo>
                  <a:lnTo>
                    <a:pt x="486003" y="654050"/>
                  </a:lnTo>
                  <a:lnTo>
                    <a:pt x="473100" y="666750"/>
                  </a:lnTo>
                  <a:lnTo>
                    <a:pt x="430593" y="671830"/>
                  </a:lnTo>
                  <a:lnTo>
                    <a:pt x="422300" y="657860"/>
                  </a:lnTo>
                  <a:lnTo>
                    <a:pt x="413359" y="642620"/>
                  </a:lnTo>
                  <a:lnTo>
                    <a:pt x="403834" y="624840"/>
                  </a:lnTo>
                  <a:lnTo>
                    <a:pt x="393814" y="605790"/>
                  </a:lnTo>
                  <a:lnTo>
                    <a:pt x="398805" y="586740"/>
                  </a:lnTo>
                  <a:lnTo>
                    <a:pt x="401383" y="576580"/>
                  </a:lnTo>
                  <a:lnTo>
                    <a:pt x="403999" y="566420"/>
                  </a:lnTo>
                  <a:lnTo>
                    <a:pt x="397459" y="547370"/>
                  </a:lnTo>
                  <a:lnTo>
                    <a:pt x="390753" y="528320"/>
                  </a:lnTo>
                  <a:lnTo>
                    <a:pt x="383921" y="508000"/>
                  </a:lnTo>
                  <a:lnTo>
                    <a:pt x="378726" y="492760"/>
                  </a:lnTo>
                  <a:lnTo>
                    <a:pt x="376999" y="487680"/>
                  </a:lnTo>
                  <a:lnTo>
                    <a:pt x="285546" y="492760"/>
                  </a:lnTo>
                  <a:lnTo>
                    <a:pt x="272618" y="480060"/>
                  </a:lnTo>
                  <a:lnTo>
                    <a:pt x="259778" y="468630"/>
                  </a:lnTo>
                  <a:lnTo>
                    <a:pt x="247053" y="455930"/>
                  </a:lnTo>
                  <a:lnTo>
                    <a:pt x="234467" y="443230"/>
                  </a:lnTo>
                  <a:lnTo>
                    <a:pt x="236194" y="422910"/>
                  </a:lnTo>
                  <a:lnTo>
                    <a:pt x="238137" y="402590"/>
                  </a:lnTo>
                  <a:lnTo>
                    <a:pt x="242582" y="361950"/>
                  </a:lnTo>
                  <a:lnTo>
                    <a:pt x="267271" y="331470"/>
                  </a:lnTo>
                  <a:lnTo>
                    <a:pt x="292455" y="300990"/>
                  </a:lnTo>
                  <a:lnTo>
                    <a:pt x="340626" y="293370"/>
                  </a:lnTo>
                  <a:lnTo>
                    <a:pt x="346697" y="292100"/>
                  </a:lnTo>
                  <a:lnTo>
                    <a:pt x="364883" y="288290"/>
                  </a:lnTo>
                  <a:lnTo>
                    <a:pt x="389140" y="284480"/>
                  </a:lnTo>
                  <a:lnTo>
                    <a:pt x="395224" y="309880"/>
                  </a:lnTo>
                  <a:lnTo>
                    <a:pt x="435165" y="335280"/>
                  </a:lnTo>
                  <a:lnTo>
                    <a:pt x="450215" y="314960"/>
                  </a:lnTo>
                  <a:lnTo>
                    <a:pt x="510146" y="330200"/>
                  </a:lnTo>
                  <a:lnTo>
                    <a:pt x="520192" y="323850"/>
                  </a:lnTo>
                  <a:lnTo>
                    <a:pt x="525106" y="321310"/>
                  </a:lnTo>
                  <a:lnTo>
                    <a:pt x="526796" y="314960"/>
                  </a:lnTo>
                  <a:lnTo>
                    <a:pt x="527126" y="313690"/>
                  </a:lnTo>
                  <a:lnTo>
                    <a:pt x="529056" y="306070"/>
                  </a:lnTo>
                  <a:lnTo>
                    <a:pt x="530999" y="299720"/>
                  </a:lnTo>
                  <a:lnTo>
                    <a:pt x="490397" y="292100"/>
                  </a:lnTo>
                  <a:lnTo>
                    <a:pt x="479983" y="274320"/>
                  </a:lnTo>
                  <a:lnTo>
                    <a:pt x="476516" y="269240"/>
                  </a:lnTo>
                  <a:lnTo>
                    <a:pt x="473227" y="267970"/>
                  </a:lnTo>
                  <a:lnTo>
                    <a:pt x="466737" y="264160"/>
                  </a:lnTo>
                  <a:lnTo>
                    <a:pt x="460933" y="285750"/>
                  </a:lnTo>
                  <a:lnTo>
                    <a:pt x="458927" y="292100"/>
                  </a:lnTo>
                  <a:lnTo>
                    <a:pt x="454253" y="287020"/>
                  </a:lnTo>
                  <a:lnTo>
                    <a:pt x="452386" y="284480"/>
                  </a:lnTo>
                  <a:lnTo>
                    <a:pt x="450519" y="281940"/>
                  </a:lnTo>
                  <a:lnTo>
                    <a:pt x="449580" y="280670"/>
                  </a:lnTo>
                  <a:lnTo>
                    <a:pt x="440245" y="270510"/>
                  </a:lnTo>
                  <a:lnTo>
                    <a:pt x="440372" y="267970"/>
                  </a:lnTo>
                  <a:lnTo>
                    <a:pt x="440486" y="265430"/>
                  </a:lnTo>
                  <a:lnTo>
                    <a:pt x="440613" y="262890"/>
                  </a:lnTo>
                  <a:lnTo>
                    <a:pt x="440728" y="260350"/>
                  </a:lnTo>
                  <a:lnTo>
                    <a:pt x="440855" y="257810"/>
                  </a:lnTo>
                  <a:lnTo>
                    <a:pt x="441096" y="251460"/>
                  </a:lnTo>
                  <a:lnTo>
                    <a:pt x="428879" y="242570"/>
                  </a:lnTo>
                  <a:lnTo>
                    <a:pt x="422783" y="237490"/>
                  </a:lnTo>
                  <a:lnTo>
                    <a:pt x="416725" y="233680"/>
                  </a:lnTo>
                  <a:lnTo>
                    <a:pt x="411911" y="231140"/>
                  </a:lnTo>
                  <a:lnTo>
                    <a:pt x="402272" y="227330"/>
                  </a:lnTo>
                  <a:lnTo>
                    <a:pt x="402742" y="232410"/>
                  </a:lnTo>
                  <a:lnTo>
                    <a:pt x="402818" y="233680"/>
                  </a:lnTo>
                  <a:lnTo>
                    <a:pt x="403123" y="238760"/>
                  </a:lnTo>
                  <a:lnTo>
                    <a:pt x="403593" y="245110"/>
                  </a:lnTo>
                  <a:lnTo>
                    <a:pt x="411175" y="248920"/>
                  </a:lnTo>
                  <a:lnTo>
                    <a:pt x="434086" y="264160"/>
                  </a:lnTo>
                  <a:lnTo>
                    <a:pt x="418426" y="281940"/>
                  </a:lnTo>
                  <a:lnTo>
                    <a:pt x="407314" y="267970"/>
                  </a:lnTo>
                  <a:lnTo>
                    <a:pt x="396341" y="254000"/>
                  </a:lnTo>
                  <a:lnTo>
                    <a:pt x="385876" y="242570"/>
                  </a:lnTo>
                  <a:lnTo>
                    <a:pt x="380746" y="236220"/>
                  </a:lnTo>
                  <a:lnTo>
                    <a:pt x="371665" y="241300"/>
                  </a:lnTo>
                  <a:lnTo>
                    <a:pt x="362559" y="245110"/>
                  </a:lnTo>
                  <a:lnTo>
                    <a:pt x="353428" y="250190"/>
                  </a:lnTo>
                  <a:lnTo>
                    <a:pt x="344309" y="254000"/>
                  </a:lnTo>
                  <a:lnTo>
                    <a:pt x="337743" y="262890"/>
                  </a:lnTo>
                  <a:lnTo>
                    <a:pt x="324535" y="283210"/>
                  </a:lnTo>
                  <a:lnTo>
                    <a:pt x="317944" y="292100"/>
                  </a:lnTo>
                  <a:lnTo>
                    <a:pt x="279679" y="287020"/>
                  </a:lnTo>
                  <a:lnTo>
                    <a:pt x="279577" y="241300"/>
                  </a:lnTo>
                  <a:lnTo>
                    <a:pt x="291515" y="242570"/>
                  </a:lnTo>
                  <a:lnTo>
                    <a:pt x="303542" y="242570"/>
                  </a:lnTo>
                  <a:lnTo>
                    <a:pt x="315633" y="243840"/>
                  </a:lnTo>
                  <a:lnTo>
                    <a:pt x="327812" y="243840"/>
                  </a:lnTo>
                  <a:lnTo>
                    <a:pt x="326199" y="241300"/>
                  </a:lnTo>
                  <a:lnTo>
                    <a:pt x="320560" y="232410"/>
                  </a:lnTo>
                  <a:lnTo>
                    <a:pt x="313423" y="220980"/>
                  </a:lnTo>
                  <a:lnTo>
                    <a:pt x="310642" y="215900"/>
                  </a:lnTo>
                  <a:lnTo>
                    <a:pt x="305219" y="203200"/>
                  </a:lnTo>
                  <a:lnTo>
                    <a:pt x="318884" y="199390"/>
                  </a:lnTo>
                  <a:lnTo>
                    <a:pt x="341655" y="193040"/>
                  </a:lnTo>
                  <a:lnTo>
                    <a:pt x="346811" y="186690"/>
                  </a:lnTo>
                  <a:lnTo>
                    <a:pt x="356997" y="176530"/>
                  </a:lnTo>
                  <a:lnTo>
                    <a:pt x="362013" y="170180"/>
                  </a:lnTo>
                  <a:lnTo>
                    <a:pt x="378002" y="170180"/>
                  </a:lnTo>
                  <a:lnTo>
                    <a:pt x="375907" y="161290"/>
                  </a:lnTo>
                  <a:lnTo>
                    <a:pt x="374891" y="157480"/>
                  </a:lnTo>
                  <a:lnTo>
                    <a:pt x="376618" y="156210"/>
                  </a:lnTo>
                  <a:lnTo>
                    <a:pt x="378345" y="154940"/>
                  </a:lnTo>
                  <a:lnTo>
                    <a:pt x="385127" y="147320"/>
                  </a:lnTo>
                  <a:lnTo>
                    <a:pt x="390182" y="158750"/>
                  </a:lnTo>
                  <a:lnTo>
                    <a:pt x="392785" y="165100"/>
                  </a:lnTo>
                  <a:lnTo>
                    <a:pt x="414921" y="165100"/>
                  </a:lnTo>
                  <a:lnTo>
                    <a:pt x="425983" y="166370"/>
                  </a:lnTo>
                  <a:lnTo>
                    <a:pt x="437032" y="166370"/>
                  </a:lnTo>
                  <a:lnTo>
                    <a:pt x="441972" y="154940"/>
                  </a:lnTo>
                  <a:lnTo>
                    <a:pt x="442518" y="153670"/>
                  </a:lnTo>
                  <a:lnTo>
                    <a:pt x="445173" y="148590"/>
                  </a:lnTo>
                  <a:lnTo>
                    <a:pt x="447789" y="142240"/>
                  </a:lnTo>
                  <a:lnTo>
                    <a:pt x="453351" y="143510"/>
                  </a:lnTo>
                  <a:lnTo>
                    <a:pt x="458927" y="146050"/>
                  </a:lnTo>
                  <a:lnTo>
                    <a:pt x="464540" y="147320"/>
                  </a:lnTo>
                  <a:lnTo>
                    <a:pt x="462203" y="142240"/>
                  </a:lnTo>
                  <a:lnTo>
                    <a:pt x="459879" y="137160"/>
                  </a:lnTo>
                  <a:lnTo>
                    <a:pt x="457593" y="132080"/>
                  </a:lnTo>
                  <a:lnTo>
                    <a:pt x="465709" y="130810"/>
                  </a:lnTo>
                  <a:lnTo>
                    <a:pt x="473646" y="128270"/>
                  </a:lnTo>
                  <a:lnTo>
                    <a:pt x="481571" y="127000"/>
                  </a:lnTo>
                  <a:lnTo>
                    <a:pt x="477748" y="124460"/>
                  </a:lnTo>
                  <a:lnTo>
                    <a:pt x="475830" y="123190"/>
                  </a:lnTo>
                  <a:lnTo>
                    <a:pt x="472986" y="120650"/>
                  </a:lnTo>
                  <a:lnTo>
                    <a:pt x="451459" y="124460"/>
                  </a:lnTo>
                  <a:lnTo>
                    <a:pt x="445376" y="116840"/>
                  </a:lnTo>
                  <a:lnTo>
                    <a:pt x="442429" y="113030"/>
                  </a:lnTo>
                  <a:lnTo>
                    <a:pt x="441286" y="113030"/>
                  </a:lnTo>
                  <a:lnTo>
                    <a:pt x="441756" y="111760"/>
                  </a:lnTo>
                  <a:lnTo>
                    <a:pt x="440537" y="110490"/>
                  </a:lnTo>
                  <a:lnTo>
                    <a:pt x="438035" y="106680"/>
                  </a:lnTo>
                  <a:lnTo>
                    <a:pt x="440778" y="105410"/>
                  </a:lnTo>
                  <a:lnTo>
                    <a:pt x="446151" y="104140"/>
                  </a:lnTo>
                  <a:lnTo>
                    <a:pt x="448271" y="100330"/>
                  </a:lnTo>
                  <a:lnTo>
                    <a:pt x="451967" y="95250"/>
                  </a:lnTo>
                  <a:lnTo>
                    <a:pt x="449287" y="93980"/>
                  </a:lnTo>
                  <a:lnTo>
                    <a:pt x="443966" y="93980"/>
                  </a:lnTo>
                  <a:lnTo>
                    <a:pt x="440220" y="96520"/>
                  </a:lnTo>
                  <a:lnTo>
                    <a:pt x="436308" y="99060"/>
                  </a:lnTo>
                  <a:lnTo>
                    <a:pt x="432320" y="101600"/>
                  </a:lnTo>
                  <a:lnTo>
                    <a:pt x="429107" y="105410"/>
                  </a:lnTo>
                  <a:lnTo>
                    <a:pt x="425767" y="110490"/>
                  </a:lnTo>
                  <a:lnTo>
                    <a:pt x="422275" y="115570"/>
                  </a:lnTo>
                  <a:lnTo>
                    <a:pt x="431050" y="120650"/>
                  </a:lnTo>
                  <a:lnTo>
                    <a:pt x="435495" y="124460"/>
                  </a:lnTo>
                  <a:lnTo>
                    <a:pt x="432727" y="129540"/>
                  </a:lnTo>
                  <a:lnTo>
                    <a:pt x="429869" y="135890"/>
                  </a:lnTo>
                  <a:lnTo>
                    <a:pt x="426948" y="142240"/>
                  </a:lnTo>
                  <a:lnTo>
                    <a:pt x="423951" y="148590"/>
                  </a:lnTo>
                  <a:lnTo>
                    <a:pt x="410718" y="152400"/>
                  </a:lnTo>
                  <a:lnTo>
                    <a:pt x="404025" y="154940"/>
                  </a:lnTo>
                  <a:lnTo>
                    <a:pt x="401193" y="147320"/>
                  </a:lnTo>
                  <a:lnTo>
                    <a:pt x="397281" y="138430"/>
                  </a:lnTo>
                  <a:lnTo>
                    <a:pt x="395630" y="134620"/>
                  </a:lnTo>
                  <a:lnTo>
                    <a:pt x="392938" y="129540"/>
                  </a:lnTo>
                  <a:lnTo>
                    <a:pt x="377710" y="134620"/>
                  </a:lnTo>
                  <a:lnTo>
                    <a:pt x="369976" y="138430"/>
                  </a:lnTo>
                  <a:lnTo>
                    <a:pt x="359321" y="133350"/>
                  </a:lnTo>
                  <a:lnTo>
                    <a:pt x="360121" y="125730"/>
                  </a:lnTo>
                  <a:lnTo>
                    <a:pt x="361848" y="113030"/>
                  </a:lnTo>
                  <a:lnTo>
                    <a:pt x="368312" y="109220"/>
                  </a:lnTo>
                  <a:lnTo>
                    <a:pt x="380847" y="104140"/>
                  </a:lnTo>
                  <a:lnTo>
                    <a:pt x="381914" y="102870"/>
                  </a:lnTo>
                  <a:lnTo>
                    <a:pt x="386194" y="97790"/>
                  </a:lnTo>
                  <a:lnTo>
                    <a:pt x="391261" y="91440"/>
                  </a:lnTo>
                  <a:lnTo>
                    <a:pt x="395947" y="87630"/>
                  </a:lnTo>
                  <a:lnTo>
                    <a:pt x="404863" y="85090"/>
                  </a:lnTo>
                  <a:lnTo>
                    <a:pt x="430466" y="81280"/>
                  </a:lnTo>
                  <a:lnTo>
                    <a:pt x="494931" y="85090"/>
                  </a:lnTo>
                  <a:lnTo>
                    <a:pt x="516966" y="87630"/>
                  </a:lnTo>
                  <a:lnTo>
                    <a:pt x="608215" y="83820"/>
                  </a:lnTo>
                  <a:lnTo>
                    <a:pt x="629221" y="82550"/>
                  </a:lnTo>
                  <a:lnTo>
                    <a:pt x="627316" y="81280"/>
                  </a:lnTo>
                  <a:lnTo>
                    <a:pt x="587514" y="54610"/>
                  </a:lnTo>
                  <a:lnTo>
                    <a:pt x="542150" y="30480"/>
                  </a:lnTo>
                  <a:lnTo>
                    <a:pt x="493610" y="13970"/>
                  </a:lnTo>
                  <a:lnTo>
                    <a:pt x="442341" y="2540"/>
                  </a:lnTo>
                  <a:lnTo>
                    <a:pt x="388823" y="0"/>
                  </a:lnTo>
                  <a:lnTo>
                    <a:pt x="346087" y="1993"/>
                  </a:lnTo>
                  <a:lnTo>
                    <a:pt x="346087" y="137160"/>
                  </a:lnTo>
                  <a:lnTo>
                    <a:pt x="340537" y="142240"/>
                  </a:lnTo>
                  <a:lnTo>
                    <a:pt x="337769" y="146050"/>
                  </a:lnTo>
                  <a:lnTo>
                    <a:pt x="309359" y="156210"/>
                  </a:lnTo>
                  <a:lnTo>
                    <a:pt x="310362" y="147320"/>
                  </a:lnTo>
                  <a:lnTo>
                    <a:pt x="311099" y="140970"/>
                  </a:lnTo>
                  <a:lnTo>
                    <a:pt x="312026" y="133350"/>
                  </a:lnTo>
                  <a:lnTo>
                    <a:pt x="312978" y="127000"/>
                  </a:lnTo>
                  <a:lnTo>
                    <a:pt x="305612" y="139700"/>
                  </a:lnTo>
                  <a:lnTo>
                    <a:pt x="301815" y="146050"/>
                  </a:lnTo>
                  <a:lnTo>
                    <a:pt x="295351" y="146050"/>
                  </a:lnTo>
                  <a:lnTo>
                    <a:pt x="282384" y="147320"/>
                  </a:lnTo>
                  <a:lnTo>
                    <a:pt x="283552" y="140970"/>
                  </a:lnTo>
                  <a:lnTo>
                    <a:pt x="284746" y="137160"/>
                  </a:lnTo>
                  <a:lnTo>
                    <a:pt x="285978" y="132080"/>
                  </a:lnTo>
                  <a:lnTo>
                    <a:pt x="292061" y="127000"/>
                  </a:lnTo>
                  <a:lnTo>
                    <a:pt x="298119" y="123190"/>
                  </a:lnTo>
                  <a:lnTo>
                    <a:pt x="304076" y="118110"/>
                  </a:lnTo>
                  <a:lnTo>
                    <a:pt x="304190" y="116840"/>
                  </a:lnTo>
                  <a:lnTo>
                    <a:pt x="304292" y="115570"/>
                  </a:lnTo>
                  <a:lnTo>
                    <a:pt x="304876" y="110490"/>
                  </a:lnTo>
                  <a:lnTo>
                    <a:pt x="322440" y="102870"/>
                  </a:lnTo>
                  <a:lnTo>
                    <a:pt x="327863" y="110490"/>
                  </a:lnTo>
                  <a:lnTo>
                    <a:pt x="333616" y="118110"/>
                  </a:lnTo>
                  <a:lnTo>
                    <a:pt x="339699" y="127000"/>
                  </a:lnTo>
                  <a:lnTo>
                    <a:pt x="346087" y="137160"/>
                  </a:lnTo>
                  <a:lnTo>
                    <a:pt x="346087" y="1993"/>
                  </a:lnTo>
                  <a:lnTo>
                    <a:pt x="282016" y="13970"/>
                  </a:lnTo>
                  <a:lnTo>
                    <a:pt x="232638" y="31750"/>
                  </a:lnTo>
                  <a:lnTo>
                    <a:pt x="186601" y="55880"/>
                  </a:lnTo>
                  <a:lnTo>
                    <a:pt x="144411" y="86360"/>
                  </a:lnTo>
                  <a:lnTo>
                    <a:pt x="148894" y="86360"/>
                  </a:lnTo>
                  <a:lnTo>
                    <a:pt x="153339" y="87630"/>
                  </a:lnTo>
                  <a:lnTo>
                    <a:pt x="157861" y="87630"/>
                  </a:lnTo>
                  <a:lnTo>
                    <a:pt x="160515" y="93980"/>
                  </a:lnTo>
                  <a:lnTo>
                    <a:pt x="163563" y="101600"/>
                  </a:lnTo>
                  <a:lnTo>
                    <a:pt x="167106" y="109220"/>
                  </a:lnTo>
                  <a:lnTo>
                    <a:pt x="168249" y="114300"/>
                  </a:lnTo>
                  <a:lnTo>
                    <a:pt x="169519" y="118110"/>
                  </a:lnTo>
                  <a:lnTo>
                    <a:pt x="170903" y="123190"/>
                  </a:lnTo>
                  <a:lnTo>
                    <a:pt x="145999" y="156210"/>
                  </a:lnTo>
                  <a:lnTo>
                    <a:pt x="140843" y="158750"/>
                  </a:lnTo>
                  <a:lnTo>
                    <a:pt x="135801" y="162560"/>
                  </a:lnTo>
                  <a:lnTo>
                    <a:pt x="130797" y="165100"/>
                  </a:lnTo>
                  <a:lnTo>
                    <a:pt x="128397" y="173990"/>
                  </a:lnTo>
                  <a:lnTo>
                    <a:pt x="126072" y="181610"/>
                  </a:lnTo>
                  <a:lnTo>
                    <a:pt x="123850" y="190500"/>
                  </a:lnTo>
                  <a:lnTo>
                    <a:pt x="121716" y="199390"/>
                  </a:lnTo>
                  <a:lnTo>
                    <a:pt x="115544" y="198120"/>
                  </a:lnTo>
                  <a:lnTo>
                    <a:pt x="98615" y="163830"/>
                  </a:lnTo>
                  <a:lnTo>
                    <a:pt x="96647" y="147320"/>
                  </a:lnTo>
                  <a:lnTo>
                    <a:pt x="96520" y="146050"/>
                  </a:lnTo>
                  <a:lnTo>
                    <a:pt x="95250" y="133350"/>
                  </a:lnTo>
                  <a:lnTo>
                    <a:pt x="82080" y="149860"/>
                  </a:lnTo>
                  <a:lnTo>
                    <a:pt x="69710" y="166370"/>
                  </a:lnTo>
                  <a:lnTo>
                    <a:pt x="58229" y="182880"/>
                  </a:lnTo>
                  <a:lnTo>
                    <a:pt x="47701" y="200660"/>
                  </a:lnTo>
                  <a:lnTo>
                    <a:pt x="49669" y="199390"/>
                  </a:lnTo>
                  <a:lnTo>
                    <a:pt x="51549" y="198120"/>
                  </a:lnTo>
                  <a:lnTo>
                    <a:pt x="53594" y="196850"/>
                  </a:lnTo>
                  <a:lnTo>
                    <a:pt x="57708" y="215900"/>
                  </a:lnTo>
                  <a:lnTo>
                    <a:pt x="62344" y="237490"/>
                  </a:lnTo>
                  <a:lnTo>
                    <a:pt x="67589" y="259080"/>
                  </a:lnTo>
                  <a:lnTo>
                    <a:pt x="73533" y="283210"/>
                  </a:lnTo>
                  <a:lnTo>
                    <a:pt x="61061" y="290830"/>
                  </a:lnTo>
                  <a:lnTo>
                    <a:pt x="49263" y="299720"/>
                  </a:lnTo>
                  <a:lnTo>
                    <a:pt x="38188" y="307340"/>
                  </a:lnTo>
                  <a:lnTo>
                    <a:pt x="27876" y="314960"/>
                  </a:lnTo>
                  <a:lnTo>
                    <a:pt x="20904" y="321310"/>
                  </a:lnTo>
                  <a:lnTo>
                    <a:pt x="14401" y="328930"/>
                  </a:lnTo>
                  <a:lnTo>
                    <a:pt x="8369" y="335280"/>
                  </a:lnTo>
                  <a:lnTo>
                    <a:pt x="2794" y="341630"/>
                  </a:lnTo>
                  <a:lnTo>
                    <a:pt x="1511" y="353060"/>
                  </a:lnTo>
                  <a:lnTo>
                    <a:pt x="508" y="364490"/>
                  </a:lnTo>
                  <a:lnTo>
                    <a:pt x="0" y="374650"/>
                  </a:lnTo>
                  <a:lnTo>
                    <a:pt x="76" y="401320"/>
                  </a:lnTo>
                  <a:lnTo>
                    <a:pt x="127" y="402590"/>
                  </a:lnTo>
                  <a:lnTo>
                    <a:pt x="482" y="412750"/>
                  </a:lnTo>
                  <a:lnTo>
                    <a:pt x="6807" y="461010"/>
                  </a:lnTo>
                  <a:lnTo>
                    <a:pt x="26492" y="488950"/>
                  </a:lnTo>
                  <a:lnTo>
                    <a:pt x="34836" y="491490"/>
                  </a:lnTo>
                  <a:lnTo>
                    <a:pt x="44691" y="502920"/>
                  </a:lnTo>
                  <a:lnTo>
                    <a:pt x="55206" y="514350"/>
                  </a:lnTo>
                  <a:lnTo>
                    <a:pt x="66344" y="524510"/>
                  </a:lnTo>
                  <a:lnTo>
                    <a:pt x="78028" y="535940"/>
                  </a:lnTo>
                  <a:lnTo>
                    <a:pt x="105003" y="576580"/>
                  </a:lnTo>
                  <a:lnTo>
                    <a:pt x="156095" y="603250"/>
                  </a:lnTo>
                  <a:lnTo>
                    <a:pt x="151041" y="619760"/>
                  </a:lnTo>
                  <a:lnTo>
                    <a:pt x="146583" y="635000"/>
                  </a:lnTo>
                  <a:lnTo>
                    <a:pt x="142697" y="648970"/>
                  </a:lnTo>
                  <a:lnTo>
                    <a:pt x="139357" y="661670"/>
                  </a:lnTo>
                  <a:lnTo>
                    <a:pt x="112433" y="662940"/>
                  </a:lnTo>
                  <a:lnTo>
                    <a:pt x="149872" y="695960"/>
                  </a:lnTo>
                  <a:lnTo>
                    <a:pt x="191401" y="723900"/>
                  </a:lnTo>
                  <a:lnTo>
                    <a:pt x="236524" y="746760"/>
                  </a:lnTo>
                  <a:lnTo>
                    <a:pt x="284784" y="763270"/>
                  </a:lnTo>
                  <a:lnTo>
                    <a:pt x="335724" y="774700"/>
                  </a:lnTo>
                  <a:lnTo>
                    <a:pt x="388848" y="777240"/>
                  </a:lnTo>
                  <a:lnTo>
                    <a:pt x="436854" y="774700"/>
                  </a:lnTo>
                  <a:lnTo>
                    <a:pt x="483108" y="765810"/>
                  </a:lnTo>
                  <a:lnTo>
                    <a:pt x="527253" y="751840"/>
                  </a:lnTo>
                  <a:lnTo>
                    <a:pt x="568960" y="734060"/>
                  </a:lnTo>
                  <a:lnTo>
                    <a:pt x="607872" y="709930"/>
                  </a:lnTo>
                  <a:lnTo>
                    <a:pt x="643661" y="681990"/>
                  </a:lnTo>
                  <a:lnTo>
                    <a:pt x="654431" y="671830"/>
                  </a:lnTo>
                  <a:lnTo>
                    <a:pt x="675970" y="651510"/>
                  </a:lnTo>
                  <a:lnTo>
                    <a:pt x="692238" y="631190"/>
                  </a:lnTo>
                  <a:lnTo>
                    <a:pt x="704456" y="615950"/>
                  </a:lnTo>
                  <a:lnTo>
                    <a:pt x="728764" y="577850"/>
                  </a:lnTo>
                  <a:lnTo>
                    <a:pt x="733577" y="567690"/>
                  </a:lnTo>
                  <a:lnTo>
                    <a:pt x="748576" y="535940"/>
                  </a:lnTo>
                  <a:lnTo>
                    <a:pt x="763536" y="492760"/>
                  </a:lnTo>
                  <a:lnTo>
                    <a:pt x="770305" y="461010"/>
                  </a:lnTo>
                  <a:lnTo>
                    <a:pt x="773290" y="447040"/>
                  </a:lnTo>
                  <a:lnTo>
                    <a:pt x="773391" y="445770"/>
                  </a:lnTo>
                  <a:lnTo>
                    <a:pt x="773506" y="444500"/>
                  </a:lnTo>
                  <a:lnTo>
                    <a:pt x="773620" y="443230"/>
                  </a:lnTo>
                  <a:lnTo>
                    <a:pt x="777494" y="398780"/>
                  </a:lnTo>
                  <a:close/>
                </a:path>
                <a:path w="10753725" h="4429125">
                  <a:moveTo>
                    <a:pt x="821944" y="305600"/>
                  </a:moveTo>
                  <a:lnTo>
                    <a:pt x="806881" y="279514"/>
                  </a:lnTo>
                  <a:lnTo>
                    <a:pt x="799579" y="283730"/>
                  </a:lnTo>
                  <a:lnTo>
                    <a:pt x="814641" y="309816"/>
                  </a:lnTo>
                  <a:lnTo>
                    <a:pt x="821944" y="305600"/>
                  </a:lnTo>
                  <a:close/>
                </a:path>
                <a:path w="10753725" h="4429125">
                  <a:moveTo>
                    <a:pt x="821956" y="68389"/>
                  </a:moveTo>
                  <a:lnTo>
                    <a:pt x="814654" y="64185"/>
                  </a:lnTo>
                  <a:lnTo>
                    <a:pt x="799592" y="90271"/>
                  </a:lnTo>
                  <a:lnTo>
                    <a:pt x="806894" y="94488"/>
                  </a:lnTo>
                  <a:lnTo>
                    <a:pt x="821956" y="68389"/>
                  </a:lnTo>
                  <a:close/>
                </a:path>
                <a:path w="10753725" h="4429125">
                  <a:moveTo>
                    <a:pt x="832942" y="140030"/>
                  </a:moveTo>
                  <a:lnTo>
                    <a:pt x="756526" y="169481"/>
                  </a:lnTo>
                  <a:lnTo>
                    <a:pt x="761784" y="172300"/>
                  </a:lnTo>
                  <a:lnTo>
                    <a:pt x="765378" y="177863"/>
                  </a:lnTo>
                  <a:lnTo>
                    <a:pt x="765378" y="185953"/>
                  </a:lnTo>
                  <a:lnTo>
                    <a:pt x="765111" y="187591"/>
                  </a:lnTo>
                  <a:lnTo>
                    <a:pt x="764641" y="189153"/>
                  </a:lnTo>
                  <a:lnTo>
                    <a:pt x="832942" y="140030"/>
                  </a:lnTo>
                  <a:close/>
                </a:path>
                <a:path w="10753725" h="4429125">
                  <a:moveTo>
                    <a:pt x="871410" y="253047"/>
                  </a:moveTo>
                  <a:lnTo>
                    <a:pt x="845324" y="237972"/>
                  </a:lnTo>
                  <a:lnTo>
                    <a:pt x="841108" y="245275"/>
                  </a:lnTo>
                  <a:lnTo>
                    <a:pt x="867206" y="260324"/>
                  </a:lnTo>
                  <a:lnTo>
                    <a:pt x="871410" y="253047"/>
                  </a:lnTo>
                  <a:close/>
                </a:path>
                <a:path w="10753725" h="4429125">
                  <a:moveTo>
                    <a:pt x="871423" y="120967"/>
                  </a:moveTo>
                  <a:lnTo>
                    <a:pt x="867206" y="113665"/>
                  </a:lnTo>
                  <a:lnTo>
                    <a:pt x="841121" y="128739"/>
                  </a:lnTo>
                  <a:lnTo>
                    <a:pt x="845337" y="136017"/>
                  </a:lnTo>
                  <a:lnTo>
                    <a:pt x="871423" y="120967"/>
                  </a:lnTo>
                  <a:close/>
                </a:path>
                <a:path w="10753725" h="4429125">
                  <a:moveTo>
                    <a:pt x="887996" y="179984"/>
                  </a:moveTo>
                  <a:lnTo>
                    <a:pt x="857859" y="179984"/>
                  </a:lnTo>
                  <a:lnTo>
                    <a:pt x="857859" y="194030"/>
                  </a:lnTo>
                  <a:lnTo>
                    <a:pt x="887996" y="194030"/>
                  </a:lnTo>
                  <a:lnTo>
                    <a:pt x="887996" y="179984"/>
                  </a:lnTo>
                  <a:close/>
                </a:path>
                <a:path w="10753725" h="4429125">
                  <a:moveTo>
                    <a:pt x="10753357" y="4391025"/>
                  </a:moveTo>
                  <a:lnTo>
                    <a:pt x="10734307" y="4391025"/>
                  </a:lnTo>
                  <a:lnTo>
                    <a:pt x="10734307" y="4429125"/>
                  </a:lnTo>
                  <a:lnTo>
                    <a:pt x="10753357" y="4429125"/>
                  </a:lnTo>
                  <a:lnTo>
                    <a:pt x="10753357" y="4391025"/>
                  </a:lnTo>
                  <a:close/>
                </a:path>
                <a:path w="10753725" h="4429125">
                  <a:moveTo>
                    <a:pt x="10753357" y="4333875"/>
                  </a:moveTo>
                  <a:lnTo>
                    <a:pt x="10734307" y="4333875"/>
                  </a:lnTo>
                  <a:lnTo>
                    <a:pt x="10734307" y="4371975"/>
                  </a:lnTo>
                  <a:lnTo>
                    <a:pt x="10753357" y="4371975"/>
                  </a:lnTo>
                  <a:lnTo>
                    <a:pt x="10753357" y="4333875"/>
                  </a:lnTo>
                  <a:close/>
                </a:path>
                <a:path w="10753725" h="4429125">
                  <a:moveTo>
                    <a:pt x="10753357" y="4276725"/>
                  </a:moveTo>
                  <a:lnTo>
                    <a:pt x="10734307" y="4276725"/>
                  </a:lnTo>
                  <a:lnTo>
                    <a:pt x="10734307" y="4314825"/>
                  </a:lnTo>
                  <a:lnTo>
                    <a:pt x="10753357" y="4314825"/>
                  </a:lnTo>
                  <a:lnTo>
                    <a:pt x="10753357" y="4276725"/>
                  </a:lnTo>
                  <a:close/>
                </a:path>
                <a:path w="10753725" h="4429125">
                  <a:moveTo>
                    <a:pt x="10753357" y="4219575"/>
                  </a:moveTo>
                  <a:lnTo>
                    <a:pt x="10734307" y="4219575"/>
                  </a:lnTo>
                  <a:lnTo>
                    <a:pt x="10734307" y="4257675"/>
                  </a:lnTo>
                  <a:lnTo>
                    <a:pt x="10753357" y="4257675"/>
                  </a:lnTo>
                  <a:lnTo>
                    <a:pt x="10753357" y="4219575"/>
                  </a:lnTo>
                  <a:close/>
                </a:path>
                <a:path w="10753725" h="4429125">
                  <a:moveTo>
                    <a:pt x="10753357" y="4162425"/>
                  </a:moveTo>
                  <a:lnTo>
                    <a:pt x="10734307" y="4162425"/>
                  </a:lnTo>
                  <a:lnTo>
                    <a:pt x="10734307" y="4200525"/>
                  </a:lnTo>
                  <a:lnTo>
                    <a:pt x="10753357" y="4200525"/>
                  </a:lnTo>
                  <a:lnTo>
                    <a:pt x="10753357" y="4162425"/>
                  </a:lnTo>
                  <a:close/>
                </a:path>
                <a:path w="10753725" h="4429125">
                  <a:moveTo>
                    <a:pt x="10753357" y="4105275"/>
                  </a:moveTo>
                  <a:lnTo>
                    <a:pt x="10734307" y="4105275"/>
                  </a:lnTo>
                  <a:lnTo>
                    <a:pt x="10734307" y="4143375"/>
                  </a:lnTo>
                  <a:lnTo>
                    <a:pt x="10753357" y="4143375"/>
                  </a:lnTo>
                  <a:lnTo>
                    <a:pt x="10753357" y="4105275"/>
                  </a:lnTo>
                  <a:close/>
                </a:path>
                <a:path w="10753725" h="4429125">
                  <a:moveTo>
                    <a:pt x="10753357" y="4048125"/>
                  </a:moveTo>
                  <a:lnTo>
                    <a:pt x="10734307" y="4048125"/>
                  </a:lnTo>
                  <a:lnTo>
                    <a:pt x="10734307" y="4086225"/>
                  </a:lnTo>
                  <a:lnTo>
                    <a:pt x="10753357" y="4086225"/>
                  </a:lnTo>
                  <a:lnTo>
                    <a:pt x="10753357" y="4048125"/>
                  </a:lnTo>
                  <a:close/>
                </a:path>
                <a:path w="10753725" h="4429125">
                  <a:moveTo>
                    <a:pt x="10753357" y="3990975"/>
                  </a:moveTo>
                  <a:lnTo>
                    <a:pt x="10734307" y="3990975"/>
                  </a:lnTo>
                  <a:lnTo>
                    <a:pt x="10734307" y="4029075"/>
                  </a:lnTo>
                  <a:lnTo>
                    <a:pt x="10753357" y="4029075"/>
                  </a:lnTo>
                  <a:lnTo>
                    <a:pt x="10753357" y="399097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635126" y="972624"/>
            <a:ext cx="7112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8000"/>
              </a:lnSpc>
              <a:spcBef>
                <a:spcPts val="95"/>
              </a:spcBef>
            </a:pPr>
            <a:r>
              <a:rPr sz="650" b="1" spc="-7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Limit</a:t>
            </a:r>
            <a:r>
              <a:rPr sz="650" b="1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5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global</a:t>
            </a:r>
            <a:r>
              <a:rPr sz="650" b="1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6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warming</a:t>
            </a:r>
            <a:r>
              <a:rPr sz="650" b="1" spc="5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to</a:t>
            </a:r>
            <a:r>
              <a:rPr sz="650" b="1" spc="-2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well</a:t>
            </a:r>
            <a:r>
              <a:rPr sz="650" b="1" spc="-2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6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below</a:t>
            </a:r>
            <a:r>
              <a:rPr sz="650" b="1" spc="-2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2°C,</a:t>
            </a:r>
            <a:r>
              <a:rPr sz="650" b="1" spc="5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6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and</a:t>
            </a:r>
            <a:r>
              <a:rPr sz="650" b="1" spc="-1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6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preferably</a:t>
            </a:r>
            <a:r>
              <a:rPr sz="650" b="1" spc="-1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650" b="1" spc="-5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1.5°C</a:t>
            </a:r>
            <a:endParaRPr sz="65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77937" y="6421437"/>
            <a:ext cx="3302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000" spc="-40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01</a:t>
            </a:r>
            <a:endParaRPr sz="30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265" y="5776915"/>
            <a:ext cx="1733545" cy="173354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25726" y="5831632"/>
            <a:ext cx="9702165" cy="14032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lang="ru-RU" sz="3800" spc="-34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Значај обрачуна угљеника за ублажавање климатских промена</a:t>
            </a:r>
            <a:endParaRPr sz="3800" dirty="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578" y="5952235"/>
            <a:ext cx="2741414" cy="202703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31151" y="7363126"/>
            <a:ext cx="357187" cy="4018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38368" y="7363126"/>
            <a:ext cx="258960" cy="40183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86627" y="7363125"/>
            <a:ext cx="294679" cy="41969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18858" y="7363125"/>
            <a:ext cx="285750" cy="4196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40514" y="5970094"/>
            <a:ext cx="2062758" cy="213419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537282" y="5496820"/>
            <a:ext cx="1751743" cy="343792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" y="3"/>
            <a:ext cx="14289023" cy="4416325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3795119" y="6304955"/>
            <a:ext cx="1214755" cy="0"/>
          </a:xfrm>
          <a:custGeom>
            <a:avLst/>
            <a:gdLst/>
            <a:ahLst/>
            <a:cxnLst/>
            <a:rect l="l" t="t" r="r" b="b"/>
            <a:pathLst>
              <a:path w="1214754">
                <a:moveTo>
                  <a:pt x="0" y="0"/>
                </a:moveTo>
                <a:lnTo>
                  <a:pt x="1214436" y="0"/>
                </a:lnTo>
              </a:path>
            </a:pathLst>
          </a:custGeom>
          <a:ln w="8929">
            <a:solidFill>
              <a:srgbClr val="DADAD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571700" y="6089356"/>
            <a:ext cx="5532755" cy="7931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5050" spc="-375" dirty="0">
                <a:solidFill>
                  <a:srgbClr val="5B6275"/>
                </a:solidFill>
                <a:latin typeface="Arial MT"/>
                <a:cs typeface="Arial MT"/>
              </a:rPr>
              <a:t>COP24•</a:t>
            </a:r>
            <a:r>
              <a:rPr sz="5050" spc="-560" dirty="0">
                <a:solidFill>
                  <a:srgbClr val="5B6275"/>
                </a:solidFill>
                <a:latin typeface="Arial MT"/>
                <a:cs typeface="Arial MT"/>
              </a:rPr>
              <a:t> </a:t>
            </a:r>
            <a:r>
              <a:rPr sz="5050" spc="-60" dirty="0">
                <a:solidFill>
                  <a:srgbClr val="576777"/>
                </a:solidFill>
                <a:latin typeface="Arial MT"/>
                <a:cs typeface="Arial MT"/>
              </a:rPr>
              <a:t>KA</a:t>
            </a:r>
            <a:r>
              <a:rPr sz="7575" spc="-89" baseline="2000" dirty="0">
                <a:solidFill>
                  <a:srgbClr val="576777"/>
                </a:solidFill>
                <a:latin typeface="Arial MT"/>
                <a:cs typeface="Arial MT"/>
              </a:rPr>
              <a:t>T</a:t>
            </a:r>
            <a:r>
              <a:rPr sz="5050" spc="-60" dirty="0">
                <a:solidFill>
                  <a:srgbClr val="576777"/>
                </a:solidFill>
                <a:latin typeface="Arial MT"/>
                <a:cs typeface="Arial MT"/>
              </a:rPr>
              <a:t>OWICE</a:t>
            </a:r>
            <a:endParaRPr sz="505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92280" y="6889056"/>
            <a:ext cx="5356225" cy="1018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85"/>
              </a:lnSpc>
              <a:spcBef>
                <a:spcPts val="100"/>
              </a:spcBef>
            </a:pPr>
            <a:r>
              <a:rPr sz="2050" spc="-225" dirty="0">
                <a:solidFill>
                  <a:srgbClr val="909090"/>
                </a:solidFill>
                <a:latin typeface="Arial MT"/>
                <a:cs typeface="Arial MT"/>
              </a:rPr>
              <a:t>UNITED</a:t>
            </a:r>
            <a:r>
              <a:rPr sz="2050" spc="15" dirty="0">
                <a:solidFill>
                  <a:srgbClr val="909090"/>
                </a:solidFill>
                <a:latin typeface="Arial MT"/>
                <a:cs typeface="Arial MT"/>
              </a:rPr>
              <a:t> </a:t>
            </a:r>
            <a:r>
              <a:rPr sz="2050" spc="-195" dirty="0">
                <a:solidFill>
                  <a:srgbClr val="A0A0A0"/>
                </a:solidFill>
                <a:latin typeface="Arial MT"/>
                <a:cs typeface="Arial MT"/>
              </a:rPr>
              <a:t>NATION</a:t>
            </a:r>
            <a:r>
              <a:rPr sz="3075" spc="-292" baseline="-3000" dirty="0">
                <a:solidFill>
                  <a:srgbClr val="A0A0A0"/>
                </a:solidFill>
                <a:latin typeface="Arial MT"/>
                <a:cs typeface="Arial MT"/>
              </a:rPr>
              <a:t>S</a:t>
            </a:r>
            <a:r>
              <a:rPr sz="2050" spc="-195" dirty="0">
                <a:solidFill>
                  <a:srgbClr val="757575"/>
                </a:solidFill>
                <a:latin typeface="Arial MT"/>
                <a:cs typeface="Arial MT"/>
              </a:rPr>
              <a:t>CLIMATE</a:t>
            </a:r>
            <a:r>
              <a:rPr sz="2050" spc="-20" dirty="0">
                <a:solidFill>
                  <a:srgbClr val="757575"/>
                </a:solidFill>
                <a:latin typeface="Arial MT"/>
                <a:cs typeface="Arial MT"/>
              </a:rPr>
              <a:t> </a:t>
            </a:r>
            <a:r>
              <a:rPr sz="2050" spc="-270" dirty="0">
                <a:solidFill>
                  <a:srgbClr val="999999"/>
                </a:solidFill>
                <a:latin typeface="Arial MT"/>
                <a:cs typeface="Arial MT"/>
              </a:rPr>
              <a:t>CHANGE</a:t>
            </a:r>
            <a:r>
              <a:rPr sz="2050" dirty="0">
                <a:solidFill>
                  <a:srgbClr val="999999"/>
                </a:solidFill>
                <a:latin typeface="Arial MT"/>
                <a:cs typeface="Arial MT"/>
              </a:rPr>
              <a:t> </a:t>
            </a:r>
            <a:r>
              <a:rPr sz="2050" spc="-305" dirty="0">
                <a:solidFill>
                  <a:srgbClr val="6B6B6B"/>
                </a:solidFill>
                <a:latin typeface="Arial MT"/>
                <a:cs typeface="Arial MT"/>
              </a:rPr>
              <a:t>CONFERENCE</a:t>
            </a:r>
            <a:endParaRPr sz="2050">
              <a:latin typeface="Arial MT"/>
              <a:cs typeface="Arial MT"/>
            </a:endParaRPr>
          </a:p>
          <a:p>
            <a:pPr marL="543560">
              <a:lnSpc>
                <a:spcPts val="5825"/>
              </a:lnSpc>
            </a:pPr>
            <a:r>
              <a:rPr sz="5250" spc="-300" dirty="0">
                <a:solidFill>
                  <a:srgbClr val="525252"/>
                </a:solidFill>
                <a:latin typeface="Arial MT"/>
                <a:cs typeface="Arial MT"/>
              </a:rPr>
              <a:t>POLAN</a:t>
            </a:r>
            <a:endParaRPr sz="52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8132" y="2748525"/>
            <a:ext cx="5541809" cy="1254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2817" y="4203612"/>
            <a:ext cx="6721396" cy="170793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5503" y="6261355"/>
            <a:ext cx="6954966" cy="211331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57724" y="5502183"/>
            <a:ext cx="6289323" cy="263462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827655" y="8154035"/>
            <a:ext cx="11272520" cy="647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65975" marR="5080" indent="1041400" algn="r">
              <a:lnSpc>
                <a:spcPct val="125000"/>
              </a:lnSpc>
              <a:spcBef>
                <a:spcPts val="100"/>
              </a:spcBef>
            </a:pPr>
            <a:r>
              <a:rPr sz="12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FCCC/PA/CMA/2018/3/Add.2</a:t>
            </a:r>
            <a:endParaRPr sz="120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270"/>
              </a:spcBef>
            </a:pP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Myrhe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et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al.,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2013.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Anthropogenic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and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Natural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Radiative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Forcing,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Climate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Change: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The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physical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basis.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Contribution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of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Working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Group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8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to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the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Fifth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Assessment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report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of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IPCC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28951" y="482600"/>
            <a:ext cx="86868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spc="-191" dirty="0">
                <a:latin typeface="Trebuchet MS" panose="020B0603020202020204"/>
                <a:cs typeface="Trebuchet MS" panose="020B0603020202020204"/>
              </a:rPr>
              <a:t>"</a:t>
            </a:r>
            <a:r>
              <a:rPr lang="sr-Cyrl-RS" sz="4800" spc="-191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lang="sr-Cyrl-RS" sz="4800" spc="-191" dirty="0" err="1">
                <a:latin typeface="Trebuchet MS" panose="020B0603020202020204"/>
                <a:cs typeface="Trebuchet MS" panose="020B0603020202020204"/>
              </a:rPr>
              <a:t>Катовички</a:t>
            </a:r>
            <a:r>
              <a:rPr lang="sr-Cyrl-RS" sz="4800" spc="-191" dirty="0">
                <a:latin typeface="Trebuchet MS" panose="020B0603020202020204"/>
                <a:cs typeface="Trebuchet MS" panose="020B0603020202020204"/>
              </a:rPr>
              <a:t> климатски пакет </a:t>
            </a:r>
            <a:r>
              <a:rPr sz="4800" spc="-170" dirty="0">
                <a:latin typeface="Trebuchet MS" panose="020B0603020202020204"/>
                <a:cs typeface="Trebuchet MS" panose="020B0603020202020204"/>
              </a:rPr>
              <a:t>"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4328" y="1349376"/>
            <a:ext cx="12557760" cy="1133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Дефинише основне процедуре и механизме који чине Париски споразум оперативним</a:t>
            </a:r>
          </a:p>
          <a:p>
            <a:pPr algn="ctr">
              <a:spcBef>
                <a:spcPts val="100"/>
              </a:spcBef>
            </a:pP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Успоставити </a:t>
            </a:r>
            <a:r>
              <a:rPr lang="ru-RU" sz="1800" b="1" dirty="0">
                <a:solidFill>
                  <a:srgbClr val="002046"/>
                </a:solidFill>
                <a:latin typeface="Arial MT"/>
                <a:cs typeface="Arial MT"/>
              </a:rPr>
              <a:t>ефикасан међународни систем за промоцију и праћење напретка</a:t>
            </a: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, уз истовремено пружање земљама средстава за успостављање националних система за спровођење Споразума. Омогућити земљама да </a:t>
            </a:r>
            <a:r>
              <a:rPr lang="ru-RU" sz="1800" b="1" dirty="0">
                <a:solidFill>
                  <a:srgbClr val="002046"/>
                </a:solidFill>
                <a:latin typeface="Arial MT"/>
                <a:cs typeface="Arial MT"/>
              </a:rPr>
              <a:t>транспарентно спроводе свој део акција како би се суочиле са глобалним изазовом климатских промена</a:t>
            </a: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.</a:t>
            </a: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301661" y="2587447"/>
            <a:ext cx="2519569" cy="31875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56425" y="3360243"/>
            <a:ext cx="4832436" cy="201391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8612" y="2071687"/>
            <a:ext cx="6010274" cy="38957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76353" y="2908300"/>
            <a:ext cx="11504295" cy="185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30700" marR="5080" indent="-4318635" algn="ctr">
              <a:lnSpc>
                <a:spcPct val="125000"/>
              </a:lnSpc>
              <a:spcBef>
                <a:spcPts val="100"/>
              </a:spcBef>
            </a:pPr>
            <a:r>
              <a:rPr lang="ru-RU" sz="4800" spc="1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МЕЂУВЛАДИН ПАНЕЛ ЗА КЛИМАТСКЕ ПРОМЕНЕ </a:t>
            </a:r>
            <a:r>
              <a:rPr lang="sr-Latn-RS" sz="4800" spc="1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(IPCC)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63560" y="7010400"/>
            <a:ext cx="5038090" cy="10204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7428" y="1263652"/>
            <a:ext cx="9356725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250" b="0" spc="-150" dirty="0">
                <a:latin typeface="Arial Black" panose="020B0A04020102020204"/>
                <a:cs typeface="Arial Black" panose="020B0A04020102020204"/>
              </a:rPr>
              <a:t>Основана 1988. године од стране СМО и </a:t>
            </a:r>
            <a:r>
              <a:rPr lang="sr-Latn-RS" sz="2250" b="0" spc="-150" dirty="0">
                <a:latin typeface="Arial Black" panose="020B0A04020102020204"/>
                <a:cs typeface="Arial Black" panose="020B0A04020102020204"/>
              </a:rPr>
              <a:t>UNEP</a:t>
            </a:r>
            <a:r>
              <a:rPr lang="ru-RU" sz="2250" b="0" spc="-150" dirty="0">
                <a:latin typeface="Arial Black" panose="020B0A04020102020204"/>
                <a:cs typeface="Arial Black" panose="020B0A04020102020204"/>
              </a:rPr>
              <a:t>-а са циљем</a:t>
            </a:r>
            <a:r>
              <a:rPr sz="2250" b="0" spc="-25" dirty="0">
                <a:latin typeface="Arial Black" panose="020B0A04020102020204"/>
                <a:cs typeface="Arial Black" panose="020B0A04020102020204"/>
              </a:rPr>
              <a:t>:</a:t>
            </a:r>
            <a:endParaRPr sz="2250" dirty="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7425" y="1606553"/>
            <a:ext cx="12167870" cy="318388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77800" indent="-165100">
              <a:spcBef>
                <a:spcPts val="775"/>
              </a:spcBef>
              <a:buChar char="-"/>
              <a:tabLst>
                <a:tab pos="177800" algn="l"/>
              </a:tabLst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Спроводити периодичне процене науке, утицаја и социо-економских аспеката климатских промена, као и опција за прилагођавање и ублажавање како би се решили исти проблеми (радне групе);</a:t>
            </a:r>
          </a:p>
          <a:p>
            <a:pPr marL="177800" indent="-165100">
              <a:spcBef>
                <a:spcPts val="775"/>
              </a:spcBef>
              <a:buChar char="-"/>
              <a:tabLst>
                <a:tab pos="177800" algn="l"/>
              </a:tabLst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Процењивати и развијати, где је потребно, методологије као што су Смернице IPCC-а за националне инвентаре гасова стаклене баште;</a:t>
            </a:r>
          </a:p>
          <a:p>
            <a:pPr marL="177800" indent="-165100">
              <a:spcBef>
                <a:spcPts val="775"/>
              </a:spcBef>
              <a:buChar char="-"/>
              <a:tabLst>
                <a:tab pos="177800" algn="l"/>
              </a:tabLst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Пружати научне/техничке/социо-економске савете, по захтеву, UNFCCC-у и његових тела.</a:t>
            </a:r>
          </a:p>
          <a:p>
            <a:pPr marL="12700" marR="389255">
              <a:lnSpc>
                <a:spcPct val="125000"/>
              </a:lnSpc>
              <a:tabLst>
                <a:tab pos="177800" algn="l"/>
              </a:tabLst>
            </a:pPr>
            <a:endParaRPr sz="225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5850" y="4867275"/>
            <a:ext cx="3938905" cy="3866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8895" y="4857750"/>
            <a:ext cx="5653405" cy="390017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877550" y="7556500"/>
            <a:ext cx="3155315" cy="281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49605">
              <a:lnSpc>
                <a:spcPct val="125000"/>
              </a:lnSpc>
              <a:spcBef>
                <a:spcPts val="100"/>
              </a:spcBef>
            </a:pPr>
            <a:r>
              <a:rPr sz="14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 </a:t>
            </a:r>
            <a:r>
              <a:rPr sz="14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</a:t>
            </a:r>
            <a:r>
              <a:rPr sz="14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4"/>
              </a:rPr>
              <a:t>www.ipcc.ch/</a:t>
            </a:r>
            <a:endParaRPr sz="140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6951" y="415925"/>
            <a:ext cx="3761104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0" spc="-175" dirty="0">
                <a:latin typeface="Arial Black" panose="020B0A04020102020204"/>
                <a:cs typeface="Arial Black" panose="020B0A04020102020204"/>
              </a:rPr>
              <a:t>Три радне групе</a:t>
            </a:r>
            <a:endParaRPr sz="2700" dirty="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1552" y="7785103"/>
            <a:ext cx="1103185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700" dirty="0">
                <a:solidFill>
                  <a:srgbClr val="002046"/>
                </a:solidFill>
                <a:latin typeface="Arial MT"/>
                <a:cs typeface="Arial MT"/>
              </a:rPr>
              <a:t>-</a:t>
            </a:r>
            <a:r>
              <a:rPr sz="2700" spc="-65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ru-RU" sz="2700" dirty="0">
                <a:solidFill>
                  <a:srgbClr val="002046"/>
                </a:solidFill>
                <a:latin typeface="Arial MT"/>
                <a:cs typeface="Arial MT"/>
              </a:rPr>
              <a:t>„Радна група за националне инвентаре гасова стаклене баште“ </a:t>
            </a:r>
            <a:r>
              <a:rPr sz="2700" spc="-55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sz="2700" spc="-170" dirty="0">
                <a:solidFill>
                  <a:srgbClr val="002046"/>
                </a:solidFill>
                <a:latin typeface="Arial MT"/>
                <a:cs typeface="Arial MT"/>
              </a:rPr>
              <a:t>(IPCC</a:t>
            </a:r>
            <a:r>
              <a:rPr sz="2700" spc="-50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sz="2700" spc="-45" dirty="0">
                <a:solidFill>
                  <a:srgbClr val="002046"/>
                </a:solidFill>
                <a:latin typeface="Arial MT"/>
                <a:cs typeface="Arial MT"/>
              </a:rPr>
              <a:t>TFI)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6951" y="1153160"/>
            <a:ext cx="6991984" cy="658114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211455" indent="-198755">
              <a:spcBef>
                <a:spcPts val="970"/>
              </a:spcBef>
              <a:buChar char="-"/>
              <a:tabLst>
                <a:tab pos="210820" algn="l"/>
              </a:tabLst>
            </a:pPr>
            <a:r>
              <a:rPr lang="sr-Cyrl-RS" sz="2700" dirty="0">
                <a:solidFill>
                  <a:srgbClr val="002046"/>
                </a:solidFill>
                <a:latin typeface="Arial MT"/>
                <a:cs typeface="Arial MT"/>
              </a:rPr>
              <a:t>Основе физичке науке</a:t>
            </a:r>
          </a:p>
          <a:p>
            <a:pPr marL="211455" indent="-198755">
              <a:spcBef>
                <a:spcPts val="970"/>
              </a:spcBef>
              <a:buChar char="-"/>
              <a:tabLst>
                <a:tab pos="210820" algn="l"/>
              </a:tabLst>
            </a:pP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Пружа </a:t>
            </a:r>
            <a:r>
              <a:rPr lang="ru-RU" sz="1800" b="1" dirty="0">
                <a:solidFill>
                  <a:srgbClr val="002046"/>
                </a:solidFill>
                <a:latin typeface="Arial MT"/>
                <a:cs typeface="Arial MT"/>
              </a:rPr>
              <a:t>најновије физичко разумевање климатског система и климатских промена</a:t>
            </a:r>
            <a:r>
              <a:rPr lang="ru-RU" sz="1800" dirty="0">
                <a:solidFill>
                  <a:srgbClr val="002046"/>
                </a:solidFill>
                <a:latin typeface="Arial MT"/>
                <a:cs typeface="Arial MT"/>
              </a:rPr>
              <a:t>, обједињујући најновија достигнућа у науци о клими и комбинујући вишеструке изворе података из палеоклиме, посматрања, разумевања процеса и глобалних и регионалних климатских симулација.</a:t>
            </a:r>
            <a:endParaRPr sz="18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350" dirty="0">
              <a:latin typeface="Arial MT"/>
              <a:cs typeface="Arial MT"/>
            </a:endParaRPr>
          </a:p>
          <a:p>
            <a:pPr marL="211455" indent="-198755">
              <a:buChar char="-"/>
              <a:tabLst>
                <a:tab pos="210820" algn="l"/>
              </a:tabLst>
            </a:pPr>
            <a:r>
              <a:rPr lang="sr-Cyrl-RS" sz="2700" spc="50" dirty="0">
                <a:solidFill>
                  <a:srgbClr val="002046"/>
                </a:solidFill>
                <a:latin typeface="Arial MT"/>
                <a:cs typeface="Arial MT"/>
              </a:rPr>
              <a:t>Утицаји, адаптација и рањивост</a:t>
            </a:r>
          </a:p>
          <a:p>
            <a:pPr marL="211455" indent="-198755">
              <a:buChar char="-"/>
              <a:tabLst>
                <a:tab pos="210820" algn="l"/>
              </a:tabLst>
            </a:pPr>
            <a:r>
              <a:rPr lang="ru-RU" sz="1800" spc="-30" dirty="0">
                <a:solidFill>
                  <a:srgbClr val="002046"/>
                </a:solidFill>
                <a:latin typeface="Arial MT"/>
                <a:cs typeface="Arial MT"/>
              </a:rPr>
              <a:t>Процењује </a:t>
            </a:r>
            <a:r>
              <a:rPr lang="ru-RU" sz="1800" b="1" spc="-30" dirty="0">
                <a:solidFill>
                  <a:srgbClr val="002046"/>
                </a:solidFill>
                <a:latin typeface="Arial MT"/>
                <a:cs typeface="Arial MT"/>
              </a:rPr>
              <a:t>утицаје климатских промена, испитујући екосистеме, биодиверзитет и људске заједнице на глобалном и регионалном нивоу</a:t>
            </a:r>
            <a:r>
              <a:rPr lang="ru-RU" sz="1800" spc="-30" dirty="0">
                <a:solidFill>
                  <a:srgbClr val="002046"/>
                </a:solidFill>
                <a:latin typeface="Arial MT"/>
                <a:cs typeface="Arial MT"/>
              </a:rPr>
              <a:t>. Такође разматра рањивости, капацитете и ограничења природног света и људских друштава да се прилагоде климатским променама.</a:t>
            </a:r>
            <a:endParaRPr sz="1800" dirty="0">
              <a:latin typeface="Arial MT"/>
              <a:cs typeface="Arial MT"/>
            </a:endParaRPr>
          </a:p>
          <a:p>
            <a:pPr marL="211455" indent="-198755">
              <a:buChar char="-"/>
              <a:tabLst>
                <a:tab pos="210820" algn="l"/>
              </a:tabLst>
            </a:pPr>
            <a:r>
              <a:rPr lang="sr-Cyrl-RS" sz="2700" spc="100" dirty="0">
                <a:solidFill>
                  <a:srgbClr val="002046"/>
                </a:solidFill>
                <a:latin typeface="Arial MT"/>
                <a:cs typeface="Arial MT"/>
              </a:rPr>
              <a:t>Ублажавање климатских промена</a:t>
            </a:r>
            <a:endParaRPr sz="2700" dirty="0">
              <a:latin typeface="Arial MT"/>
              <a:cs typeface="Arial MT"/>
            </a:endParaRPr>
          </a:p>
          <a:p>
            <a:pPr marL="250190" marR="142240">
              <a:lnSpc>
                <a:spcPct val="125000"/>
              </a:lnSpc>
              <a:spcBef>
                <a:spcPts val="255"/>
              </a:spcBef>
            </a:pPr>
            <a:r>
              <a:rPr lang="sr-Cyrl-RS" sz="1800" dirty="0">
                <a:solidFill>
                  <a:srgbClr val="002046"/>
                </a:solidFill>
                <a:latin typeface="Arial MT"/>
                <a:cs typeface="Arial MT"/>
              </a:rPr>
              <a:t>Пружа </a:t>
            </a:r>
            <a:r>
              <a:rPr lang="sr-Cyrl-RS" sz="1800" b="1" dirty="0">
                <a:solidFill>
                  <a:srgbClr val="002046"/>
                </a:solidFill>
                <a:latin typeface="Arial MT"/>
                <a:cs typeface="Arial MT"/>
              </a:rPr>
              <a:t>ажурирану глобалну процену напретка и обавеза у ублажавању климатских промена и испитује изворе глобалних емисија</a:t>
            </a:r>
            <a:r>
              <a:rPr lang="sr-Cyrl-RS" sz="1800" dirty="0">
                <a:solidFill>
                  <a:srgbClr val="002046"/>
                </a:solidFill>
                <a:latin typeface="Arial MT"/>
                <a:cs typeface="Arial MT"/>
              </a:rPr>
              <a:t>. Објашњава еволуцију напора за смањење и ублажавање емисија, процењујући утицај националних климатских обавеза у односу на дугорочне циљеве емисија.</a:t>
            </a:r>
            <a:r>
              <a:rPr sz="1800" spc="-10" dirty="0">
                <a:solidFill>
                  <a:srgbClr val="002046"/>
                </a:solidFill>
                <a:latin typeface="Arial MT"/>
                <a:cs typeface="Arial MT"/>
              </a:rPr>
              <a:t>.</a:t>
            </a:r>
            <a:endParaRPr sz="1800" dirty="0">
              <a:latin typeface="Arial MT"/>
              <a:cs typeface="Arial M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221980" y="492125"/>
            <a:ext cx="5960745" cy="7995285"/>
            <a:chOff x="8229600" y="495300"/>
            <a:chExt cx="5972175" cy="637222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29600" y="495300"/>
              <a:ext cx="2011708" cy="258127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1750" y="2457450"/>
              <a:ext cx="2019299" cy="25812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201526" y="4286250"/>
              <a:ext cx="2000248" cy="25812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9570" y="6200775"/>
            <a:ext cx="3878580" cy="250952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8150" y="7404100"/>
            <a:ext cx="9591675" cy="13004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48150" y="6200775"/>
            <a:ext cx="9601200" cy="123571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71550" y="774703"/>
            <a:ext cx="10093960" cy="5299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82320">
              <a:lnSpc>
                <a:spcPct val="125000"/>
              </a:lnSpc>
              <a:spcBef>
                <a:spcPts val="100"/>
              </a:spcBef>
            </a:pP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IPCC 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је основао </a:t>
            </a: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IPCC TFI 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на својој 14. седници (октобар 1998.) ради надгледања Националног програма инвентара гасова стаклене баште </a:t>
            </a: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IPCC-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а (</a:t>
            </a: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IPCC-NGGIP).</a:t>
            </a:r>
            <a:endParaRPr lang="sr-Cyrl-RS" sz="2250" dirty="0">
              <a:solidFill>
                <a:srgbClr val="002046"/>
              </a:solidFill>
              <a:latin typeface="Arial MT"/>
              <a:cs typeface="Arial MT"/>
            </a:endParaRPr>
          </a:p>
          <a:p>
            <a:pPr marL="12700" marR="782320">
              <a:lnSpc>
                <a:spcPct val="125000"/>
              </a:lnSpc>
              <a:spcBef>
                <a:spcPts val="100"/>
              </a:spcBef>
            </a:pP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TFI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/Радна група</a:t>
            </a: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је одговорна за међународно договорене методологије које се користе за израчунавање националних </a:t>
            </a:r>
            <a:r>
              <a:rPr lang="sr-Cyrl-RS" sz="2250" dirty="0" err="1">
                <a:solidFill>
                  <a:srgbClr val="002046"/>
                </a:solidFill>
                <a:latin typeface="Arial MT"/>
                <a:cs typeface="Arial MT"/>
              </a:rPr>
              <a:t>антропогених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 емисија и уклањања гасова стаклене баште од стране потписница </a:t>
            </a:r>
            <a:r>
              <a:rPr lang="sr-Latn-RS" sz="2250" dirty="0">
                <a:solidFill>
                  <a:srgbClr val="002046"/>
                </a:solidFill>
                <a:latin typeface="Arial MT"/>
                <a:cs typeface="Arial MT"/>
              </a:rPr>
              <a:t>UNFCCC-</a:t>
            </a:r>
            <a:r>
              <a:rPr lang="sr-Cyrl-RS" sz="2250" dirty="0">
                <a:solidFill>
                  <a:srgbClr val="002046"/>
                </a:solidFill>
                <a:latin typeface="Arial MT"/>
                <a:cs typeface="Arial MT"/>
              </a:rPr>
              <a:t>а и Париског споразума.</a:t>
            </a:r>
          </a:p>
          <a:p>
            <a:pPr marL="12700" marR="782320">
              <a:lnSpc>
                <a:spcPct val="125000"/>
              </a:lnSpc>
              <a:spcBef>
                <a:spcPts val="100"/>
              </a:spcBef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Развити и побољшати/усавршити међународне методологије за процену и извештавање о националним емисијама гасова стаклене баште и секвестрацији угљеника,</a:t>
            </a:r>
          </a:p>
          <a:p>
            <a:pPr marL="12700" marR="782320">
              <a:lnSpc>
                <a:spcPct val="125000"/>
              </a:lnSpc>
              <a:spcBef>
                <a:spcPts val="100"/>
              </a:spcBef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-Подстаћи земље чланице да усвоје развијене методологије,</a:t>
            </a:r>
          </a:p>
          <a:p>
            <a:pPr marL="12700" marR="782320">
              <a:lnSpc>
                <a:spcPct val="125000"/>
              </a:lnSpc>
              <a:spcBef>
                <a:spcPts val="100"/>
              </a:spcBef>
            </a:pPr>
            <a:r>
              <a:rPr lang="ru-RU" sz="2250" dirty="0">
                <a:solidFill>
                  <a:srgbClr val="002046"/>
                </a:solidFill>
                <a:latin typeface="Arial MT"/>
                <a:cs typeface="Arial MT"/>
              </a:rPr>
              <a:t>-Успоставити и одржавати базу података фактора емисије. IPCC</a:t>
            </a:r>
            <a:endParaRPr sz="2250" dirty="0">
              <a:latin typeface="Arial MT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0601325" y="363220"/>
            <a:ext cx="3363595" cy="5655310"/>
            <a:chOff x="10601324" y="1019175"/>
            <a:chExt cx="2314575" cy="443865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01324" y="1019175"/>
              <a:ext cx="1904999" cy="23145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53774" y="3333750"/>
              <a:ext cx="1762124" cy="21240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7903" y="1730376"/>
            <a:ext cx="12341225" cy="511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442595" algn="just">
              <a:lnSpc>
                <a:spcPct val="125000"/>
              </a:lnSpc>
              <a:spcBef>
                <a:spcPts val="100"/>
              </a:spcBef>
            </a:pPr>
            <a:r>
              <a:rPr lang="ru-RU" sz="2400" dirty="0">
                <a:solidFill>
                  <a:srgbClr val="002046"/>
                </a:solidFill>
                <a:latin typeface="Arial MT"/>
                <a:cs typeface="Arial MT"/>
              </a:rPr>
              <a:t>За циклус</a:t>
            </a:r>
            <a:r>
              <a:rPr lang="sr-Latn-RS" sz="2400" dirty="0">
                <a:solidFill>
                  <a:srgbClr val="002046"/>
                </a:solidFill>
                <a:latin typeface="Arial MT"/>
                <a:cs typeface="Arial MT"/>
              </a:rPr>
              <a:t> </a:t>
            </a:r>
            <a:r>
              <a:rPr lang="sr-Cyrl-RS" sz="2400" dirty="0">
                <a:solidFill>
                  <a:srgbClr val="002046"/>
                </a:solidFill>
                <a:latin typeface="Arial MT"/>
                <a:cs typeface="Arial MT"/>
              </a:rPr>
              <a:t>извештаја о процени</a:t>
            </a:r>
            <a:r>
              <a:rPr lang="ru-RU" sz="2400" dirty="0">
                <a:solidFill>
                  <a:srgbClr val="002046"/>
                </a:solidFill>
                <a:latin typeface="Arial MT"/>
                <a:cs typeface="Arial MT"/>
              </a:rPr>
              <a:t> AR7, TFI/радна група је задужена за израду </a:t>
            </a:r>
            <a:r>
              <a:rPr lang="ru-RU" sz="2400" b="1" dirty="0">
                <a:solidFill>
                  <a:srgbClr val="002046"/>
                </a:solidFill>
                <a:latin typeface="Arial MT"/>
                <a:cs typeface="Arial MT"/>
              </a:rPr>
              <a:t>два нова методолошка извештаја</a:t>
            </a:r>
            <a:r>
              <a:rPr lang="ru-RU" sz="2400" dirty="0">
                <a:solidFill>
                  <a:srgbClr val="002046"/>
                </a:solidFill>
                <a:latin typeface="Arial MT"/>
                <a:cs typeface="Arial MT"/>
              </a:rPr>
              <a:t>:</a:t>
            </a:r>
          </a:p>
          <a:p>
            <a:pPr marL="50800" marR="442595" algn="just">
              <a:lnSpc>
                <a:spcPct val="125000"/>
              </a:lnSpc>
              <a:spcBef>
                <a:spcPts val="100"/>
              </a:spcBef>
            </a:pPr>
            <a:r>
              <a:rPr lang="ru-RU" sz="2400" spc="175" dirty="0">
                <a:solidFill>
                  <a:srgbClr val="002046"/>
                </a:solidFill>
                <a:latin typeface="Arial MT"/>
                <a:cs typeface="Arial MT"/>
              </a:rPr>
              <a:t>-емисије </a:t>
            </a:r>
            <a:r>
              <a:rPr lang="ru-RU" sz="2400" b="1" spc="175" dirty="0">
                <a:solidFill>
                  <a:srgbClr val="002046"/>
                </a:solidFill>
                <a:latin typeface="Arial MT"/>
                <a:cs typeface="Arial MT"/>
              </a:rPr>
              <a:t>краткотрајних климатских узрочника</a:t>
            </a:r>
            <a:r>
              <a:rPr lang="ru-RU" sz="2400" spc="175" dirty="0">
                <a:solidFill>
                  <a:srgbClr val="002046"/>
                </a:solidFill>
                <a:latin typeface="Arial MT"/>
                <a:cs typeface="Arial MT"/>
              </a:rPr>
              <a:t>, које се односи на емисију индиректних гасова стаклене баште и прекурсорских супстанци које су до сада само делимично обухваћене методологијама IPCC-а; и</a:t>
            </a:r>
          </a:p>
          <a:p>
            <a:pPr marL="50800" marR="442595" algn="just">
              <a:lnSpc>
                <a:spcPct val="125000"/>
              </a:lnSpc>
              <a:spcBef>
                <a:spcPts val="100"/>
              </a:spcBef>
            </a:pPr>
            <a:r>
              <a:rPr lang="ru-RU" sz="2400" spc="175" dirty="0">
                <a:solidFill>
                  <a:srgbClr val="002046"/>
                </a:solidFill>
                <a:latin typeface="Arial MT"/>
                <a:cs typeface="Arial MT"/>
              </a:rPr>
              <a:t>-нето емисије из </a:t>
            </a:r>
            <a:r>
              <a:rPr lang="ru-RU" sz="2400" b="1" spc="175" dirty="0">
                <a:solidFill>
                  <a:srgbClr val="002046"/>
                </a:solidFill>
                <a:latin typeface="Arial MT"/>
                <a:cs typeface="Arial MT"/>
              </a:rPr>
              <a:t>технологија за уклањање угљен-диоксида и активности хватања, коришћења и складиштења угљеника</a:t>
            </a:r>
            <a:r>
              <a:rPr lang="ru-RU" sz="2400" spc="175" dirty="0">
                <a:solidFill>
                  <a:srgbClr val="002046"/>
                </a:solidFill>
                <a:latin typeface="Arial MT"/>
                <a:cs typeface="Arial MT"/>
              </a:rPr>
              <a:t>.</a:t>
            </a:r>
            <a:endParaRPr sz="2400" dirty="0">
              <a:latin typeface="Arial MT"/>
              <a:cs typeface="Arial MT"/>
            </a:endParaRPr>
          </a:p>
          <a:p>
            <a:pPr marL="50800" marR="17780" algn="just">
              <a:lnSpc>
                <a:spcPct val="125000"/>
              </a:lnSpc>
            </a:pPr>
            <a:r>
              <a:rPr lang="sr-Latn-RS" sz="24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SLCF </a:t>
            </a:r>
            <a:r>
              <a:rPr lang="sr-Cyrl-RS" sz="24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укључују аеросоле (сулфате, нитрате, амонијум, угљеничке аеросоле, минералну прашину и морску прскалину), који се називају и честице (</a:t>
            </a:r>
            <a:r>
              <a:rPr lang="sr-Latn-RS" sz="24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PM), </a:t>
            </a:r>
            <a:r>
              <a:rPr lang="sr-Cyrl-RS" sz="24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 хемијски реактивне гасове (метан, озон, нека </a:t>
            </a:r>
            <a:r>
              <a:rPr lang="sr-Cyrl-RS" sz="2400" spc="-65" dirty="0" err="1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халогенована</a:t>
            </a:r>
            <a:r>
              <a:rPr lang="sr-Cyrl-RS" sz="24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једињења, азотни оксиди, угљен-моноксид, испарљива органска једињења која нису метан, сумпор-диоксид и амонијак).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6000" y="711200"/>
            <a:ext cx="251968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2700" b="0" spc="-170" dirty="0">
                <a:latin typeface="Arial Black" panose="020B0A04020102020204"/>
                <a:cs typeface="Arial Black" panose="020B0A04020102020204"/>
              </a:rPr>
              <a:t>Ускоро</a:t>
            </a:r>
            <a:r>
              <a:rPr sz="2700" b="0" spc="-130" dirty="0">
                <a:latin typeface="Arial Black" panose="020B0A04020102020204"/>
                <a:cs typeface="Arial Black" panose="020B0A04020102020204"/>
              </a:rPr>
              <a:t>...</a:t>
            </a:r>
            <a:endParaRPr sz="2700" dirty="0">
              <a:latin typeface="Arial Black" panose="020B0A04020102020204"/>
              <a:cs typeface="Arial Black" panose="020B0A040201020202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596901" y="2616200"/>
            <a:ext cx="12338051" cy="3502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6000" dirty="0"/>
              <a:t>Ублажавање климатских промена и одрживо пословање </a:t>
            </a:r>
            <a:r>
              <a:rPr sz="6000" spc="-50" dirty="0"/>
              <a:t>:</a:t>
            </a:r>
            <a:endParaRPr sz="6000" dirty="0"/>
          </a:p>
        </p:txBody>
      </p:sp>
      <p:sp>
        <p:nvSpPr>
          <p:cNvPr id="3" name="object 3"/>
          <p:cNvSpPr txBox="1">
            <a:spLocks noGrp="1"/>
          </p:cNvSpPr>
          <p:nvPr>
            <p:ph type="subTitle" idx="4"/>
          </p:nvPr>
        </p:nvSpPr>
        <p:spPr>
          <a:xfrm>
            <a:off x="596901" y="5130800"/>
            <a:ext cx="7232651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6000" b="1" dirty="0">
                <a:latin typeface="Arial" panose="020B0604020202020204"/>
                <a:cs typeface="Arial" panose="020B0604020202020204"/>
              </a:rPr>
              <a:t>Заједнички напор</a:t>
            </a:r>
            <a:endParaRPr sz="60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6901" y="7797801"/>
            <a:ext cx="1356995" cy="1291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750" b="1" spc="-90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Global</a:t>
            </a:r>
            <a:r>
              <a:rPr sz="750" b="1" spc="-5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750" b="1" spc="-114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temperature</a:t>
            </a:r>
            <a:r>
              <a:rPr sz="750" b="1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750" b="1" spc="-105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change</a:t>
            </a:r>
            <a:r>
              <a:rPr sz="750" b="1" spc="-5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 </a:t>
            </a:r>
            <a:r>
              <a:rPr sz="750" b="1" spc="-85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1850-</a:t>
            </a:r>
            <a:r>
              <a:rPr sz="750" b="1" spc="-55" dirty="0">
                <a:solidFill>
                  <a:srgbClr val="4B627D"/>
                </a:solidFill>
                <a:latin typeface="Trebuchet MS" panose="020B0603020202020204"/>
                <a:cs typeface="Trebuchet MS" panose="020B0603020202020204"/>
              </a:rPr>
              <a:t>2024</a:t>
            </a:r>
            <a:endParaRPr sz="75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750" y="406403"/>
            <a:ext cx="13563600" cy="1695977"/>
          </a:xfrm>
          <a:prstGeom prst="rect">
            <a:avLst/>
          </a:prstGeom>
        </p:spPr>
        <p:txBody>
          <a:bodyPr vert="horz" wrap="square" lIns="0" tIns="460375" rIns="0" bIns="0" rtlCol="0">
            <a:spAutoFit/>
          </a:bodyPr>
          <a:lstStyle/>
          <a:p>
            <a:pPr marL="878205">
              <a:spcBef>
                <a:spcPts val="100"/>
              </a:spcBef>
            </a:pPr>
            <a:r>
              <a:rPr lang="ru-RU" sz="4000" dirty="0"/>
              <a:t>Животна средина, друштвени сектор и управљање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111252" y="2103754"/>
            <a:ext cx="12539345" cy="42257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2075" indent="198120">
              <a:lnSpc>
                <a:spcPct val="125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lang="sr-Cyrl-RS" sz="2700" spc="7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Скуп стандарда за мерење одрживости и друштвеног утицаја инвестирања у компанију</a:t>
            </a:r>
            <a:endParaRPr lang="sr-Latn-RS" sz="2700" spc="75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 marR="92075" indent="198120">
              <a:lnSpc>
                <a:spcPct val="125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lang="sr-Cyrl-RS" sz="2700" spc="7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Користе се као критеријуми за инвеститоре да процене компаније у које би желели да инвестирају</a:t>
            </a:r>
            <a:endParaRPr lang="sr-Latn-RS" sz="2700" spc="75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 marR="92075" indent="198120">
              <a:lnSpc>
                <a:spcPct val="125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lang="sr-Cyrl-RS" sz="2700" spc="7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Кључна еколошка питања укључују природне ресурсе (нпр. биодиверзитет, коришћење земљишта, стрес воде), загађење и отпад (нпр. амбалажа), еколошке могућности (нпр. у обновљивој енергији) и климатске промене (нпр. емисије гасова стаклене баште, </a:t>
            </a:r>
            <a:r>
              <a:rPr lang="sr-Latn-RS" sz="2700" spc="7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CFP</a:t>
            </a:r>
            <a:r>
              <a:rPr lang="sr-Cyrl-RS" sz="2700" spc="7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)</a:t>
            </a:r>
            <a:endParaRPr lang="sr-Cyrl-RS" sz="27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520703"/>
            <a:ext cx="39433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3200" spc="-45" dirty="0"/>
              <a:t>Хајп</a:t>
            </a:r>
            <a:r>
              <a:rPr lang="sr-Latn-RS" sz="3200" spc="-45" dirty="0"/>
              <a:t>/</a:t>
            </a:r>
            <a:r>
              <a:rPr lang="sr-Cyrl-RS" sz="3200" spc="-45" dirty="0"/>
              <a:t>публицитет</a:t>
            </a:r>
            <a:r>
              <a:rPr sz="3200" spc="-45" dirty="0"/>
              <a:t>?</a:t>
            </a:r>
            <a:endParaRPr sz="3200" dirty="0"/>
          </a:p>
        </p:txBody>
      </p:sp>
      <p:grpSp>
        <p:nvGrpSpPr>
          <p:cNvPr id="3" name="object 3"/>
          <p:cNvGrpSpPr/>
          <p:nvPr/>
        </p:nvGrpSpPr>
        <p:grpSpPr>
          <a:xfrm>
            <a:off x="990600" y="1876428"/>
            <a:ext cx="12496800" cy="3590925"/>
            <a:chOff x="990600" y="1876425"/>
            <a:chExt cx="12496800" cy="3590925"/>
          </a:xfrm>
        </p:grpSpPr>
        <p:sp>
          <p:nvSpPr>
            <p:cNvPr id="4" name="object 4"/>
            <p:cNvSpPr/>
            <p:nvPr/>
          </p:nvSpPr>
          <p:spPr>
            <a:xfrm>
              <a:off x="990600" y="5457825"/>
              <a:ext cx="12496800" cy="9525"/>
            </a:xfrm>
            <a:custGeom>
              <a:avLst/>
              <a:gdLst/>
              <a:ahLst/>
              <a:cxnLst/>
              <a:rect l="l" t="t" r="r" b="b"/>
              <a:pathLst>
                <a:path w="12496800" h="9525">
                  <a:moveTo>
                    <a:pt x="12496799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12496799" y="0"/>
                  </a:lnTo>
                  <a:lnTo>
                    <a:pt x="12496799" y="9524"/>
                  </a:lnTo>
                  <a:close/>
                </a:path>
              </a:pathLst>
            </a:custGeom>
            <a:solidFill>
              <a:srgbClr val="424242">
                <a:alpha val="701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90587" y="1876437"/>
              <a:ext cx="12496800" cy="3228975"/>
            </a:xfrm>
            <a:custGeom>
              <a:avLst/>
              <a:gdLst/>
              <a:ahLst/>
              <a:cxnLst/>
              <a:rect l="l" t="t" r="r" b="b"/>
              <a:pathLst>
                <a:path w="12496800" h="3228975">
                  <a:moveTo>
                    <a:pt x="12496800" y="3219450"/>
                  </a:moveTo>
                  <a:lnTo>
                    <a:pt x="0" y="3219450"/>
                  </a:lnTo>
                  <a:lnTo>
                    <a:pt x="0" y="3228975"/>
                  </a:lnTo>
                  <a:lnTo>
                    <a:pt x="12496800" y="3228975"/>
                  </a:lnTo>
                  <a:lnTo>
                    <a:pt x="12496800" y="3219450"/>
                  </a:lnTo>
                  <a:close/>
                </a:path>
                <a:path w="12496800" h="3228975">
                  <a:moveTo>
                    <a:pt x="12496800" y="2867025"/>
                  </a:moveTo>
                  <a:lnTo>
                    <a:pt x="0" y="2867025"/>
                  </a:lnTo>
                  <a:lnTo>
                    <a:pt x="0" y="2876550"/>
                  </a:lnTo>
                  <a:lnTo>
                    <a:pt x="12496800" y="2876550"/>
                  </a:lnTo>
                  <a:lnTo>
                    <a:pt x="12496800" y="2867025"/>
                  </a:lnTo>
                  <a:close/>
                </a:path>
                <a:path w="12496800" h="3228975">
                  <a:moveTo>
                    <a:pt x="12496800" y="2505075"/>
                  </a:moveTo>
                  <a:lnTo>
                    <a:pt x="0" y="2505075"/>
                  </a:lnTo>
                  <a:lnTo>
                    <a:pt x="0" y="2514600"/>
                  </a:lnTo>
                  <a:lnTo>
                    <a:pt x="12496800" y="2514600"/>
                  </a:lnTo>
                  <a:lnTo>
                    <a:pt x="12496800" y="2505075"/>
                  </a:lnTo>
                  <a:close/>
                </a:path>
                <a:path w="12496800" h="3228975">
                  <a:moveTo>
                    <a:pt x="12496800" y="2152650"/>
                  </a:moveTo>
                  <a:lnTo>
                    <a:pt x="0" y="2152650"/>
                  </a:lnTo>
                  <a:lnTo>
                    <a:pt x="0" y="2162175"/>
                  </a:lnTo>
                  <a:lnTo>
                    <a:pt x="12496800" y="2162175"/>
                  </a:lnTo>
                  <a:lnTo>
                    <a:pt x="12496800" y="2152650"/>
                  </a:lnTo>
                  <a:close/>
                </a:path>
                <a:path w="12496800" h="3228975">
                  <a:moveTo>
                    <a:pt x="12496800" y="1790700"/>
                  </a:moveTo>
                  <a:lnTo>
                    <a:pt x="0" y="1790700"/>
                  </a:lnTo>
                  <a:lnTo>
                    <a:pt x="0" y="1800225"/>
                  </a:lnTo>
                  <a:lnTo>
                    <a:pt x="12496800" y="1800225"/>
                  </a:lnTo>
                  <a:lnTo>
                    <a:pt x="12496800" y="1790700"/>
                  </a:lnTo>
                  <a:close/>
                </a:path>
                <a:path w="12496800" h="3228975">
                  <a:moveTo>
                    <a:pt x="12496800" y="1428750"/>
                  </a:moveTo>
                  <a:lnTo>
                    <a:pt x="0" y="1428750"/>
                  </a:lnTo>
                  <a:lnTo>
                    <a:pt x="0" y="1438275"/>
                  </a:lnTo>
                  <a:lnTo>
                    <a:pt x="12496800" y="1438275"/>
                  </a:lnTo>
                  <a:lnTo>
                    <a:pt x="12496800" y="1428750"/>
                  </a:lnTo>
                  <a:close/>
                </a:path>
                <a:path w="12496800" h="3228975">
                  <a:moveTo>
                    <a:pt x="12496800" y="1076325"/>
                  </a:moveTo>
                  <a:lnTo>
                    <a:pt x="0" y="1076325"/>
                  </a:lnTo>
                  <a:lnTo>
                    <a:pt x="0" y="1085850"/>
                  </a:lnTo>
                  <a:lnTo>
                    <a:pt x="12496800" y="1085850"/>
                  </a:lnTo>
                  <a:lnTo>
                    <a:pt x="12496800" y="1076325"/>
                  </a:lnTo>
                  <a:close/>
                </a:path>
                <a:path w="12496800" h="3228975">
                  <a:moveTo>
                    <a:pt x="12496800" y="714375"/>
                  </a:moveTo>
                  <a:lnTo>
                    <a:pt x="0" y="714375"/>
                  </a:lnTo>
                  <a:lnTo>
                    <a:pt x="0" y="723900"/>
                  </a:lnTo>
                  <a:lnTo>
                    <a:pt x="12496800" y="723900"/>
                  </a:lnTo>
                  <a:lnTo>
                    <a:pt x="12496800" y="714375"/>
                  </a:lnTo>
                  <a:close/>
                </a:path>
                <a:path w="12496800" h="3228975">
                  <a:moveTo>
                    <a:pt x="12496800" y="361950"/>
                  </a:moveTo>
                  <a:lnTo>
                    <a:pt x="0" y="361950"/>
                  </a:lnTo>
                  <a:lnTo>
                    <a:pt x="0" y="371475"/>
                  </a:lnTo>
                  <a:lnTo>
                    <a:pt x="12496800" y="371475"/>
                  </a:lnTo>
                  <a:lnTo>
                    <a:pt x="12496800" y="361950"/>
                  </a:lnTo>
                  <a:close/>
                </a:path>
                <a:path w="12496800" h="3228975">
                  <a:moveTo>
                    <a:pt x="12496800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12496800" y="9525"/>
                  </a:lnTo>
                  <a:lnTo>
                    <a:pt x="12496800" y="0"/>
                  </a:lnTo>
                  <a:close/>
                </a:path>
              </a:pathLst>
            </a:custGeom>
            <a:solidFill>
              <a:srgbClr val="424242">
                <a:alpha val="10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977903" y="5283202"/>
            <a:ext cx="933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7903" y="4921253"/>
            <a:ext cx="16065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7903" y="1701800"/>
            <a:ext cx="227965" cy="30991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6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90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9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80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8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60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8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565"/>
              </a:spcBef>
            </a:pPr>
            <a:endParaRPr sz="9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 rot="18900000">
            <a:off x="928894" y="5661770"/>
            <a:ext cx="466320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 rot="18900000">
            <a:off x="1127886" y="566179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 rot="18900000">
            <a:off x="1326880" y="566182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 rot="18900000">
            <a:off x="1525873" y="566184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 rot="18900000">
            <a:off x="1724868" y="566187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 rot="18900000">
            <a:off x="1923861" y="566189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 rot="18900000">
            <a:off x="2122855" y="5661919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 rot="18900000">
            <a:off x="2321847" y="566194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 rot="18900000">
            <a:off x="2520946" y="566186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 rot="18900000">
            <a:off x="2719940" y="566188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 rot="18900000">
            <a:off x="2918934" y="566191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 txBox="1"/>
          <p:nvPr/>
        </p:nvSpPr>
        <p:spPr>
          <a:xfrm rot="18900000">
            <a:off x="3117927" y="566193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 rot="18900000">
            <a:off x="3323729" y="5658977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 rot="18900000">
            <a:off x="3522723" y="5659001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 rot="18900000">
            <a:off x="3721717" y="5659026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 rot="18900000">
            <a:off x="3920711" y="5659051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 rot="18900000">
            <a:off x="4119809" y="5658971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 rot="18900000">
            <a:off x="4318802" y="5658995"/>
            <a:ext cx="45897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2017-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 rot="18900000">
            <a:off x="4511091" y="5661901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 rot="18900000">
            <a:off x="4710086" y="5661926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 rot="18900000">
            <a:off x="4909184" y="566184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 rot="18900000">
            <a:off x="5108177" y="566187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 rot="18900000">
            <a:off x="5307170" y="566189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 rot="18900000">
            <a:off x="5506164" y="566192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 rot="18900000">
            <a:off x="5705158" y="566194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 rot="18900000">
            <a:off x="5904257" y="566186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" name="object 35"/>
          <p:cNvSpPr txBox="1"/>
          <p:nvPr/>
        </p:nvSpPr>
        <p:spPr>
          <a:xfrm rot="18900000">
            <a:off x="6103250" y="5661889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" name="object 36"/>
          <p:cNvSpPr txBox="1"/>
          <p:nvPr/>
        </p:nvSpPr>
        <p:spPr>
          <a:xfrm rot="18900000">
            <a:off x="6302243" y="566191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 rot="18900000">
            <a:off x="6501237" y="5661939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 rot="18900000">
            <a:off x="6700336" y="566185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 rot="18900000">
            <a:off x="6899330" y="566188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 rot="18900000">
            <a:off x="7098322" y="566190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 rot="18900000">
            <a:off x="7297316" y="566193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 rot="18900000">
            <a:off x="7496415" y="5661852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 rot="18900000">
            <a:off x="7695409" y="5661877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4" name="object 44"/>
          <p:cNvSpPr txBox="1"/>
          <p:nvPr/>
        </p:nvSpPr>
        <p:spPr>
          <a:xfrm rot="18900000">
            <a:off x="7894402" y="5661902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5" name="object 45"/>
          <p:cNvSpPr txBox="1"/>
          <p:nvPr/>
        </p:nvSpPr>
        <p:spPr>
          <a:xfrm rot="18900000">
            <a:off x="8093396" y="5661927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6" name="object 46"/>
          <p:cNvSpPr txBox="1"/>
          <p:nvPr/>
        </p:nvSpPr>
        <p:spPr>
          <a:xfrm rot="18900000">
            <a:off x="8292494" y="566184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7" name="object 47"/>
          <p:cNvSpPr txBox="1"/>
          <p:nvPr/>
        </p:nvSpPr>
        <p:spPr>
          <a:xfrm rot="18900000">
            <a:off x="8491487" y="5661871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8" name="object 48"/>
          <p:cNvSpPr txBox="1"/>
          <p:nvPr/>
        </p:nvSpPr>
        <p:spPr>
          <a:xfrm rot="18900000">
            <a:off x="8690481" y="5661896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9" name="object 49"/>
          <p:cNvSpPr txBox="1"/>
          <p:nvPr/>
        </p:nvSpPr>
        <p:spPr>
          <a:xfrm rot="18900000">
            <a:off x="8889475" y="5661921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0" name="object 50"/>
          <p:cNvSpPr txBox="1"/>
          <p:nvPr/>
        </p:nvSpPr>
        <p:spPr>
          <a:xfrm rot="18900000">
            <a:off x="9088469" y="5661946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2021-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1" name="object 51"/>
          <p:cNvSpPr txBox="1"/>
          <p:nvPr/>
        </p:nvSpPr>
        <p:spPr>
          <a:xfrm rot="18900000">
            <a:off x="9287566" y="566186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2" name="object 52"/>
          <p:cNvSpPr txBox="1"/>
          <p:nvPr/>
        </p:nvSpPr>
        <p:spPr>
          <a:xfrm rot="18900000">
            <a:off x="9486560" y="566189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3" name="object 53"/>
          <p:cNvSpPr txBox="1"/>
          <p:nvPr/>
        </p:nvSpPr>
        <p:spPr>
          <a:xfrm rot="18900000">
            <a:off x="9685554" y="566191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4" name="object 54"/>
          <p:cNvSpPr txBox="1"/>
          <p:nvPr/>
        </p:nvSpPr>
        <p:spPr>
          <a:xfrm rot="18900000">
            <a:off x="9884547" y="566194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5" name="object 55"/>
          <p:cNvSpPr txBox="1"/>
          <p:nvPr/>
        </p:nvSpPr>
        <p:spPr>
          <a:xfrm rot="18900000">
            <a:off x="10083646" y="566186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6" name="object 56"/>
          <p:cNvSpPr txBox="1"/>
          <p:nvPr/>
        </p:nvSpPr>
        <p:spPr>
          <a:xfrm rot="18900000">
            <a:off x="10282639" y="5661884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" name="object 57"/>
          <p:cNvSpPr txBox="1"/>
          <p:nvPr/>
        </p:nvSpPr>
        <p:spPr>
          <a:xfrm rot="18900000">
            <a:off x="10481632" y="566190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8" name="object 58"/>
          <p:cNvSpPr txBox="1"/>
          <p:nvPr/>
        </p:nvSpPr>
        <p:spPr>
          <a:xfrm rot="18900000">
            <a:off x="10680627" y="566193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9" name="object 59"/>
          <p:cNvSpPr txBox="1"/>
          <p:nvPr/>
        </p:nvSpPr>
        <p:spPr>
          <a:xfrm rot="18900000">
            <a:off x="10879725" y="566185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0" name="object 60"/>
          <p:cNvSpPr txBox="1"/>
          <p:nvPr/>
        </p:nvSpPr>
        <p:spPr>
          <a:xfrm rot="18900000">
            <a:off x="11078718" y="566187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1" name="object 61"/>
          <p:cNvSpPr txBox="1"/>
          <p:nvPr/>
        </p:nvSpPr>
        <p:spPr>
          <a:xfrm rot="18900000">
            <a:off x="11277712" y="566190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2" name="object 62"/>
          <p:cNvSpPr txBox="1"/>
          <p:nvPr/>
        </p:nvSpPr>
        <p:spPr>
          <a:xfrm rot="18900000">
            <a:off x="11476705" y="5661928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2023-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3" name="object 63"/>
          <p:cNvSpPr txBox="1"/>
          <p:nvPr/>
        </p:nvSpPr>
        <p:spPr>
          <a:xfrm rot="18900000">
            <a:off x="11675805" y="5661847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4" name="object 64"/>
          <p:cNvSpPr txBox="1"/>
          <p:nvPr/>
        </p:nvSpPr>
        <p:spPr>
          <a:xfrm rot="18900000">
            <a:off x="11874798" y="5661871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5" name="object 65"/>
          <p:cNvSpPr txBox="1"/>
          <p:nvPr/>
        </p:nvSpPr>
        <p:spPr>
          <a:xfrm rot="18900000">
            <a:off x="12073791" y="5661897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6" name="object 66"/>
          <p:cNvSpPr txBox="1"/>
          <p:nvPr/>
        </p:nvSpPr>
        <p:spPr>
          <a:xfrm rot="18900000">
            <a:off x="12272784" y="5661923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7" name="object 67"/>
          <p:cNvSpPr txBox="1"/>
          <p:nvPr/>
        </p:nvSpPr>
        <p:spPr>
          <a:xfrm rot="18900000">
            <a:off x="12471778" y="5661947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8" name="object 68"/>
          <p:cNvSpPr txBox="1"/>
          <p:nvPr/>
        </p:nvSpPr>
        <p:spPr>
          <a:xfrm rot="18900000">
            <a:off x="12670877" y="5661866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9" name="object 69"/>
          <p:cNvSpPr txBox="1"/>
          <p:nvPr/>
        </p:nvSpPr>
        <p:spPr>
          <a:xfrm rot="18900000">
            <a:off x="12869871" y="5661890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0" name="object 70"/>
          <p:cNvSpPr txBox="1"/>
          <p:nvPr/>
        </p:nvSpPr>
        <p:spPr>
          <a:xfrm rot="18900000">
            <a:off x="13068864" y="5661915"/>
            <a:ext cx="46632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2025-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1262287" y="1839914"/>
            <a:ext cx="12169140" cy="3609975"/>
            <a:chOff x="1283242" y="1862137"/>
            <a:chExt cx="12169140" cy="3609975"/>
          </a:xfrm>
        </p:grpSpPr>
        <p:sp>
          <p:nvSpPr>
            <p:cNvPr id="72" name="object 72"/>
            <p:cNvSpPr/>
            <p:nvPr/>
          </p:nvSpPr>
          <p:spPr>
            <a:xfrm>
              <a:off x="1297529" y="1876425"/>
              <a:ext cx="12140565" cy="2647950"/>
            </a:xfrm>
            <a:custGeom>
              <a:avLst/>
              <a:gdLst/>
              <a:ahLst/>
              <a:cxnLst/>
              <a:rect l="l" t="t" r="r" b="b"/>
              <a:pathLst>
                <a:path w="12140565" h="2647950">
                  <a:moveTo>
                    <a:pt x="0" y="2438399"/>
                  </a:moveTo>
                  <a:lnTo>
                    <a:pt x="99509" y="2219324"/>
                  </a:lnTo>
                  <a:lnTo>
                    <a:pt x="199018" y="2114549"/>
                  </a:lnTo>
                  <a:lnTo>
                    <a:pt x="298527" y="2114549"/>
                  </a:lnTo>
                  <a:lnTo>
                    <a:pt x="398036" y="2295524"/>
                  </a:lnTo>
                  <a:lnTo>
                    <a:pt x="497545" y="2400299"/>
                  </a:lnTo>
                  <a:lnTo>
                    <a:pt x="597054" y="2581274"/>
                  </a:lnTo>
                  <a:lnTo>
                    <a:pt x="696563" y="2505074"/>
                  </a:lnTo>
                  <a:lnTo>
                    <a:pt x="796073" y="2181224"/>
                  </a:lnTo>
                  <a:lnTo>
                    <a:pt x="895582" y="2152649"/>
                  </a:lnTo>
                  <a:lnTo>
                    <a:pt x="995091" y="2257424"/>
                  </a:lnTo>
                  <a:lnTo>
                    <a:pt x="1094600" y="2505074"/>
                  </a:lnTo>
                  <a:lnTo>
                    <a:pt x="1194109" y="2438399"/>
                  </a:lnTo>
                  <a:lnTo>
                    <a:pt x="1293618" y="2181224"/>
                  </a:lnTo>
                  <a:lnTo>
                    <a:pt x="1393127" y="2076449"/>
                  </a:lnTo>
                  <a:lnTo>
                    <a:pt x="1492637" y="2076449"/>
                  </a:lnTo>
                  <a:lnTo>
                    <a:pt x="1592146" y="2181224"/>
                  </a:lnTo>
                  <a:lnTo>
                    <a:pt x="1691655" y="2400299"/>
                  </a:lnTo>
                  <a:lnTo>
                    <a:pt x="1791164" y="2647949"/>
                  </a:lnTo>
                  <a:lnTo>
                    <a:pt x="1890673" y="2505074"/>
                  </a:lnTo>
                  <a:lnTo>
                    <a:pt x="1990182" y="2219324"/>
                  </a:lnTo>
                  <a:lnTo>
                    <a:pt x="2089691" y="2181224"/>
                  </a:lnTo>
                  <a:lnTo>
                    <a:pt x="2189200" y="2076449"/>
                  </a:lnTo>
                  <a:lnTo>
                    <a:pt x="2288710" y="2438399"/>
                  </a:lnTo>
                  <a:lnTo>
                    <a:pt x="2388219" y="2362199"/>
                  </a:lnTo>
                  <a:lnTo>
                    <a:pt x="2487728" y="2181224"/>
                  </a:lnTo>
                  <a:lnTo>
                    <a:pt x="2587237" y="2038349"/>
                  </a:lnTo>
                  <a:lnTo>
                    <a:pt x="2686746" y="2114549"/>
                  </a:lnTo>
                  <a:lnTo>
                    <a:pt x="2786255" y="2219324"/>
                  </a:lnTo>
                  <a:lnTo>
                    <a:pt x="2885765" y="2466974"/>
                  </a:lnTo>
                  <a:lnTo>
                    <a:pt x="2985274" y="2581274"/>
                  </a:lnTo>
                  <a:lnTo>
                    <a:pt x="3084783" y="2466974"/>
                  </a:lnTo>
                  <a:lnTo>
                    <a:pt x="3184292" y="2219324"/>
                  </a:lnTo>
                  <a:lnTo>
                    <a:pt x="3283801" y="2076449"/>
                  </a:lnTo>
                  <a:lnTo>
                    <a:pt x="3383310" y="1971674"/>
                  </a:lnTo>
                  <a:lnTo>
                    <a:pt x="3482819" y="2505074"/>
                  </a:lnTo>
                  <a:lnTo>
                    <a:pt x="3582329" y="2362199"/>
                  </a:lnTo>
                  <a:lnTo>
                    <a:pt x="3681838" y="2219324"/>
                  </a:lnTo>
                  <a:lnTo>
                    <a:pt x="3781347" y="2152649"/>
                  </a:lnTo>
                  <a:lnTo>
                    <a:pt x="3880856" y="2152649"/>
                  </a:lnTo>
                  <a:lnTo>
                    <a:pt x="3980365" y="2181224"/>
                  </a:lnTo>
                  <a:lnTo>
                    <a:pt x="4079874" y="2438399"/>
                  </a:lnTo>
                  <a:lnTo>
                    <a:pt x="4179383" y="2543174"/>
                  </a:lnTo>
                  <a:lnTo>
                    <a:pt x="4278893" y="2362199"/>
                  </a:lnTo>
                  <a:lnTo>
                    <a:pt x="4378402" y="2152649"/>
                  </a:lnTo>
                  <a:lnTo>
                    <a:pt x="4477911" y="2009774"/>
                  </a:lnTo>
                  <a:lnTo>
                    <a:pt x="4577420" y="2038349"/>
                  </a:lnTo>
                  <a:lnTo>
                    <a:pt x="4676929" y="2505074"/>
                  </a:lnTo>
                  <a:lnTo>
                    <a:pt x="4776438" y="2257424"/>
                  </a:lnTo>
                  <a:lnTo>
                    <a:pt x="4875947" y="2114549"/>
                  </a:lnTo>
                  <a:lnTo>
                    <a:pt x="4975456" y="2009774"/>
                  </a:lnTo>
                  <a:lnTo>
                    <a:pt x="5074965" y="1971674"/>
                  </a:lnTo>
                  <a:lnTo>
                    <a:pt x="5174475" y="2009774"/>
                  </a:lnTo>
                  <a:lnTo>
                    <a:pt x="5273984" y="2219324"/>
                  </a:lnTo>
                  <a:lnTo>
                    <a:pt x="5373493" y="2257424"/>
                  </a:lnTo>
                  <a:lnTo>
                    <a:pt x="5473002" y="2181224"/>
                  </a:lnTo>
                  <a:lnTo>
                    <a:pt x="5572511" y="1828799"/>
                  </a:lnTo>
                  <a:lnTo>
                    <a:pt x="5672020" y="1790699"/>
                  </a:lnTo>
                  <a:lnTo>
                    <a:pt x="5771529" y="1790699"/>
                  </a:lnTo>
                  <a:lnTo>
                    <a:pt x="5871039" y="2219324"/>
                  </a:lnTo>
                  <a:lnTo>
                    <a:pt x="5970548" y="1866899"/>
                  </a:lnTo>
                  <a:lnTo>
                    <a:pt x="6070057" y="1571624"/>
                  </a:lnTo>
                  <a:lnTo>
                    <a:pt x="6169566" y="1971674"/>
                  </a:lnTo>
                  <a:lnTo>
                    <a:pt x="6269075" y="2038349"/>
                  </a:lnTo>
                  <a:lnTo>
                    <a:pt x="6368585" y="2038349"/>
                  </a:lnTo>
                  <a:lnTo>
                    <a:pt x="6468094" y="2009774"/>
                  </a:lnTo>
                  <a:lnTo>
                    <a:pt x="6567603" y="2114549"/>
                  </a:lnTo>
                  <a:lnTo>
                    <a:pt x="6667112" y="2114549"/>
                  </a:lnTo>
                  <a:lnTo>
                    <a:pt x="6766621" y="1685924"/>
                  </a:lnTo>
                  <a:lnTo>
                    <a:pt x="6866130" y="1895474"/>
                  </a:lnTo>
                  <a:lnTo>
                    <a:pt x="6965639" y="1971674"/>
                  </a:lnTo>
                  <a:lnTo>
                    <a:pt x="7065148" y="2324099"/>
                  </a:lnTo>
                  <a:lnTo>
                    <a:pt x="7164657" y="2152649"/>
                  </a:lnTo>
                  <a:lnTo>
                    <a:pt x="7264166" y="1828799"/>
                  </a:lnTo>
                  <a:lnTo>
                    <a:pt x="7363676" y="1828799"/>
                  </a:lnTo>
                  <a:lnTo>
                    <a:pt x="7463185" y="1685924"/>
                  </a:lnTo>
                  <a:lnTo>
                    <a:pt x="7562694" y="1790699"/>
                  </a:lnTo>
                  <a:lnTo>
                    <a:pt x="7662203" y="1828799"/>
                  </a:lnTo>
                  <a:lnTo>
                    <a:pt x="7761712" y="2038349"/>
                  </a:lnTo>
                  <a:lnTo>
                    <a:pt x="7861221" y="2038349"/>
                  </a:lnTo>
                  <a:lnTo>
                    <a:pt x="7960730" y="1571624"/>
                  </a:lnTo>
                  <a:lnTo>
                    <a:pt x="8060240" y="1571624"/>
                  </a:lnTo>
                  <a:lnTo>
                    <a:pt x="8159749" y="1285874"/>
                  </a:lnTo>
                  <a:lnTo>
                    <a:pt x="8259258" y="1866899"/>
                  </a:lnTo>
                  <a:lnTo>
                    <a:pt x="8358767" y="1362074"/>
                  </a:lnTo>
                  <a:lnTo>
                    <a:pt x="8458276" y="857249"/>
                  </a:lnTo>
                  <a:lnTo>
                    <a:pt x="8557785" y="714374"/>
                  </a:lnTo>
                  <a:lnTo>
                    <a:pt x="8657295" y="933449"/>
                  </a:lnTo>
                  <a:lnTo>
                    <a:pt x="8756804" y="819149"/>
                  </a:lnTo>
                  <a:lnTo>
                    <a:pt x="8856313" y="1219199"/>
                  </a:lnTo>
                  <a:lnTo>
                    <a:pt x="8955822" y="1571624"/>
                  </a:lnTo>
                  <a:lnTo>
                    <a:pt x="9055331" y="1362074"/>
                  </a:lnTo>
                  <a:lnTo>
                    <a:pt x="9154841" y="1000124"/>
                  </a:lnTo>
                  <a:lnTo>
                    <a:pt x="9254350" y="857249"/>
                  </a:lnTo>
                  <a:lnTo>
                    <a:pt x="9353859" y="790574"/>
                  </a:lnTo>
                  <a:lnTo>
                    <a:pt x="9453368" y="1428749"/>
                  </a:lnTo>
                  <a:lnTo>
                    <a:pt x="9552877" y="1114424"/>
                  </a:lnTo>
                  <a:lnTo>
                    <a:pt x="9652386" y="752474"/>
                  </a:lnTo>
                  <a:lnTo>
                    <a:pt x="9751895" y="819149"/>
                  </a:lnTo>
                  <a:lnTo>
                    <a:pt x="9851404" y="1000124"/>
                  </a:lnTo>
                  <a:lnTo>
                    <a:pt x="9950913" y="895349"/>
                  </a:lnTo>
                  <a:lnTo>
                    <a:pt x="10050423" y="933449"/>
                  </a:lnTo>
                  <a:lnTo>
                    <a:pt x="10149932" y="1257299"/>
                  </a:lnTo>
                  <a:lnTo>
                    <a:pt x="10249441" y="1114424"/>
                  </a:lnTo>
                  <a:lnTo>
                    <a:pt x="10348950" y="676274"/>
                  </a:lnTo>
                  <a:lnTo>
                    <a:pt x="10448459" y="609599"/>
                  </a:lnTo>
                  <a:lnTo>
                    <a:pt x="10547968" y="609599"/>
                  </a:lnTo>
                  <a:lnTo>
                    <a:pt x="10647477" y="1219199"/>
                  </a:lnTo>
                  <a:lnTo>
                    <a:pt x="10746986" y="647699"/>
                  </a:lnTo>
                  <a:lnTo>
                    <a:pt x="10846495" y="285749"/>
                  </a:lnTo>
                  <a:lnTo>
                    <a:pt x="10946004" y="285749"/>
                  </a:lnTo>
                  <a:lnTo>
                    <a:pt x="11045513" y="219074"/>
                  </a:lnTo>
                  <a:lnTo>
                    <a:pt x="11145024" y="323849"/>
                  </a:lnTo>
                  <a:lnTo>
                    <a:pt x="11244533" y="790574"/>
                  </a:lnTo>
                  <a:lnTo>
                    <a:pt x="11344042" y="752474"/>
                  </a:lnTo>
                  <a:lnTo>
                    <a:pt x="11443551" y="971549"/>
                  </a:lnTo>
                  <a:lnTo>
                    <a:pt x="11543060" y="323849"/>
                  </a:lnTo>
                  <a:lnTo>
                    <a:pt x="11642569" y="104774"/>
                  </a:lnTo>
                  <a:lnTo>
                    <a:pt x="11742078" y="219074"/>
                  </a:lnTo>
                  <a:lnTo>
                    <a:pt x="11841587" y="752474"/>
                  </a:lnTo>
                  <a:lnTo>
                    <a:pt x="11941096" y="504824"/>
                  </a:lnTo>
                  <a:lnTo>
                    <a:pt x="12040605" y="0"/>
                  </a:lnTo>
                  <a:lnTo>
                    <a:pt x="12140114" y="0"/>
                  </a:lnTo>
                </a:path>
              </a:pathLst>
            </a:custGeom>
            <a:ln w="28574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97529" y="1876425"/>
              <a:ext cx="12140565" cy="3333750"/>
            </a:xfrm>
            <a:custGeom>
              <a:avLst/>
              <a:gdLst/>
              <a:ahLst/>
              <a:cxnLst/>
              <a:rect l="l" t="t" r="r" b="b"/>
              <a:pathLst>
                <a:path w="12140565" h="3333750">
                  <a:moveTo>
                    <a:pt x="0" y="3295649"/>
                  </a:moveTo>
                  <a:lnTo>
                    <a:pt x="99509" y="3257549"/>
                  </a:lnTo>
                  <a:lnTo>
                    <a:pt x="199018" y="3190874"/>
                  </a:lnTo>
                  <a:lnTo>
                    <a:pt x="298527" y="3219449"/>
                  </a:lnTo>
                  <a:lnTo>
                    <a:pt x="398036" y="3219449"/>
                  </a:lnTo>
                  <a:lnTo>
                    <a:pt x="497545" y="3295649"/>
                  </a:lnTo>
                  <a:lnTo>
                    <a:pt x="597054" y="3333749"/>
                  </a:lnTo>
                  <a:lnTo>
                    <a:pt x="696563" y="3295649"/>
                  </a:lnTo>
                  <a:lnTo>
                    <a:pt x="796073" y="3190874"/>
                  </a:lnTo>
                  <a:lnTo>
                    <a:pt x="895582" y="3190874"/>
                  </a:lnTo>
                  <a:lnTo>
                    <a:pt x="995091" y="3114674"/>
                  </a:lnTo>
                  <a:lnTo>
                    <a:pt x="1094600" y="3114674"/>
                  </a:lnTo>
                  <a:lnTo>
                    <a:pt x="1194109" y="3219449"/>
                  </a:lnTo>
                  <a:lnTo>
                    <a:pt x="1293618" y="3114674"/>
                  </a:lnTo>
                  <a:lnTo>
                    <a:pt x="1393127" y="3114674"/>
                  </a:lnTo>
                  <a:lnTo>
                    <a:pt x="1492637" y="3114674"/>
                  </a:lnTo>
                  <a:lnTo>
                    <a:pt x="1592146" y="3152774"/>
                  </a:lnTo>
                  <a:lnTo>
                    <a:pt x="1691655" y="3219449"/>
                  </a:lnTo>
                  <a:lnTo>
                    <a:pt x="1791164" y="3295649"/>
                  </a:lnTo>
                  <a:lnTo>
                    <a:pt x="1890673" y="3257549"/>
                  </a:lnTo>
                  <a:lnTo>
                    <a:pt x="1990182" y="3190874"/>
                  </a:lnTo>
                  <a:lnTo>
                    <a:pt x="2089691" y="3152774"/>
                  </a:lnTo>
                  <a:lnTo>
                    <a:pt x="2189200" y="3009899"/>
                  </a:lnTo>
                  <a:lnTo>
                    <a:pt x="2288710" y="3114674"/>
                  </a:lnTo>
                  <a:lnTo>
                    <a:pt x="2388219" y="3114674"/>
                  </a:lnTo>
                  <a:lnTo>
                    <a:pt x="2487728" y="3152774"/>
                  </a:lnTo>
                  <a:lnTo>
                    <a:pt x="2587237" y="3076574"/>
                  </a:lnTo>
                  <a:lnTo>
                    <a:pt x="2686746" y="3076574"/>
                  </a:lnTo>
                  <a:lnTo>
                    <a:pt x="2786255" y="3114674"/>
                  </a:lnTo>
                  <a:lnTo>
                    <a:pt x="2885765" y="3114674"/>
                  </a:lnTo>
                  <a:lnTo>
                    <a:pt x="2985274" y="3295649"/>
                  </a:lnTo>
                  <a:lnTo>
                    <a:pt x="3084783" y="3257549"/>
                  </a:lnTo>
                  <a:lnTo>
                    <a:pt x="3184292" y="3190874"/>
                  </a:lnTo>
                  <a:lnTo>
                    <a:pt x="3283801" y="3152774"/>
                  </a:lnTo>
                  <a:lnTo>
                    <a:pt x="3383310" y="3114674"/>
                  </a:lnTo>
                  <a:lnTo>
                    <a:pt x="3482819" y="3219449"/>
                  </a:lnTo>
                  <a:lnTo>
                    <a:pt x="3582329" y="3219449"/>
                  </a:lnTo>
                  <a:lnTo>
                    <a:pt x="3681838" y="3190874"/>
                  </a:lnTo>
                  <a:lnTo>
                    <a:pt x="3781347" y="3190874"/>
                  </a:lnTo>
                  <a:lnTo>
                    <a:pt x="3880856" y="3152774"/>
                  </a:lnTo>
                  <a:lnTo>
                    <a:pt x="3980365" y="3190874"/>
                  </a:lnTo>
                  <a:lnTo>
                    <a:pt x="4079874" y="3295649"/>
                  </a:lnTo>
                  <a:lnTo>
                    <a:pt x="4179383" y="3295649"/>
                  </a:lnTo>
                  <a:lnTo>
                    <a:pt x="4278893" y="3257549"/>
                  </a:lnTo>
                  <a:lnTo>
                    <a:pt x="4378402" y="3219449"/>
                  </a:lnTo>
                  <a:lnTo>
                    <a:pt x="4477911" y="3047999"/>
                  </a:lnTo>
                  <a:lnTo>
                    <a:pt x="4577420" y="3114674"/>
                  </a:lnTo>
                  <a:lnTo>
                    <a:pt x="4676929" y="3190874"/>
                  </a:lnTo>
                  <a:lnTo>
                    <a:pt x="4776438" y="3190874"/>
                  </a:lnTo>
                  <a:lnTo>
                    <a:pt x="4875947" y="3114674"/>
                  </a:lnTo>
                  <a:lnTo>
                    <a:pt x="4975456" y="3047999"/>
                  </a:lnTo>
                  <a:lnTo>
                    <a:pt x="5074965" y="3047999"/>
                  </a:lnTo>
                  <a:lnTo>
                    <a:pt x="5174475" y="3009899"/>
                  </a:lnTo>
                  <a:lnTo>
                    <a:pt x="5273984" y="3076574"/>
                  </a:lnTo>
                  <a:lnTo>
                    <a:pt x="5373493" y="3152774"/>
                  </a:lnTo>
                  <a:lnTo>
                    <a:pt x="5473002" y="3114674"/>
                  </a:lnTo>
                  <a:lnTo>
                    <a:pt x="5572511" y="2905124"/>
                  </a:lnTo>
                  <a:lnTo>
                    <a:pt x="5672020" y="2933699"/>
                  </a:lnTo>
                  <a:lnTo>
                    <a:pt x="5771529" y="2933699"/>
                  </a:lnTo>
                  <a:lnTo>
                    <a:pt x="5871039" y="3047999"/>
                  </a:lnTo>
                  <a:lnTo>
                    <a:pt x="5970548" y="2933699"/>
                  </a:lnTo>
                  <a:lnTo>
                    <a:pt x="6070057" y="2933699"/>
                  </a:lnTo>
                  <a:lnTo>
                    <a:pt x="6169566" y="3076574"/>
                  </a:lnTo>
                  <a:lnTo>
                    <a:pt x="6269075" y="3152774"/>
                  </a:lnTo>
                  <a:lnTo>
                    <a:pt x="6368585" y="3114674"/>
                  </a:lnTo>
                  <a:lnTo>
                    <a:pt x="6468094" y="3190874"/>
                  </a:lnTo>
                  <a:lnTo>
                    <a:pt x="6567603" y="3219449"/>
                  </a:lnTo>
                  <a:lnTo>
                    <a:pt x="6667112" y="3219449"/>
                  </a:lnTo>
                  <a:lnTo>
                    <a:pt x="6766621" y="3047999"/>
                  </a:lnTo>
                  <a:lnTo>
                    <a:pt x="6866130" y="3009899"/>
                  </a:lnTo>
                  <a:lnTo>
                    <a:pt x="6965639" y="3114674"/>
                  </a:lnTo>
                  <a:lnTo>
                    <a:pt x="7065148" y="3152774"/>
                  </a:lnTo>
                  <a:lnTo>
                    <a:pt x="7164657" y="3114674"/>
                  </a:lnTo>
                  <a:lnTo>
                    <a:pt x="7264166" y="3047999"/>
                  </a:lnTo>
                  <a:lnTo>
                    <a:pt x="7363676" y="3076574"/>
                  </a:lnTo>
                  <a:lnTo>
                    <a:pt x="7463185" y="3047999"/>
                  </a:lnTo>
                  <a:lnTo>
                    <a:pt x="7562694" y="3114674"/>
                  </a:lnTo>
                  <a:lnTo>
                    <a:pt x="7662203" y="3114674"/>
                  </a:lnTo>
                  <a:lnTo>
                    <a:pt x="7761712" y="3114674"/>
                  </a:lnTo>
                  <a:lnTo>
                    <a:pt x="7861221" y="3114674"/>
                  </a:lnTo>
                  <a:lnTo>
                    <a:pt x="7960730" y="3009899"/>
                  </a:lnTo>
                  <a:lnTo>
                    <a:pt x="8060240" y="3009899"/>
                  </a:lnTo>
                  <a:lnTo>
                    <a:pt x="8159749" y="2905124"/>
                  </a:lnTo>
                  <a:lnTo>
                    <a:pt x="8259258" y="3076574"/>
                  </a:lnTo>
                  <a:lnTo>
                    <a:pt x="8358767" y="2971799"/>
                  </a:lnTo>
                  <a:lnTo>
                    <a:pt x="8458276" y="2933699"/>
                  </a:lnTo>
                  <a:lnTo>
                    <a:pt x="8557785" y="2724149"/>
                  </a:lnTo>
                  <a:lnTo>
                    <a:pt x="8657295" y="0"/>
                  </a:lnTo>
                  <a:lnTo>
                    <a:pt x="8756804" y="2724149"/>
                  </a:lnTo>
                  <a:lnTo>
                    <a:pt x="8856313" y="3009899"/>
                  </a:lnTo>
                  <a:lnTo>
                    <a:pt x="8955822" y="3047999"/>
                  </a:lnTo>
                  <a:lnTo>
                    <a:pt x="9055331" y="3047999"/>
                  </a:lnTo>
                  <a:lnTo>
                    <a:pt x="9154841" y="2867024"/>
                  </a:lnTo>
                  <a:lnTo>
                    <a:pt x="9254350" y="2790824"/>
                  </a:lnTo>
                  <a:lnTo>
                    <a:pt x="9353859" y="2790824"/>
                  </a:lnTo>
                  <a:lnTo>
                    <a:pt x="9453368" y="3009899"/>
                  </a:lnTo>
                  <a:lnTo>
                    <a:pt x="9552877" y="2933699"/>
                  </a:lnTo>
                  <a:lnTo>
                    <a:pt x="9652386" y="2933699"/>
                  </a:lnTo>
                  <a:lnTo>
                    <a:pt x="9751895" y="2828924"/>
                  </a:lnTo>
                  <a:lnTo>
                    <a:pt x="9851404" y="1714499"/>
                  </a:lnTo>
                  <a:lnTo>
                    <a:pt x="9950913" y="2828924"/>
                  </a:lnTo>
                  <a:lnTo>
                    <a:pt x="10050423" y="3009899"/>
                  </a:lnTo>
                  <a:lnTo>
                    <a:pt x="10149932" y="3047999"/>
                  </a:lnTo>
                  <a:lnTo>
                    <a:pt x="10249441" y="3047999"/>
                  </a:lnTo>
                  <a:lnTo>
                    <a:pt x="10348950" y="2933699"/>
                  </a:lnTo>
                  <a:lnTo>
                    <a:pt x="10448459" y="2933699"/>
                  </a:lnTo>
                  <a:lnTo>
                    <a:pt x="10547968" y="2905124"/>
                  </a:lnTo>
                  <a:lnTo>
                    <a:pt x="10647477" y="3009899"/>
                  </a:lnTo>
                  <a:lnTo>
                    <a:pt x="10746986" y="3047999"/>
                  </a:lnTo>
                  <a:lnTo>
                    <a:pt x="10846495" y="2905124"/>
                  </a:lnTo>
                  <a:lnTo>
                    <a:pt x="10946004" y="2933699"/>
                  </a:lnTo>
                  <a:lnTo>
                    <a:pt x="11045513" y="714374"/>
                  </a:lnTo>
                  <a:lnTo>
                    <a:pt x="11145024" y="2905124"/>
                  </a:lnTo>
                  <a:lnTo>
                    <a:pt x="11244533" y="3009899"/>
                  </a:lnTo>
                  <a:lnTo>
                    <a:pt x="11344042" y="3076574"/>
                  </a:lnTo>
                  <a:lnTo>
                    <a:pt x="11443551" y="3009899"/>
                  </a:lnTo>
                  <a:lnTo>
                    <a:pt x="11543060" y="2971799"/>
                  </a:lnTo>
                  <a:lnTo>
                    <a:pt x="11642569" y="2905124"/>
                  </a:lnTo>
                  <a:lnTo>
                    <a:pt x="11742078" y="2933699"/>
                  </a:lnTo>
                  <a:lnTo>
                    <a:pt x="11841587" y="3047999"/>
                  </a:lnTo>
                  <a:lnTo>
                    <a:pt x="11941096" y="3009899"/>
                  </a:lnTo>
                  <a:lnTo>
                    <a:pt x="12040605" y="2933699"/>
                  </a:lnTo>
                  <a:lnTo>
                    <a:pt x="12140114" y="2905124"/>
                  </a:lnTo>
                </a:path>
              </a:pathLst>
            </a:custGeom>
            <a:ln w="28574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97529" y="1876425"/>
              <a:ext cx="12140565" cy="3438525"/>
            </a:xfrm>
            <a:custGeom>
              <a:avLst/>
              <a:gdLst/>
              <a:ahLst/>
              <a:cxnLst/>
              <a:rect l="l" t="t" r="r" b="b"/>
              <a:pathLst>
                <a:path w="12140565" h="3438525">
                  <a:moveTo>
                    <a:pt x="0" y="3295649"/>
                  </a:moveTo>
                  <a:lnTo>
                    <a:pt x="99509" y="3257549"/>
                  </a:lnTo>
                  <a:lnTo>
                    <a:pt x="199018" y="3257549"/>
                  </a:lnTo>
                  <a:lnTo>
                    <a:pt x="298527" y="3295649"/>
                  </a:lnTo>
                  <a:lnTo>
                    <a:pt x="398036" y="3295649"/>
                  </a:lnTo>
                  <a:lnTo>
                    <a:pt x="895582" y="3295649"/>
                  </a:lnTo>
                  <a:lnTo>
                    <a:pt x="995091" y="3257549"/>
                  </a:lnTo>
                  <a:lnTo>
                    <a:pt x="1094600" y="3333749"/>
                  </a:lnTo>
                  <a:lnTo>
                    <a:pt x="1194109" y="3295649"/>
                  </a:lnTo>
                  <a:lnTo>
                    <a:pt x="1293618" y="3257549"/>
                  </a:lnTo>
                  <a:lnTo>
                    <a:pt x="1393127" y="3257549"/>
                  </a:lnTo>
                  <a:lnTo>
                    <a:pt x="1492637" y="3295649"/>
                  </a:lnTo>
                  <a:lnTo>
                    <a:pt x="1592146" y="3295649"/>
                  </a:lnTo>
                  <a:lnTo>
                    <a:pt x="1691655" y="3257549"/>
                  </a:lnTo>
                  <a:lnTo>
                    <a:pt x="1791164" y="3295649"/>
                  </a:lnTo>
                  <a:lnTo>
                    <a:pt x="1890673" y="3295649"/>
                  </a:lnTo>
                  <a:lnTo>
                    <a:pt x="1990182" y="3257549"/>
                  </a:lnTo>
                  <a:lnTo>
                    <a:pt x="2089691" y="3257549"/>
                  </a:lnTo>
                  <a:lnTo>
                    <a:pt x="2189200" y="3400424"/>
                  </a:lnTo>
                  <a:lnTo>
                    <a:pt x="2288710" y="3438524"/>
                  </a:lnTo>
                  <a:lnTo>
                    <a:pt x="2388219" y="3438524"/>
                  </a:lnTo>
                  <a:lnTo>
                    <a:pt x="2487728" y="3400424"/>
                  </a:lnTo>
                  <a:lnTo>
                    <a:pt x="2587237" y="3362324"/>
                  </a:lnTo>
                  <a:lnTo>
                    <a:pt x="2686746" y="3400424"/>
                  </a:lnTo>
                  <a:lnTo>
                    <a:pt x="2786255" y="3362324"/>
                  </a:lnTo>
                  <a:lnTo>
                    <a:pt x="2885765" y="3362324"/>
                  </a:lnTo>
                  <a:lnTo>
                    <a:pt x="2985274" y="3362324"/>
                  </a:lnTo>
                  <a:lnTo>
                    <a:pt x="3084783" y="3362324"/>
                  </a:lnTo>
                  <a:lnTo>
                    <a:pt x="3184292" y="3333749"/>
                  </a:lnTo>
                  <a:lnTo>
                    <a:pt x="3283801" y="3295649"/>
                  </a:lnTo>
                  <a:lnTo>
                    <a:pt x="3383310" y="3295649"/>
                  </a:lnTo>
                  <a:lnTo>
                    <a:pt x="3482819" y="3362324"/>
                  </a:lnTo>
                  <a:lnTo>
                    <a:pt x="3582329" y="3295649"/>
                  </a:lnTo>
                  <a:lnTo>
                    <a:pt x="3681838" y="3295649"/>
                  </a:lnTo>
                  <a:lnTo>
                    <a:pt x="3781347" y="3333749"/>
                  </a:lnTo>
                  <a:lnTo>
                    <a:pt x="3880856" y="3295649"/>
                  </a:lnTo>
                  <a:lnTo>
                    <a:pt x="3980365" y="3295649"/>
                  </a:lnTo>
                  <a:lnTo>
                    <a:pt x="4079874" y="3295649"/>
                  </a:lnTo>
                  <a:lnTo>
                    <a:pt x="4179383" y="3295649"/>
                  </a:lnTo>
                  <a:lnTo>
                    <a:pt x="4278893" y="3295649"/>
                  </a:lnTo>
                  <a:lnTo>
                    <a:pt x="4378402" y="3257549"/>
                  </a:lnTo>
                  <a:lnTo>
                    <a:pt x="4477911" y="3219449"/>
                  </a:lnTo>
                  <a:lnTo>
                    <a:pt x="4577420" y="3190874"/>
                  </a:lnTo>
                  <a:lnTo>
                    <a:pt x="4676929" y="3295649"/>
                  </a:lnTo>
                  <a:lnTo>
                    <a:pt x="4776438" y="3257549"/>
                  </a:lnTo>
                  <a:lnTo>
                    <a:pt x="4875947" y="3190874"/>
                  </a:lnTo>
                  <a:lnTo>
                    <a:pt x="4975456" y="3190874"/>
                  </a:lnTo>
                  <a:lnTo>
                    <a:pt x="5074965" y="3152774"/>
                  </a:lnTo>
                  <a:lnTo>
                    <a:pt x="5174475" y="3152774"/>
                  </a:lnTo>
                  <a:lnTo>
                    <a:pt x="5273984" y="3076574"/>
                  </a:lnTo>
                  <a:lnTo>
                    <a:pt x="5373493" y="3152774"/>
                  </a:lnTo>
                  <a:lnTo>
                    <a:pt x="5473002" y="3152774"/>
                  </a:lnTo>
                  <a:lnTo>
                    <a:pt x="5572511" y="3076574"/>
                  </a:lnTo>
                  <a:lnTo>
                    <a:pt x="5672020" y="3009899"/>
                  </a:lnTo>
                  <a:lnTo>
                    <a:pt x="5771529" y="2933699"/>
                  </a:lnTo>
                  <a:lnTo>
                    <a:pt x="5871039" y="3009899"/>
                  </a:lnTo>
                  <a:lnTo>
                    <a:pt x="5970548" y="2867024"/>
                  </a:lnTo>
                  <a:lnTo>
                    <a:pt x="6070057" y="2724149"/>
                  </a:lnTo>
                  <a:lnTo>
                    <a:pt x="6169566" y="2933699"/>
                  </a:lnTo>
                  <a:lnTo>
                    <a:pt x="6269075" y="2933699"/>
                  </a:lnTo>
                  <a:lnTo>
                    <a:pt x="6368585" y="2933699"/>
                  </a:lnTo>
                  <a:lnTo>
                    <a:pt x="6468094" y="2762249"/>
                  </a:lnTo>
                  <a:lnTo>
                    <a:pt x="6567603" y="2686049"/>
                  </a:lnTo>
                  <a:lnTo>
                    <a:pt x="6667112" y="2724149"/>
                  </a:lnTo>
                  <a:lnTo>
                    <a:pt x="6766621" y="2609849"/>
                  </a:lnTo>
                  <a:lnTo>
                    <a:pt x="6866130" y="2609849"/>
                  </a:lnTo>
                  <a:lnTo>
                    <a:pt x="6965639" y="2466974"/>
                  </a:lnTo>
                  <a:lnTo>
                    <a:pt x="7065148" y="2505074"/>
                  </a:lnTo>
                  <a:lnTo>
                    <a:pt x="7164657" y="2181224"/>
                  </a:lnTo>
                  <a:lnTo>
                    <a:pt x="7264166" y="1790699"/>
                  </a:lnTo>
                  <a:lnTo>
                    <a:pt x="7363676" y="1647824"/>
                  </a:lnTo>
                  <a:lnTo>
                    <a:pt x="7463185" y="1752599"/>
                  </a:lnTo>
                  <a:lnTo>
                    <a:pt x="7562694" y="1752599"/>
                  </a:lnTo>
                  <a:lnTo>
                    <a:pt x="7662203" y="1504949"/>
                  </a:lnTo>
                  <a:lnTo>
                    <a:pt x="7761712" y="1609724"/>
                  </a:lnTo>
                  <a:lnTo>
                    <a:pt x="7861221" y="1790699"/>
                  </a:lnTo>
                  <a:lnTo>
                    <a:pt x="7960730" y="1323974"/>
                  </a:lnTo>
                  <a:lnTo>
                    <a:pt x="8060240" y="1181099"/>
                  </a:lnTo>
                  <a:lnTo>
                    <a:pt x="8159749" y="1076324"/>
                  </a:lnTo>
                  <a:lnTo>
                    <a:pt x="8259258" y="1609724"/>
                  </a:lnTo>
                  <a:lnTo>
                    <a:pt x="8358767" y="971549"/>
                  </a:lnTo>
                  <a:lnTo>
                    <a:pt x="8458276" y="857249"/>
                  </a:lnTo>
                  <a:lnTo>
                    <a:pt x="8557785" y="752474"/>
                  </a:lnTo>
                  <a:lnTo>
                    <a:pt x="8657295" y="857249"/>
                  </a:lnTo>
                  <a:lnTo>
                    <a:pt x="8756804" y="533399"/>
                  </a:lnTo>
                  <a:lnTo>
                    <a:pt x="8856313" y="752474"/>
                  </a:lnTo>
                  <a:lnTo>
                    <a:pt x="8955822" y="857249"/>
                  </a:lnTo>
                  <a:lnTo>
                    <a:pt x="9055331" y="1000124"/>
                  </a:lnTo>
                  <a:lnTo>
                    <a:pt x="9154841" y="819149"/>
                  </a:lnTo>
                  <a:lnTo>
                    <a:pt x="9254350" y="647699"/>
                  </a:lnTo>
                  <a:lnTo>
                    <a:pt x="9353859" y="609599"/>
                  </a:lnTo>
                  <a:lnTo>
                    <a:pt x="9453368" y="1181099"/>
                  </a:lnTo>
                  <a:lnTo>
                    <a:pt x="9552877" y="895349"/>
                  </a:lnTo>
                  <a:lnTo>
                    <a:pt x="9652386" y="647699"/>
                  </a:lnTo>
                  <a:lnTo>
                    <a:pt x="9751895" y="247649"/>
                  </a:lnTo>
                  <a:lnTo>
                    <a:pt x="9851404" y="676274"/>
                  </a:lnTo>
                  <a:lnTo>
                    <a:pt x="9950913" y="323849"/>
                  </a:lnTo>
                  <a:lnTo>
                    <a:pt x="10050423" y="142874"/>
                  </a:lnTo>
                  <a:lnTo>
                    <a:pt x="10149932" y="647699"/>
                  </a:lnTo>
                  <a:lnTo>
                    <a:pt x="10249441" y="647699"/>
                  </a:lnTo>
                  <a:lnTo>
                    <a:pt x="10348950" y="428624"/>
                  </a:lnTo>
                  <a:lnTo>
                    <a:pt x="10448459" y="285749"/>
                  </a:lnTo>
                  <a:lnTo>
                    <a:pt x="10547968" y="219074"/>
                  </a:lnTo>
                  <a:lnTo>
                    <a:pt x="10647477" y="752474"/>
                  </a:lnTo>
                  <a:lnTo>
                    <a:pt x="10746986" y="323849"/>
                  </a:lnTo>
                  <a:lnTo>
                    <a:pt x="10846495" y="180974"/>
                  </a:lnTo>
                  <a:lnTo>
                    <a:pt x="10946004" y="0"/>
                  </a:lnTo>
                  <a:lnTo>
                    <a:pt x="11045513" y="38099"/>
                  </a:lnTo>
                  <a:lnTo>
                    <a:pt x="11145024" y="247649"/>
                  </a:lnTo>
                  <a:lnTo>
                    <a:pt x="11244533" y="428624"/>
                  </a:lnTo>
                  <a:lnTo>
                    <a:pt x="11344042" y="504824"/>
                  </a:lnTo>
                  <a:lnTo>
                    <a:pt x="11443551" y="676274"/>
                  </a:lnTo>
                  <a:lnTo>
                    <a:pt x="11543060" y="609599"/>
                  </a:lnTo>
                  <a:lnTo>
                    <a:pt x="11642569" y="323849"/>
                  </a:lnTo>
                  <a:lnTo>
                    <a:pt x="11742078" y="466724"/>
                  </a:lnTo>
                  <a:lnTo>
                    <a:pt x="11841587" y="971549"/>
                  </a:lnTo>
                  <a:lnTo>
                    <a:pt x="11941096" y="714374"/>
                  </a:lnTo>
                  <a:lnTo>
                    <a:pt x="12040605" y="533399"/>
                  </a:lnTo>
                  <a:lnTo>
                    <a:pt x="12140114" y="466724"/>
                  </a:lnTo>
                </a:path>
              </a:pathLst>
            </a:custGeom>
            <a:ln w="28574">
              <a:solidFill>
                <a:srgbClr val="4B62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297529" y="1876425"/>
              <a:ext cx="12140565" cy="3581400"/>
            </a:xfrm>
            <a:custGeom>
              <a:avLst/>
              <a:gdLst/>
              <a:ahLst/>
              <a:cxnLst/>
              <a:rect l="l" t="t" r="r" b="b"/>
              <a:pathLst>
                <a:path w="12140565" h="3581400">
                  <a:moveTo>
                    <a:pt x="0" y="3581399"/>
                  </a:moveTo>
                  <a:lnTo>
                    <a:pt x="0" y="3581399"/>
                  </a:lnTo>
                  <a:lnTo>
                    <a:pt x="1990182" y="3581399"/>
                  </a:lnTo>
                  <a:lnTo>
                    <a:pt x="2089691" y="3219449"/>
                  </a:lnTo>
                  <a:lnTo>
                    <a:pt x="2189200" y="3581399"/>
                  </a:lnTo>
                  <a:lnTo>
                    <a:pt x="2288710" y="3581399"/>
                  </a:lnTo>
                  <a:lnTo>
                    <a:pt x="2388219" y="3581399"/>
                  </a:lnTo>
                  <a:lnTo>
                    <a:pt x="4875947" y="3581399"/>
                  </a:lnTo>
                  <a:lnTo>
                    <a:pt x="4975456" y="3257549"/>
                  </a:lnTo>
                  <a:lnTo>
                    <a:pt x="5074965" y="3295649"/>
                  </a:lnTo>
                  <a:lnTo>
                    <a:pt x="5174475" y="3219449"/>
                  </a:lnTo>
                  <a:lnTo>
                    <a:pt x="5273984" y="3114674"/>
                  </a:lnTo>
                  <a:lnTo>
                    <a:pt x="5373493" y="3114674"/>
                  </a:lnTo>
                  <a:lnTo>
                    <a:pt x="5473002" y="3257549"/>
                  </a:lnTo>
                  <a:lnTo>
                    <a:pt x="5572511" y="3076574"/>
                  </a:lnTo>
                  <a:lnTo>
                    <a:pt x="5672020" y="2724149"/>
                  </a:lnTo>
                  <a:lnTo>
                    <a:pt x="5771529" y="2867024"/>
                  </a:lnTo>
                  <a:lnTo>
                    <a:pt x="5871039" y="3114674"/>
                  </a:lnTo>
                  <a:lnTo>
                    <a:pt x="5970548" y="2933699"/>
                  </a:lnTo>
                  <a:lnTo>
                    <a:pt x="6070057" y="2686049"/>
                  </a:lnTo>
                  <a:lnTo>
                    <a:pt x="6169566" y="2724149"/>
                  </a:lnTo>
                  <a:lnTo>
                    <a:pt x="6269075" y="3114674"/>
                  </a:lnTo>
                  <a:lnTo>
                    <a:pt x="6368585" y="3152774"/>
                  </a:lnTo>
                  <a:lnTo>
                    <a:pt x="6468094" y="2762249"/>
                  </a:lnTo>
                  <a:lnTo>
                    <a:pt x="6567603" y="2828924"/>
                  </a:lnTo>
                  <a:lnTo>
                    <a:pt x="6667112" y="3009899"/>
                  </a:lnTo>
                  <a:lnTo>
                    <a:pt x="6766621" y="2295524"/>
                  </a:lnTo>
                  <a:lnTo>
                    <a:pt x="6866130" y="2505074"/>
                  </a:lnTo>
                  <a:lnTo>
                    <a:pt x="6965639" y="1714499"/>
                  </a:lnTo>
                  <a:lnTo>
                    <a:pt x="7065148" y="2581274"/>
                  </a:lnTo>
                  <a:lnTo>
                    <a:pt x="7164657" y="2295524"/>
                  </a:lnTo>
                  <a:lnTo>
                    <a:pt x="7264166" y="2257424"/>
                  </a:lnTo>
                  <a:lnTo>
                    <a:pt x="7363676" y="1971674"/>
                  </a:lnTo>
                  <a:lnTo>
                    <a:pt x="7463185" y="1790699"/>
                  </a:lnTo>
                  <a:lnTo>
                    <a:pt x="7562694" y="1933574"/>
                  </a:lnTo>
                  <a:lnTo>
                    <a:pt x="7662203" y="2038349"/>
                  </a:lnTo>
                  <a:lnTo>
                    <a:pt x="7761712" y="1971674"/>
                  </a:lnTo>
                  <a:lnTo>
                    <a:pt x="7861221" y="1866899"/>
                  </a:lnTo>
                  <a:lnTo>
                    <a:pt x="7960730" y="1362074"/>
                  </a:lnTo>
                  <a:lnTo>
                    <a:pt x="8060240" y="428624"/>
                  </a:lnTo>
                  <a:lnTo>
                    <a:pt x="8159749" y="0"/>
                  </a:lnTo>
                  <a:lnTo>
                    <a:pt x="8259258" y="1504949"/>
                  </a:lnTo>
                  <a:lnTo>
                    <a:pt x="8358767" y="1114424"/>
                  </a:lnTo>
                  <a:lnTo>
                    <a:pt x="8458276" y="609599"/>
                  </a:lnTo>
                  <a:lnTo>
                    <a:pt x="8557785" y="933449"/>
                  </a:lnTo>
                  <a:lnTo>
                    <a:pt x="8657295" y="647699"/>
                  </a:lnTo>
                  <a:lnTo>
                    <a:pt x="8756804" y="1076324"/>
                  </a:lnTo>
                  <a:lnTo>
                    <a:pt x="8856313" y="714374"/>
                  </a:lnTo>
                  <a:lnTo>
                    <a:pt x="8955822" y="1076324"/>
                  </a:lnTo>
                  <a:lnTo>
                    <a:pt x="9055331" y="1142999"/>
                  </a:lnTo>
                  <a:lnTo>
                    <a:pt x="9154841" y="857249"/>
                  </a:lnTo>
                  <a:lnTo>
                    <a:pt x="9254350" y="790574"/>
                  </a:lnTo>
                  <a:lnTo>
                    <a:pt x="9353859" y="323849"/>
                  </a:lnTo>
                  <a:lnTo>
                    <a:pt x="9453368" y="1142999"/>
                  </a:lnTo>
                  <a:lnTo>
                    <a:pt x="9552877" y="857249"/>
                  </a:lnTo>
                  <a:lnTo>
                    <a:pt x="9652386" y="533399"/>
                  </a:lnTo>
                  <a:lnTo>
                    <a:pt x="9751895" y="571499"/>
                  </a:lnTo>
                  <a:lnTo>
                    <a:pt x="9851404" y="790574"/>
                  </a:lnTo>
                  <a:lnTo>
                    <a:pt x="9950913" y="752474"/>
                  </a:lnTo>
                  <a:lnTo>
                    <a:pt x="10050423" y="676274"/>
                  </a:lnTo>
                  <a:lnTo>
                    <a:pt x="10149932" y="819149"/>
                  </a:lnTo>
                  <a:lnTo>
                    <a:pt x="10249441" y="533399"/>
                  </a:lnTo>
                  <a:lnTo>
                    <a:pt x="10348950" y="571499"/>
                  </a:lnTo>
                  <a:lnTo>
                    <a:pt x="10448459" y="361949"/>
                  </a:lnTo>
                  <a:lnTo>
                    <a:pt x="10547968" y="504824"/>
                  </a:lnTo>
                  <a:lnTo>
                    <a:pt x="10647477" y="933449"/>
                  </a:lnTo>
                  <a:lnTo>
                    <a:pt x="10746986" y="676274"/>
                  </a:lnTo>
                  <a:lnTo>
                    <a:pt x="10846495" y="247649"/>
                  </a:lnTo>
                  <a:lnTo>
                    <a:pt x="10946004" y="609599"/>
                  </a:lnTo>
                  <a:lnTo>
                    <a:pt x="11045513" y="285749"/>
                  </a:lnTo>
                  <a:lnTo>
                    <a:pt x="11145024" y="933449"/>
                  </a:lnTo>
                  <a:lnTo>
                    <a:pt x="11244533" y="971549"/>
                  </a:lnTo>
                  <a:lnTo>
                    <a:pt x="11344042" y="857249"/>
                  </a:lnTo>
                  <a:lnTo>
                    <a:pt x="11443551" y="1647824"/>
                  </a:lnTo>
                  <a:lnTo>
                    <a:pt x="11543060" y="895349"/>
                  </a:lnTo>
                  <a:lnTo>
                    <a:pt x="11642569" y="647699"/>
                  </a:lnTo>
                  <a:lnTo>
                    <a:pt x="11742078" y="1181099"/>
                  </a:lnTo>
                  <a:lnTo>
                    <a:pt x="11841587" y="1076324"/>
                  </a:lnTo>
                  <a:lnTo>
                    <a:pt x="11941096" y="1219199"/>
                  </a:lnTo>
                  <a:lnTo>
                    <a:pt x="12040605" y="1362074"/>
                  </a:lnTo>
                  <a:lnTo>
                    <a:pt x="12140114" y="1400174"/>
                  </a:lnTo>
                </a:path>
              </a:pathLst>
            </a:custGeom>
            <a:ln w="28574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297529" y="1952624"/>
              <a:ext cx="12140565" cy="3219450"/>
            </a:xfrm>
            <a:custGeom>
              <a:avLst/>
              <a:gdLst/>
              <a:ahLst/>
              <a:cxnLst/>
              <a:rect l="l" t="t" r="r" b="b"/>
              <a:pathLst>
                <a:path w="12140565" h="3219450">
                  <a:moveTo>
                    <a:pt x="0" y="3143249"/>
                  </a:moveTo>
                  <a:lnTo>
                    <a:pt x="99509" y="3114674"/>
                  </a:lnTo>
                  <a:lnTo>
                    <a:pt x="199018" y="2790824"/>
                  </a:lnTo>
                  <a:lnTo>
                    <a:pt x="298527" y="2895599"/>
                  </a:lnTo>
                  <a:lnTo>
                    <a:pt x="398036" y="3038474"/>
                  </a:lnTo>
                  <a:lnTo>
                    <a:pt x="497545" y="3143249"/>
                  </a:lnTo>
                  <a:lnTo>
                    <a:pt x="597054" y="3076574"/>
                  </a:lnTo>
                  <a:lnTo>
                    <a:pt x="696563" y="3114674"/>
                  </a:lnTo>
                  <a:lnTo>
                    <a:pt x="796073" y="3038474"/>
                  </a:lnTo>
                  <a:lnTo>
                    <a:pt x="895582" y="3114674"/>
                  </a:lnTo>
                  <a:lnTo>
                    <a:pt x="995091" y="2971799"/>
                  </a:lnTo>
                  <a:lnTo>
                    <a:pt x="1094600" y="2971799"/>
                  </a:lnTo>
                  <a:lnTo>
                    <a:pt x="1194109" y="3076574"/>
                  </a:lnTo>
                  <a:lnTo>
                    <a:pt x="1293618" y="3038474"/>
                  </a:lnTo>
                  <a:lnTo>
                    <a:pt x="1393127" y="2971799"/>
                  </a:lnTo>
                  <a:lnTo>
                    <a:pt x="1492637" y="3000374"/>
                  </a:lnTo>
                  <a:lnTo>
                    <a:pt x="1592146" y="2971799"/>
                  </a:lnTo>
                  <a:lnTo>
                    <a:pt x="1691655" y="3038474"/>
                  </a:lnTo>
                  <a:lnTo>
                    <a:pt x="1791164" y="3114674"/>
                  </a:lnTo>
                  <a:lnTo>
                    <a:pt x="1890673" y="3219449"/>
                  </a:lnTo>
                  <a:lnTo>
                    <a:pt x="1990182" y="3114674"/>
                  </a:lnTo>
                  <a:lnTo>
                    <a:pt x="2089691" y="2933699"/>
                  </a:lnTo>
                  <a:lnTo>
                    <a:pt x="2189200" y="3000374"/>
                  </a:lnTo>
                  <a:lnTo>
                    <a:pt x="2288710" y="3000374"/>
                  </a:lnTo>
                  <a:lnTo>
                    <a:pt x="2388219" y="3076574"/>
                  </a:lnTo>
                  <a:lnTo>
                    <a:pt x="2487728" y="3038474"/>
                  </a:lnTo>
                  <a:lnTo>
                    <a:pt x="2587237" y="2895599"/>
                  </a:lnTo>
                  <a:lnTo>
                    <a:pt x="2686746" y="2895599"/>
                  </a:lnTo>
                  <a:lnTo>
                    <a:pt x="2786255" y="2971799"/>
                  </a:lnTo>
                  <a:lnTo>
                    <a:pt x="2885765" y="3076574"/>
                  </a:lnTo>
                  <a:lnTo>
                    <a:pt x="2985274" y="3114674"/>
                  </a:lnTo>
                  <a:lnTo>
                    <a:pt x="3084783" y="3114674"/>
                  </a:lnTo>
                  <a:lnTo>
                    <a:pt x="3184292" y="2971799"/>
                  </a:lnTo>
                  <a:lnTo>
                    <a:pt x="3283801" y="3076574"/>
                  </a:lnTo>
                  <a:lnTo>
                    <a:pt x="3383310" y="2971799"/>
                  </a:lnTo>
                  <a:lnTo>
                    <a:pt x="3482819" y="3038474"/>
                  </a:lnTo>
                  <a:lnTo>
                    <a:pt x="3582329" y="3219449"/>
                  </a:lnTo>
                  <a:lnTo>
                    <a:pt x="3681838" y="2933699"/>
                  </a:lnTo>
                  <a:lnTo>
                    <a:pt x="3781347" y="3038474"/>
                  </a:lnTo>
                  <a:lnTo>
                    <a:pt x="3880856" y="2971799"/>
                  </a:lnTo>
                  <a:lnTo>
                    <a:pt x="3980365" y="3000374"/>
                  </a:lnTo>
                  <a:lnTo>
                    <a:pt x="4079874" y="3114674"/>
                  </a:lnTo>
                  <a:lnTo>
                    <a:pt x="4179383" y="3114674"/>
                  </a:lnTo>
                  <a:lnTo>
                    <a:pt x="4278893" y="3076574"/>
                  </a:lnTo>
                  <a:lnTo>
                    <a:pt x="4378402" y="3114674"/>
                  </a:lnTo>
                  <a:lnTo>
                    <a:pt x="4477911" y="3000374"/>
                  </a:lnTo>
                  <a:lnTo>
                    <a:pt x="4577420" y="3038474"/>
                  </a:lnTo>
                  <a:lnTo>
                    <a:pt x="4676929" y="3143249"/>
                  </a:lnTo>
                  <a:lnTo>
                    <a:pt x="4776438" y="3114674"/>
                  </a:lnTo>
                  <a:lnTo>
                    <a:pt x="4875947" y="3038474"/>
                  </a:lnTo>
                  <a:lnTo>
                    <a:pt x="4975456" y="3000374"/>
                  </a:lnTo>
                  <a:lnTo>
                    <a:pt x="5074965" y="2933699"/>
                  </a:lnTo>
                  <a:lnTo>
                    <a:pt x="5174475" y="3114674"/>
                  </a:lnTo>
                  <a:lnTo>
                    <a:pt x="5273984" y="3076574"/>
                  </a:lnTo>
                  <a:lnTo>
                    <a:pt x="5373493" y="2971799"/>
                  </a:lnTo>
                  <a:lnTo>
                    <a:pt x="5473002" y="3000374"/>
                  </a:lnTo>
                  <a:lnTo>
                    <a:pt x="5572511" y="2857499"/>
                  </a:lnTo>
                  <a:lnTo>
                    <a:pt x="5672020" y="2828924"/>
                  </a:lnTo>
                  <a:lnTo>
                    <a:pt x="5771529" y="2895599"/>
                  </a:lnTo>
                  <a:lnTo>
                    <a:pt x="5871039" y="3076574"/>
                  </a:lnTo>
                  <a:lnTo>
                    <a:pt x="5970548" y="2895599"/>
                  </a:lnTo>
                  <a:lnTo>
                    <a:pt x="6070057" y="2895599"/>
                  </a:lnTo>
                  <a:lnTo>
                    <a:pt x="6169566" y="2895599"/>
                  </a:lnTo>
                  <a:lnTo>
                    <a:pt x="6269075" y="2933699"/>
                  </a:lnTo>
                  <a:lnTo>
                    <a:pt x="6368585" y="2933699"/>
                  </a:lnTo>
                  <a:lnTo>
                    <a:pt x="6468094" y="3038474"/>
                  </a:lnTo>
                  <a:lnTo>
                    <a:pt x="6567603" y="2895599"/>
                  </a:lnTo>
                  <a:lnTo>
                    <a:pt x="6667112" y="2933699"/>
                  </a:lnTo>
                  <a:lnTo>
                    <a:pt x="6766621" y="2790824"/>
                  </a:lnTo>
                  <a:lnTo>
                    <a:pt x="6866130" y="2828924"/>
                  </a:lnTo>
                  <a:lnTo>
                    <a:pt x="6965639" y="2828924"/>
                  </a:lnTo>
                  <a:lnTo>
                    <a:pt x="7065148" y="3000374"/>
                  </a:lnTo>
                  <a:lnTo>
                    <a:pt x="7164657" y="2971799"/>
                  </a:lnTo>
                  <a:lnTo>
                    <a:pt x="7264166" y="2857499"/>
                  </a:lnTo>
                  <a:lnTo>
                    <a:pt x="7363676" y="2714624"/>
                  </a:lnTo>
                  <a:lnTo>
                    <a:pt x="7463185" y="2714624"/>
                  </a:lnTo>
                  <a:lnTo>
                    <a:pt x="7562694" y="2686049"/>
                  </a:lnTo>
                  <a:lnTo>
                    <a:pt x="7662203" y="2714624"/>
                  </a:lnTo>
                  <a:lnTo>
                    <a:pt x="7761712" y="2790824"/>
                  </a:lnTo>
                  <a:lnTo>
                    <a:pt x="7861221" y="2647949"/>
                  </a:lnTo>
                  <a:lnTo>
                    <a:pt x="7960730" y="2686049"/>
                  </a:lnTo>
                  <a:lnTo>
                    <a:pt x="8060240" y="2428874"/>
                  </a:lnTo>
                  <a:lnTo>
                    <a:pt x="8159749" y="2285999"/>
                  </a:lnTo>
                  <a:lnTo>
                    <a:pt x="8259258" y="2686049"/>
                  </a:lnTo>
                  <a:lnTo>
                    <a:pt x="8358767" y="2247899"/>
                  </a:lnTo>
                  <a:lnTo>
                    <a:pt x="8458276" y="1857374"/>
                  </a:lnTo>
                  <a:lnTo>
                    <a:pt x="8557785" y="1895474"/>
                  </a:lnTo>
                  <a:lnTo>
                    <a:pt x="8657295" y="1714499"/>
                  </a:lnTo>
                  <a:lnTo>
                    <a:pt x="8756804" y="1790699"/>
                  </a:lnTo>
                  <a:lnTo>
                    <a:pt x="8856313" y="1933574"/>
                  </a:lnTo>
                  <a:lnTo>
                    <a:pt x="8955822" y="2076449"/>
                  </a:lnTo>
                  <a:lnTo>
                    <a:pt x="9055331" y="1895474"/>
                  </a:lnTo>
                  <a:lnTo>
                    <a:pt x="9154841" y="1714499"/>
                  </a:lnTo>
                  <a:lnTo>
                    <a:pt x="9254350" y="1676399"/>
                  </a:lnTo>
                  <a:lnTo>
                    <a:pt x="9353859" y="1428749"/>
                  </a:lnTo>
                  <a:lnTo>
                    <a:pt x="9453368" y="1676399"/>
                  </a:lnTo>
                  <a:lnTo>
                    <a:pt x="9552877" y="1676399"/>
                  </a:lnTo>
                  <a:lnTo>
                    <a:pt x="9652386" y="1209674"/>
                  </a:lnTo>
                  <a:lnTo>
                    <a:pt x="9751895" y="1323974"/>
                  </a:lnTo>
                  <a:lnTo>
                    <a:pt x="9851404" y="1609724"/>
                  </a:lnTo>
                  <a:lnTo>
                    <a:pt x="9950913" y="1323974"/>
                  </a:lnTo>
                  <a:lnTo>
                    <a:pt x="10050423" y="1285874"/>
                  </a:lnTo>
                  <a:lnTo>
                    <a:pt x="10149932" y="1247774"/>
                  </a:lnTo>
                  <a:lnTo>
                    <a:pt x="10249441" y="1038224"/>
                  </a:lnTo>
                  <a:lnTo>
                    <a:pt x="10348950" y="1066799"/>
                  </a:lnTo>
                  <a:lnTo>
                    <a:pt x="10448459" y="895349"/>
                  </a:lnTo>
                  <a:lnTo>
                    <a:pt x="10547968" y="895349"/>
                  </a:lnTo>
                  <a:lnTo>
                    <a:pt x="10647477" y="1323974"/>
                  </a:lnTo>
                  <a:lnTo>
                    <a:pt x="10746986" y="923924"/>
                  </a:lnTo>
                  <a:lnTo>
                    <a:pt x="10846495" y="352424"/>
                  </a:lnTo>
                  <a:lnTo>
                    <a:pt x="10946004" y="533399"/>
                  </a:lnTo>
                  <a:lnTo>
                    <a:pt x="11045513" y="742949"/>
                  </a:lnTo>
                  <a:lnTo>
                    <a:pt x="11145024" y="714374"/>
                  </a:lnTo>
                  <a:lnTo>
                    <a:pt x="11244533" y="571499"/>
                  </a:lnTo>
                  <a:lnTo>
                    <a:pt x="11344042" y="571499"/>
                  </a:lnTo>
                  <a:lnTo>
                    <a:pt x="11443551" y="857249"/>
                  </a:lnTo>
                  <a:lnTo>
                    <a:pt x="11543060" y="571499"/>
                  </a:lnTo>
                  <a:lnTo>
                    <a:pt x="11642569" y="428624"/>
                  </a:lnTo>
                  <a:lnTo>
                    <a:pt x="11742078" y="495299"/>
                  </a:lnTo>
                  <a:lnTo>
                    <a:pt x="11841587" y="857249"/>
                  </a:lnTo>
                  <a:lnTo>
                    <a:pt x="11941096" y="781049"/>
                  </a:lnTo>
                  <a:lnTo>
                    <a:pt x="12040605" y="247649"/>
                  </a:lnTo>
                  <a:lnTo>
                    <a:pt x="12140114" y="0"/>
                  </a:lnTo>
                </a:path>
              </a:pathLst>
            </a:custGeom>
            <a:ln w="28574">
              <a:solidFill>
                <a:srgbClr val="4B62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/>
          <p:nvPr/>
        </p:nvSpPr>
        <p:spPr>
          <a:xfrm>
            <a:off x="4524376" y="621506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28574">
            <a:solidFill>
              <a:srgbClr val="BA12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600700" y="621506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28574">
            <a:solidFill>
              <a:srgbClr val="0020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791326" y="621506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28574">
            <a:solidFill>
              <a:srgbClr val="4B62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353301" y="621506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28574">
            <a:solidFill>
              <a:srgbClr val="F5B0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705850" y="621506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49" y="0"/>
                </a:lnTo>
              </a:path>
            </a:pathLst>
          </a:custGeom>
          <a:ln w="28574">
            <a:solidFill>
              <a:srgbClr val="4B62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883922" y="5930900"/>
            <a:ext cx="12532995" cy="97853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91915">
              <a:spcBef>
                <a:spcPts val="125"/>
              </a:spcBef>
              <a:tabLst>
                <a:tab pos="4968240" algn="l"/>
                <a:tab pos="6161405" algn="l"/>
                <a:tab pos="6726555" algn="l"/>
                <a:tab pos="8079105" algn="l"/>
              </a:tabLst>
            </a:pP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Sustainability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	Climate</a:t>
            </a:r>
            <a:r>
              <a:rPr sz="950" spc="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Change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	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ESG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	Net</a:t>
            </a:r>
            <a:r>
              <a:rPr sz="950" spc="-7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zero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emissions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	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Carbon</a:t>
            </a:r>
            <a:r>
              <a:rPr sz="95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accounting</a:t>
            </a:r>
            <a:endParaRPr sz="950" dirty="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145"/>
              </a:spcBef>
            </a:pPr>
            <a:endParaRPr sz="950" dirty="0">
              <a:latin typeface="Tahoma" panose="020B0604030504040204"/>
              <a:cs typeface="Tahoma" panose="020B0604030504040204"/>
            </a:endParaRPr>
          </a:p>
          <a:p>
            <a:pPr marL="12700" marR="5080">
              <a:lnSpc>
                <a:spcPct val="125000"/>
              </a:lnSpc>
            </a:pPr>
            <a:r>
              <a:rPr lang="ru-RU" spc="1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Интересовање током времена за одрживост, климатске промене, ESG, нето нулте емисије и </a:t>
            </a:r>
            <a:r>
              <a:rPr lang="sr-Cyrl-RS" spc="1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обрачун угљеника </a:t>
            </a:r>
            <a:r>
              <a:rPr lang="ru-RU" spc="1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од јануара 2015. до марта 2025.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D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a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9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ta</a:t>
            </a:r>
            <a:r>
              <a:rPr sz="1600" spc="2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s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u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3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c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:</a:t>
            </a:r>
            <a:r>
              <a:rPr sz="1600" spc="2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6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G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g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l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2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6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t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-12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n</a:t>
            </a:r>
            <a:r>
              <a:rPr sz="1600" spc="-13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5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Sans Serif" panose="020B0604020202020204"/>
                <a:cs typeface="Microsoft Sans Serif" panose="020B0604020202020204"/>
              </a:rPr>
              <a:t>d</a:t>
            </a:r>
          </a:p>
        </p:txBody>
      </p:sp>
      <p:sp>
        <p:nvSpPr>
          <p:cNvPr id="83" name="object 83"/>
          <p:cNvSpPr txBox="1"/>
          <p:nvPr/>
        </p:nvSpPr>
        <p:spPr>
          <a:xfrm>
            <a:off x="2703832" y="1064842"/>
            <a:ext cx="8502015" cy="662361"/>
          </a:xfrm>
          <a:prstGeom prst="rect">
            <a:avLst/>
          </a:prstGeom>
        </p:spPr>
        <p:txBody>
          <a:bodyPr vert="horz" wrap="square" lIns="0" tIns="107315" rIns="0" bIns="0" rtlCol="0">
            <a:spAutoFit/>
          </a:bodyPr>
          <a:lstStyle/>
          <a:p>
            <a:pPr marL="12700">
              <a:spcBef>
                <a:spcPts val="845"/>
              </a:spcBef>
            </a:pPr>
            <a:r>
              <a:rPr lang="ru-RU" spc="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Делимично, али временом повећано интересовање за ESG и нето нулте емисије </a:t>
            </a:r>
            <a:r>
              <a:rPr sz="1100" b="1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AR6</a:t>
            </a:r>
            <a:r>
              <a:rPr sz="1100" b="1" spc="3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9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WG</a:t>
            </a:r>
            <a:r>
              <a:rPr sz="1100" b="1" spc="3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-2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III?</a:t>
            </a:r>
            <a:endParaRPr sz="1100" dirty="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9892836" y="1381125"/>
            <a:ext cx="121920" cy="457200"/>
            <a:chOff x="9892836" y="1381125"/>
            <a:chExt cx="121920" cy="457200"/>
          </a:xfrm>
        </p:grpSpPr>
        <p:sp>
          <p:nvSpPr>
            <p:cNvPr id="85" name="object 85"/>
            <p:cNvSpPr/>
            <p:nvPr/>
          </p:nvSpPr>
          <p:spPr>
            <a:xfrm>
              <a:off x="9902361" y="1724025"/>
              <a:ext cx="102870" cy="102870"/>
            </a:xfrm>
            <a:custGeom>
              <a:avLst/>
              <a:gdLst/>
              <a:ahLst/>
              <a:cxnLst/>
              <a:rect l="l" t="t" r="r" b="b"/>
              <a:pathLst>
                <a:path w="102870" h="102869">
                  <a:moveTo>
                    <a:pt x="102526" y="0"/>
                  </a:moveTo>
                  <a:lnTo>
                    <a:pt x="51263" y="102526"/>
                  </a:lnTo>
                  <a:lnTo>
                    <a:pt x="0" y="0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9953624" y="1390650"/>
              <a:ext cx="0" cy="438150"/>
            </a:xfrm>
            <a:custGeom>
              <a:avLst/>
              <a:gdLst/>
              <a:ahLst/>
              <a:cxnLst/>
              <a:rect l="l" t="t" r="r" b="b"/>
              <a:pathLst>
                <a:path h="438150">
                  <a:moveTo>
                    <a:pt x="0" y="0"/>
                  </a:moveTo>
                  <a:lnTo>
                    <a:pt x="0" y="438149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10855327" y="4978401"/>
            <a:ext cx="546735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1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WMO??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88" name="object 88"/>
          <p:cNvGrpSpPr/>
          <p:nvPr/>
        </p:nvGrpSpPr>
        <p:grpSpPr>
          <a:xfrm>
            <a:off x="11064411" y="4429125"/>
            <a:ext cx="121920" cy="552450"/>
            <a:chOff x="11064411" y="4429125"/>
            <a:chExt cx="121920" cy="552450"/>
          </a:xfrm>
        </p:grpSpPr>
        <p:sp>
          <p:nvSpPr>
            <p:cNvPr id="89" name="object 89"/>
            <p:cNvSpPr/>
            <p:nvPr/>
          </p:nvSpPr>
          <p:spPr>
            <a:xfrm>
              <a:off x="11073936" y="4440898"/>
              <a:ext cx="102870" cy="102870"/>
            </a:xfrm>
            <a:custGeom>
              <a:avLst/>
              <a:gdLst/>
              <a:ahLst/>
              <a:cxnLst/>
              <a:rect l="l" t="t" r="r" b="b"/>
              <a:pathLst>
                <a:path w="102870" h="102870">
                  <a:moveTo>
                    <a:pt x="0" y="102526"/>
                  </a:moveTo>
                  <a:lnTo>
                    <a:pt x="51263" y="0"/>
                  </a:lnTo>
                  <a:lnTo>
                    <a:pt x="102526" y="102526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1125199" y="4438650"/>
              <a:ext cx="0" cy="533400"/>
            </a:xfrm>
            <a:custGeom>
              <a:avLst/>
              <a:gdLst/>
              <a:ahLst/>
              <a:cxnLst/>
              <a:rect l="l" t="t" r="r" b="b"/>
              <a:pathLst>
                <a:path h="533400">
                  <a:moveTo>
                    <a:pt x="0" y="533399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12093574" y="5149851"/>
            <a:ext cx="521334" cy="1867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1100" b="1" spc="-1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NOAA?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92" name="object 92"/>
          <p:cNvGrpSpPr/>
          <p:nvPr/>
        </p:nvGrpSpPr>
        <p:grpSpPr>
          <a:xfrm>
            <a:off x="12302661" y="4602823"/>
            <a:ext cx="121920" cy="541020"/>
            <a:chOff x="12302661" y="4602823"/>
            <a:chExt cx="121920" cy="541020"/>
          </a:xfrm>
        </p:grpSpPr>
        <p:sp>
          <p:nvSpPr>
            <p:cNvPr id="93" name="object 93"/>
            <p:cNvSpPr/>
            <p:nvPr/>
          </p:nvSpPr>
          <p:spPr>
            <a:xfrm>
              <a:off x="12312186" y="4612348"/>
              <a:ext cx="102870" cy="102870"/>
            </a:xfrm>
            <a:custGeom>
              <a:avLst/>
              <a:gdLst/>
              <a:ahLst/>
              <a:cxnLst/>
              <a:rect l="l" t="t" r="r" b="b"/>
              <a:pathLst>
                <a:path w="102870" h="102870">
                  <a:moveTo>
                    <a:pt x="0" y="102526"/>
                  </a:moveTo>
                  <a:lnTo>
                    <a:pt x="51263" y="0"/>
                  </a:lnTo>
                  <a:lnTo>
                    <a:pt x="102526" y="102526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2363449" y="4610099"/>
              <a:ext cx="0" cy="533400"/>
            </a:xfrm>
            <a:custGeom>
              <a:avLst/>
              <a:gdLst/>
              <a:ahLst/>
              <a:cxnLst/>
              <a:rect l="l" t="t" r="r" b="b"/>
              <a:pathLst>
                <a:path h="533400">
                  <a:moveTo>
                    <a:pt x="0" y="533399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438150" y="6952615"/>
            <a:ext cx="13428345" cy="2032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6000"/>
              </a:lnSpc>
              <a:spcBef>
                <a:spcPts val="100"/>
              </a:spcBef>
            </a:pPr>
            <a:r>
              <a:rPr lang="sr-Cyrl-RS" sz="15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Извештај о стању глобалне климе Светске метеоролошке организације (СМО): Овај извештај нуди детаљну анализу кључних климатских индикатора, укључујући концентрације гасова стаклене баште, глобалне температуре, пораст нивоа мора и садржај топлоте у океану. На пример, извештај за 2022. годину објављен је 21. априла 2023. године, истичући текуће климатске промене и њихов глобални утицај. Светска метеоролошка организација Извештај о глобалној клими Националне управе за океане и атмосферу (НОАА): НОАА објављује месечне и годишње извештаје о клими. Извештај о глобалној клими за април 2024. године, објављен касније те године, детаљно је описао значајне климатске аномалије и догађаје за тај месец.</a:t>
            </a:r>
            <a:endParaRPr sz="15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91550" y="6324616"/>
            <a:ext cx="4749260" cy="186227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087226" y="7029451"/>
            <a:ext cx="704215" cy="368242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sz="2300" b="1" spc="65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2010</a:t>
            </a:r>
            <a:endParaRPr sz="23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19153" y="406403"/>
            <a:ext cx="11802923" cy="1034257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marL="3837940">
              <a:spcBef>
                <a:spcPts val="100"/>
              </a:spcBef>
            </a:pPr>
            <a:r>
              <a:rPr lang="sr-Cyrl-RS" sz="3600" dirty="0"/>
              <a:t>Време наспрам климе</a:t>
            </a:r>
            <a:br>
              <a:rPr lang="sr-Cyrl-RS" sz="3600" dirty="0"/>
            </a:br>
            <a:r>
              <a:rPr lang="sr-Cyrl-RS" sz="2100" b="0" dirty="0">
                <a:latin typeface="Microsoft Sans Serif" panose="020B0604020202020204"/>
                <a:cs typeface="Microsoft Sans Serif" panose="020B0604020202020204"/>
              </a:rPr>
              <a:t>Разлика је питање времена</a:t>
            </a:r>
            <a:endParaRPr sz="2100" dirty="0"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118937" y="2790794"/>
            <a:ext cx="50165" cy="5506085"/>
            <a:chOff x="7118934" y="2790791"/>
            <a:chExt cx="50165" cy="5506085"/>
          </a:xfrm>
        </p:grpSpPr>
        <p:sp>
          <p:nvSpPr>
            <p:cNvPr id="6" name="object 6"/>
            <p:cNvSpPr/>
            <p:nvPr/>
          </p:nvSpPr>
          <p:spPr>
            <a:xfrm>
              <a:off x="7143809" y="2790791"/>
              <a:ext cx="0" cy="5448935"/>
            </a:xfrm>
            <a:custGeom>
              <a:avLst/>
              <a:gdLst/>
              <a:ahLst/>
              <a:cxnLst/>
              <a:rect l="l" t="t" r="r" b="b"/>
              <a:pathLst>
                <a:path h="5448934">
                  <a:moveTo>
                    <a:pt x="0" y="0"/>
                  </a:moveTo>
                  <a:lnTo>
                    <a:pt x="0" y="5448368"/>
                  </a:lnTo>
                </a:path>
              </a:pathLst>
            </a:custGeom>
            <a:ln w="49510">
              <a:solidFill>
                <a:srgbClr val="002046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118934" y="8277179"/>
              <a:ext cx="38735" cy="19685"/>
            </a:xfrm>
            <a:custGeom>
              <a:avLst/>
              <a:gdLst/>
              <a:ahLst/>
              <a:cxnLst/>
              <a:rect l="l" t="t" r="r" b="b"/>
              <a:pathLst>
                <a:path w="38734" h="19684">
                  <a:moveTo>
                    <a:pt x="0" y="19049"/>
                  </a:moveTo>
                  <a:lnTo>
                    <a:pt x="39" y="0"/>
                  </a:lnTo>
                  <a:lnTo>
                    <a:pt x="38139" y="79"/>
                  </a:lnTo>
                  <a:lnTo>
                    <a:pt x="38099" y="19129"/>
                  </a:lnTo>
                  <a:lnTo>
                    <a:pt x="0" y="190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1831779" y="6305549"/>
            <a:ext cx="1030605" cy="1885950"/>
          </a:xfrm>
          <a:custGeom>
            <a:avLst/>
            <a:gdLst/>
            <a:ahLst/>
            <a:cxnLst/>
            <a:rect l="l" t="t" r="r" b="b"/>
            <a:pathLst>
              <a:path w="1030605" h="1885950">
                <a:moveTo>
                  <a:pt x="869010" y="1885949"/>
                </a:moveTo>
                <a:lnTo>
                  <a:pt x="161543" y="1885949"/>
                </a:lnTo>
                <a:lnTo>
                  <a:pt x="118656" y="1880167"/>
                </a:lnTo>
                <a:lnTo>
                  <a:pt x="80083" y="1863857"/>
                </a:lnTo>
                <a:lnTo>
                  <a:pt x="47377" y="1838572"/>
                </a:lnTo>
                <a:lnTo>
                  <a:pt x="22092" y="1805866"/>
                </a:lnTo>
                <a:lnTo>
                  <a:pt x="5781" y="1767293"/>
                </a:lnTo>
                <a:lnTo>
                  <a:pt x="0" y="1724406"/>
                </a:lnTo>
                <a:lnTo>
                  <a:pt x="0" y="161543"/>
                </a:lnTo>
                <a:lnTo>
                  <a:pt x="5785" y="118638"/>
                </a:lnTo>
                <a:lnTo>
                  <a:pt x="22079" y="80083"/>
                </a:lnTo>
                <a:lnTo>
                  <a:pt x="47355" y="47377"/>
                </a:lnTo>
                <a:lnTo>
                  <a:pt x="80056" y="22092"/>
                </a:lnTo>
                <a:lnTo>
                  <a:pt x="118635" y="5781"/>
                </a:lnTo>
                <a:lnTo>
                  <a:pt x="161543" y="0"/>
                </a:lnTo>
                <a:lnTo>
                  <a:pt x="869010" y="0"/>
                </a:lnTo>
                <a:lnTo>
                  <a:pt x="900695" y="3111"/>
                </a:lnTo>
                <a:lnTo>
                  <a:pt x="930745" y="12251"/>
                </a:lnTo>
                <a:lnTo>
                  <a:pt x="947885" y="21452"/>
                </a:lnTo>
                <a:lnTo>
                  <a:pt x="161543" y="21452"/>
                </a:lnTo>
                <a:lnTo>
                  <a:pt x="117304" y="28604"/>
                </a:lnTo>
                <a:lnTo>
                  <a:pt x="78852" y="48512"/>
                </a:lnTo>
                <a:lnTo>
                  <a:pt x="48512" y="78852"/>
                </a:lnTo>
                <a:lnTo>
                  <a:pt x="28604" y="117304"/>
                </a:lnTo>
                <a:lnTo>
                  <a:pt x="21452" y="161543"/>
                </a:lnTo>
                <a:lnTo>
                  <a:pt x="21452" y="1724406"/>
                </a:lnTo>
                <a:lnTo>
                  <a:pt x="28604" y="1768645"/>
                </a:lnTo>
                <a:lnTo>
                  <a:pt x="48512" y="1807096"/>
                </a:lnTo>
                <a:lnTo>
                  <a:pt x="78852" y="1837437"/>
                </a:lnTo>
                <a:lnTo>
                  <a:pt x="117304" y="1857345"/>
                </a:lnTo>
                <a:lnTo>
                  <a:pt x="161543" y="1864497"/>
                </a:lnTo>
                <a:lnTo>
                  <a:pt x="948984" y="1864497"/>
                </a:lnTo>
                <a:lnTo>
                  <a:pt x="911917" y="1880167"/>
                </a:lnTo>
                <a:lnTo>
                  <a:pt x="869010" y="1885949"/>
                </a:lnTo>
                <a:close/>
              </a:path>
              <a:path w="1030605" h="1885950">
                <a:moveTo>
                  <a:pt x="948984" y="1864497"/>
                </a:moveTo>
                <a:lnTo>
                  <a:pt x="869010" y="1864497"/>
                </a:lnTo>
                <a:lnTo>
                  <a:pt x="913249" y="1857345"/>
                </a:lnTo>
                <a:lnTo>
                  <a:pt x="951700" y="1837437"/>
                </a:lnTo>
                <a:lnTo>
                  <a:pt x="982041" y="1807096"/>
                </a:lnTo>
                <a:lnTo>
                  <a:pt x="1001949" y="1768645"/>
                </a:lnTo>
                <a:lnTo>
                  <a:pt x="1009101" y="1724406"/>
                </a:lnTo>
                <a:lnTo>
                  <a:pt x="1009101" y="161543"/>
                </a:lnTo>
                <a:lnTo>
                  <a:pt x="998499" y="108073"/>
                </a:lnTo>
                <a:lnTo>
                  <a:pt x="967963" y="62648"/>
                </a:lnTo>
                <a:lnTo>
                  <a:pt x="922509" y="32083"/>
                </a:lnTo>
                <a:lnTo>
                  <a:pt x="869010" y="21452"/>
                </a:lnTo>
                <a:lnTo>
                  <a:pt x="947885" y="21452"/>
                </a:lnTo>
                <a:lnTo>
                  <a:pt x="983029" y="47377"/>
                </a:lnTo>
                <a:lnTo>
                  <a:pt x="1018346" y="99852"/>
                </a:lnTo>
                <a:lnTo>
                  <a:pt x="1030553" y="161543"/>
                </a:lnTo>
                <a:lnTo>
                  <a:pt x="1030553" y="1724406"/>
                </a:lnTo>
                <a:lnTo>
                  <a:pt x="1024775" y="1767293"/>
                </a:lnTo>
                <a:lnTo>
                  <a:pt x="1008474" y="1805866"/>
                </a:lnTo>
                <a:lnTo>
                  <a:pt x="983198" y="1838572"/>
                </a:lnTo>
                <a:lnTo>
                  <a:pt x="950496" y="1863857"/>
                </a:lnTo>
                <a:lnTo>
                  <a:pt x="948984" y="1864497"/>
                </a:lnTo>
                <a:close/>
              </a:path>
              <a:path w="1030605" h="1885950">
                <a:moveTo>
                  <a:pt x="681004" y="191129"/>
                </a:moveTo>
                <a:lnTo>
                  <a:pt x="349549" y="191129"/>
                </a:lnTo>
                <a:lnTo>
                  <a:pt x="335466" y="188275"/>
                </a:lnTo>
                <a:lnTo>
                  <a:pt x="323963" y="180498"/>
                </a:lnTo>
                <a:lnTo>
                  <a:pt x="316206" y="168975"/>
                </a:lnTo>
                <a:lnTo>
                  <a:pt x="313362" y="154883"/>
                </a:lnTo>
                <a:lnTo>
                  <a:pt x="316206" y="140791"/>
                </a:lnTo>
                <a:lnTo>
                  <a:pt x="323963" y="129268"/>
                </a:lnTo>
                <a:lnTo>
                  <a:pt x="335466" y="121491"/>
                </a:lnTo>
                <a:lnTo>
                  <a:pt x="349549" y="118638"/>
                </a:lnTo>
                <a:lnTo>
                  <a:pt x="681004" y="118638"/>
                </a:lnTo>
                <a:lnTo>
                  <a:pt x="695087" y="121491"/>
                </a:lnTo>
                <a:lnTo>
                  <a:pt x="706590" y="129268"/>
                </a:lnTo>
                <a:lnTo>
                  <a:pt x="713875" y="140090"/>
                </a:lnTo>
                <a:lnTo>
                  <a:pt x="341415" y="140090"/>
                </a:lnTo>
                <a:lnTo>
                  <a:pt x="334815" y="146750"/>
                </a:lnTo>
                <a:lnTo>
                  <a:pt x="334815" y="163016"/>
                </a:lnTo>
                <a:lnTo>
                  <a:pt x="341415" y="169676"/>
                </a:lnTo>
                <a:lnTo>
                  <a:pt x="713875" y="169676"/>
                </a:lnTo>
                <a:lnTo>
                  <a:pt x="706590" y="180498"/>
                </a:lnTo>
                <a:lnTo>
                  <a:pt x="695087" y="188275"/>
                </a:lnTo>
                <a:lnTo>
                  <a:pt x="681004" y="191129"/>
                </a:lnTo>
                <a:close/>
              </a:path>
              <a:path w="1030605" h="1885950">
                <a:moveTo>
                  <a:pt x="713875" y="169676"/>
                </a:moveTo>
                <a:lnTo>
                  <a:pt x="689137" y="169676"/>
                </a:lnTo>
                <a:lnTo>
                  <a:pt x="695738" y="163016"/>
                </a:lnTo>
                <a:lnTo>
                  <a:pt x="695738" y="146750"/>
                </a:lnTo>
                <a:lnTo>
                  <a:pt x="689137" y="140090"/>
                </a:lnTo>
                <a:lnTo>
                  <a:pt x="713875" y="140090"/>
                </a:lnTo>
                <a:lnTo>
                  <a:pt x="714346" y="140791"/>
                </a:lnTo>
                <a:lnTo>
                  <a:pt x="717191" y="154883"/>
                </a:lnTo>
                <a:lnTo>
                  <a:pt x="714346" y="168975"/>
                </a:lnTo>
                <a:lnTo>
                  <a:pt x="713875" y="169676"/>
                </a:lnTo>
                <a:close/>
              </a:path>
              <a:path w="1030605" h="1885950">
                <a:moveTo>
                  <a:pt x="958416" y="1578893"/>
                </a:moveTo>
                <a:lnTo>
                  <a:pt x="72137" y="1578893"/>
                </a:lnTo>
                <a:lnTo>
                  <a:pt x="72137" y="275525"/>
                </a:lnTo>
                <a:lnTo>
                  <a:pt x="958416" y="275525"/>
                </a:lnTo>
                <a:lnTo>
                  <a:pt x="958416" y="296978"/>
                </a:lnTo>
                <a:lnTo>
                  <a:pt x="93590" y="296978"/>
                </a:lnTo>
                <a:lnTo>
                  <a:pt x="93590" y="1557441"/>
                </a:lnTo>
                <a:lnTo>
                  <a:pt x="958416" y="1557441"/>
                </a:lnTo>
                <a:lnTo>
                  <a:pt x="958416" y="1578893"/>
                </a:lnTo>
                <a:close/>
              </a:path>
              <a:path w="1030605" h="1885950">
                <a:moveTo>
                  <a:pt x="958416" y="1557441"/>
                </a:moveTo>
                <a:lnTo>
                  <a:pt x="936963" y="1557441"/>
                </a:lnTo>
                <a:lnTo>
                  <a:pt x="936963" y="296978"/>
                </a:lnTo>
                <a:lnTo>
                  <a:pt x="958416" y="296978"/>
                </a:lnTo>
                <a:lnTo>
                  <a:pt x="958416" y="1557441"/>
                </a:lnTo>
                <a:close/>
              </a:path>
              <a:path w="1030605" h="1885950">
                <a:moveTo>
                  <a:pt x="775986" y="694088"/>
                </a:moveTo>
                <a:lnTo>
                  <a:pt x="330394" y="694088"/>
                </a:lnTo>
                <a:lnTo>
                  <a:pt x="343578" y="647772"/>
                </a:lnTo>
                <a:lnTo>
                  <a:pt x="368776" y="608050"/>
                </a:lnTo>
                <a:lnTo>
                  <a:pt x="403873" y="577047"/>
                </a:lnTo>
                <a:lnTo>
                  <a:pt x="446752" y="556887"/>
                </a:lnTo>
                <a:lnTo>
                  <a:pt x="495297" y="549695"/>
                </a:lnTo>
                <a:lnTo>
                  <a:pt x="539289" y="555574"/>
                </a:lnTo>
                <a:lnTo>
                  <a:pt x="578850" y="572172"/>
                </a:lnTo>
                <a:lnTo>
                  <a:pt x="612423" y="597930"/>
                </a:lnTo>
                <a:lnTo>
                  <a:pt x="638448" y="631289"/>
                </a:lnTo>
                <a:lnTo>
                  <a:pt x="655367" y="670690"/>
                </a:lnTo>
                <a:lnTo>
                  <a:pt x="736435" y="670690"/>
                </a:lnTo>
                <a:lnTo>
                  <a:pt x="743361" y="672089"/>
                </a:lnTo>
                <a:lnTo>
                  <a:pt x="775986" y="694088"/>
                </a:lnTo>
                <a:close/>
              </a:path>
              <a:path w="1030605" h="1885950">
                <a:moveTo>
                  <a:pt x="736435" y="670690"/>
                </a:moveTo>
                <a:lnTo>
                  <a:pt x="655367" y="670690"/>
                </a:lnTo>
                <a:lnTo>
                  <a:pt x="665418" y="667352"/>
                </a:lnTo>
                <a:lnTo>
                  <a:pt x="675833" y="664893"/>
                </a:lnTo>
                <a:lnTo>
                  <a:pt x="686579" y="663372"/>
                </a:lnTo>
                <a:lnTo>
                  <a:pt x="697624" y="662852"/>
                </a:lnTo>
                <a:lnTo>
                  <a:pt x="736435" y="670690"/>
                </a:lnTo>
                <a:close/>
              </a:path>
              <a:path w="1030605" h="1885950">
                <a:moveTo>
                  <a:pt x="670699" y="1022125"/>
                </a:moveTo>
                <a:lnTo>
                  <a:pt x="308470" y="1022125"/>
                </a:lnTo>
                <a:lnTo>
                  <a:pt x="259423" y="1011409"/>
                </a:lnTo>
                <a:lnTo>
                  <a:pt x="217074" y="987233"/>
                </a:lnTo>
                <a:lnTo>
                  <a:pt x="183838" y="952008"/>
                </a:lnTo>
                <a:lnTo>
                  <a:pt x="162126" y="908142"/>
                </a:lnTo>
                <a:lnTo>
                  <a:pt x="154353" y="858048"/>
                </a:lnTo>
                <a:lnTo>
                  <a:pt x="160221" y="814358"/>
                </a:lnTo>
                <a:lnTo>
                  <a:pt x="176785" y="775094"/>
                </a:lnTo>
                <a:lnTo>
                  <a:pt x="202481" y="741826"/>
                </a:lnTo>
                <a:lnTo>
                  <a:pt x="235745" y="716121"/>
                </a:lnTo>
                <a:lnTo>
                  <a:pt x="275014" y="699548"/>
                </a:lnTo>
                <a:lnTo>
                  <a:pt x="318725" y="693675"/>
                </a:lnTo>
                <a:lnTo>
                  <a:pt x="324949" y="693675"/>
                </a:lnTo>
                <a:lnTo>
                  <a:pt x="330394" y="694088"/>
                </a:lnTo>
                <a:lnTo>
                  <a:pt x="775986" y="694088"/>
                </a:lnTo>
                <a:lnTo>
                  <a:pt x="780716" y="697278"/>
                </a:lnTo>
                <a:lnTo>
                  <a:pt x="805905" y="734633"/>
                </a:lnTo>
                <a:lnTo>
                  <a:pt x="815142" y="780370"/>
                </a:lnTo>
                <a:lnTo>
                  <a:pt x="814642" y="791239"/>
                </a:lnTo>
                <a:lnTo>
                  <a:pt x="813175" y="801816"/>
                </a:lnTo>
                <a:lnTo>
                  <a:pt x="810791" y="812071"/>
                </a:lnTo>
                <a:lnTo>
                  <a:pt x="807540" y="821979"/>
                </a:lnTo>
                <a:lnTo>
                  <a:pt x="833576" y="837499"/>
                </a:lnTo>
                <a:lnTo>
                  <a:pt x="853966" y="859676"/>
                </a:lnTo>
                <a:lnTo>
                  <a:pt x="867262" y="887080"/>
                </a:lnTo>
                <a:lnTo>
                  <a:pt x="872016" y="918280"/>
                </a:lnTo>
                <a:lnTo>
                  <a:pt x="864824" y="956424"/>
                </a:lnTo>
                <a:lnTo>
                  <a:pt x="845075" y="988230"/>
                </a:lnTo>
                <a:lnTo>
                  <a:pt x="815501" y="1010964"/>
                </a:lnTo>
                <a:lnTo>
                  <a:pt x="778838" y="1021890"/>
                </a:lnTo>
                <a:lnTo>
                  <a:pt x="670699" y="1022125"/>
                </a:lnTo>
                <a:close/>
              </a:path>
              <a:path w="1030605" h="1885950">
                <a:moveTo>
                  <a:pt x="326269" y="1274077"/>
                </a:moveTo>
                <a:lnTo>
                  <a:pt x="372180" y="1160507"/>
                </a:lnTo>
                <a:lnTo>
                  <a:pt x="326269" y="1158209"/>
                </a:lnTo>
                <a:lnTo>
                  <a:pt x="359214" y="1057015"/>
                </a:lnTo>
                <a:lnTo>
                  <a:pt x="425104" y="1057015"/>
                </a:lnTo>
                <a:lnTo>
                  <a:pt x="384556" y="1134045"/>
                </a:lnTo>
                <a:lnTo>
                  <a:pt x="428641" y="1134045"/>
                </a:lnTo>
                <a:lnTo>
                  <a:pt x="326269" y="1274077"/>
                </a:lnTo>
                <a:close/>
              </a:path>
              <a:path w="1030605" h="1885950">
                <a:moveTo>
                  <a:pt x="457224" y="1356351"/>
                </a:moveTo>
                <a:lnTo>
                  <a:pt x="520463" y="1199817"/>
                </a:lnTo>
                <a:lnTo>
                  <a:pt x="457224" y="1196576"/>
                </a:lnTo>
                <a:lnTo>
                  <a:pt x="502605" y="1057015"/>
                </a:lnTo>
                <a:lnTo>
                  <a:pt x="593484" y="1057015"/>
                </a:lnTo>
                <a:lnTo>
                  <a:pt x="537495" y="1163277"/>
                </a:lnTo>
                <a:lnTo>
                  <a:pt x="598376" y="1163277"/>
                </a:lnTo>
                <a:lnTo>
                  <a:pt x="457224" y="1356351"/>
                </a:lnTo>
                <a:close/>
              </a:path>
              <a:path w="1030605" h="1885950">
                <a:moveTo>
                  <a:pt x="626901" y="1274077"/>
                </a:moveTo>
                <a:lnTo>
                  <a:pt x="672812" y="1160507"/>
                </a:lnTo>
                <a:lnTo>
                  <a:pt x="626901" y="1158209"/>
                </a:lnTo>
                <a:lnTo>
                  <a:pt x="659846" y="1057015"/>
                </a:lnTo>
                <a:lnTo>
                  <a:pt x="725737" y="1057015"/>
                </a:lnTo>
                <a:lnTo>
                  <a:pt x="685130" y="1134045"/>
                </a:lnTo>
                <a:lnTo>
                  <a:pt x="729273" y="1134045"/>
                </a:lnTo>
                <a:lnTo>
                  <a:pt x="626901" y="1274077"/>
                </a:lnTo>
                <a:close/>
              </a:path>
              <a:path w="1030605" h="1885950">
                <a:moveTo>
                  <a:pt x="515276" y="1821768"/>
                </a:moveTo>
                <a:lnTo>
                  <a:pt x="476194" y="1813857"/>
                </a:lnTo>
                <a:lnTo>
                  <a:pt x="444229" y="1792293"/>
                </a:lnTo>
                <a:lnTo>
                  <a:pt x="422651" y="1760330"/>
                </a:lnTo>
                <a:lnTo>
                  <a:pt x="414732" y="1721224"/>
                </a:lnTo>
                <a:lnTo>
                  <a:pt x="422651" y="1682117"/>
                </a:lnTo>
                <a:lnTo>
                  <a:pt x="444229" y="1650154"/>
                </a:lnTo>
                <a:lnTo>
                  <a:pt x="476194" y="1628590"/>
                </a:lnTo>
                <a:lnTo>
                  <a:pt x="515276" y="1620679"/>
                </a:lnTo>
                <a:lnTo>
                  <a:pt x="554383" y="1628590"/>
                </a:lnTo>
                <a:lnTo>
                  <a:pt x="574455" y="1642132"/>
                </a:lnTo>
                <a:lnTo>
                  <a:pt x="515276" y="1642132"/>
                </a:lnTo>
                <a:lnTo>
                  <a:pt x="484519" y="1648358"/>
                </a:lnTo>
                <a:lnTo>
                  <a:pt x="459376" y="1665330"/>
                </a:lnTo>
                <a:lnTo>
                  <a:pt x="442409" y="1690491"/>
                </a:lnTo>
                <a:lnTo>
                  <a:pt x="436196" y="1721224"/>
                </a:lnTo>
                <a:lnTo>
                  <a:pt x="436817" y="1724406"/>
                </a:lnTo>
                <a:lnTo>
                  <a:pt x="442409" y="1752030"/>
                </a:lnTo>
                <a:lnTo>
                  <a:pt x="459376" y="1777154"/>
                </a:lnTo>
                <a:lnTo>
                  <a:pt x="484519" y="1794100"/>
                </a:lnTo>
                <a:lnTo>
                  <a:pt x="515276" y="1800316"/>
                </a:lnTo>
                <a:lnTo>
                  <a:pt x="574454" y="1800316"/>
                </a:lnTo>
                <a:lnTo>
                  <a:pt x="554383" y="1813857"/>
                </a:lnTo>
                <a:lnTo>
                  <a:pt x="515276" y="1821768"/>
                </a:lnTo>
                <a:close/>
              </a:path>
              <a:path w="1030605" h="1885950">
                <a:moveTo>
                  <a:pt x="574454" y="1800316"/>
                </a:moveTo>
                <a:lnTo>
                  <a:pt x="515276" y="1800316"/>
                </a:lnTo>
                <a:lnTo>
                  <a:pt x="546034" y="1794100"/>
                </a:lnTo>
                <a:lnTo>
                  <a:pt x="571177" y="1777154"/>
                </a:lnTo>
                <a:lnTo>
                  <a:pt x="588143" y="1752030"/>
                </a:lnTo>
                <a:lnTo>
                  <a:pt x="593736" y="1724406"/>
                </a:lnTo>
                <a:lnTo>
                  <a:pt x="594357" y="1721224"/>
                </a:lnTo>
                <a:lnTo>
                  <a:pt x="588143" y="1690491"/>
                </a:lnTo>
                <a:lnTo>
                  <a:pt x="571177" y="1665330"/>
                </a:lnTo>
                <a:lnTo>
                  <a:pt x="546034" y="1648358"/>
                </a:lnTo>
                <a:lnTo>
                  <a:pt x="515276" y="1642132"/>
                </a:lnTo>
                <a:lnTo>
                  <a:pt x="574455" y="1642132"/>
                </a:lnTo>
                <a:lnTo>
                  <a:pt x="586346" y="1650154"/>
                </a:lnTo>
                <a:lnTo>
                  <a:pt x="607910" y="1682117"/>
                </a:lnTo>
                <a:lnTo>
                  <a:pt x="615821" y="1721224"/>
                </a:lnTo>
                <a:lnTo>
                  <a:pt x="607910" y="1760330"/>
                </a:lnTo>
                <a:lnTo>
                  <a:pt x="586346" y="1792293"/>
                </a:lnTo>
                <a:lnTo>
                  <a:pt x="574454" y="1800316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6031" y="6315074"/>
            <a:ext cx="1020444" cy="1866900"/>
          </a:xfrm>
          <a:custGeom>
            <a:avLst/>
            <a:gdLst/>
            <a:ahLst/>
            <a:cxnLst/>
            <a:rect l="l" t="t" r="r" b="b"/>
            <a:pathLst>
              <a:path w="1020444" h="1866900">
                <a:moveTo>
                  <a:pt x="464235" y="1208900"/>
                </a:moveTo>
                <a:lnTo>
                  <a:pt x="452285" y="1162456"/>
                </a:lnTo>
                <a:lnTo>
                  <a:pt x="426008" y="1101458"/>
                </a:lnTo>
                <a:lnTo>
                  <a:pt x="399719" y="1048359"/>
                </a:lnTo>
                <a:lnTo>
                  <a:pt x="387781" y="1025677"/>
                </a:lnTo>
                <a:lnTo>
                  <a:pt x="375831" y="1048359"/>
                </a:lnTo>
                <a:lnTo>
                  <a:pt x="349554" y="1101458"/>
                </a:lnTo>
                <a:lnTo>
                  <a:pt x="323265" y="1162456"/>
                </a:lnTo>
                <a:lnTo>
                  <a:pt x="311327" y="1208900"/>
                </a:lnTo>
                <a:lnTo>
                  <a:pt x="317334" y="1238681"/>
                </a:lnTo>
                <a:lnTo>
                  <a:pt x="333717" y="1263002"/>
                </a:lnTo>
                <a:lnTo>
                  <a:pt x="358025" y="1279398"/>
                </a:lnTo>
                <a:lnTo>
                  <a:pt x="387781" y="1285405"/>
                </a:lnTo>
                <a:lnTo>
                  <a:pt x="417537" y="1279398"/>
                </a:lnTo>
                <a:lnTo>
                  <a:pt x="441833" y="1263002"/>
                </a:lnTo>
                <a:lnTo>
                  <a:pt x="458228" y="1238681"/>
                </a:lnTo>
                <a:lnTo>
                  <a:pt x="464235" y="1208900"/>
                </a:lnTo>
                <a:close/>
              </a:path>
              <a:path w="1020444" h="1866900">
                <a:moveTo>
                  <a:pt x="563854" y="1041577"/>
                </a:moveTo>
                <a:lnTo>
                  <a:pt x="425183" y="1041577"/>
                </a:lnTo>
                <a:lnTo>
                  <a:pt x="431012" y="1053007"/>
                </a:lnTo>
                <a:lnTo>
                  <a:pt x="437261" y="1065517"/>
                </a:lnTo>
                <a:lnTo>
                  <a:pt x="443788" y="1078903"/>
                </a:lnTo>
                <a:lnTo>
                  <a:pt x="450469" y="1092962"/>
                </a:lnTo>
                <a:lnTo>
                  <a:pt x="541528" y="1092962"/>
                </a:lnTo>
                <a:lnTo>
                  <a:pt x="546709" y="1080173"/>
                </a:lnTo>
                <a:lnTo>
                  <a:pt x="552221" y="1067257"/>
                </a:lnTo>
                <a:lnTo>
                  <a:pt x="557974" y="1054328"/>
                </a:lnTo>
                <a:lnTo>
                  <a:pt x="563854" y="1041577"/>
                </a:lnTo>
                <a:close/>
              </a:path>
              <a:path w="1020444" h="1866900">
                <a:moveTo>
                  <a:pt x="609600" y="1701800"/>
                </a:moveTo>
                <a:lnTo>
                  <a:pt x="601764" y="1663700"/>
                </a:lnTo>
                <a:lnTo>
                  <a:pt x="588365" y="1639798"/>
                </a:lnTo>
                <a:lnTo>
                  <a:pt x="588365" y="1701800"/>
                </a:lnTo>
                <a:lnTo>
                  <a:pt x="582206" y="1727200"/>
                </a:lnTo>
                <a:lnTo>
                  <a:pt x="565404" y="1752600"/>
                </a:lnTo>
                <a:lnTo>
                  <a:pt x="540512" y="1765300"/>
                </a:lnTo>
                <a:lnTo>
                  <a:pt x="510070" y="1778000"/>
                </a:lnTo>
                <a:lnTo>
                  <a:pt x="479628" y="1765300"/>
                </a:lnTo>
                <a:lnTo>
                  <a:pt x="454736" y="1752600"/>
                </a:lnTo>
                <a:lnTo>
                  <a:pt x="437934" y="1727200"/>
                </a:lnTo>
                <a:lnTo>
                  <a:pt x="431774" y="1701800"/>
                </a:lnTo>
                <a:lnTo>
                  <a:pt x="437934" y="1663700"/>
                </a:lnTo>
                <a:lnTo>
                  <a:pt x="454736" y="1638300"/>
                </a:lnTo>
                <a:lnTo>
                  <a:pt x="479628" y="1625600"/>
                </a:lnTo>
                <a:lnTo>
                  <a:pt x="510070" y="1612900"/>
                </a:lnTo>
                <a:lnTo>
                  <a:pt x="540512" y="1625600"/>
                </a:lnTo>
                <a:lnTo>
                  <a:pt x="565404" y="1638300"/>
                </a:lnTo>
                <a:lnTo>
                  <a:pt x="582206" y="1663700"/>
                </a:lnTo>
                <a:lnTo>
                  <a:pt x="588365" y="1701800"/>
                </a:lnTo>
                <a:lnTo>
                  <a:pt x="588365" y="1639798"/>
                </a:lnTo>
                <a:lnTo>
                  <a:pt x="580415" y="1625600"/>
                </a:lnTo>
                <a:lnTo>
                  <a:pt x="564603" y="1612900"/>
                </a:lnTo>
                <a:lnTo>
                  <a:pt x="548779" y="1600200"/>
                </a:lnTo>
                <a:lnTo>
                  <a:pt x="471385" y="1600200"/>
                </a:lnTo>
                <a:lnTo>
                  <a:pt x="439737" y="1625600"/>
                </a:lnTo>
                <a:lnTo>
                  <a:pt x="418376" y="1663700"/>
                </a:lnTo>
                <a:lnTo>
                  <a:pt x="410540" y="1701800"/>
                </a:lnTo>
                <a:lnTo>
                  <a:pt x="418376" y="1739900"/>
                </a:lnTo>
                <a:lnTo>
                  <a:pt x="439737" y="1765300"/>
                </a:lnTo>
                <a:lnTo>
                  <a:pt x="471385" y="1790700"/>
                </a:lnTo>
                <a:lnTo>
                  <a:pt x="548779" y="1790700"/>
                </a:lnTo>
                <a:lnTo>
                  <a:pt x="564603" y="1778000"/>
                </a:lnTo>
                <a:lnTo>
                  <a:pt x="580415" y="1765300"/>
                </a:lnTo>
                <a:lnTo>
                  <a:pt x="601764" y="1739900"/>
                </a:lnTo>
                <a:lnTo>
                  <a:pt x="609600" y="1701800"/>
                </a:lnTo>
                <a:close/>
              </a:path>
              <a:path w="1020444" h="1866900">
                <a:moveTo>
                  <a:pt x="702259" y="1159103"/>
                </a:moveTo>
                <a:lnTo>
                  <a:pt x="690308" y="1112659"/>
                </a:lnTo>
                <a:lnTo>
                  <a:pt x="664032" y="1051661"/>
                </a:lnTo>
                <a:lnTo>
                  <a:pt x="637743" y="998588"/>
                </a:lnTo>
                <a:lnTo>
                  <a:pt x="625805" y="975893"/>
                </a:lnTo>
                <a:lnTo>
                  <a:pt x="613867" y="998588"/>
                </a:lnTo>
                <a:lnTo>
                  <a:pt x="587603" y="1051661"/>
                </a:lnTo>
                <a:lnTo>
                  <a:pt x="561327" y="1112659"/>
                </a:lnTo>
                <a:lnTo>
                  <a:pt x="549376" y="1159103"/>
                </a:lnTo>
                <a:lnTo>
                  <a:pt x="555371" y="1188859"/>
                </a:lnTo>
                <a:lnTo>
                  <a:pt x="571754" y="1213154"/>
                </a:lnTo>
                <a:lnTo>
                  <a:pt x="596049" y="1229550"/>
                </a:lnTo>
                <a:lnTo>
                  <a:pt x="625805" y="1235557"/>
                </a:lnTo>
                <a:lnTo>
                  <a:pt x="655561" y="1229550"/>
                </a:lnTo>
                <a:lnTo>
                  <a:pt x="679869" y="1213154"/>
                </a:lnTo>
                <a:lnTo>
                  <a:pt x="696252" y="1188859"/>
                </a:lnTo>
                <a:lnTo>
                  <a:pt x="702259" y="1159103"/>
                </a:lnTo>
                <a:close/>
              </a:path>
              <a:path w="1020444" h="1866900">
                <a:moveTo>
                  <a:pt x="709942" y="152400"/>
                </a:moveTo>
                <a:lnTo>
                  <a:pt x="707123" y="127000"/>
                </a:lnTo>
                <a:lnTo>
                  <a:pt x="699452" y="127000"/>
                </a:lnTo>
                <a:lnTo>
                  <a:pt x="688708" y="115023"/>
                </a:lnTo>
                <a:lnTo>
                  <a:pt x="688708" y="139700"/>
                </a:lnTo>
                <a:lnTo>
                  <a:pt x="688708" y="152400"/>
                </a:lnTo>
                <a:lnTo>
                  <a:pt x="682167" y="165100"/>
                </a:lnTo>
                <a:lnTo>
                  <a:pt x="337959" y="165100"/>
                </a:lnTo>
                <a:lnTo>
                  <a:pt x="331431" y="152400"/>
                </a:lnTo>
                <a:lnTo>
                  <a:pt x="331431" y="139700"/>
                </a:lnTo>
                <a:lnTo>
                  <a:pt x="337959" y="127000"/>
                </a:lnTo>
                <a:lnTo>
                  <a:pt x="682167" y="127000"/>
                </a:lnTo>
                <a:lnTo>
                  <a:pt x="688708" y="139700"/>
                </a:lnTo>
                <a:lnTo>
                  <a:pt x="688708" y="115023"/>
                </a:lnTo>
                <a:lnTo>
                  <a:pt x="688060" y="114300"/>
                </a:lnTo>
                <a:lnTo>
                  <a:pt x="332079" y="114300"/>
                </a:lnTo>
                <a:lnTo>
                  <a:pt x="320687" y="127000"/>
                </a:lnTo>
                <a:lnTo>
                  <a:pt x="313004" y="127000"/>
                </a:lnTo>
                <a:lnTo>
                  <a:pt x="310197" y="152400"/>
                </a:lnTo>
                <a:lnTo>
                  <a:pt x="313004" y="165100"/>
                </a:lnTo>
                <a:lnTo>
                  <a:pt x="320687" y="177800"/>
                </a:lnTo>
                <a:lnTo>
                  <a:pt x="699452" y="177800"/>
                </a:lnTo>
                <a:lnTo>
                  <a:pt x="707123" y="165100"/>
                </a:lnTo>
                <a:lnTo>
                  <a:pt x="709942" y="152400"/>
                </a:lnTo>
                <a:close/>
              </a:path>
              <a:path w="1020444" h="1866900">
                <a:moveTo>
                  <a:pt x="756856" y="812939"/>
                </a:moveTo>
                <a:lnTo>
                  <a:pt x="747293" y="769480"/>
                </a:lnTo>
                <a:lnTo>
                  <a:pt x="738632" y="756932"/>
                </a:lnTo>
                <a:lnTo>
                  <a:pt x="722833" y="734034"/>
                </a:lnTo>
                <a:lnTo>
                  <a:pt x="686981" y="710158"/>
                </a:lnTo>
                <a:lnTo>
                  <a:pt x="643280" y="701395"/>
                </a:lnTo>
                <a:lnTo>
                  <a:pt x="621563" y="703529"/>
                </a:lnTo>
                <a:lnTo>
                  <a:pt x="601268" y="709599"/>
                </a:lnTo>
                <a:lnTo>
                  <a:pt x="582752" y="719201"/>
                </a:lnTo>
                <a:lnTo>
                  <a:pt x="566369" y="731862"/>
                </a:lnTo>
                <a:lnTo>
                  <a:pt x="574306" y="738174"/>
                </a:lnTo>
                <a:lnTo>
                  <a:pt x="582002" y="744842"/>
                </a:lnTo>
                <a:lnTo>
                  <a:pt x="589407" y="751916"/>
                </a:lnTo>
                <a:lnTo>
                  <a:pt x="596480" y="759396"/>
                </a:lnTo>
                <a:lnTo>
                  <a:pt x="603872" y="758317"/>
                </a:lnTo>
                <a:lnTo>
                  <a:pt x="611327" y="757542"/>
                </a:lnTo>
                <a:lnTo>
                  <a:pt x="618832" y="757085"/>
                </a:lnTo>
                <a:lnTo>
                  <a:pt x="626376" y="756932"/>
                </a:lnTo>
                <a:lnTo>
                  <a:pt x="663270" y="760742"/>
                </a:lnTo>
                <a:lnTo>
                  <a:pt x="697877" y="771740"/>
                </a:lnTo>
                <a:lnTo>
                  <a:pt x="729373" y="789343"/>
                </a:lnTo>
                <a:lnTo>
                  <a:pt x="756856" y="812939"/>
                </a:lnTo>
                <a:close/>
              </a:path>
              <a:path w="1020444" h="1866900">
                <a:moveTo>
                  <a:pt x="860031" y="978573"/>
                </a:moveTo>
                <a:lnTo>
                  <a:pt x="852639" y="938326"/>
                </a:lnTo>
                <a:lnTo>
                  <a:pt x="832294" y="904240"/>
                </a:lnTo>
                <a:lnTo>
                  <a:pt x="801751" y="879106"/>
                </a:lnTo>
                <a:lnTo>
                  <a:pt x="763752" y="865733"/>
                </a:lnTo>
                <a:lnTo>
                  <a:pt x="741273" y="833996"/>
                </a:lnTo>
                <a:lnTo>
                  <a:pt x="739305" y="831227"/>
                </a:lnTo>
                <a:lnTo>
                  <a:pt x="707047" y="805027"/>
                </a:lnTo>
                <a:lnTo>
                  <a:pt x="668794" y="788403"/>
                </a:lnTo>
                <a:lnTo>
                  <a:pt x="663638" y="787704"/>
                </a:lnTo>
                <a:lnTo>
                  <a:pt x="626376" y="782586"/>
                </a:lnTo>
                <a:lnTo>
                  <a:pt x="616280" y="782916"/>
                </a:lnTo>
                <a:lnTo>
                  <a:pt x="606272" y="783882"/>
                </a:lnTo>
                <a:lnTo>
                  <a:pt x="596379" y="785482"/>
                </a:lnTo>
                <a:lnTo>
                  <a:pt x="586714" y="787704"/>
                </a:lnTo>
                <a:lnTo>
                  <a:pt x="556526" y="756615"/>
                </a:lnTo>
                <a:lnTo>
                  <a:pt x="520649" y="733463"/>
                </a:lnTo>
                <a:lnTo>
                  <a:pt x="480326" y="719035"/>
                </a:lnTo>
                <a:lnTo>
                  <a:pt x="436880" y="714057"/>
                </a:lnTo>
                <a:lnTo>
                  <a:pt x="393547" y="719201"/>
                </a:lnTo>
                <a:lnTo>
                  <a:pt x="393204" y="719201"/>
                </a:lnTo>
                <a:lnTo>
                  <a:pt x="352729" y="734034"/>
                </a:lnTo>
                <a:lnTo>
                  <a:pt x="317004" y="757275"/>
                </a:lnTo>
                <a:lnTo>
                  <a:pt x="287375" y="787704"/>
                </a:lnTo>
                <a:lnTo>
                  <a:pt x="265087" y="824141"/>
                </a:lnTo>
                <a:lnTo>
                  <a:pt x="251421" y="865378"/>
                </a:lnTo>
                <a:lnTo>
                  <a:pt x="212826" y="878382"/>
                </a:lnTo>
                <a:lnTo>
                  <a:pt x="181787" y="903452"/>
                </a:lnTo>
                <a:lnTo>
                  <a:pt x="161099" y="937780"/>
                </a:lnTo>
                <a:lnTo>
                  <a:pt x="161010" y="938326"/>
                </a:lnTo>
                <a:lnTo>
                  <a:pt x="153581" y="978573"/>
                </a:lnTo>
                <a:lnTo>
                  <a:pt x="162598" y="1023048"/>
                </a:lnTo>
                <a:lnTo>
                  <a:pt x="187134" y="1059408"/>
                </a:lnTo>
                <a:lnTo>
                  <a:pt x="223507" y="1083957"/>
                </a:lnTo>
                <a:lnTo>
                  <a:pt x="267982" y="1092962"/>
                </a:lnTo>
                <a:lnTo>
                  <a:pt x="325069" y="1092962"/>
                </a:lnTo>
                <a:lnTo>
                  <a:pt x="331749" y="1078903"/>
                </a:lnTo>
                <a:lnTo>
                  <a:pt x="338277" y="1065517"/>
                </a:lnTo>
                <a:lnTo>
                  <a:pt x="344525" y="1053007"/>
                </a:lnTo>
                <a:lnTo>
                  <a:pt x="350354" y="1041577"/>
                </a:lnTo>
                <a:lnTo>
                  <a:pt x="267982" y="1041577"/>
                </a:lnTo>
                <a:lnTo>
                  <a:pt x="243471" y="1036612"/>
                </a:lnTo>
                <a:lnTo>
                  <a:pt x="223405" y="1023048"/>
                </a:lnTo>
                <a:lnTo>
                  <a:pt x="209931" y="1003058"/>
                </a:lnTo>
                <a:lnTo>
                  <a:pt x="204965" y="978573"/>
                </a:lnTo>
                <a:lnTo>
                  <a:pt x="209918" y="954087"/>
                </a:lnTo>
                <a:lnTo>
                  <a:pt x="223380" y="934085"/>
                </a:lnTo>
                <a:lnTo>
                  <a:pt x="243306" y="920584"/>
                </a:lnTo>
                <a:lnTo>
                  <a:pt x="267627" y="915619"/>
                </a:lnTo>
                <a:lnTo>
                  <a:pt x="297395" y="917549"/>
                </a:lnTo>
                <a:lnTo>
                  <a:pt x="297548" y="915619"/>
                </a:lnTo>
                <a:lnTo>
                  <a:pt x="297561" y="915492"/>
                </a:lnTo>
                <a:lnTo>
                  <a:pt x="299364" y="892479"/>
                </a:lnTo>
                <a:lnTo>
                  <a:pt x="313169" y="842581"/>
                </a:lnTo>
                <a:lnTo>
                  <a:pt x="313283" y="842429"/>
                </a:lnTo>
                <a:lnTo>
                  <a:pt x="343408" y="802259"/>
                </a:lnTo>
                <a:lnTo>
                  <a:pt x="386003" y="775284"/>
                </a:lnTo>
                <a:lnTo>
                  <a:pt x="436841" y="765454"/>
                </a:lnTo>
                <a:lnTo>
                  <a:pt x="472071" y="769975"/>
                </a:lnTo>
                <a:lnTo>
                  <a:pt x="504037" y="782916"/>
                </a:lnTo>
                <a:lnTo>
                  <a:pt x="504177" y="782916"/>
                </a:lnTo>
                <a:lnTo>
                  <a:pt x="532269" y="803846"/>
                </a:lnTo>
                <a:lnTo>
                  <a:pt x="554570" y="831697"/>
                </a:lnTo>
                <a:lnTo>
                  <a:pt x="566064" y="850455"/>
                </a:lnTo>
                <a:lnTo>
                  <a:pt x="586384" y="841984"/>
                </a:lnTo>
                <a:lnTo>
                  <a:pt x="596011" y="838492"/>
                </a:lnTo>
                <a:lnTo>
                  <a:pt x="606234" y="835914"/>
                </a:lnTo>
                <a:lnTo>
                  <a:pt x="606437" y="835914"/>
                </a:lnTo>
                <a:lnTo>
                  <a:pt x="616064" y="834491"/>
                </a:lnTo>
                <a:lnTo>
                  <a:pt x="657250" y="838631"/>
                </a:lnTo>
                <a:lnTo>
                  <a:pt x="707034" y="872451"/>
                </a:lnTo>
                <a:lnTo>
                  <a:pt x="729119" y="915492"/>
                </a:lnTo>
                <a:lnTo>
                  <a:pt x="742035" y="915619"/>
                </a:lnTo>
                <a:lnTo>
                  <a:pt x="746125" y="915619"/>
                </a:lnTo>
                <a:lnTo>
                  <a:pt x="770572" y="920851"/>
                </a:lnTo>
                <a:lnTo>
                  <a:pt x="790384" y="934427"/>
                </a:lnTo>
                <a:lnTo>
                  <a:pt x="803757" y="954354"/>
                </a:lnTo>
                <a:lnTo>
                  <a:pt x="808659" y="978573"/>
                </a:lnTo>
                <a:lnTo>
                  <a:pt x="803694" y="1003058"/>
                </a:lnTo>
                <a:lnTo>
                  <a:pt x="790206" y="1023048"/>
                </a:lnTo>
                <a:lnTo>
                  <a:pt x="786371" y="1025677"/>
                </a:lnTo>
                <a:lnTo>
                  <a:pt x="770140" y="1036612"/>
                </a:lnTo>
                <a:lnTo>
                  <a:pt x="745693" y="1041577"/>
                </a:lnTo>
                <a:lnTo>
                  <a:pt x="687730" y="1041577"/>
                </a:lnTo>
                <a:lnTo>
                  <a:pt x="693635" y="1054328"/>
                </a:lnTo>
                <a:lnTo>
                  <a:pt x="699389" y="1067257"/>
                </a:lnTo>
                <a:lnTo>
                  <a:pt x="704900" y="1080173"/>
                </a:lnTo>
                <a:lnTo>
                  <a:pt x="710069" y="1092962"/>
                </a:lnTo>
                <a:lnTo>
                  <a:pt x="745693" y="1092962"/>
                </a:lnTo>
                <a:lnTo>
                  <a:pt x="790117" y="1083957"/>
                </a:lnTo>
                <a:lnTo>
                  <a:pt x="826490" y="1059408"/>
                </a:lnTo>
                <a:lnTo>
                  <a:pt x="851039" y="1023048"/>
                </a:lnTo>
                <a:lnTo>
                  <a:pt x="860031" y="978573"/>
                </a:lnTo>
                <a:close/>
              </a:path>
              <a:path w="1020444" h="1866900">
                <a:moveTo>
                  <a:pt x="896543" y="815200"/>
                </a:moveTo>
                <a:lnTo>
                  <a:pt x="888720" y="807250"/>
                </a:lnTo>
                <a:lnTo>
                  <a:pt x="865314" y="800277"/>
                </a:lnTo>
                <a:lnTo>
                  <a:pt x="845134" y="796315"/>
                </a:lnTo>
                <a:lnTo>
                  <a:pt x="820356" y="786523"/>
                </a:lnTo>
                <a:lnTo>
                  <a:pt x="808774" y="770890"/>
                </a:lnTo>
                <a:lnTo>
                  <a:pt x="808875" y="769975"/>
                </a:lnTo>
                <a:lnTo>
                  <a:pt x="808939" y="769480"/>
                </a:lnTo>
                <a:lnTo>
                  <a:pt x="810971" y="751547"/>
                </a:lnTo>
                <a:lnTo>
                  <a:pt x="827506" y="730681"/>
                </a:lnTo>
                <a:lnTo>
                  <a:pt x="843026" y="717143"/>
                </a:lnTo>
                <a:lnTo>
                  <a:pt x="857465" y="701865"/>
                </a:lnTo>
                <a:lnTo>
                  <a:pt x="859790" y="699401"/>
                </a:lnTo>
                <a:lnTo>
                  <a:pt x="862558" y="688619"/>
                </a:lnTo>
                <a:lnTo>
                  <a:pt x="851839" y="685634"/>
                </a:lnTo>
                <a:lnTo>
                  <a:pt x="828116" y="691299"/>
                </a:lnTo>
                <a:lnTo>
                  <a:pt x="808570" y="697966"/>
                </a:lnTo>
                <a:lnTo>
                  <a:pt x="782218" y="701865"/>
                </a:lnTo>
                <a:lnTo>
                  <a:pt x="764387" y="694105"/>
                </a:lnTo>
                <a:lnTo>
                  <a:pt x="756640" y="676249"/>
                </a:lnTo>
                <a:lnTo>
                  <a:pt x="756729" y="675716"/>
                </a:lnTo>
                <a:lnTo>
                  <a:pt x="760526" y="649884"/>
                </a:lnTo>
                <a:lnTo>
                  <a:pt x="760577" y="649744"/>
                </a:lnTo>
                <a:lnTo>
                  <a:pt x="767257" y="630402"/>
                </a:lnTo>
                <a:lnTo>
                  <a:pt x="772896" y="606653"/>
                </a:lnTo>
                <a:lnTo>
                  <a:pt x="769899" y="595922"/>
                </a:lnTo>
                <a:lnTo>
                  <a:pt x="759117" y="598703"/>
                </a:lnTo>
                <a:lnTo>
                  <a:pt x="741375" y="615467"/>
                </a:lnTo>
                <a:lnTo>
                  <a:pt x="727837" y="630986"/>
                </a:lnTo>
                <a:lnTo>
                  <a:pt x="706970" y="647534"/>
                </a:lnTo>
                <a:lnTo>
                  <a:pt x="687641" y="649744"/>
                </a:lnTo>
                <a:lnTo>
                  <a:pt x="672007" y="638162"/>
                </a:lnTo>
                <a:lnTo>
                  <a:pt x="662178" y="613384"/>
                </a:lnTo>
                <a:lnTo>
                  <a:pt x="658190" y="593166"/>
                </a:lnTo>
                <a:lnTo>
                  <a:pt x="651268" y="569772"/>
                </a:lnTo>
                <a:lnTo>
                  <a:pt x="643318" y="561975"/>
                </a:lnTo>
                <a:lnTo>
                  <a:pt x="635355" y="569772"/>
                </a:lnTo>
                <a:lnTo>
                  <a:pt x="628396" y="593166"/>
                </a:lnTo>
                <a:lnTo>
                  <a:pt x="624459" y="613384"/>
                </a:lnTo>
                <a:lnTo>
                  <a:pt x="614654" y="638162"/>
                </a:lnTo>
                <a:lnTo>
                  <a:pt x="598982" y="649744"/>
                </a:lnTo>
                <a:lnTo>
                  <a:pt x="579615" y="647534"/>
                </a:lnTo>
                <a:lnTo>
                  <a:pt x="558723" y="630986"/>
                </a:lnTo>
                <a:lnTo>
                  <a:pt x="545261" y="615467"/>
                </a:lnTo>
                <a:lnTo>
                  <a:pt x="527519" y="598703"/>
                </a:lnTo>
                <a:lnTo>
                  <a:pt x="516737" y="595922"/>
                </a:lnTo>
                <a:lnTo>
                  <a:pt x="513740" y="606653"/>
                </a:lnTo>
                <a:lnTo>
                  <a:pt x="519391" y="630402"/>
                </a:lnTo>
                <a:lnTo>
                  <a:pt x="526059" y="649884"/>
                </a:lnTo>
                <a:lnTo>
                  <a:pt x="530034" y="669023"/>
                </a:lnTo>
                <a:lnTo>
                  <a:pt x="528066" y="684187"/>
                </a:lnTo>
                <a:lnTo>
                  <a:pt x="520750" y="694931"/>
                </a:lnTo>
                <a:lnTo>
                  <a:pt x="508673" y="700773"/>
                </a:lnTo>
                <a:lnTo>
                  <a:pt x="517855" y="704215"/>
                </a:lnTo>
                <a:lnTo>
                  <a:pt x="526884" y="708037"/>
                </a:lnTo>
                <a:lnTo>
                  <a:pt x="535724" y="712279"/>
                </a:lnTo>
                <a:lnTo>
                  <a:pt x="544334" y="716953"/>
                </a:lnTo>
                <a:lnTo>
                  <a:pt x="565010" y="699782"/>
                </a:lnTo>
                <a:lnTo>
                  <a:pt x="588797" y="686790"/>
                </a:lnTo>
                <a:lnTo>
                  <a:pt x="615099" y="678586"/>
                </a:lnTo>
                <a:lnTo>
                  <a:pt x="643331" y="675716"/>
                </a:lnTo>
                <a:lnTo>
                  <a:pt x="687438" y="682828"/>
                </a:lnTo>
                <a:lnTo>
                  <a:pt x="725741" y="702640"/>
                </a:lnTo>
                <a:lnTo>
                  <a:pt x="755954" y="732840"/>
                </a:lnTo>
                <a:lnTo>
                  <a:pt x="775766" y="771131"/>
                </a:lnTo>
                <a:lnTo>
                  <a:pt x="782878" y="815200"/>
                </a:lnTo>
                <a:lnTo>
                  <a:pt x="782713" y="822223"/>
                </a:lnTo>
                <a:lnTo>
                  <a:pt x="782637" y="823175"/>
                </a:lnTo>
                <a:lnTo>
                  <a:pt x="782574" y="824141"/>
                </a:lnTo>
                <a:lnTo>
                  <a:pt x="782193" y="829119"/>
                </a:lnTo>
                <a:lnTo>
                  <a:pt x="781367" y="835914"/>
                </a:lnTo>
                <a:lnTo>
                  <a:pt x="780326" y="841984"/>
                </a:lnTo>
                <a:lnTo>
                  <a:pt x="780427" y="842886"/>
                </a:lnTo>
                <a:lnTo>
                  <a:pt x="780516" y="843051"/>
                </a:lnTo>
                <a:lnTo>
                  <a:pt x="788492" y="845426"/>
                </a:lnTo>
                <a:lnTo>
                  <a:pt x="796213" y="848347"/>
                </a:lnTo>
                <a:lnTo>
                  <a:pt x="803694" y="851712"/>
                </a:lnTo>
                <a:lnTo>
                  <a:pt x="810983" y="855421"/>
                </a:lnTo>
                <a:lnTo>
                  <a:pt x="814425" y="850455"/>
                </a:lnTo>
                <a:lnTo>
                  <a:pt x="865517" y="830160"/>
                </a:lnTo>
                <a:lnTo>
                  <a:pt x="888796" y="823175"/>
                </a:lnTo>
                <a:lnTo>
                  <a:pt x="896543" y="815200"/>
                </a:lnTo>
                <a:close/>
              </a:path>
              <a:path w="1020444" h="1866900">
                <a:moveTo>
                  <a:pt x="948728" y="266700"/>
                </a:moveTo>
                <a:lnTo>
                  <a:pt x="927493" y="266700"/>
                </a:lnTo>
                <a:lnTo>
                  <a:pt x="927493" y="292100"/>
                </a:lnTo>
                <a:lnTo>
                  <a:pt x="927493" y="1536700"/>
                </a:lnTo>
                <a:lnTo>
                  <a:pt x="92646" y="1536700"/>
                </a:lnTo>
                <a:lnTo>
                  <a:pt x="92646" y="292100"/>
                </a:lnTo>
                <a:lnTo>
                  <a:pt x="927493" y="292100"/>
                </a:lnTo>
                <a:lnTo>
                  <a:pt x="927493" y="266700"/>
                </a:lnTo>
                <a:lnTo>
                  <a:pt x="71399" y="266700"/>
                </a:lnTo>
                <a:lnTo>
                  <a:pt x="71399" y="1562100"/>
                </a:lnTo>
                <a:lnTo>
                  <a:pt x="948728" y="1562100"/>
                </a:lnTo>
                <a:lnTo>
                  <a:pt x="948728" y="1536700"/>
                </a:lnTo>
                <a:lnTo>
                  <a:pt x="948728" y="292100"/>
                </a:lnTo>
                <a:lnTo>
                  <a:pt x="948728" y="266700"/>
                </a:lnTo>
                <a:close/>
              </a:path>
              <a:path w="1020444" h="1866900">
                <a:moveTo>
                  <a:pt x="1020140" y="152400"/>
                </a:moveTo>
                <a:lnTo>
                  <a:pt x="1017092" y="127000"/>
                </a:lnTo>
                <a:lnTo>
                  <a:pt x="1008062" y="88900"/>
                </a:lnTo>
                <a:lnTo>
                  <a:pt x="998905" y="73126"/>
                </a:lnTo>
                <a:lnTo>
                  <a:pt x="998905" y="152400"/>
                </a:lnTo>
                <a:lnTo>
                  <a:pt x="998905" y="1701800"/>
                </a:lnTo>
                <a:lnTo>
                  <a:pt x="991819" y="1739900"/>
                </a:lnTo>
                <a:lnTo>
                  <a:pt x="972121" y="1778000"/>
                </a:lnTo>
                <a:lnTo>
                  <a:pt x="942086" y="1816100"/>
                </a:lnTo>
                <a:lnTo>
                  <a:pt x="904024" y="1828800"/>
                </a:lnTo>
                <a:lnTo>
                  <a:pt x="860234" y="1841500"/>
                </a:lnTo>
                <a:lnTo>
                  <a:pt x="159905" y="1841500"/>
                </a:lnTo>
                <a:lnTo>
                  <a:pt x="116116" y="1828800"/>
                </a:lnTo>
                <a:lnTo>
                  <a:pt x="78054" y="1816100"/>
                </a:lnTo>
                <a:lnTo>
                  <a:pt x="48018" y="1778000"/>
                </a:lnTo>
                <a:lnTo>
                  <a:pt x="28308" y="1739900"/>
                </a:lnTo>
                <a:lnTo>
                  <a:pt x="21234" y="1701800"/>
                </a:lnTo>
                <a:lnTo>
                  <a:pt x="21234" y="152400"/>
                </a:lnTo>
                <a:lnTo>
                  <a:pt x="28308" y="114300"/>
                </a:lnTo>
                <a:lnTo>
                  <a:pt x="48018" y="76200"/>
                </a:lnTo>
                <a:lnTo>
                  <a:pt x="78054" y="38100"/>
                </a:lnTo>
                <a:lnTo>
                  <a:pt x="116116" y="25400"/>
                </a:lnTo>
                <a:lnTo>
                  <a:pt x="159905" y="12700"/>
                </a:lnTo>
                <a:lnTo>
                  <a:pt x="887399" y="12700"/>
                </a:lnTo>
                <a:lnTo>
                  <a:pt x="936993" y="38100"/>
                </a:lnTo>
                <a:lnTo>
                  <a:pt x="975652" y="76200"/>
                </a:lnTo>
                <a:lnTo>
                  <a:pt x="996238" y="127000"/>
                </a:lnTo>
                <a:lnTo>
                  <a:pt x="998905" y="152400"/>
                </a:lnTo>
                <a:lnTo>
                  <a:pt x="998905" y="73126"/>
                </a:lnTo>
                <a:lnTo>
                  <a:pt x="993317" y="63500"/>
                </a:lnTo>
                <a:lnTo>
                  <a:pt x="973175" y="38100"/>
                </a:lnTo>
                <a:lnTo>
                  <a:pt x="948766" y="25400"/>
                </a:lnTo>
                <a:lnTo>
                  <a:pt x="935050" y="12700"/>
                </a:lnTo>
                <a:lnTo>
                  <a:pt x="921346" y="0"/>
                </a:lnTo>
                <a:lnTo>
                  <a:pt x="109410" y="0"/>
                </a:lnTo>
                <a:lnTo>
                  <a:pt x="65506" y="25400"/>
                </a:lnTo>
                <a:lnTo>
                  <a:pt x="30886" y="63500"/>
                </a:lnTo>
                <a:lnTo>
                  <a:pt x="8153" y="101600"/>
                </a:lnTo>
                <a:lnTo>
                  <a:pt x="0" y="152400"/>
                </a:lnTo>
                <a:lnTo>
                  <a:pt x="0" y="1701800"/>
                </a:lnTo>
                <a:lnTo>
                  <a:pt x="8166" y="1752600"/>
                </a:lnTo>
                <a:lnTo>
                  <a:pt x="30899" y="1790700"/>
                </a:lnTo>
                <a:lnTo>
                  <a:pt x="65532" y="1828800"/>
                </a:lnTo>
                <a:lnTo>
                  <a:pt x="109423" y="1854200"/>
                </a:lnTo>
                <a:lnTo>
                  <a:pt x="159905" y="1866900"/>
                </a:lnTo>
                <a:lnTo>
                  <a:pt x="860234" y="1866900"/>
                </a:lnTo>
                <a:lnTo>
                  <a:pt x="910729" y="1854200"/>
                </a:lnTo>
                <a:lnTo>
                  <a:pt x="932675" y="1841500"/>
                </a:lnTo>
                <a:lnTo>
                  <a:pt x="954620" y="1828800"/>
                </a:lnTo>
                <a:lnTo>
                  <a:pt x="989253" y="1790700"/>
                </a:lnTo>
                <a:lnTo>
                  <a:pt x="1011974" y="1752600"/>
                </a:lnTo>
                <a:lnTo>
                  <a:pt x="1020140" y="1701800"/>
                </a:lnTo>
                <a:lnTo>
                  <a:pt x="1020140" y="15240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08706" y="6315074"/>
            <a:ext cx="1020444" cy="1866900"/>
          </a:xfrm>
          <a:custGeom>
            <a:avLst/>
            <a:gdLst/>
            <a:ahLst/>
            <a:cxnLst/>
            <a:rect l="l" t="t" r="r" b="b"/>
            <a:pathLst>
              <a:path w="1020445" h="1866900">
                <a:moveTo>
                  <a:pt x="609600" y="1701800"/>
                </a:moveTo>
                <a:lnTo>
                  <a:pt x="601764" y="1663700"/>
                </a:lnTo>
                <a:lnTo>
                  <a:pt x="588365" y="1639798"/>
                </a:lnTo>
                <a:lnTo>
                  <a:pt x="588365" y="1701800"/>
                </a:lnTo>
                <a:lnTo>
                  <a:pt x="582193" y="1727200"/>
                </a:lnTo>
                <a:lnTo>
                  <a:pt x="565404" y="1752600"/>
                </a:lnTo>
                <a:lnTo>
                  <a:pt x="540512" y="1765300"/>
                </a:lnTo>
                <a:lnTo>
                  <a:pt x="510070" y="1778000"/>
                </a:lnTo>
                <a:lnTo>
                  <a:pt x="479628" y="1765300"/>
                </a:lnTo>
                <a:lnTo>
                  <a:pt x="454736" y="1752600"/>
                </a:lnTo>
                <a:lnTo>
                  <a:pt x="437934" y="1727200"/>
                </a:lnTo>
                <a:lnTo>
                  <a:pt x="431774" y="1701800"/>
                </a:lnTo>
                <a:lnTo>
                  <a:pt x="437934" y="1663700"/>
                </a:lnTo>
                <a:lnTo>
                  <a:pt x="454736" y="1638300"/>
                </a:lnTo>
                <a:lnTo>
                  <a:pt x="479628" y="1625600"/>
                </a:lnTo>
                <a:lnTo>
                  <a:pt x="510070" y="1612900"/>
                </a:lnTo>
                <a:lnTo>
                  <a:pt x="540512" y="1625600"/>
                </a:lnTo>
                <a:lnTo>
                  <a:pt x="565404" y="1638300"/>
                </a:lnTo>
                <a:lnTo>
                  <a:pt x="582193" y="1663700"/>
                </a:lnTo>
                <a:lnTo>
                  <a:pt x="588365" y="1701800"/>
                </a:lnTo>
                <a:lnTo>
                  <a:pt x="588365" y="1639798"/>
                </a:lnTo>
                <a:lnTo>
                  <a:pt x="580415" y="1625600"/>
                </a:lnTo>
                <a:lnTo>
                  <a:pt x="564603" y="1612900"/>
                </a:lnTo>
                <a:lnTo>
                  <a:pt x="548779" y="1600200"/>
                </a:lnTo>
                <a:lnTo>
                  <a:pt x="471385" y="1600200"/>
                </a:lnTo>
                <a:lnTo>
                  <a:pt x="439737" y="1625600"/>
                </a:lnTo>
                <a:lnTo>
                  <a:pt x="418376" y="1663700"/>
                </a:lnTo>
                <a:lnTo>
                  <a:pt x="410540" y="1701800"/>
                </a:lnTo>
                <a:lnTo>
                  <a:pt x="418376" y="1739900"/>
                </a:lnTo>
                <a:lnTo>
                  <a:pt x="439737" y="1765300"/>
                </a:lnTo>
                <a:lnTo>
                  <a:pt x="471385" y="1790700"/>
                </a:lnTo>
                <a:lnTo>
                  <a:pt x="548779" y="1790700"/>
                </a:lnTo>
                <a:lnTo>
                  <a:pt x="564603" y="1778000"/>
                </a:lnTo>
                <a:lnTo>
                  <a:pt x="580415" y="1765300"/>
                </a:lnTo>
                <a:lnTo>
                  <a:pt x="601764" y="1739900"/>
                </a:lnTo>
                <a:lnTo>
                  <a:pt x="609600" y="1701800"/>
                </a:lnTo>
                <a:close/>
              </a:path>
              <a:path w="1020445" h="1866900">
                <a:moveTo>
                  <a:pt x="709942" y="152400"/>
                </a:moveTo>
                <a:lnTo>
                  <a:pt x="707123" y="127000"/>
                </a:lnTo>
                <a:lnTo>
                  <a:pt x="699452" y="127000"/>
                </a:lnTo>
                <a:lnTo>
                  <a:pt x="688708" y="115023"/>
                </a:lnTo>
                <a:lnTo>
                  <a:pt x="688708" y="139700"/>
                </a:lnTo>
                <a:lnTo>
                  <a:pt x="688708" y="152400"/>
                </a:lnTo>
                <a:lnTo>
                  <a:pt x="682167" y="165100"/>
                </a:lnTo>
                <a:lnTo>
                  <a:pt x="337959" y="165100"/>
                </a:lnTo>
                <a:lnTo>
                  <a:pt x="331431" y="152400"/>
                </a:lnTo>
                <a:lnTo>
                  <a:pt x="331431" y="139700"/>
                </a:lnTo>
                <a:lnTo>
                  <a:pt x="337959" y="127000"/>
                </a:lnTo>
                <a:lnTo>
                  <a:pt x="682167" y="127000"/>
                </a:lnTo>
                <a:lnTo>
                  <a:pt x="688708" y="139700"/>
                </a:lnTo>
                <a:lnTo>
                  <a:pt x="688708" y="115023"/>
                </a:lnTo>
                <a:lnTo>
                  <a:pt x="688060" y="114300"/>
                </a:lnTo>
                <a:lnTo>
                  <a:pt x="332079" y="114300"/>
                </a:lnTo>
                <a:lnTo>
                  <a:pt x="320687" y="127000"/>
                </a:lnTo>
                <a:lnTo>
                  <a:pt x="313004" y="127000"/>
                </a:lnTo>
                <a:lnTo>
                  <a:pt x="310197" y="152400"/>
                </a:lnTo>
                <a:lnTo>
                  <a:pt x="313004" y="165100"/>
                </a:lnTo>
                <a:lnTo>
                  <a:pt x="320687" y="177800"/>
                </a:lnTo>
                <a:lnTo>
                  <a:pt x="699452" y="177800"/>
                </a:lnTo>
                <a:lnTo>
                  <a:pt x="707123" y="165100"/>
                </a:lnTo>
                <a:lnTo>
                  <a:pt x="709942" y="152400"/>
                </a:lnTo>
                <a:close/>
              </a:path>
              <a:path w="1020445" h="1866900">
                <a:moveTo>
                  <a:pt x="858431" y="871931"/>
                </a:moveTo>
                <a:lnTo>
                  <a:pt x="709599" y="871931"/>
                </a:lnTo>
                <a:lnTo>
                  <a:pt x="706678" y="855611"/>
                </a:lnTo>
                <a:lnTo>
                  <a:pt x="702411" y="839800"/>
                </a:lnTo>
                <a:lnTo>
                  <a:pt x="696861" y="824572"/>
                </a:lnTo>
                <a:lnTo>
                  <a:pt x="690067" y="809967"/>
                </a:lnTo>
                <a:lnTo>
                  <a:pt x="763371" y="809967"/>
                </a:lnTo>
                <a:lnTo>
                  <a:pt x="763371" y="783742"/>
                </a:lnTo>
                <a:lnTo>
                  <a:pt x="673595" y="783742"/>
                </a:lnTo>
                <a:lnTo>
                  <a:pt x="668769" y="777265"/>
                </a:lnTo>
                <a:lnTo>
                  <a:pt x="792251" y="655383"/>
                </a:lnTo>
                <a:lnTo>
                  <a:pt x="773811" y="636714"/>
                </a:lnTo>
                <a:lnTo>
                  <a:pt x="650773" y="758139"/>
                </a:lnTo>
                <a:lnTo>
                  <a:pt x="640842" y="749312"/>
                </a:lnTo>
                <a:lnTo>
                  <a:pt x="635508" y="745261"/>
                </a:lnTo>
                <a:lnTo>
                  <a:pt x="635508" y="646049"/>
                </a:lnTo>
                <a:lnTo>
                  <a:pt x="609295" y="646049"/>
                </a:lnTo>
                <a:lnTo>
                  <a:pt x="609295" y="728383"/>
                </a:lnTo>
                <a:lnTo>
                  <a:pt x="591489" y="720128"/>
                </a:lnTo>
                <a:lnTo>
                  <a:pt x="572744" y="713727"/>
                </a:lnTo>
                <a:lnTo>
                  <a:pt x="553173" y="709269"/>
                </a:lnTo>
                <a:lnTo>
                  <a:pt x="532904" y="706843"/>
                </a:lnTo>
                <a:lnTo>
                  <a:pt x="532904" y="544423"/>
                </a:lnTo>
                <a:lnTo>
                  <a:pt x="506691" y="544423"/>
                </a:lnTo>
                <a:lnTo>
                  <a:pt x="506691" y="706818"/>
                </a:lnTo>
                <a:lnTo>
                  <a:pt x="490677" y="708558"/>
                </a:lnTo>
                <a:lnTo>
                  <a:pt x="475068" y="711530"/>
                </a:lnTo>
                <a:lnTo>
                  <a:pt x="459943" y="715733"/>
                </a:lnTo>
                <a:lnTo>
                  <a:pt x="445376" y="721156"/>
                </a:lnTo>
                <a:lnTo>
                  <a:pt x="445376" y="646049"/>
                </a:lnTo>
                <a:lnTo>
                  <a:pt x="419138" y="646049"/>
                </a:lnTo>
                <a:lnTo>
                  <a:pt x="419138" y="734923"/>
                </a:lnTo>
                <a:lnTo>
                  <a:pt x="405307" y="744334"/>
                </a:lnTo>
                <a:lnTo>
                  <a:pt x="392379" y="754888"/>
                </a:lnTo>
                <a:lnTo>
                  <a:pt x="267525" y="636536"/>
                </a:lnTo>
                <a:lnTo>
                  <a:pt x="249466" y="655561"/>
                </a:lnTo>
                <a:lnTo>
                  <a:pt x="373964" y="773582"/>
                </a:lnTo>
                <a:lnTo>
                  <a:pt x="365988" y="783742"/>
                </a:lnTo>
                <a:lnTo>
                  <a:pt x="258495" y="783742"/>
                </a:lnTo>
                <a:lnTo>
                  <a:pt x="258495" y="809955"/>
                </a:lnTo>
                <a:lnTo>
                  <a:pt x="349516" y="809955"/>
                </a:lnTo>
                <a:lnTo>
                  <a:pt x="342722" y="824560"/>
                </a:lnTo>
                <a:lnTo>
                  <a:pt x="337172" y="839800"/>
                </a:lnTo>
                <a:lnTo>
                  <a:pt x="332905" y="855599"/>
                </a:lnTo>
                <a:lnTo>
                  <a:pt x="329971" y="871905"/>
                </a:lnTo>
                <a:lnTo>
                  <a:pt x="153581" y="871905"/>
                </a:lnTo>
                <a:lnTo>
                  <a:pt x="153581" y="898144"/>
                </a:lnTo>
                <a:lnTo>
                  <a:pt x="328015" y="898144"/>
                </a:lnTo>
                <a:lnTo>
                  <a:pt x="328904" y="916228"/>
                </a:lnTo>
                <a:lnTo>
                  <a:pt x="331457" y="933831"/>
                </a:lnTo>
                <a:lnTo>
                  <a:pt x="335572" y="950887"/>
                </a:lnTo>
                <a:lnTo>
                  <a:pt x="341147" y="967333"/>
                </a:lnTo>
                <a:lnTo>
                  <a:pt x="267360" y="967333"/>
                </a:lnTo>
                <a:lnTo>
                  <a:pt x="267360" y="993546"/>
                </a:lnTo>
                <a:lnTo>
                  <a:pt x="353695" y="993546"/>
                </a:lnTo>
                <a:lnTo>
                  <a:pt x="359168" y="1002449"/>
                </a:lnTo>
                <a:lnTo>
                  <a:pt x="365112" y="1011008"/>
                </a:lnTo>
                <a:lnTo>
                  <a:pt x="371487" y="1019225"/>
                </a:lnTo>
                <a:lnTo>
                  <a:pt x="378307" y="1027087"/>
                </a:lnTo>
                <a:lnTo>
                  <a:pt x="268960" y="1135037"/>
                </a:lnTo>
                <a:lnTo>
                  <a:pt x="287375" y="1153668"/>
                </a:lnTo>
                <a:lnTo>
                  <a:pt x="397154" y="1045349"/>
                </a:lnTo>
                <a:lnTo>
                  <a:pt x="407860" y="1053541"/>
                </a:lnTo>
                <a:lnTo>
                  <a:pt x="419138" y="1060970"/>
                </a:lnTo>
                <a:lnTo>
                  <a:pt x="419138" y="1144358"/>
                </a:lnTo>
                <a:lnTo>
                  <a:pt x="445376" y="1144358"/>
                </a:lnTo>
                <a:lnTo>
                  <a:pt x="445376" y="1074724"/>
                </a:lnTo>
                <a:lnTo>
                  <a:pt x="459943" y="1080160"/>
                </a:lnTo>
                <a:lnTo>
                  <a:pt x="475068" y="1084376"/>
                </a:lnTo>
                <a:lnTo>
                  <a:pt x="490677" y="1087348"/>
                </a:lnTo>
                <a:lnTo>
                  <a:pt x="506691" y="1089088"/>
                </a:lnTo>
                <a:lnTo>
                  <a:pt x="506691" y="1226312"/>
                </a:lnTo>
                <a:lnTo>
                  <a:pt x="532904" y="1226312"/>
                </a:lnTo>
                <a:lnTo>
                  <a:pt x="532904" y="1089088"/>
                </a:lnTo>
                <a:lnTo>
                  <a:pt x="553186" y="1086650"/>
                </a:lnTo>
                <a:lnTo>
                  <a:pt x="572757" y="1082179"/>
                </a:lnTo>
                <a:lnTo>
                  <a:pt x="591489" y="1075778"/>
                </a:lnTo>
                <a:lnTo>
                  <a:pt x="609295" y="1067523"/>
                </a:lnTo>
                <a:lnTo>
                  <a:pt x="609295" y="1144358"/>
                </a:lnTo>
                <a:lnTo>
                  <a:pt x="635508" y="1144358"/>
                </a:lnTo>
                <a:lnTo>
                  <a:pt x="635508" y="1050658"/>
                </a:lnTo>
                <a:lnTo>
                  <a:pt x="646569" y="1041819"/>
                </a:lnTo>
                <a:lnTo>
                  <a:pt x="651713" y="1036929"/>
                </a:lnTo>
                <a:lnTo>
                  <a:pt x="754341" y="1134224"/>
                </a:lnTo>
                <a:lnTo>
                  <a:pt x="772375" y="1115174"/>
                </a:lnTo>
                <a:lnTo>
                  <a:pt x="669518" y="1017638"/>
                </a:lnTo>
                <a:lnTo>
                  <a:pt x="678141" y="1005928"/>
                </a:lnTo>
                <a:lnTo>
                  <a:pt x="685876" y="993559"/>
                </a:lnTo>
                <a:lnTo>
                  <a:pt x="772223" y="993559"/>
                </a:lnTo>
                <a:lnTo>
                  <a:pt x="772223" y="967333"/>
                </a:lnTo>
                <a:lnTo>
                  <a:pt x="698436" y="967333"/>
                </a:lnTo>
                <a:lnTo>
                  <a:pt x="703999" y="950899"/>
                </a:lnTo>
                <a:lnTo>
                  <a:pt x="708113" y="933856"/>
                </a:lnTo>
                <a:lnTo>
                  <a:pt x="710679" y="916254"/>
                </a:lnTo>
                <a:lnTo>
                  <a:pt x="711581" y="898169"/>
                </a:lnTo>
                <a:lnTo>
                  <a:pt x="858431" y="898169"/>
                </a:lnTo>
                <a:lnTo>
                  <a:pt x="858431" y="871931"/>
                </a:lnTo>
                <a:close/>
              </a:path>
              <a:path w="1020445" h="1866900">
                <a:moveTo>
                  <a:pt x="948728" y="266700"/>
                </a:moveTo>
                <a:lnTo>
                  <a:pt x="927493" y="266700"/>
                </a:lnTo>
                <a:lnTo>
                  <a:pt x="927493" y="292100"/>
                </a:lnTo>
                <a:lnTo>
                  <a:pt x="927493" y="1536700"/>
                </a:lnTo>
                <a:lnTo>
                  <a:pt x="92646" y="1536700"/>
                </a:lnTo>
                <a:lnTo>
                  <a:pt x="92646" y="292100"/>
                </a:lnTo>
                <a:lnTo>
                  <a:pt x="927493" y="292100"/>
                </a:lnTo>
                <a:lnTo>
                  <a:pt x="927493" y="266700"/>
                </a:lnTo>
                <a:lnTo>
                  <a:pt x="71399" y="266700"/>
                </a:lnTo>
                <a:lnTo>
                  <a:pt x="71399" y="1562100"/>
                </a:lnTo>
                <a:lnTo>
                  <a:pt x="948728" y="1562100"/>
                </a:lnTo>
                <a:lnTo>
                  <a:pt x="948728" y="1536700"/>
                </a:lnTo>
                <a:lnTo>
                  <a:pt x="948728" y="292100"/>
                </a:lnTo>
                <a:lnTo>
                  <a:pt x="948728" y="266700"/>
                </a:lnTo>
                <a:close/>
              </a:path>
              <a:path w="1020445" h="1866900">
                <a:moveTo>
                  <a:pt x="1020140" y="152400"/>
                </a:moveTo>
                <a:lnTo>
                  <a:pt x="1017092" y="127000"/>
                </a:lnTo>
                <a:lnTo>
                  <a:pt x="1008062" y="88900"/>
                </a:lnTo>
                <a:lnTo>
                  <a:pt x="998905" y="73126"/>
                </a:lnTo>
                <a:lnTo>
                  <a:pt x="998905" y="152400"/>
                </a:lnTo>
                <a:lnTo>
                  <a:pt x="998905" y="1701800"/>
                </a:lnTo>
                <a:lnTo>
                  <a:pt x="991819" y="1739900"/>
                </a:lnTo>
                <a:lnTo>
                  <a:pt x="972121" y="1778000"/>
                </a:lnTo>
                <a:lnTo>
                  <a:pt x="942086" y="1816100"/>
                </a:lnTo>
                <a:lnTo>
                  <a:pt x="904024" y="1828800"/>
                </a:lnTo>
                <a:lnTo>
                  <a:pt x="860234" y="1841500"/>
                </a:lnTo>
                <a:lnTo>
                  <a:pt x="159905" y="1841500"/>
                </a:lnTo>
                <a:lnTo>
                  <a:pt x="116116" y="1828800"/>
                </a:lnTo>
                <a:lnTo>
                  <a:pt x="78054" y="1816100"/>
                </a:lnTo>
                <a:lnTo>
                  <a:pt x="48018" y="1778000"/>
                </a:lnTo>
                <a:lnTo>
                  <a:pt x="28308" y="1739900"/>
                </a:lnTo>
                <a:lnTo>
                  <a:pt x="21234" y="1701800"/>
                </a:lnTo>
                <a:lnTo>
                  <a:pt x="21234" y="152400"/>
                </a:lnTo>
                <a:lnTo>
                  <a:pt x="28308" y="114300"/>
                </a:lnTo>
                <a:lnTo>
                  <a:pt x="48018" y="76200"/>
                </a:lnTo>
                <a:lnTo>
                  <a:pt x="78054" y="38100"/>
                </a:lnTo>
                <a:lnTo>
                  <a:pt x="116116" y="25400"/>
                </a:lnTo>
                <a:lnTo>
                  <a:pt x="159905" y="12700"/>
                </a:lnTo>
                <a:lnTo>
                  <a:pt x="887399" y="12700"/>
                </a:lnTo>
                <a:lnTo>
                  <a:pt x="936993" y="38100"/>
                </a:lnTo>
                <a:lnTo>
                  <a:pt x="975652" y="76200"/>
                </a:lnTo>
                <a:lnTo>
                  <a:pt x="996238" y="127000"/>
                </a:lnTo>
                <a:lnTo>
                  <a:pt x="998905" y="152400"/>
                </a:lnTo>
                <a:lnTo>
                  <a:pt x="998905" y="73126"/>
                </a:lnTo>
                <a:lnTo>
                  <a:pt x="993317" y="63500"/>
                </a:lnTo>
                <a:lnTo>
                  <a:pt x="973175" y="38100"/>
                </a:lnTo>
                <a:lnTo>
                  <a:pt x="948766" y="25400"/>
                </a:lnTo>
                <a:lnTo>
                  <a:pt x="935050" y="12700"/>
                </a:lnTo>
                <a:lnTo>
                  <a:pt x="921346" y="0"/>
                </a:lnTo>
                <a:lnTo>
                  <a:pt x="109410" y="0"/>
                </a:lnTo>
                <a:lnTo>
                  <a:pt x="65506" y="25400"/>
                </a:lnTo>
                <a:lnTo>
                  <a:pt x="30886" y="63500"/>
                </a:lnTo>
                <a:lnTo>
                  <a:pt x="8153" y="101600"/>
                </a:lnTo>
                <a:lnTo>
                  <a:pt x="0" y="152400"/>
                </a:lnTo>
                <a:lnTo>
                  <a:pt x="0" y="1701800"/>
                </a:lnTo>
                <a:lnTo>
                  <a:pt x="8166" y="1752600"/>
                </a:lnTo>
                <a:lnTo>
                  <a:pt x="30899" y="1790700"/>
                </a:lnTo>
                <a:lnTo>
                  <a:pt x="65532" y="1828800"/>
                </a:lnTo>
                <a:lnTo>
                  <a:pt x="109423" y="1854200"/>
                </a:lnTo>
                <a:lnTo>
                  <a:pt x="159905" y="1866900"/>
                </a:lnTo>
                <a:lnTo>
                  <a:pt x="860234" y="1866900"/>
                </a:lnTo>
                <a:lnTo>
                  <a:pt x="910729" y="1854200"/>
                </a:lnTo>
                <a:lnTo>
                  <a:pt x="932675" y="1841500"/>
                </a:lnTo>
                <a:lnTo>
                  <a:pt x="954620" y="1828800"/>
                </a:lnTo>
                <a:lnTo>
                  <a:pt x="989253" y="1790700"/>
                </a:lnTo>
                <a:lnTo>
                  <a:pt x="1011974" y="1752600"/>
                </a:lnTo>
                <a:lnTo>
                  <a:pt x="1020140" y="1701800"/>
                </a:lnTo>
                <a:lnTo>
                  <a:pt x="1020140" y="15240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80281" y="6315074"/>
            <a:ext cx="1020444" cy="1866900"/>
          </a:xfrm>
          <a:custGeom>
            <a:avLst/>
            <a:gdLst/>
            <a:ahLst/>
            <a:cxnLst/>
            <a:rect l="l" t="t" r="r" b="b"/>
            <a:pathLst>
              <a:path w="1020445" h="1866900">
                <a:moveTo>
                  <a:pt x="464235" y="1208900"/>
                </a:moveTo>
                <a:lnTo>
                  <a:pt x="452285" y="1162456"/>
                </a:lnTo>
                <a:lnTo>
                  <a:pt x="426008" y="1101458"/>
                </a:lnTo>
                <a:lnTo>
                  <a:pt x="399719" y="1048359"/>
                </a:lnTo>
                <a:lnTo>
                  <a:pt x="387781" y="1025677"/>
                </a:lnTo>
                <a:lnTo>
                  <a:pt x="375831" y="1048359"/>
                </a:lnTo>
                <a:lnTo>
                  <a:pt x="349554" y="1101458"/>
                </a:lnTo>
                <a:lnTo>
                  <a:pt x="323265" y="1162456"/>
                </a:lnTo>
                <a:lnTo>
                  <a:pt x="311327" y="1208900"/>
                </a:lnTo>
                <a:lnTo>
                  <a:pt x="317334" y="1238681"/>
                </a:lnTo>
                <a:lnTo>
                  <a:pt x="333717" y="1263002"/>
                </a:lnTo>
                <a:lnTo>
                  <a:pt x="358025" y="1279398"/>
                </a:lnTo>
                <a:lnTo>
                  <a:pt x="387781" y="1285405"/>
                </a:lnTo>
                <a:lnTo>
                  <a:pt x="417537" y="1279398"/>
                </a:lnTo>
                <a:lnTo>
                  <a:pt x="441833" y="1263002"/>
                </a:lnTo>
                <a:lnTo>
                  <a:pt x="458228" y="1238681"/>
                </a:lnTo>
                <a:lnTo>
                  <a:pt x="464235" y="1208900"/>
                </a:lnTo>
                <a:close/>
              </a:path>
              <a:path w="1020445" h="1866900">
                <a:moveTo>
                  <a:pt x="563854" y="1041577"/>
                </a:moveTo>
                <a:lnTo>
                  <a:pt x="425183" y="1041577"/>
                </a:lnTo>
                <a:lnTo>
                  <a:pt x="431012" y="1053007"/>
                </a:lnTo>
                <a:lnTo>
                  <a:pt x="437261" y="1065517"/>
                </a:lnTo>
                <a:lnTo>
                  <a:pt x="443788" y="1078903"/>
                </a:lnTo>
                <a:lnTo>
                  <a:pt x="450469" y="1092962"/>
                </a:lnTo>
                <a:lnTo>
                  <a:pt x="541528" y="1092962"/>
                </a:lnTo>
                <a:lnTo>
                  <a:pt x="546709" y="1080173"/>
                </a:lnTo>
                <a:lnTo>
                  <a:pt x="552221" y="1067257"/>
                </a:lnTo>
                <a:lnTo>
                  <a:pt x="557974" y="1054328"/>
                </a:lnTo>
                <a:lnTo>
                  <a:pt x="563854" y="1041577"/>
                </a:lnTo>
                <a:close/>
              </a:path>
              <a:path w="1020445" h="1866900">
                <a:moveTo>
                  <a:pt x="609600" y="1701800"/>
                </a:moveTo>
                <a:lnTo>
                  <a:pt x="601764" y="1663700"/>
                </a:lnTo>
                <a:lnTo>
                  <a:pt x="588365" y="1639798"/>
                </a:lnTo>
                <a:lnTo>
                  <a:pt x="588365" y="1701800"/>
                </a:lnTo>
                <a:lnTo>
                  <a:pt x="582193" y="1727200"/>
                </a:lnTo>
                <a:lnTo>
                  <a:pt x="565404" y="1752600"/>
                </a:lnTo>
                <a:lnTo>
                  <a:pt x="540512" y="1765300"/>
                </a:lnTo>
                <a:lnTo>
                  <a:pt x="510070" y="1778000"/>
                </a:lnTo>
                <a:lnTo>
                  <a:pt x="479628" y="1765300"/>
                </a:lnTo>
                <a:lnTo>
                  <a:pt x="454736" y="1752600"/>
                </a:lnTo>
                <a:lnTo>
                  <a:pt x="437934" y="1727200"/>
                </a:lnTo>
                <a:lnTo>
                  <a:pt x="431774" y="1701800"/>
                </a:lnTo>
                <a:lnTo>
                  <a:pt x="437934" y="1663700"/>
                </a:lnTo>
                <a:lnTo>
                  <a:pt x="454736" y="1638300"/>
                </a:lnTo>
                <a:lnTo>
                  <a:pt x="479628" y="1625600"/>
                </a:lnTo>
                <a:lnTo>
                  <a:pt x="510070" y="1612900"/>
                </a:lnTo>
                <a:lnTo>
                  <a:pt x="540512" y="1625600"/>
                </a:lnTo>
                <a:lnTo>
                  <a:pt x="565404" y="1638300"/>
                </a:lnTo>
                <a:lnTo>
                  <a:pt x="582193" y="1663700"/>
                </a:lnTo>
                <a:lnTo>
                  <a:pt x="588365" y="1701800"/>
                </a:lnTo>
                <a:lnTo>
                  <a:pt x="588365" y="1639798"/>
                </a:lnTo>
                <a:lnTo>
                  <a:pt x="580415" y="1625600"/>
                </a:lnTo>
                <a:lnTo>
                  <a:pt x="564603" y="1612900"/>
                </a:lnTo>
                <a:lnTo>
                  <a:pt x="548779" y="1600200"/>
                </a:lnTo>
                <a:lnTo>
                  <a:pt x="471385" y="1600200"/>
                </a:lnTo>
                <a:lnTo>
                  <a:pt x="439737" y="1625600"/>
                </a:lnTo>
                <a:lnTo>
                  <a:pt x="418376" y="1663700"/>
                </a:lnTo>
                <a:lnTo>
                  <a:pt x="410540" y="1701800"/>
                </a:lnTo>
                <a:lnTo>
                  <a:pt x="418376" y="1739900"/>
                </a:lnTo>
                <a:lnTo>
                  <a:pt x="439737" y="1765300"/>
                </a:lnTo>
                <a:lnTo>
                  <a:pt x="471385" y="1790700"/>
                </a:lnTo>
                <a:lnTo>
                  <a:pt x="548779" y="1790700"/>
                </a:lnTo>
                <a:lnTo>
                  <a:pt x="564603" y="1778000"/>
                </a:lnTo>
                <a:lnTo>
                  <a:pt x="580415" y="1765300"/>
                </a:lnTo>
                <a:lnTo>
                  <a:pt x="601764" y="1739900"/>
                </a:lnTo>
                <a:lnTo>
                  <a:pt x="609600" y="1701800"/>
                </a:lnTo>
                <a:close/>
              </a:path>
              <a:path w="1020445" h="1866900">
                <a:moveTo>
                  <a:pt x="702259" y="1159103"/>
                </a:moveTo>
                <a:lnTo>
                  <a:pt x="690308" y="1112659"/>
                </a:lnTo>
                <a:lnTo>
                  <a:pt x="664032" y="1051661"/>
                </a:lnTo>
                <a:lnTo>
                  <a:pt x="637743" y="998588"/>
                </a:lnTo>
                <a:lnTo>
                  <a:pt x="625805" y="975893"/>
                </a:lnTo>
                <a:lnTo>
                  <a:pt x="613867" y="998588"/>
                </a:lnTo>
                <a:lnTo>
                  <a:pt x="587603" y="1051661"/>
                </a:lnTo>
                <a:lnTo>
                  <a:pt x="561327" y="1112659"/>
                </a:lnTo>
                <a:lnTo>
                  <a:pt x="549376" y="1159103"/>
                </a:lnTo>
                <a:lnTo>
                  <a:pt x="555371" y="1188859"/>
                </a:lnTo>
                <a:lnTo>
                  <a:pt x="571754" y="1213154"/>
                </a:lnTo>
                <a:lnTo>
                  <a:pt x="596036" y="1229550"/>
                </a:lnTo>
                <a:lnTo>
                  <a:pt x="625805" y="1235557"/>
                </a:lnTo>
                <a:lnTo>
                  <a:pt x="655561" y="1229550"/>
                </a:lnTo>
                <a:lnTo>
                  <a:pt x="679869" y="1213154"/>
                </a:lnTo>
                <a:lnTo>
                  <a:pt x="696252" y="1188859"/>
                </a:lnTo>
                <a:lnTo>
                  <a:pt x="702259" y="1159103"/>
                </a:lnTo>
                <a:close/>
              </a:path>
              <a:path w="1020445" h="1866900">
                <a:moveTo>
                  <a:pt x="709942" y="152400"/>
                </a:moveTo>
                <a:lnTo>
                  <a:pt x="707123" y="127000"/>
                </a:lnTo>
                <a:lnTo>
                  <a:pt x="699452" y="127000"/>
                </a:lnTo>
                <a:lnTo>
                  <a:pt x="688708" y="115023"/>
                </a:lnTo>
                <a:lnTo>
                  <a:pt x="688708" y="139700"/>
                </a:lnTo>
                <a:lnTo>
                  <a:pt x="688708" y="152400"/>
                </a:lnTo>
                <a:lnTo>
                  <a:pt x="682167" y="165100"/>
                </a:lnTo>
                <a:lnTo>
                  <a:pt x="337959" y="165100"/>
                </a:lnTo>
                <a:lnTo>
                  <a:pt x="331431" y="152400"/>
                </a:lnTo>
                <a:lnTo>
                  <a:pt x="331431" y="139700"/>
                </a:lnTo>
                <a:lnTo>
                  <a:pt x="337959" y="127000"/>
                </a:lnTo>
                <a:lnTo>
                  <a:pt x="682167" y="127000"/>
                </a:lnTo>
                <a:lnTo>
                  <a:pt x="688708" y="139700"/>
                </a:lnTo>
                <a:lnTo>
                  <a:pt x="688708" y="115023"/>
                </a:lnTo>
                <a:lnTo>
                  <a:pt x="688060" y="114300"/>
                </a:lnTo>
                <a:lnTo>
                  <a:pt x="332079" y="114300"/>
                </a:lnTo>
                <a:lnTo>
                  <a:pt x="320687" y="127000"/>
                </a:lnTo>
                <a:lnTo>
                  <a:pt x="313004" y="127000"/>
                </a:lnTo>
                <a:lnTo>
                  <a:pt x="310197" y="152400"/>
                </a:lnTo>
                <a:lnTo>
                  <a:pt x="313004" y="165100"/>
                </a:lnTo>
                <a:lnTo>
                  <a:pt x="320687" y="177800"/>
                </a:lnTo>
                <a:lnTo>
                  <a:pt x="699452" y="177800"/>
                </a:lnTo>
                <a:lnTo>
                  <a:pt x="707123" y="165100"/>
                </a:lnTo>
                <a:lnTo>
                  <a:pt x="709942" y="152400"/>
                </a:lnTo>
                <a:close/>
              </a:path>
              <a:path w="1020445" h="1866900">
                <a:moveTo>
                  <a:pt x="756856" y="812939"/>
                </a:moveTo>
                <a:lnTo>
                  <a:pt x="747293" y="769480"/>
                </a:lnTo>
                <a:lnTo>
                  <a:pt x="738632" y="756932"/>
                </a:lnTo>
                <a:lnTo>
                  <a:pt x="722833" y="734034"/>
                </a:lnTo>
                <a:lnTo>
                  <a:pt x="686981" y="710158"/>
                </a:lnTo>
                <a:lnTo>
                  <a:pt x="643280" y="701395"/>
                </a:lnTo>
                <a:lnTo>
                  <a:pt x="621563" y="703529"/>
                </a:lnTo>
                <a:lnTo>
                  <a:pt x="601268" y="709599"/>
                </a:lnTo>
                <a:lnTo>
                  <a:pt x="582752" y="719201"/>
                </a:lnTo>
                <a:lnTo>
                  <a:pt x="566369" y="731862"/>
                </a:lnTo>
                <a:lnTo>
                  <a:pt x="574306" y="738174"/>
                </a:lnTo>
                <a:lnTo>
                  <a:pt x="582002" y="744842"/>
                </a:lnTo>
                <a:lnTo>
                  <a:pt x="589407" y="751916"/>
                </a:lnTo>
                <a:lnTo>
                  <a:pt x="596480" y="759396"/>
                </a:lnTo>
                <a:lnTo>
                  <a:pt x="603872" y="758317"/>
                </a:lnTo>
                <a:lnTo>
                  <a:pt x="611327" y="757542"/>
                </a:lnTo>
                <a:lnTo>
                  <a:pt x="618832" y="757085"/>
                </a:lnTo>
                <a:lnTo>
                  <a:pt x="626376" y="756932"/>
                </a:lnTo>
                <a:lnTo>
                  <a:pt x="663270" y="760742"/>
                </a:lnTo>
                <a:lnTo>
                  <a:pt x="697877" y="771740"/>
                </a:lnTo>
                <a:lnTo>
                  <a:pt x="729361" y="789343"/>
                </a:lnTo>
                <a:lnTo>
                  <a:pt x="756856" y="812939"/>
                </a:lnTo>
                <a:close/>
              </a:path>
              <a:path w="1020445" h="1866900">
                <a:moveTo>
                  <a:pt x="860031" y="978573"/>
                </a:moveTo>
                <a:lnTo>
                  <a:pt x="852639" y="938326"/>
                </a:lnTo>
                <a:lnTo>
                  <a:pt x="832294" y="904240"/>
                </a:lnTo>
                <a:lnTo>
                  <a:pt x="801751" y="879106"/>
                </a:lnTo>
                <a:lnTo>
                  <a:pt x="763752" y="865733"/>
                </a:lnTo>
                <a:lnTo>
                  <a:pt x="741273" y="833996"/>
                </a:lnTo>
                <a:lnTo>
                  <a:pt x="739305" y="831227"/>
                </a:lnTo>
                <a:lnTo>
                  <a:pt x="707047" y="805027"/>
                </a:lnTo>
                <a:lnTo>
                  <a:pt x="668794" y="788403"/>
                </a:lnTo>
                <a:lnTo>
                  <a:pt x="663638" y="787704"/>
                </a:lnTo>
                <a:lnTo>
                  <a:pt x="626376" y="782586"/>
                </a:lnTo>
                <a:lnTo>
                  <a:pt x="616280" y="782916"/>
                </a:lnTo>
                <a:lnTo>
                  <a:pt x="606272" y="783882"/>
                </a:lnTo>
                <a:lnTo>
                  <a:pt x="596379" y="785482"/>
                </a:lnTo>
                <a:lnTo>
                  <a:pt x="586714" y="787704"/>
                </a:lnTo>
                <a:lnTo>
                  <a:pt x="556526" y="756615"/>
                </a:lnTo>
                <a:lnTo>
                  <a:pt x="520649" y="733463"/>
                </a:lnTo>
                <a:lnTo>
                  <a:pt x="480326" y="719035"/>
                </a:lnTo>
                <a:lnTo>
                  <a:pt x="436880" y="714057"/>
                </a:lnTo>
                <a:lnTo>
                  <a:pt x="393547" y="719201"/>
                </a:lnTo>
                <a:lnTo>
                  <a:pt x="393204" y="719201"/>
                </a:lnTo>
                <a:lnTo>
                  <a:pt x="352729" y="734034"/>
                </a:lnTo>
                <a:lnTo>
                  <a:pt x="317004" y="757275"/>
                </a:lnTo>
                <a:lnTo>
                  <a:pt x="287375" y="787704"/>
                </a:lnTo>
                <a:lnTo>
                  <a:pt x="265087" y="824141"/>
                </a:lnTo>
                <a:lnTo>
                  <a:pt x="251421" y="865378"/>
                </a:lnTo>
                <a:lnTo>
                  <a:pt x="212826" y="878382"/>
                </a:lnTo>
                <a:lnTo>
                  <a:pt x="181787" y="903452"/>
                </a:lnTo>
                <a:lnTo>
                  <a:pt x="161099" y="937780"/>
                </a:lnTo>
                <a:lnTo>
                  <a:pt x="160997" y="938326"/>
                </a:lnTo>
                <a:lnTo>
                  <a:pt x="153581" y="978573"/>
                </a:lnTo>
                <a:lnTo>
                  <a:pt x="162598" y="1023048"/>
                </a:lnTo>
                <a:lnTo>
                  <a:pt x="187134" y="1059408"/>
                </a:lnTo>
                <a:lnTo>
                  <a:pt x="223507" y="1083957"/>
                </a:lnTo>
                <a:lnTo>
                  <a:pt x="267982" y="1092962"/>
                </a:lnTo>
                <a:lnTo>
                  <a:pt x="325069" y="1092962"/>
                </a:lnTo>
                <a:lnTo>
                  <a:pt x="331749" y="1078903"/>
                </a:lnTo>
                <a:lnTo>
                  <a:pt x="338277" y="1065517"/>
                </a:lnTo>
                <a:lnTo>
                  <a:pt x="344525" y="1053007"/>
                </a:lnTo>
                <a:lnTo>
                  <a:pt x="350354" y="1041577"/>
                </a:lnTo>
                <a:lnTo>
                  <a:pt x="267982" y="1041577"/>
                </a:lnTo>
                <a:lnTo>
                  <a:pt x="243471" y="1036612"/>
                </a:lnTo>
                <a:lnTo>
                  <a:pt x="223405" y="1023048"/>
                </a:lnTo>
                <a:lnTo>
                  <a:pt x="209931" y="1003058"/>
                </a:lnTo>
                <a:lnTo>
                  <a:pt x="204965" y="978573"/>
                </a:lnTo>
                <a:lnTo>
                  <a:pt x="209918" y="954087"/>
                </a:lnTo>
                <a:lnTo>
                  <a:pt x="223380" y="934085"/>
                </a:lnTo>
                <a:lnTo>
                  <a:pt x="243306" y="920584"/>
                </a:lnTo>
                <a:lnTo>
                  <a:pt x="267627" y="915619"/>
                </a:lnTo>
                <a:lnTo>
                  <a:pt x="297395" y="917549"/>
                </a:lnTo>
                <a:lnTo>
                  <a:pt x="297548" y="915619"/>
                </a:lnTo>
                <a:lnTo>
                  <a:pt x="297561" y="915492"/>
                </a:lnTo>
                <a:lnTo>
                  <a:pt x="299364" y="892479"/>
                </a:lnTo>
                <a:lnTo>
                  <a:pt x="313169" y="842581"/>
                </a:lnTo>
                <a:lnTo>
                  <a:pt x="313283" y="842429"/>
                </a:lnTo>
                <a:lnTo>
                  <a:pt x="343408" y="802259"/>
                </a:lnTo>
                <a:lnTo>
                  <a:pt x="386003" y="775284"/>
                </a:lnTo>
                <a:lnTo>
                  <a:pt x="436841" y="765454"/>
                </a:lnTo>
                <a:lnTo>
                  <a:pt x="472071" y="769975"/>
                </a:lnTo>
                <a:lnTo>
                  <a:pt x="504037" y="782916"/>
                </a:lnTo>
                <a:lnTo>
                  <a:pt x="504177" y="782916"/>
                </a:lnTo>
                <a:lnTo>
                  <a:pt x="532269" y="803846"/>
                </a:lnTo>
                <a:lnTo>
                  <a:pt x="554570" y="831697"/>
                </a:lnTo>
                <a:lnTo>
                  <a:pt x="566064" y="850455"/>
                </a:lnTo>
                <a:lnTo>
                  <a:pt x="586384" y="841984"/>
                </a:lnTo>
                <a:lnTo>
                  <a:pt x="596011" y="838492"/>
                </a:lnTo>
                <a:lnTo>
                  <a:pt x="606234" y="835914"/>
                </a:lnTo>
                <a:lnTo>
                  <a:pt x="606437" y="835914"/>
                </a:lnTo>
                <a:lnTo>
                  <a:pt x="616064" y="834491"/>
                </a:lnTo>
                <a:lnTo>
                  <a:pt x="657250" y="838631"/>
                </a:lnTo>
                <a:lnTo>
                  <a:pt x="707034" y="872451"/>
                </a:lnTo>
                <a:lnTo>
                  <a:pt x="729119" y="915492"/>
                </a:lnTo>
                <a:lnTo>
                  <a:pt x="742035" y="915619"/>
                </a:lnTo>
                <a:lnTo>
                  <a:pt x="746125" y="915619"/>
                </a:lnTo>
                <a:lnTo>
                  <a:pt x="770572" y="920851"/>
                </a:lnTo>
                <a:lnTo>
                  <a:pt x="790384" y="934427"/>
                </a:lnTo>
                <a:lnTo>
                  <a:pt x="803757" y="954354"/>
                </a:lnTo>
                <a:lnTo>
                  <a:pt x="808659" y="978573"/>
                </a:lnTo>
                <a:lnTo>
                  <a:pt x="803694" y="1003058"/>
                </a:lnTo>
                <a:lnTo>
                  <a:pt x="790206" y="1023048"/>
                </a:lnTo>
                <a:lnTo>
                  <a:pt x="786371" y="1025677"/>
                </a:lnTo>
                <a:lnTo>
                  <a:pt x="770140" y="1036612"/>
                </a:lnTo>
                <a:lnTo>
                  <a:pt x="745693" y="1041577"/>
                </a:lnTo>
                <a:lnTo>
                  <a:pt x="687730" y="1041577"/>
                </a:lnTo>
                <a:lnTo>
                  <a:pt x="693635" y="1054328"/>
                </a:lnTo>
                <a:lnTo>
                  <a:pt x="699389" y="1067257"/>
                </a:lnTo>
                <a:lnTo>
                  <a:pt x="704900" y="1080173"/>
                </a:lnTo>
                <a:lnTo>
                  <a:pt x="710069" y="1092962"/>
                </a:lnTo>
                <a:lnTo>
                  <a:pt x="745693" y="1092962"/>
                </a:lnTo>
                <a:lnTo>
                  <a:pt x="790117" y="1083957"/>
                </a:lnTo>
                <a:lnTo>
                  <a:pt x="826490" y="1059408"/>
                </a:lnTo>
                <a:lnTo>
                  <a:pt x="851039" y="1023048"/>
                </a:lnTo>
                <a:lnTo>
                  <a:pt x="860031" y="978573"/>
                </a:lnTo>
                <a:close/>
              </a:path>
              <a:path w="1020445" h="1866900">
                <a:moveTo>
                  <a:pt x="896543" y="815200"/>
                </a:moveTo>
                <a:lnTo>
                  <a:pt x="888720" y="807250"/>
                </a:lnTo>
                <a:lnTo>
                  <a:pt x="865314" y="800277"/>
                </a:lnTo>
                <a:lnTo>
                  <a:pt x="845134" y="796315"/>
                </a:lnTo>
                <a:lnTo>
                  <a:pt x="820356" y="786523"/>
                </a:lnTo>
                <a:lnTo>
                  <a:pt x="808774" y="770890"/>
                </a:lnTo>
                <a:lnTo>
                  <a:pt x="808875" y="769975"/>
                </a:lnTo>
                <a:lnTo>
                  <a:pt x="808939" y="769480"/>
                </a:lnTo>
                <a:lnTo>
                  <a:pt x="810971" y="751547"/>
                </a:lnTo>
                <a:lnTo>
                  <a:pt x="827506" y="730681"/>
                </a:lnTo>
                <a:lnTo>
                  <a:pt x="843026" y="717143"/>
                </a:lnTo>
                <a:lnTo>
                  <a:pt x="857465" y="701865"/>
                </a:lnTo>
                <a:lnTo>
                  <a:pt x="859790" y="699401"/>
                </a:lnTo>
                <a:lnTo>
                  <a:pt x="862558" y="688619"/>
                </a:lnTo>
                <a:lnTo>
                  <a:pt x="851839" y="685634"/>
                </a:lnTo>
                <a:lnTo>
                  <a:pt x="828116" y="691299"/>
                </a:lnTo>
                <a:lnTo>
                  <a:pt x="808570" y="697966"/>
                </a:lnTo>
                <a:lnTo>
                  <a:pt x="782218" y="701865"/>
                </a:lnTo>
                <a:lnTo>
                  <a:pt x="764387" y="694105"/>
                </a:lnTo>
                <a:lnTo>
                  <a:pt x="756640" y="676249"/>
                </a:lnTo>
                <a:lnTo>
                  <a:pt x="756729" y="675716"/>
                </a:lnTo>
                <a:lnTo>
                  <a:pt x="760526" y="649884"/>
                </a:lnTo>
                <a:lnTo>
                  <a:pt x="760577" y="649744"/>
                </a:lnTo>
                <a:lnTo>
                  <a:pt x="767257" y="630402"/>
                </a:lnTo>
                <a:lnTo>
                  <a:pt x="772896" y="606653"/>
                </a:lnTo>
                <a:lnTo>
                  <a:pt x="769899" y="595922"/>
                </a:lnTo>
                <a:lnTo>
                  <a:pt x="759117" y="598703"/>
                </a:lnTo>
                <a:lnTo>
                  <a:pt x="741375" y="615467"/>
                </a:lnTo>
                <a:lnTo>
                  <a:pt x="727837" y="630986"/>
                </a:lnTo>
                <a:lnTo>
                  <a:pt x="706970" y="647534"/>
                </a:lnTo>
                <a:lnTo>
                  <a:pt x="687641" y="649744"/>
                </a:lnTo>
                <a:lnTo>
                  <a:pt x="672007" y="638162"/>
                </a:lnTo>
                <a:lnTo>
                  <a:pt x="662178" y="613384"/>
                </a:lnTo>
                <a:lnTo>
                  <a:pt x="658190" y="593166"/>
                </a:lnTo>
                <a:lnTo>
                  <a:pt x="651268" y="569772"/>
                </a:lnTo>
                <a:lnTo>
                  <a:pt x="643318" y="561975"/>
                </a:lnTo>
                <a:lnTo>
                  <a:pt x="635355" y="569772"/>
                </a:lnTo>
                <a:lnTo>
                  <a:pt x="628396" y="593166"/>
                </a:lnTo>
                <a:lnTo>
                  <a:pt x="624459" y="613384"/>
                </a:lnTo>
                <a:lnTo>
                  <a:pt x="614654" y="638162"/>
                </a:lnTo>
                <a:lnTo>
                  <a:pt x="598982" y="649744"/>
                </a:lnTo>
                <a:lnTo>
                  <a:pt x="579615" y="647534"/>
                </a:lnTo>
                <a:lnTo>
                  <a:pt x="558723" y="630986"/>
                </a:lnTo>
                <a:lnTo>
                  <a:pt x="545261" y="615467"/>
                </a:lnTo>
                <a:lnTo>
                  <a:pt x="527519" y="598703"/>
                </a:lnTo>
                <a:lnTo>
                  <a:pt x="516737" y="595922"/>
                </a:lnTo>
                <a:lnTo>
                  <a:pt x="513740" y="606653"/>
                </a:lnTo>
                <a:lnTo>
                  <a:pt x="519391" y="630402"/>
                </a:lnTo>
                <a:lnTo>
                  <a:pt x="526059" y="649884"/>
                </a:lnTo>
                <a:lnTo>
                  <a:pt x="530034" y="669023"/>
                </a:lnTo>
                <a:lnTo>
                  <a:pt x="528066" y="684187"/>
                </a:lnTo>
                <a:lnTo>
                  <a:pt x="520750" y="694931"/>
                </a:lnTo>
                <a:lnTo>
                  <a:pt x="508673" y="700773"/>
                </a:lnTo>
                <a:lnTo>
                  <a:pt x="517855" y="704215"/>
                </a:lnTo>
                <a:lnTo>
                  <a:pt x="526884" y="708037"/>
                </a:lnTo>
                <a:lnTo>
                  <a:pt x="535724" y="712279"/>
                </a:lnTo>
                <a:lnTo>
                  <a:pt x="544334" y="716953"/>
                </a:lnTo>
                <a:lnTo>
                  <a:pt x="565010" y="699782"/>
                </a:lnTo>
                <a:lnTo>
                  <a:pt x="588797" y="686790"/>
                </a:lnTo>
                <a:lnTo>
                  <a:pt x="615099" y="678586"/>
                </a:lnTo>
                <a:lnTo>
                  <a:pt x="643331" y="675716"/>
                </a:lnTo>
                <a:lnTo>
                  <a:pt x="687438" y="682828"/>
                </a:lnTo>
                <a:lnTo>
                  <a:pt x="725741" y="702640"/>
                </a:lnTo>
                <a:lnTo>
                  <a:pt x="755954" y="732840"/>
                </a:lnTo>
                <a:lnTo>
                  <a:pt x="775766" y="771131"/>
                </a:lnTo>
                <a:lnTo>
                  <a:pt x="782878" y="815200"/>
                </a:lnTo>
                <a:lnTo>
                  <a:pt x="782713" y="822223"/>
                </a:lnTo>
                <a:lnTo>
                  <a:pt x="782637" y="823175"/>
                </a:lnTo>
                <a:lnTo>
                  <a:pt x="782574" y="824141"/>
                </a:lnTo>
                <a:lnTo>
                  <a:pt x="782193" y="829119"/>
                </a:lnTo>
                <a:lnTo>
                  <a:pt x="781354" y="835914"/>
                </a:lnTo>
                <a:lnTo>
                  <a:pt x="780326" y="841984"/>
                </a:lnTo>
                <a:lnTo>
                  <a:pt x="780427" y="842886"/>
                </a:lnTo>
                <a:lnTo>
                  <a:pt x="780516" y="843051"/>
                </a:lnTo>
                <a:lnTo>
                  <a:pt x="788492" y="845426"/>
                </a:lnTo>
                <a:lnTo>
                  <a:pt x="796213" y="848347"/>
                </a:lnTo>
                <a:lnTo>
                  <a:pt x="803694" y="851712"/>
                </a:lnTo>
                <a:lnTo>
                  <a:pt x="810983" y="855421"/>
                </a:lnTo>
                <a:lnTo>
                  <a:pt x="814425" y="850455"/>
                </a:lnTo>
                <a:lnTo>
                  <a:pt x="865517" y="830160"/>
                </a:lnTo>
                <a:lnTo>
                  <a:pt x="888796" y="823175"/>
                </a:lnTo>
                <a:lnTo>
                  <a:pt x="896543" y="815200"/>
                </a:lnTo>
                <a:close/>
              </a:path>
              <a:path w="1020445" h="1866900">
                <a:moveTo>
                  <a:pt x="948728" y="266700"/>
                </a:moveTo>
                <a:lnTo>
                  <a:pt x="927493" y="266700"/>
                </a:lnTo>
                <a:lnTo>
                  <a:pt x="927493" y="292100"/>
                </a:lnTo>
                <a:lnTo>
                  <a:pt x="927493" y="1536700"/>
                </a:lnTo>
                <a:lnTo>
                  <a:pt x="92646" y="1536700"/>
                </a:lnTo>
                <a:lnTo>
                  <a:pt x="92646" y="292100"/>
                </a:lnTo>
                <a:lnTo>
                  <a:pt x="927493" y="292100"/>
                </a:lnTo>
                <a:lnTo>
                  <a:pt x="927493" y="266700"/>
                </a:lnTo>
                <a:lnTo>
                  <a:pt x="71399" y="266700"/>
                </a:lnTo>
                <a:lnTo>
                  <a:pt x="71399" y="1562100"/>
                </a:lnTo>
                <a:lnTo>
                  <a:pt x="948728" y="1562100"/>
                </a:lnTo>
                <a:lnTo>
                  <a:pt x="948728" y="1536700"/>
                </a:lnTo>
                <a:lnTo>
                  <a:pt x="948728" y="292100"/>
                </a:lnTo>
                <a:lnTo>
                  <a:pt x="948728" y="266700"/>
                </a:lnTo>
                <a:close/>
              </a:path>
              <a:path w="1020445" h="1866900">
                <a:moveTo>
                  <a:pt x="1020140" y="152400"/>
                </a:moveTo>
                <a:lnTo>
                  <a:pt x="1017092" y="127000"/>
                </a:lnTo>
                <a:lnTo>
                  <a:pt x="1008062" y="88900"/>
                </a:lnTo>
                <a:lnTo>
                  <a:pt x="998905" y="73126"/>
                </a:lnTo>
                <a:lnTo>
                  <a:pt x="998905" y="152400"/>
                </a:lnTo>
                <a:lnTo>
                  <a:pt x="998905" y="1701800"/>
                </a:lnTo>
                <a:lnTo>
                  <a:pt x="991819" y="1739900"/>
                </a:lnTo>
                <a:lnTo>
                  <a:pt x="972121" y="1778000"/>
                </a:lnTo>
                <a:lnTo>
                  <a:pt x="942086" y="1816100"/>
                </a:lnTo>
                <a:lnTo>
                  <a:pt x="904024" y="1828800"/>
                </a:lnTo>
                <a:lnTo>
                  <a:pt x="860234" y="1841500"/>
                </a:lnTo>
                <a:lnTo>
                  <a:pt x="159905" y="1841500"/>
                </a:lnTo>
                <a:lnTo>
                  <a:pt x="116116" y="1828800"/>
                </a:lnTo>
                <a:lnTo>
                  <a:pt x="78054" y="1816100"/>
                </a:lnTo>
                <a:lnTo>
                  <a:pt x="48018" y="1778000"/>
                </a:lnTo>
                <a:lnTo>
                  <a:pt x="28308" y="1739900"/>
                </a:lnTo>
                <a:lnTo>
                  <a:pt x="21234" y="1701800"/>
                </a:lnTo>
                <a:lnTo>
                  <a:pt x="21234" y="152400"/>
                </a:lnTo>
                <a:lnTo>
                  <a:pt x="28308" y="114300"/>
                </a:lnTo>
                <a:lnTo>
                  <a:pt x="48018" y="76200"/>
                </a:lnTo>
                <a:lnTo>
                  <a:pt x="78054" y="38100"/>
                </a:lnTo>
                <a:lnTo>
                  <a:pt x="116116" y="25400"/>
                </a:lnTo>
                <a:lnTo>
                  <a:pt x="159905" y="12700"/>
                </a:lnTo>
                <a:lnTo>
                  <a:pt x="887399" y="12700"/>
                </a:lnTo>
                <a:lnTo>
                  <a:pt x="936993" y="38100"/>
                </a:lnTo>
                <a:lnTo>
                  <a:pt x="975652" y="76200"/>
                </a:lnTo>
                <a:lnTo>
                  <a:pt x="996238" y="127000"/>
                </a:lnTo>
                <a:lnTo>
                  <a:pt x="998905" y="152400"/>
                </a:lnTo>
                <a:lnTo>
                  <a:pt x="998905" y="73126"/>
                </a:lnTo>
                <a:lnTo>
                  <a:pt x="993317" y="63500"/>
                </a:lnTo>
                <a:lnTo>
                  <a:pt x="973175" y="38100"/>
                </a:lnTo>
                <a:lnTo>
                  <a:pt x="948766" y="25400"/>
                </a:lnTo>
                <a:lnTo>
                  <a:pt x="935050" y="12700"/>
                </a:lnTo>
                <a:lnTo>
                  <a:pt x="921346" y="0"/>
                </a:lnTo>
                <a:lnTo>
                  <a:pt x="109410" y="0"/>
                </a:lnTo>
                <a:lnTo>
                  <a:pt x="65506" y="25400"/>
                </a:lnTo>
                <a:lnTo>
                  <a:pt x="30886" y="63500"/>
                </a:lnTo>
                <a:lnTo>
                  <a:pt x="8153" y="101600"/>
                </a:lnTo>
                <a:lnTo>
                  <a:pt x="0" y="152400"/>
                </a:lnTo>
                <a:lnTo>
                  <a:pt x="0" y="1701800"/>
                </a:lnTo>
                <a:lnTo>
                  <a:pt x="8166" y="1752600"/>
                </a:lnTo>
                <a:lnTo>
                  <a:pt x="30899" y="1790700"/>
                </a:lnTo>
                <a:lnTo>
                  <a:pt x="65532" y="1828800"/>
                </a:lnTo>
                <a:lnTo>
                  <a:pt x="109423" y="1854200"/>
                </a:lnTo>
                <a:lnTo>
                  <a:pt x="159905" y="1866900"/>
                </a:lnTo>
                <a:lnTo>
                  <a:pt x="860234" y="1866900"/>
                </a:lnTo>
                <a:lnTo>
                  <a:pt x="910729" y="1854200"/>
                </a:lnTo>
                <a:lnTo>
                  <a:pt x="932675" y="1841500"/>
                </a:lnTo>
                <a:lnTo>
                  <a:pt x="954620" y="1828800"/>
                </a:lnTo>
                <a:lnTo>
                  <a:pt x="989253" y="1790700"/>
                </a:lnTo>
                <a:lnTo>
                  <a:pt x="1011974" y="1752600"/>
                </a:lnTo>
                <a:lnTo>
                  <a:pt x="1020140" y="1701800"/>
                </a:lnTo>
                <a:lnTo>
                  <a:pt x="1020140" y="15240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46504" y="6305549"/>
            <a:ext cx="1030605" cy="1885950"/>
          </a:xfrm>
          <a:custGeom>
            <a:avLst/>
            <a:gdLst/>
            <a:ahLst/>
            <a:cxnLst/>
            <a:rect l="l" t="t" r="r" b="b"/>
            <a:pathLst>
              <a:path w="1030604" h="1885950">
                <a:moveTo>
                  <a:pt x="869010" y="1885949"/>
                </a:moveTo>
                <a:lnTo>
                  <a:pt x="161543" y="1885949"/>
                </a:lnTo>
                <a:lnTo>
                  <a:pt x="118656" y="1880167"/>
                </a:lnTo>
                <a:lnTo>
                  <a:pt x="80083" y="1863857"/>
                </a:lnTo>
                <a:lnTo>
                  <a:pt x="47377" y="1838572"/>
                </a:lnTo>
                <a:lnTo>
                  <a:pt x="22092" y="1805866"/>
                </a:lnTo>
                <a:lnTo>
                  <a:pt x="5781" y="1767293"/>
                </a:lnTo>
                <a:lnTo>
                  <a:pt x="0" y="1724406"/>
                </a:lnTo>
                <a:lnTo>
                  <a:pt x="0" y="161543"/>
                </a:lnTo>
                <a:lnTo>
                  <a:pt x="5785" y="118638"/>
                </a:lnTo>
                <a:lnTo>
                  <a:pt x="22079" y="80083"/>
                </a:lnTo>
                <a:lnTo>
                  <a:pt x="47355" y="47377"/>
                </a:lnTo>
                <a:lnTo>
                  <a:pt x="80056" y="22092"/>
                </a:lnTo>
                <a:lnTo>
                  <a:pt x="118635" y="5781"/>
                </a:lnTo>
                <a:lnTo>
                  <a:pt x="161543" y="0"/>
                </a:lnTo>
                <a:lnTo>
                  <a:pt x="869010" y="0"/>
                </a:lnTo>
                <a:lnTo>
                  <a:pt x="900695" y="3111"/>
                </a:lnTo>
                <a:lnTo>
                  <a:pt x="930745" y="12251"/>
                </a:lnTo>
                <a:lnTo>
                  <a:pt x="947885" y="21452"/>
                </a:lnTo>
                <a:lnTo>
                  <a:pt x="161543" y="21452"/>
                </a:lnTo>
                <a:lnTo>
                  <a:pt x="117304" y="28604"/>
                </a:lnTo>
                <a:lnTo>
                  <a:pt x="78852" y="48512"/>
                </a:lnTo>
                <a:lnTo>
                  <a:pt x="48512" y="78852"/>
                </a:lnTo>
                <a:lnTo>
                  <a:pt x="28604" y="117304"/>
                </a:lnTo>
                <a:lnTo>
                  <a:pt x="21452" y="161543"/>
                </a:lnTo>
                <a:lnTo>
                  <a:pt x="21452" y="1724406"/>
                </a:lnTo>
                <a:lnTo>
                  <a:pt x="28604" y="1768645"/>
                </a:lnTo>
                <a:lnTo>
                  <a:pt x="48512" y="1807096"/>
                </a:lnTo>
                <a:lnTo>
                  <a:pt x="78852" y="1837437"/>
                </a:lnTo>
                <a:lnTo>
                  <a:pt x="117304" y="1857345"/>
                </a:lnTo>
                <a:lnTo>
                  <a:pt x="161543" y="1864497"/>
                </a:lnTo>
                <a:lnTo>
                  <a:pt x="948984" y="1864497"/>
                </a:lnTo>
                <a:lnTo>
                  <a:pt x="911917" y="1880167"/>
                </a:lnTo>
                <a:lnTo>
                  <a:pt x="869010" y="1885949"/>
                </a:lnTo>
                <a:close/>
              </a:path>
              <a:path w="1030604" h="1885950">
                <a:moveTo>
                  <a:pt x="948984" y="1864497"/>
                </a:moveTo>
                <a:lnTo>
                  <a:pt x="869010" y="1864497"/>
                </a:lnTo>
                <a:lnTo>
                  <a:pt x="913249" y="1857345"/>
                </a:lnTo>
                <a:lnTo>
                  <a:pt x="951700" y="1837437"/>
                </a:lnTo>
                <a:lnTo>
                  <a:pt x="982041" y="1807096"/>
                </a:lnTo>
                <a:lnTo>
                  <a:pt x="1001949" y="1768645"/>
                </a:lnTo>
                <a:lnTo>
                  <a:pt x="1009101" y="1724406"/>
                </a:lnTo>
                <a:lnTo>
                  <a:pt x="1009101" y="161543"/>
                </a:lnTo>
                <a:lnTo>
                  <a:pt x="998499" y="108073"/>
                </a:lnTo>
                <a:lnTo>
                  <a:pt x="967963" y="62648"/>
                </a:lnTo>
                <a:lnTo>
                  <a:pt x="922509" y="32083"/>
                </a:lnTo>
                <a:lnTo>
                  <a:pt x="869010" y="21452"/>
                </a:lnTo>
                <a:lnTo>
                  <a:pt x="947885" y="21452"/>
                </a:lnTo>
                <a:lnTo>
                  <a:pt x="983029" y="47377"/>
                </a:lnTo>
                <a:lnTo>
                  <a:pt x="1018346" y="99852"/>
                </a:lnTo>
                <a:lnTo>
                  <a:pt x="1030553" y="161543"/>
                </a:lnTo>
                <a:lnTo>
                  <a:pt x="1030553" y="1724406"/>
                </a:lnTo>
                <a:lnTo>
                  <a:pt x="1024775" y="1767293"/>
                </a:lnTo>
                <a:lnTo>
                  <a:pt x="1008474" y="1805866"/>
                </a:lnTo>
                <a:lnTo>
                  <a:pt x="983198" y="1838572"/>
                </a:lnTo>
                <a:lnTo>
                  <a:pt x="950496" y="1863857"/>
                </a:lnTo>
                <a:lnTo>
                  <a:pt x="948984" y="1864497"/>
                </a:lnTo>
                <a:close/>
              </a:path>
              <a:path w="1030604" h="1885950">
                <a:moveTo>
                  <a:pt x="681004" y="191129"/>
                </a:moveTo>
                <a:lnTo>
                  <a:pt x="349549" y="191129"/>
                </a:lnTo>
                <a:lnTo>
                  <a:pt x="335466" y="188275"/>
                </a:lnTo>
                <a:lnTo>
                  <a:pt x="323963" y="180498"/>
                </a:lnTo>
                <a:lnTo>
                  <a:pt x="316206" y="168975"/>
                </a:lnTo>
                <a:lnTo>
                  <a:pt x="313362" y="154883"/>
                </a:lnTo>
                <a:lnTo>
                  <a:pt x="316206" y="140791"/>
                </a:lnTo>
                <a:lnTo>
                  <a:pt x="323963" y="129268"/>
                </a:lnTo>
                <a:lnTo>
                  <a:pt x="335466" y="121491"/>
                </a:lnTo>
                <a:lnTo>
                  <a:pt x="349549" y="118638"/>
                </a:lnTo>
                <a:lnTo>
                  <a:pt x="681004" y="118638"/>
                </a:lnTo>
                <a:lnTo>
                  <a:pt x="695087" y="121491"/>
                </a:lnTo>
                <a:lnTo>
                  <a:pt x="706590" y="129268"/>
                </a:lnTo>
                <a:lnTo>
                  <a:pt x="713875" y="140090"/>
                </a:lnTo>
                <a:lnTo>
                  <a:pt x="341415" y="140090"/>
                </a:lnTo>
                <a:lnTo>
                  <a:pt x="334815" y="146750"/>
                </a:lnTo>
                <a:lnTo>
                  <a:pt x="334815" y="163016"/>
                </a:lnTo>
                <a:lnTo>
                  <a:pt x="341415" y="169676"/>
                </a:lnTo>
                <a:lnTo>
                  <a:pt x="713875" y="169676"/>
                </a:lnTo>
                <a:lnTo>
                  <a:pt x="706590" y="180498"/>
                </a:lnTo>
                <a:lnTo>
                  <a:pt x="695087" y="188275"/>
                </a:lnTo>
                <a:lnTo>
                  <a:pt x="681004" y="191129"/>
                </a:lnTo>
                <a:close/>
              </a:path>
              <a:path w="1030604" h="1885950">
                <a:moveTo>
                  <a:pt x="713875" y="169676"/>
                </a:moveTo>
                <a:lnTo>
                  <a:pt x="689137" y="169676"/>
                </a:lnTo>
                <a:lnTo>
                  <a:pt x="695738" y="163016"/>
                </a:lnTo>
                <a:lnTo>
                  <a:pt x="695738" y="146750"/>
                </a:lnTo>
                <a:lnTo>
                  <a:pt x="689137" y="140090"/>
                </a:lnTo>
                <a:lnTo>
                  <a:pt x="713875" y="140090"/>
                </a:lnTo>
                <a:lnTo>
                  <a:pt x="714346" y="140791"/>
                </a:lnTo>
                <a:lnTo>
                  <a:pt x="717191" y="154883"/>
                </a:lnTo>
                <a:lnTo>
                  <a:pt x="714346" y="168975"/>
                </a:lnTo>
                <a:lnTo>
                  <a:pt x="713875" y="169676"/>
                </a:lnTo>
                <a:close/>
              </a:path>
              <a:path w="1030604" h="1885950">
                <a:moveTo>
                  <a:pt x="958416" y="1578893"/>
                </a:moveTo>
                <a:lnTo>
                  <a:pt x="72137" y="1578893"/>
                </a:lnTo>
                <a:lnTo>
                  <a:pt x="72137" y="275525"/>
                </a:lnTo>
                <a:lnTo>
                  <a:pt x="958416" y="275525"/>
                </a:lnTo>
                <a:lnTo>
                  <a:pt x="958416" y="296978"/>
                </a:lnTo>
                <a:lnTo>
                  <a:pt x="93590" y="296978"/>
                </a:lnTo>
                <a:lnTo>
                  <a:pt x="93590" y="1557441"/>
                </a:lnTo>
                <a:lnTo>
                  <a:pt x="958416" y="1557441"/>
                </a:lnTo>
                <a:lnTo>
                  <a:pt x="958416" y="1578893"/>
                </a:lnTo>
                <a:close/>
              </a:path>
              <a:path w="1030604" h="1885950">
                <a:moveTo>
                  <a:pt x="958416" y="1557441"/>
                </a:moveTo>
                <a:lnTo>
                  <a:pt x="936963" y="1557441"/>
                </a:lnTo>
                <a:lnTo>
                  <a:pt x="936963" y="296978"/>
                </a:lnTo>
                <a:lnTo>
                  <a:pt x="958416" y="296978"/>
                </a:lnTo>
                <a:lnTo>
                  <a:pt x="958416" y="1557441"/>
                </a:lnTo>
                <a:close/>
              </a:path>
              <a:path w="1030604" h="1885950">
                <a:moveTo>
                  <a:pt x="775986" y="694088"/>
                </a:moveTo>
                <a:lnTo>
                  <a:pt x="330394" y="694088"/>
                </a:lnTo>
                <a:lnTo>
                  <a:pt x="343578" y="647772"/>
                </a:lnTo>
                <a:lnTo>
                  <a:pt x="368776" y="608050"/>
                </a:lnTo>
                <a:lnTo>
                  <a:pt x="403873" y="577047"/>
                </a:lnTo>
                <a:lnTo>
                  <a:pt x="446752" y="556887"/>
                </a:lnTo>
                <a:lnTo>
                  <a:pt x="495297" y="549695"/>
                </a:lnTo>
                <a:lnTo>
                  <a:pt x="539289" y="555574"/>
                </a:lnTo>
                <a:lnTo>
                  <a:pt x="578850" y="572172"/>
                </a:lnTo>
                <a:lnTo>
                  <a:pt x="612423" y="597930"/>
                </a:lnTo>
                <a:lnTo>
                  <a:pt x="638448" y="631289"/>
                </a:lnTo>
                <a:lnTo>
                  <a:pt x="655367" y="670690"/>
                </a:lnTo>
                <a:lnTo>
                  <a:pt x="736435" y="670690"/>
                </a:lnTo>
                <a:lnTo>
                  <a:pt x="743361" y="672089"/>
                </a:lnTo>
                <a:lnTo>
                  <a:pt x="775986" y="694088"/>
                </a:lnTo>
                <a:close/>
              </a:path>
              <a:path w="1030604" h="1885950">
                <a:moveTo>
                  <a:pt x="736435" y="670690"/>
                </a:moveTo>
                <a:lnTo>
                  <a:pt x="655367" y="670690"/>
                </a:lnTo>
                <a:lnTo>
                  <a:pt x="665418" y="667352"/>
                </a:lnTo>
                <a:lnTo>
                  <a:pt x="675833" y="664893"/>
                </a:lnTo>
                <a:lnTo>
                  <a:pt x="686579" y="663372"/>
                </a:lnTo>
                <a:lnTo>
                  <a:pt x="697624" y="662852"/>
                </a:lnTo>
                <a:lnTo>
                  <a:pt x="736435" y="670690"/>
                </a:lnTo>
                <a:close/>
              </a:path>
              <a:path w="1030604" h="1885950">
                <a:moveTo>
                  <a:pt x="670699" y="1022125"/>
                </a:moveTo>
                <a:lnTo>
                  <a:pt x="308470" y="1022125"/>
                </a:lnTo>
                <a:lnTo>
                  <a:pt x="259423" y="1011409"/>
                </a:lnTo>
                <a:lnTo>
                  <a:pt x="217074" y="987233"/>
                </a:lnTo>
                <a:lnTo>
                  <a:pt x="183838" y="952008"/>
                </a:lnTo>
                <a:lnTo>
                  <a:pt x="162126" y="908142"/>
                </a:lnTo>
                <a:lnTo>
                  <a:pt x="154353" y="858048"/>
                </a:lnTo>
                <a:lnTo>
                  <a:pt x="160221" y="814358"/>
                </a:lnTo>
                <a:lnTo>
                  <a:pt x="176785" y="775094"/>
                </a:lnTo>
                <a:lnTo>
                  <a:pt x="202481" y="741826"/>
                </a:lnTo>
                <a:lnTo>
                  <a:pt x="235745" y="716121"/>
                </a:lnTo>
                <a:lnTo>
                  <a:pt x="275014" y="699548"/>
                </a:lnTo>
                <a:lnTo>
                  <a:pt x="318725" y="693675"/>
                </a:lnTo>
                <a:lnTo>
                  <a:pt x="324949" y="693675"/>
                </a:lnTo>
                <a:lnTo>
                  <a:pt x="330394" y="694088"/>
                </a:lnTo>
                <a:lnTo>
                  <a:pt x="775986" y="694088"/>
                </a:lnTo>
                <a:lnTo>
                  <a:pt x="780716" y="697278"/>
                </a:lnTo>
                <a:lnTo>
                  <a:pt x="805905" y="734633"/>
                </a:lnTo>
                <a:lnTo>
                  <a:pt x="815142" y="780370"/>
                </a:lnTo>
                <a:lnTo>
                  <a:pt x="814642" y="791239"/>
                </a:lnTo>
                <a:lnTo>
                  <a:pt x="813175" y="801816"/>
                </a:lnTo>
                <a:lnTo>
                  <a:pt x="810791" y="812071"/>
                </a:lnTo>
                <a:lnTo>
                  <a:pt x="807540" y="821979"/>
                </a:lnTo>
                <a:lnTo>
                  <a:pt x="833576" y="837499"/>
                </a:lnTo>
                <a:lnTo>
                  <a:pt x="853966" y="859676"/>
                </a:lnTo>
                <a:lnTo>
                  <a:pt x="867262" y="887080"/>
                </a:lnTo>
                <a:lnTo>
                  <a:pt x="872016" y="918280"/>
                </a:lnTo>
                <a:lnTo>
                  <a:pt x="864824" y="956424"/>
                </a:lnTo>
                <a:lnTo>
                  <a:pt x="845075" y="988230"/>
                </a:lnTo>
                <a:lnTo>
                  <a:pt x="815501" y="1010964"/>
                </a:lnTo>
                <a:lnTo>
                  <a:pt x="778838" y="1021890"/>
                </a:lnTo>
                <a:lnTo>
                  <a:pt x="670699" y="1022125"/>
                </a:lnTo>
                <a:close/>
              </a:path>
              <a:path w="1030604" h="1885950">
                <a:moveTo>
                  <a:pt x="326269" y="1274077"/>
                </a:moveTo>
                <a:lnTo>
                  <a:pt x="372180" y="1160507"/>
                </a:lnTo>
                <a:lnTo>
                  <a:pt x="326269" y="1158209"/>
                </a:lnTo>
                <a:lnTo>
                  <a:pt x="359214" y="1057015"/>
                </a:lnTo>
                <a:lnTo>
                  <a:pt x="425104" y="1057015"/>
                </a:lnTo>
                <a:lnTo>
                  <a:pt x="384556" y="1134045"/>
                </a:lnTo>
                <a:lnTo>
                  <a:pt x="428641" y="1134045"/>
                </a:lnTo>
                <a:lnTo>
                  <a:pt x="326269" y="1274077"/>
                </a:lnTo>
                <a:close/>
              </a:path>
              <a:path w="1030604" h="1885950">
                <a:moveTo>
                  <a:pt x="457224" y="1356351"/>
                </a:moveTo>
                <a:lnTo>
                  <a:pt x="520463" y="1199817"/>
                </a:lnTo>
                <a:lnTo>
                  <a:pt x="457224" y="1196576"/>
                </a:lnTo>
                <a:lnTo>
                  <a:pt x="502605" y="1057015"/>
                </a:lnTo>
                <a:lnTo>
                  <a:pt x="593484" y="1057015"/>
                </a:lnTo>
                <a:lnTo>
                  <a:pt x="537495" y="1163277"/>
                </a:lnTo>
                <a:lnTo>
                  <a:pt x="598376" y="1163277"/>
                </a:lnTo>
                <a:lnTo>
                  <a:pt x="457224" y="1356351"/>
                </a:lnTo>
                <a:close/>
              </a:path>
              <a:path w="1030604" h="1885950">
                <a:moveTo>
                  <a:pt x="626901" y="1274077"/>
                </a:moveTo>
                <a:lnTo>
                  <a:pt x="672812" y="1160507"/>
                </a:lnTo>
                <a:lnTo>
                  <a:pt x="626901" y="1158209"/>
                </a:lnTo>
                <a:lnTo>
                  <a:pt x="659846" y="1057015"/>
                </a:lnTo>
                <a:lnTo>
                  <a:pt x="725737" y="1057015"/>
                </a:lnTo>
                <a:lnTo>
                  <a:pt x="685130" y="1134045"/>
                </a:lnTo>
                <a:lnTo>
                  <a:pt x="729273" y="1134045"/>
                </a:lnTo>
                <a:lnTo>
                  <a:pt x="626901" y="1274077"/>
                </a:lnTo>
                <a:close/>
              </a:path>
              <a:path w="1030604" h="1885950">
                <a:moveTo>
                  <a:pt x="515276" y="1821768"/>
                </a:moveTo>
                <a:lnTo>
                  <a:pt x="476194" y="1813857"/>
                </a:lnTo>
                <a:lnTo>
                  <a:pt x="444229" y="1792293"/>
                </a:lnTo>
                <a:lnTo>
                  <a:pt x="422651" y="1760330"/>
                </a:lnTo>
                <a:lnTo>
                  <a:pt x="414732" y="1721224"/>
                </a:lnTo>
                <a:lnTo>
                  <a:pt x="422651" y="1682117"/>
                </a:lnTo>
                <a:lnTo>
                  <a:pt x="444229" y="1650154"/>
                </a:lnTo>
                <a:lnTo>
                  <a:pt x="476194" y="1628590"/>
                </a:lnTo>
                <a:lnTo>
                  <a:pt x="515276" y="1620679"/>
                </a:lnTo>
                <a:lnTo>
                  <a:pt x="554383" y="1628590"/>
                </a:lnTo>
                <a:lnTo>
                  <a:pt x="574455" y="1642132"/>
                </a:lnTo>
                <a:lnTo>
                  <a:pt x="515276" y="1642132"/>
                </a:lnTo>
                <a:lnTo>
                  <a:pt x="484519" y="1648358"/>
                </a:lnTo>
                <a:lnTo>
                  <a:pt x="459376" y="1665330"/>
                </a:lnTo>
                <a:lnTo>
                  <a:pt x="442409" y="1690491"/>
                </a:lnTo>
                <a:lnTo>
                  <a:pt x="436196" y="1721224"/>
                </a:lnTo>
                <a:lnTo>
                  <a:pt x="436817" y="1724406"/>
                </a:lnTo>
                <a:lnTo>
                  <a:pt x="442409" y="1752030"/>
                </a:lnTo>
                <a:lnTo>
                  <a:pt x="459376" y="1777154"/>
                </a:lnTo>
                <a:lnTo>
                  <a:pt x="484519" y="1794100"/>
                </a:lnTo>
                <a:lnTo>
                  <a:pt x="515276" y="1800316"/>
                </a:lnTo>
                <a:lnTo>
                  <a:pt x="574454" y="1800316"/>
                </a:lnTo>
                <a:lnTo>
                  <a:pt x="554383" y="1813857"/>
                </a:lnTo>
                <a:lnTo>
                  <a:pt x="515276" y="1821768"/>
                </a:lnTo>
                <a:close/>
              </a:path>
              <a:path w="1030604" h="1885950">
                <a:moveTo>
                  <a:pt x="574454" y="1800316"/>
                </a:moveTo>
                <a:lnTo>
                  <a:pt x="515276" y="1800316"/>
                </a:lnTo>
                <a:lnTo>
                  <a:pt x="546034" y="1794100"/>
                </a:lnTo>
                <a:lnTo>
                  <a:pt x="571177" y="1777154"/>
                </a:lnTo>
                <a:lnTo>
                  <a:pt x="588143" y="1752030"/>
                </a:lnTo>
                <a:lnTo>
                  <a:pt x="593736" y="1724406"/>
                </a:lnTo>
                <a:lnTo>
                  <a:pt x="594357" y="1721224"/>
                </a:lnTo>
                <a:lnTo>
                  <a:pt x="588143" y="1690491"/>
                </a:lnTo>
                <a:lnTo>
                  <a:pt x="571177" y="1665330"/>
                </a:lnTo>
                <a:lnTo>
                  <a:pt x="546034" y="1648358"/>
                </a:lnTo>
                <a:lnTo>
                  <a:pt x="515276" y="1642132"/>
                </a:lnTo>
                <a:lnTo>
                  <a:pt x="574455" y="1642132"/>
                </a:lnTo>
                <a:lnTo>
                  <a:pt x="586346" y="1650154"/>
                </a:lnTo>
                <a:lnTo>
                  <a:pt x="607910" y="1682117"/>
                </a:lnTo>
                <a:lnTo>
                  <a:pt x="615821" y="1721224"/>
                </a:lnTo>
                <a:lnTo>
                  <a:pt x="607910" y="1760330"/>
                </a:lnTo>
                <a:lnTo>
                  <a:pt x="586346" y="1792293"/>
                </a:lnTo>
                <a:lnTo>
                  <a:pt x="574454" y="1800316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96804" y="2903857"/>
            <a:ext cx="4617085" cy="26298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5000"/>
              </a:lnSpc>
              <a:spcBef>
                <a:spcPts val="100"/>
              </a:spcBef>
            </a:pPr>
            <a:r>
              <a:rPr lang="ru-RU" sz="2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Односи се на </a:t>
            </a:r>
            <a:r>
              <a:rPr lang="ru-RU" sz="270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краткорочне промене у атмосфери</a:t>
            </a:r>
            <a:r>
              <a:rPr lang="ru-RU" sz="2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 Може се мењати из минута у минут, из сата у сат и из дана у дан.</a:t>
            </a:r>
            <a:endParaRPr sz="27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471098" y="2903857"/>
            <a:ext cx="4851400" cy="20900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5000"/>
              </a:lnSpc>
              <a:spcBef>
                <a:spcPts val="100"/>
              </a:spcBef>
            </a:pPr>
            <a:r>
              <a:rPr lang="ru-RU" sz="2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Описује </a:t>
            </a:r>
            <a:r>
              <a:rPr lang="ru-RU" sz="270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просечне временске услове</a:t>
            </a:r>
            <a:r>
              <a:rPr lang="ru-RU" sz="2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у одређеном подручју током </a:t>
            </a:r>
            <a:r>
              <a:rPr lang="ru-RU" sz="2700" b="1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дужег временског периода</a:t>
            </a:r>
            <a:r>
              <a:rPr lang="ru-RU" sz="27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(30 година или више)</a:t>
            </a:r>
            <a:endParaRPr sz="27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581778" y="1504953"/>
            <a:ext cx="1133475" cy="1133475"/>
          </a:xfrm>
          <a:custGeom>
            <a:avLst/>
            <a:gdLst/>
            <a:ahLst/>
            <a:cxnLst/>
            <a:rect l="l" t="t" r="r" b="b"/>
            <a:pathLst>
              <a:path w="1133475" h="1133475">
                <a:moveTo>
                  <a:pt x="78245" y="384106"/>
                </a:moveTo>
                <a:lnTo>
                  <a:pt x="45860" y="350685"/>
                </a:lnTo>
                <a:lnTo>
                  <a:pt x="21203" y="310913"/>
                </a:lnTo>
                <a:lnTo>
                  <a:pt x="5506" y="266019"/>
                </a:lnTo>
                <a:lnTo>
                  <a:pt x="0" y="217237"/>
                </a:lnTo>
                <a:lnTo>
                  <a:pt x="5737" y="167406"/>
                </a:lnTo>
                <a:lnTo>
                  <a:pt x="22082" y="121673"/>
                </a:lnTo>
                <a:lnTo>
                  <a:pt x="47729" y="81339"/>
                </a:lnTo>
                <a:lnTo>
                  <a:pt x="81375" y="47704"/>
                </a:lnTo>
                <a:lnTo>
                  <a:pt x="121717" y="22068"/>
                </a:lnTo>
                <a:lnTo>
                  <a:pt x="167451" y="5733"/>
                </a:lnTo>
                <a:lnTo>
                  <a:pt x="217272" y="0"/>
                </a:lnTo>
                <a:lnTo>
                  <a:pt x="266060" y="5500"/>
                </a:lnTo>
                <a:lnTo>
                  <a:pt x="310966" y="21181"/>
                </a:lnTo>
                <a:lnTo>
                  <a:pt x="350751" y="45816"/>
                </a:lnTo>
                <a:lnTo>
                  <a:pt x="384177" y="78174"/>
                </a:lnTo>
                <a:lnTo>
                  <a:pt x="377340" y="80724"/>
                </a:lnTo>
                <a:lnTo>
                  <a:pt x="370540" y="83487"/>
                </a:lnTo>
                <a:lnTo>
                  <a:pt x="318432" y="108135"/>
                </a:lnTo>
                <a:lnTo>
                  <a:pt x="275598" y="134077"/>
                </a:lnTo>
                <a:lnTo>
                  <a:pt x="235426" y="164071"/>
                </a:lnTo>
                <a:lnTo>
                  <a:pt x="198074" y="198003"/>
                </a:lnTo>
                <a:lnTo>
                  <a:pt x="164131" y="235357"/>
                </a:lnTo>
                <a:lnTo>
                  <a:pt x="134144" y="275536"/>
                </a:lnTo>
                <a:lnTo>
                  <a:pt x="108200" y="318391"/>
                </a:lnTo>
                <a:lnTo>
                  <a:pt x="86392" y="363774"/>
                </a:lnTo>
                <a:lnTo>
                  <a:pt x="80795" y="377234"/>
                </a:lnTo>
                <a:lnTo>
                  <a:pt x="78245" y="384106"/>
                </a:lnTo>
                <a:close/>
              </a:path>
              <a:path w="1133475" h="1133475">
                <a:moveTo>
                  <a:pt x="1055300" y="384106"/>
                </a:moveTo>
                <a:lnTo>
                  <a:pt x="1025320" y="318391"/>
                </a:lnTo>
                <a:lnTo>
                  <a:pt x="999361" y="275536"/>
                </a:lnTo>
                <a:lnTo>
                  <a:pt x="969379" y="235357"/>
                </a:lnTo>
                <a:lnTo>
                  <a:pt x="935471" y="198003"/>
                </a:lnTo>
                <a:lnTo>
                  <a:pt x="898093" y="164071"/>
                </a:lnTo>
                <a:lnTo>
                  <a:pt x="857929" y="134077"/>
                </a:lnTo>
                <a:lnTo>
                  <a:pt x="815103" y="108135"/>
                </a:lnTo>
                <a:lnTo>
                  <a:pt x="769735" y="86356"/>
                </a:lnTo>
                <a:lnTo>
                  <a:pt x="749333" y="78174"/>
                </a:lnTo>
                <a:lnTo>
                  <a:pt x="782784" y="45816"/>
                </a:lnTo>
                <a:lnTo>
                  <a:pt x="822561" y="21181"/>
                </a:lnTo>
                <a:lnTo>
                  <a:pt x="867459" y="5500"/>
                </a:lnTo>
                <a:lnTo>
                  <a:pt x="916272" y="0"/>
                </a:lnTo>
                <a:lnTo>
                  <a:pt x="966055" y="5733"/>
                </a:lnTo>
                <a:lnTo>
                  <a:pt x="1011761" y="22068"/>
                </a:lnTo>
                <a:lnTo>
                  <a:pt x="1052086" y="47704"/>
                </a:lnTo>
                <a:lnTo>
                  <a:pt x="1085725" y="81339"/>
                </a:lnTo>
                <a:lnTo>
                  <a:pt x="1111372" y="121673"/>
                </a:lnTo>
                <a:lnTo>
                  <a:pt x="1127724" y="167406"/>
                </a:lnTo>
                <a:lnTo>
                  <a:pt x="1133475" y="217237"/>
                </a:lnTo>
                <a:lnTo>
                  <a:pt x="1127974" y="266019"/>
                </a:lnTo>
                <a:lnTo>
                  <a:pt x="1112293" y="310913"/>
                </a:lnTo>
                <a:lnTo>
                  <a:pt x="1087658" y="350685"/>
                </a:lnTo>
                <a:lnTo>
                  <a:pt x="1055300" y="384106"/>
                </a:lnTo>
                <a:close/>
              </a:path>
              <a:path w="1133475" h="1133475">
                <a:moveTo>
                  <a:pt x="223117" y="1133475"/>
                </a:moveTo>
                <a:lnTo>
                  <a:pt x="132226" y="1042549"/>
                </a:lnTo>
                <a:lnTo>
                  <a:pt x="280960" y="893957"/>
                </a:lnTo>
                <a:lnTo>
                  <a:pt x="248402" y="862386"/>
                </a:lnTo>
                <a:lnTo>
                  <a:pt x="219271" y="827582"/>
                </a:lnTo>
                <a:lnTo>
                  <a:pt x="193848" y="789828"/>
                </a:lnTo>
                <a:lnTo>
                  <a:pt x="172391" y="749345"/>
                </a:lnTo>
                <a:lnTo>
                  <a:pt x="155256" y="706605"/>
                </a:lnTo>
                <a:lnTo>
                  <a:pt x="142650" y="661704"/>
                </a:lnTo>
                <a:lnTo>
                  <a:pt x="134879" y="614986"/>
                </a:lnTo>
                <a:lnTo>
                  <a:pt x="132330" y="568614"/>
                </a:lnTo>
                <a:lnTo>
                  <a:pt x="132226" y="566737"/>
                </a:lnTo>
                <a:lnTo>
                  <a:pt x="134777" y="519391"/>
                </a:lnTo>
                <a:lnTo>
                  <a:pt x="142251" y="473521"/>
                </a:lnTo>
                <a:lnTo>
                  <a:pt x="154385" y="429393"/>
                </a:lnTo>
                <a:lnTo>
                  <a:pt x="170911" y="387271"/>
                </a:lnTo>
                <a:lnTo>
                  <a:pt x="191566" y="347420"/>
                </a:lnTo>
                <a:lnTo>
                  <a:pt x="216083" y="310106"/>
                </a:lnTo>
                <a:lnTo>
                  <a:pt x="244257" y="275536"/>
                </a:lnTo>
                <a:lnTo>
                  <a:pt x="275644" y="244150"/>
                </a:lnTo>
                <a:lnTo>
                  <a:pt x="310157" y="216038"/>
                </a:lnTo>
                <a:lnTo>
                  <a:pt x="347471" y="191523"/>
                </a:lnTo>
                <a:lnTo>
                  <a:pt x="387321" y="170870"/>
                </a:lnTo>
                <a:lnTo>
                  <a:pt x="429442" y="154346"/>
                </a:lnTo>
                <a:lnTo>
                  <a:pt x="473567" y="142214"/>
                </a:lnTo>
                <a:lnTo>
                  <a:pt x="519433" y="134741"/>
                </a:lnTo>
                <a:lnTo>
                  <a:pt x="566772" y="132191"/>
                </a:lnTo>
                <a:lnTo>
                  <a:pt x="614112" y="134741"/>
                </a:lnTo>
                <a:lnTo>
                  <a:pt x="659976" y="142214"/>
                </a:lnTo>
                <a:lnTo>
                  <a:pt x="704099" y="154346"/>
                </a:lnTo>
                <a:lnTo>
                  <a:pt x="746217" y="170870"/>
                </a:lnTo>
                <a:lnTo>
                  <a:pt x="786064" y="191523"/>
                </a:lnTo>
                <a:lnTo>
                  <a:pt x="823375" y="216038"/>
                </a:lnTo>
                <a:lnTo>
                  <a:pt x="857885" y="244150"/>
                </a:lnTo>
                <a:lnTo>
                  <a:pt x="876345" y="262611"/>
                </a:lnTo>
                <a:lnTo>
                  <a:pt x="566772" y="262611"/>
                </a:lnTo>
                <a:lnTo>
                  <a:pt x="517120" y="266616"/>
                </a:lnTo>
                <a:lnTo>
                  <a:pt x="470020" y="278209"/>
                </a:lnTo>
                <a:lnTo>
                  <a:pt x="426103" y="296762"/>
                </a:lnTo>
                <a:lnTo>
                  <a:pt x="385998" y="321644"/>
                </a:lnTo>
                <a:lnTo>
                  <a:pt x="350336" y="352227"/>
                </a:lnTo>
                <a:lnTo>
                  <a:pt x="319746" y="387881"/>
                </a:lnTo>
                <a:lnTo>
                  <a:pt x="294857" y="427976"/>
                </a:lnTo>
                <a:lnTo>
                  <a:pt x="276300" y="471883"/>
                </a:lnTo>
                <a:lnTo>
                  <a:pt x="264704" y="518972"/>
                </a:lnTo>
                <a:lnTo>
                  <a:pt x="260699" y="568614"/>
                </a:lnTo>
                <a:lnTo>
                  <a:pt x="264704" y="618249"/>
                </a:lnTo>
                <a:lnTo>
                  <a:pt x="276300" y="665336"/>
                </a:lnTo>
                <a:lnTo>
                  <a:pt x="294857" y="709245"/>
                </a:lnTo>
                <a:lnTo>
                  <a:pt x="319746" y="749345"/>
                </a:lnTo>
                <a:lnTo>
                  <a:pt x="350336" y="785006"/>
                </a:lnTo>
                <a:lnTo>
                  <a:pt x="385998" y="815597"/>
                </a:lnTo>
                <a:lnTo>
                  <a:pt x="426103" y="840488"/>
                </a:lnTo>
                <a:lnTo>
                  <a:pt x="470020" y="859048"/>
                </a:lnTo>
                <a:lnTo>
                  <a:pt x="517120" y="870646"/>
                </a:lnTo>
                <a:lnTo>
                  <a:pt x="566772" y="874653"/>
                </a:lnTo>
                <a:lnTo>
                  <a:pt x="872492" y="874653"/>
                </a:lnTo>
                <a:lnTo>
                  <a:pt x="852585" y="893957"/>
                </a:lnTo>
                <a:lnTo>
                  <a:pt x="923194" y="964516"/>
                </a:lnTo>
                <a:lnTo>
                  <a:pt x="391934" y="964516"/>
                </a:lnTo>
                <a:lnTo>
                  <a:pt x="223117" y="1133475"/>
                </a:lnTo>
                <a:close/>
              </a:path>
              <a:path w="1133475" h="1133475">
                <a:moveTo>
                  <a:pt x="872492" y="874653"/>
                </a:moveTo>
                <a:lnTo>
                  <a:pt x="566772" y="874653"/>
                </a:lnTo>
                <a:lnTo>
                  <a:pt x="616415" y="870646"/>
                </a:lnTo>
                <a:lnTo>
                  <a:pt x="663504" y="859048"/>
                </a:lnTo>
                <a:lnTo>
                  <a:pt x="707411" y="840488"/>
                </a:lnTo>
                <a:lnTo>
                  <a:pt x="747506" y="815597"/>
                </a:lnTo>
                <a:lnTo>
                  <a:pt x="783160" y="785006"/>
                </a:lnTo>
                <a:lnTo>
                  <a:pt x="813743" y="749345"/>
                </a:lnTo>
                <a:lnTo>
                  <a:pt x="838625" y="709245"/>
                </a:lnTo>
                <a:lnTo>
                  <a:pt x="857178" y="665336"/>
                </a:lnTo>
                <a:lnTo>
                  <a:pt x="868771" y="618249"/>
                </a:lnTo>
                <a:lnTo>
                  <a:pt x="872775" y="568614"/>
                </a:lnTo>
                <a:lnTo>
                  <a:pt x="868805" y="519391"/>
                </a:lnTo>
                <a:lnTo>
                  <a:pt x="868771" y="518972"/>
                </a:lnTo>
                <a:lnTo>
                  <a:pt x="857178" y="471883"/>
                </a:lnTo>
                <a:lnTo>
                  <a:pt x="838625" y="427976"/>
                </a:lnTo>
                <a:lnTo>
                  <a:pt x="813743" y="387881"/>
                </a:lnTo>
                <a:lnTo>
                  <a:pt x="783160" y="352227"/>
                </a:lnTo>
                <a:lnTo>
                  <a:pt x="747506" y="321644"/>
                </a:lnTo>
                <a:lnTo>
                  <a:pt x="707411" y="296762"/>
                </a:lnTo>
                <a:lnTo>
                  <a:pt x="663504" y="278209"/>
                </a:lnTo>
                <a:lnTo>
                  <a:pt x="616415" y="266616"/>
                </a:lnTo>
                <a:lnTo>
                  <a:pt x="566772" y="262611"/>
                </a:lnTo>
                <a:lnTo>
                  <a:pt x="876345" y="262611"/>
                </a:lnTo>
                <a:lnTo>
                  <a:pt x="917439" y="310106"/>
                </a:lnTo>
                <a:lnTo>
                  <a:pt x="941953" y="347420"/>
                </a:lnTo>
                <a:lnTo>
                  <a:pt x="962604" y="387271"/>
                </a:lnTo>
                <a:lnTo>
                  <a:pt x="979128" y="429393"/>
                </a:lnTo>
                <a:lnTo>
                  <a:pt x="991260" y="473521"/>
                </a:lnTo>
                <a:lnTo>
                  <a:pt x="998665" y="518972"/>
                </a:lnTo>
                <a:lnTo>
                  <a:pt x="998733" y="519391"/>
                </a:lnTo>
                <a:lnTo>
                  <a:pt x="1001283" y="566737"/>
                </a:lnTo>
                <a:lnTo>
                  <a:pt x="998632" y="614986"/>
                </a:lnTo>
                <a:lnTo>
                  <a:pt x="990865" y="661704"/>
                </a:lnTo>
                <a:lnTo>
                  <a:pt x="978265" y="706605"/>
                </a:lnTo>
                <a:lnTo>
                  <a:pt x="961136" y="749345"/>
                </a:lnTo>
                <a:lnTo>
                  <a:pt x="939685" y="789828"/>
                </a:lnTo>
                <a:lnTo>
                  <a:pt x="914268" y="827582"/>
                </a:lnTo>
                <a:lnTo>
                  <a:pt x="885141" y="862386"/>
                </a:lnTo>
                <a:lnTo>
                  <a:pt x="872492" y="874653"/>
                </a:lnTo>
                <a:close/>
              </a:path>
              <a:path w="1133475" h="1133475">
                <a:moveTo>
                  <a:pt x="745047" y="702187"/>
                </a:moveTo>
                <a:lnTo>
                  <a:pt x="523311" y="610163"/>
                </a:lnTo>
                <a:lnTo>
                  <a:pt x="523311" y="352546"/>
                </a:lnTo>
                <a:lnTo>
                  <a:pt x="610163" y="352546"/>
                </a:lnTo>
                <a:lnTo>
                  <a:pt x="610163" y="550550"/>
                </a:lnTo>
                <a:lnTo>
                  <a:pt x="779016" y="622206"/>
                </a:lnTo>
                <a:lnTo>
                  <a:pt x="745047" y="702187"/>
                </a:lnTo>
                <a:close/>
              </a:path>
              <a:path w="1133475" h="1133475">
                <a:moveTo>
                  <a:pt x="566772" y="1001283"/>
                </a:moveTo>
                <a:lnTo>
                  <a:pt x="520735" y="998856"/>
                </a:lnTo>
                <a:lnTo>
                  <a:pt x="476086" y="991746"/>
                </a:lnTo>
                <a:lnTo>
                  <a:pt x="433070" y="980213"/>
                </a:lnTo>
                <a:lnTo>
                  <a:pt x="391934" y="964516"/>
                </a:lnTo>
                <a:lnTo>
                  <a:pt x="741576" y="964516"/>
                </a:lnTo>
                <a:lnTo>
                  <a:pt x="700460" y="980213"/>
                </a:lnTo>
                <a:lnTo>
                  <a:pt x="657455" y="991746"/>
                </a:lnTo>
                <a:lnTo>
                  <a:pt x="612809" y="998856"/>
                </a:lnTo>
                <a:lnTo>
                  <a:pt x="566772" y="1001283"/>
                </a:lnTo>
                <a:close/>
              </a:path>
              <a:path w="1133475" h="1133475">
                <a:moveTo>
                  <a:pt x="910428" y="1133475"/>
                </a:moveTo>
                <a:lnTo>
                  <a:pt x="741576" y="964516"/>
                </a:lnTo>
                <a:lnTo>
                  <a:pt x="923194" y="964516"/>
                </a:lnTo>
                <a:lnTo>
                  <a:pt x="1001283" y="1042549"/>
                </a:lnTo>
                <a:lnTo>
                  <a:pt x="910428" y="1133475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464425" y="8346441"/>
            <a:ext cx="6435090" cy="5606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022340" algn="r">
              <a:lnSpc>
                <a:spcPct val="125000"/>
              </a:lnSpc>
              <a:spcBef>
                <a:spcPts val="95"/>
              </a:spcBef>
            </a:pPr>
            <a:r>
              <a:rPr lang="sr-Cyrl-RS" sz="9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9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 </a:t>
            </a: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</a:t>
            </a: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3"/>
              </a:rPr>
              <a:t>www.esa.int/Applications/Observing_the_Earth/Space_for_our_climate/Weather_vs_climate_What_s_the_difference</a:t>
            </a:r>
            <a:r>
              <a:rPr sz="950" spc="5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Jancovici,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2019,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Cours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magistraux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dispensés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à</a:t>
            </a:r>
            <a:r>
              <a:rPr sz="9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MINES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ParisTech,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Année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scolaire</a:t>
            </a: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35050" y="6654803"/>
            <a:ext cx="31877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MON</a:t>
            </a:r>
            <a:endParaRPr sz="9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197100" y="6654803"/>
            <a:ext cx="26543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TUE</a:t>
            </a:r>
            <a:endParaRPr sz="9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78203" y="6654803"/>
            <a:ext cx="3295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b="1" spc="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WED</a:t>
            </a:r>
            <a:endParaRPr sz="9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40250" y="6654803"/>
            <a:ext cx="28702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THU</a:t>
            </a:r>
            <a:endParaRPr sz="9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30877" y="6654803"/>
            <a:ext cx="21653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b="1" spc="-2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FRI</a:t>
            </a:r>
            <a:endParaRPr sz="95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1" y="520700"/>
            <a:ext cx="544195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4800" dirty="0"/>
              <a:t>Прво усвајачи</a:t>
            </a:r>
            <a:endParaRPr sz="480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863603" y="1739901"/>
            <a:ext cx="12567285" cy="7056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pc="60" dirty="0"/>
              <a:t>Лидери ланца снабдевања </a:t>
            </a:r>
          </a:p>
          <a:p>
            <a:pPr marL="12700">
              <a:spcBef>
                <a:spcPts val="100"/>
              </a:spcBef>
            </a:pPr>
            <a:r>
              <a:rPr lang="ru-RU" spc="60" dirty="0"/>
              <a:t>од 1,5°C већ су се обавезали </a:t>
            </a:r>
            <a:r>
              <a:rPr spc="140" dirty="0"/>
              <a:t>:</a:t>
            </a:r>
          </a:p>
          <a:p>
            <a:pPr marL="12700" marR="63500" indent="193040">
              <a:lnSpc>
                <a:spcPct val="125000"/>
              </a:lnSpc>
              <a:spcBef>
                <a:spcPts val="2445"/>
              </a:spcBef>
              <a:buChar char="-"/>
              <a:tabLst>
                <a:tab pos="205740" algn="l"/>
              </a:tabLst>
            </a:pPr>
            <a:r>
              <a:rPr lang="ru-RU" sz="1800" spc="180" dirty="0"/>
              <a:t>Сви смо се обавезали да ћемо смањити емисије гасова стаклене баште у целом нашем ланцу вредности у складу са амбицијом од 1,5°C. Интегришемо климу у нашу пословну стратегију и покрећемо климатске акције као део наше шире улоге у друштву.</a:t>
            </a:r>
            <a:r>
              <a:rPr sz="1800" spc="295" dirty="0"/>
              <a:t> </a:t>
            </a:r>
            <a:r>
              <a:rPr sz="1800" spc="55" dirty="0"/>
              <a:t>(</a:t>
            </a:r>
            <a:r>
              <a:rPr lang="sr-Cyrl-RS" sz="1800" spc="55" dirty="0"/>
              <a:t>као чланови иницијативе </a:t>
            </a:r>
            <a:r>
              <a:rPr lang="ru-RU" sz="1800" spc="55" dirty="0"/>
              <a:t>Експоненцијална иницијатива за план рада и/или Бизнис амбиција за 1,5°C</a:t>
            </a:r>
            <a:r>
              <a:rPr lang="sr-Cyrl-RS" sz="1800" spc="55" dirty="0"/>
              <a:t> </a:t>
            </a:r>
            <a:r>
              <a:rPr sz="1800" spc="130" dirty="0">
                <a:hlinkClick r:id="rId2"/>
              </a:rPr>
              <a:t>Exponential</a:t>
            </a:r>
            <a:r>
              <a:rPr sz="1800" spc="295" dirty="0">
                <a:hlinkClick r:id="rId2"/>
              </a:rPr>
              <a:t> </a:t>
            </a:r>
            <a:r>
              <a:rPr sz="1800" spc="114" dirty="0">
                <a:hlinkClick r:id="rId2"/>
              </a:rPr>
              <a:t>Roadmap</a:t>
            </a:r>
            <a:r>
              <a:rPr sz="1800" spc="295" dirty="0">
                <a:hlinkClick r:id="rId2"/>
              </a:rPr>
              <a:t> </a:t>
            </a:r>
            <a:r>
              <a:rPr sz="1800" spc="145" dirty="0">
                <a:hlinkClick r:id="rId2"/>
              </a:rPr>
              <a:t>Initiative</a:t>
            </a:r>
            <a:r>
              <a:rPr sz="1800" spc="295" dirty="0"/>
              <a:t> </a:t>
            </a:r>
            <a:r>
              <a:rPr lang="sr-Cyrl-RS" sz="1800" spc="130" dirty="0"/>
              <a:t>и/или</a:t>
            </a:r>
            <a:r>
              <a:rPr sz="1800" spc="110" dirty="0">
                <a:hlinkClick r:id="rId3"/>
              </a:rPr>
              <a:t>Business</a:t>
            </a:r>
            <a:r>
              <a:rPr sz="1800" spc="295" dirty="0">
                <a:hlinkClick r:id="rId3"/>
              </a:rPr>
              <a:t> </a:t>
            </a:r>
            <a:r>
              <a:rPr sz="1800" spc="155" dirty="0">
                <a:hlinkClick r:id="rId3"/>
              </a:rPr>
              <a:t>Ambition</a:t>
            </a:r>
            <a:r>
              <a:rPr sz="1800" spc="155" dirty="0"/>
              <a:t> </a:t>
            </a:r>
            <a:r>
              <a:rPr sz="1800" spc="135" dirty="0">
                <a:hlinkClick r:id="rId3"/>
              </a:rPr>
              <a:t>for</a:t>
            </a:r>
            <a:r>
              <a:rPr sz="1800" spc="285" dirty="0">
                <a:hlinkClick r:id="rId3"/>
              </a:rPr>
              <a:t> </a:t>
            </a:r>
            <a:r>
              <a:rPr sz="1800" spc="90" dirty="0">
                <a:hlinkClick r:id="rId3"/>
              </a:rPr>
              <a:t>1.5°C</a:t>
            </a:r>
            <a:r>
              <a:rPr sz="1800" spc="90" dirty="0"/>
              <a:t>)</a:t>
            </a:r>
            <a:endParaRPr sz="1800" dirty="0"/>
          </a:p>
          <a:p>
            <a:pPr marL="12700" marR="5080" indent="193040">
              <a:lnSpc>
                <a:spcPct val="125000"/>
              </a:lnSpc>
              <a:buChar char="-"/>
              <a:tabLst>
                <a:tab pos="205740" algn="l"/>
              </a:tabLst>
            </a:pPr>
            <a:r>
              <a:rPr lang="ru-RU" sz="1800" spc="180" dirty="0"/>
              <a:t>Сарађиваћемо са </a:t>
            </a:r>
            <a:r>
              <a:rPr lang="ru-RU" sz="1800" b="1" spc="180" dirty="0"/>
              <a:t>нашим добављачима и пословним партнерима </a:t>
            </a:r>
            <a:r>
              <a:rPr lang="ru-RU" sz="1800" spc="180" dirty="0"/>
              <a:t>да нам се придруже на овом путовању предузимањем акција са </a:t>
            </a:r>
            <a:r>
              <a:rPr lang="ru-RU" sz="1800" b="1" spc="180" dirty="0"/>
              <a:t>циљем смањења за 50% емисије гасова стаклене баште пре 2030. године</a:t>
            </a:r>
            <a:r>
              <a:rPr lang="ru-RU" sz="1800" spc="180" dirty="0"/>
              <a:t>, достизања нето нулте емисије пре 2050. године и годишњим саопштавањем напретка, нпр. како је наведено у </a:t>
            </a:r>
            <a:r>
              <a:rPr lang="sr-Latn-RS" sz="1800" dirty="0">
                <a:hlinkClick r:id="rId4"/>
              </a:rPr>
              <a:t>SME</a:t>
            </a:r>
            <a:r>
              <a:rPr lang="sr-Latn-RS" sz="1800" spc="305" dirty="0">
                <a:hlinkClick r:id="rId4"/>
              </a:rPr>
              <a:t> </a:t>
            </a:r>
            <a:r>
              <a:rPr lang="sr-Latn-RS" sz="1800" spc="120" dirty="0">
                <a:hlinkClick r:id="rId4"/>
              </a:rPr>
              <a:t>Climate</a:t>
            </a:r>
            <a:r>
              <a:rPr lang="sr-Latn-RS" sz="1800" spc="310" dirty="0">
                <a:hlinkClick r:id="rId4"/>
              </a:rPr>
              <a:t> </a:t>
            </a:r>
            <a:r>
              <a:rPr lang="sr-Latn-RS" sz="1800" spc="140" dirty="0">
                <a:hlinkClick r:id="rId4"/>
              </a:rPr>
              <a:t>Commitment</a:t>
            </a:r>
            <a:r>
              <a:rPr lang="sr-Cyrl-RS" sz="1800" spc="140" dirty="0"/>
              <a:t>/</a:t>
            </a:r>
            <a:r>
              <a:rPr lang="ru-RU" sz="1800" spc="180" dirty="0"/>
              <a:t> Декларација о посвећености климатским променама за мала и средња предузећа. Да бисмо промовисали, наградили и инспирисали акције, </a:t>
            </a:r>
            <a:r>
              <a:rPr lang="ru-RU" sz="1800" b="1" spc="180" dirty="0"/>
              <a:t>планирамо да циљеве и перформансе везане за климатске промене учинимо кључним критеријумима за добављаче у року од годину дана.</a:t>
            </a:r>
            <a:endParaRPr sz="1800" dirty="0"/>
          </a:p>
          <a:p>
            <a:pPr marL="12700" marR="54610" indent="193040" algn="just">
              <a:lnSpc>
                <a:spcPct val="125000"/>
              </a:lnSpc>
              <a:buChar char="-"/>
              <a:tabLst>
                <a:tab pos="205740" algn="l"/>
              </a:tabLst>
            </a:pPr>
            <a:r>
              <a:rPr lang="ru-RU" sz="1800" spc="180" dirty="0"/>
              <a:t>Свесни смо </a:t>
            </a:r>
            <a:r>
              <a:rPr lang="ru-RU" sz="1800" b="1" spc="180" dirty="0"/>
              <a:t>изазова који ово представља за наше добављаче и подржаваћемо их, радећи заједно на остваривању наших заједничких циљева</a:t>
            </a:r>
            <a:r>
              <a:rPr lang="ru-RU" sz="1800" spc="180" dirty="0"/>
              <a:t>. Поред тога, подржаваћемо мала и средња предузећа широм света путем Центра за климу за мала и средња предузећа (SME Climate Hub) алатима, знањем и најбољим праксама за спровођење робусне климатске стратегије, како бисмо подржали широку акцију.</a:t>
            </a:r>
            <a:endParaRPr sz="1800" dirty="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28945" y="382905"/>
            <a:ext cx="8619490" cy="182054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649074" y="8020050"/>
            <a:ext cx="1781174" cy="333374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0" y="511175"/>
            <a:ext cx="52133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3600" spc="215" dirty="0"/>
              <a:t>Зашто је то важно</a:t>
            </a:r>
            <a:r>
              <a:rPr sz="3600" spc="-10" dirty="0"/>
              <a:t>?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863603" y="1252220"/>
            <a:ext cx="11655425" cy="10598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pc="2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Без трансформације у друштву и брзе примене амбициозних смањења емисија, ограничавање загревања на 1,5˚C уз постизање одрживог развоја биће изузетно тешко, ако не и немогуће.</a:t>
            </a:r>
            <a:endParaRPr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3600" y="2006602"/>
            <a:ext cx="1355090" cy="287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pc="114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dirty="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6300" y="2609850"/>
            <a:ext cx="8878570" cy="6123305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391765" y="2552712"/>
            <a:ext cx="3076575" cy="1962150"/>
          </a:xfrm>
          <a:custGeom>
            <a:avLst/>
            <a:gdLst/>
            <a:ahLst/>
            <a:cxnLst/>
            <a:rect l="l" t="t" r="r" b="b"/>
            <a:pathLst>
              <a:path w="3076575" h="1962150">
                <a:moveTo>
                  <a:pt x="3076575" y="1952625"/>
                </a:moveTo>
                <a:lnTo>
                  <a:pt x="0" y="1952625"/>
                </a:lnTo>
                <a:lnTo>
                  <a:pt x="0" y="1962150"/>
                </a:lnTo>
                <a:lnTo>
                  <a:pt x="3076575" y="1962150"/>
                </a:lnTo>
                <a:lnTo>
                  <a:pt x="3076575" y="1952625"/>
                </a:lnTo>
                <a:close/>
              </a:path>
              <a:path w="3076575" h="1962150">
                <a:moveTo>
                  <a:pt x="3076575" y="1809750"/>
                </a:moveTo>
                <a:lnTo>
                  <a:pt x="0" y="1809750"/>
                </a:lnTo>
                <a:lnTo>
                  <a:pt x="0" y="1819275"/>
                </a:lnTo>
                <a:lnTo>
                  <a:pt x="3076575" y="1819275"/>
                </a:lnTo>
                <a:lnTo>
                  <a:pt x="3076575" y="1809750"/>
                </a:lnTo>
                <a:close/>
              </a:path>
              <a:path w="3076575" h="1962150">
                <a:moveTo>
                  <a:pt x="3076575" y="1676400"/>
                </a:moveTo>
                <a:lnTo>
                  <a:pt x="0" y="1676400"/>
                </a:lnTo>
                <a:lnTo>
                  <a:pt x="0" y="1685925"/>
                </a:lnTo>
                <a:lnTo>
                  <a:pt x="3076575" y="1685925"/>
                </a:lnTo>
                <a:lnTo>
                  <a:pt x="3076575" y="1676400"/>
                </a:lnTo>
                <a:close/>
              </a:path>
              <a:path w="3076575" h="1962150">
                <a:moveTo>
                  <a:pt x="3076575" y="1533525"/>
                </a:moveTo>
                <a:lnTo>
                  <a:pt x="0" y="1533525"/>
                </a:lnTo>
                <a:lnTo>
                  <a:pt x="0" y="1543050"/>
                </a:lnTo>
                <a:lnTo>
                  <a:pt x="3076575" y="1543050"/>
                </a:lnTo>
                <a:lnTo>
                  <a:pt x="3076575" y="1533525"/>
                </a:lnTo>
                <a:close/>
              </a:path>
              <a:path w="3076575" h="1962150">
                <a:moveTo>
                  <a:pt x="3076575" y="1400175"/>
                </a:moveTo>
                <a:lnTo>
                  <a:pt x="0" y="1400175"/>
                </a:lnTo>
                <a:lnTo>
                  <a:pt x="0" y="1409700"/>
                </a:lnTo>
                <a:lnTo>
                  <a:pt x="3076575" y="1409700"/>
                </a:lnTo>
                <a:lnTo>
                  <a:pt x="3076575" y="1400175"/>
                </a:lnTo>
                <a:close/>
              </a:path>
              <a:path w="3076575" h="1962150">
                <a:moveTo>
                  <a:pt x="3076575" y="1257300"/>
                </a:moveTo>
                <a:lnTo>
                  <a:pt x="0" y="1257300"/>
                </a:lnTo>
                <a:lnTo>
                  <a:pt x="0" y="1266825"/>
                </a:lnTo>
                <a:lnTo>
                  <a:pt x="3076575" y="1266825"/>
                </a:lnTo>
                <a:lnTo>
                  <a:pt x="3076575" y="1257300"/>
                </a:lnTo>
                <a:close/>
              </a:path>
              <a:path w="3076575" h="1962150">
                <a:moveTo>
                  <a:pt x="3076575" y="1114425"/>
                </a:moveTo>
                <a:lnTo>
                  <a:pt x="0" y="1114425"/>
                </a:lnTo>
                <a:lnTo>
                  <a:pt x="0" y="1123950"/>
                </a:lnTo>
                <a:lnTo>
                  <a:pt x="3076575" y="1123950"/>
                </a:lnTo>
                <a:lnTo>
                  <a:pt x="3076575" y="1114425"/>
                </a:lnTo>
                <a:close/>
              </a:path>
              <a:path w="3076575" h="1962150">
                <a:moveTo>
                  <a:pt x="3076575" y="981075"/>
                </a:moveTo>
                <a:lnTo>
                  <a:pt x="0" y="981075"/>
                </a:lnTo>
                <a:lnTo>
                  <a:pt x="0" y="990600"/>
                </a:lnTo>
                <a:lnTo>
                  <a:pt x="3076575" y="990600"/>
                </a:lnTo>
                <a:lnTo>
                  <a:pt x="3076575" y="981075"/>
                </a:lnTo>
                <a:close/>
              </a:path>
              <a:path w="3076575" h="1962150">
                <a:moveTo>
                  <a:pt x="3076575" y="838200"/>
                </a:moveTo>
                <a:lnTo>
                  <a:pt x="0" y="838200"/>
                </a:lnTo>
                <a:lnTo>
                  <a:pt x="0" y="847725"/>
                </a:lnTo>
                <a:lnTo>
                  <a:pt x="3076575" y="847725"/>
                </a:lnTo>
                <a:lnTo>
                  <a:pt x="3076575" y="838200"/>
                </a:lnTo>
                <a:close/>
              </a:path>
              <a:path w="3076575" h="1962150">
                <a:moveTo>
                  <a:pt x="3076575" y="695325"/>
                </a:moveTo>
                <a:lnTo>
                  <a:pt x="0" y="695325"/>
                </a:lnTo>
                <a:lnTo>
                  <a:pt x="0" y="704850"/>
                </a:lnTo>
                <a:lnTo>
                  <a:pt x="3076575" y="704850"/>
                </a:lnTo>
                <a:lnTo>
                  <a:pt x="3076575" y="695325"/>
                </a:lnTo>
                <a:close/>
              </a:path>
              <a:path w="3076575" h="1962150">
                <a:moveTo>
                  <a:pt x="3076575" y="561975"/>
                </a:moveTo>
                <a:lnTo>
                  <a:pt x="0" y="561975"/>
                </a:lnTo>
                <a:lnTo>
                  <a:pt x="0" y="571500"/>
                </a:lnTo>
                <a:lnTo>
                  <a:pt x="3076575" y="571500"/>
                </a:lnTo>
                <a:lnTo>
                  <a:pt x="3076575" y="561975"/>
                </a:lnTo>
                <a:close/>
              </a:path>
              <a:path w="3076575" h="1962150">
                <a:moveTo>
                  <a:pt x="3076575" y="419100"/>
                </a:moveTo>
                <a:lnTo>
                  <a:pt x="0" y="419100"/>
                </a:lnTo>
                <a:lnTo>
                  <a:pt x="0" y="428625"/>
                </a:lnTo>
                <a:lnTo>
                  <a:pt x="3076575" y="428625"/>
                </a:lnTo>
                <a:lnTo>
                  <a:pt x="3076575" y="419100"/>
                </a:lnTo>
                <a:close/>
              </a:path>
              <a:path w="3076575" h="1962150">
                <a:moveTo>
                  <a:pt x="3076575" y="285750"/>
                </a:moveTo>
                <a:lnTo>
                  <a:pt x="0" y="285750"/>
                </a:lnTo>
                <a:lnTo>
                  <a:pt x="0" y="295275"/>
                </a:lnTo>
                <a:lnTo>
                  <a:pt x="3076575" y="295275"/>
                </a:lnTo>
                <a:lnTo>
                  <a:pt x="3076575" y="285750"/>
                </a:lnTo>
                <a:close/>
              </a:path>
              <a:path w="3076575" h="1962150">
                <a:moveTo>
                  <a:pt x="3076575" y="142875"/>
                </a:moveTo>
                <a:lnTo>
                  <a:pt x="0" y="142875"/>
                </a:lnTo>
                <a:lnTo>
                  <a:pt x="0" y="152400"/>
                </a:lnTo>
                <a:lnTo>
                  <a:pt x="3076575" y="152400"/>
                </a:lnTo>
                <a:lnTo>
                  <a:pt x="3076575" y="142875"/>
                </a:lnTo>
                <a:close/>
              </a:path>
              <a:path w="3076575" h="1962150">
                <a:moveTo>
                  <a:pt x="3076575" y="0"/>
                </a:moveTo>
                <a:lnTo>
                  <a:pt x="0" y="0"/>
                </a:lnTo>
                <a:lnTo>
                  <a:pt x="0" y="9525"/>
                </a:lnTo>
                <a:lnTo>
                  <a:pt x="3076575" y="9525"/>
                </a:lnTo>
                <a:lnTo>
                  <a:pt x="3076575" y="0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91777" y="2419353"/>
            <a:ext cx="3076575" cy="9525"/>
          </a:xfrm>
          <a:custGeom>
            <a:avLst/>
            <a:gdLst/>
            <a:ahLst/>
            <a:cxnLst/>
            <a:rect l="l" t="t" r="r" b="b"/>
            <a:pathLst>
              <a:path w="3076575" h="9525">
                <a:moveTo>
                  <a:pt x="3076574" y="9524"/>
                </a:moveTo>
                <a:lnTo>
                  <a:pt x="0" y="9524"/>
                </a:lnTo>
                <a:lnTo>
                  <a:pt x="0" y="0"/>
                </a:lnTo>
                <a:lnTo>
                  <a:pt x="3076574" y="0"/>
                </a:lnTo>
                <a:lnTo>
                  <a:pt x="3076574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391777" y="2276477"/>
            <a:ext cx="3076575" cy="9525"/>
          </a:xfrm>
          <a:custGeom>
            <a:avLst/>
            <a:gdLst/>
            <a:ahLst/>
            <a:cxnLst/>
            <a:rect l="l" t="t" r="r" b="b"/>
            <a:pathLst>
              <a:path w="3076575" h="9525">
                <a:moveTo>
                  <a:pt x="3076574" y="9524"/>
                </a:moveTo>
                <a:lnTo>
                  <a:pt x="0" y="9524"/>
                </a:lnTo>
                <a:lnTo>
                  <a:pt x="0" y="0"/>
                </a:lnTo>
                <a:lnTo>
                  <a:pt x="3076574" y="0"/>
                </a:lnTo>
                <a:lnTo>
                  <a:pt x="3076574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379077" y="2378078"/>
            <a:ext cx="227965" cy="21266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1130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420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125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410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390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380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370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125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360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350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125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330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320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310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09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290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13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79077" y="2101853"/>
            <a:ext cx="227965" cy="29815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1135"/>
              </a:lnSpc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1130"/>
              </a:lnSpc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430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 rot="18900000">
            <a:off x="10581550" y="464573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 rot="18900000">
            <a:off x="10758688" y="464581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1870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 rot="18900000">
            <a:off x="10935827" y="464589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 rot="18900000">
            <a:off x="11113071" y="464587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 rot="18900000">
            <a:off x="11290315" y="464584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1903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 rot="18900000">
            <a:off x="11467560" y="464582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 rot="18900000">
            <a:off x="11644699" y="464590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1925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 rot="18900000">
            <a:off x="11821942" y="464588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1936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 rot="18900000">
            <a:off x="11999186" y="464585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1947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 txBox="1"/>
          <p:nvPr/>
        </p:nvSpPr>
        <p:spPr>
          <a:xfrm rot="18900000">
            <a:off x="12176431" y="464583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 rot="18900000">
            <a:off x="12353676" y="464580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 rot="18900000">
            <a:off x="12530813" y="464588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 rot="18900000">
            <a:off x="12708059" y="464586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1991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 rot="18900000">
            <a:off x="12885302" y="464583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 rot="18900000">
            <a:off x="13062545" y="464581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2013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 rot="18900000">
            <a:off x="13239686" y="464589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657007" y="2495550"/>
            <a:ext cx="2803525" cy="1962150"/>
          </a:xfrm>
          <a:custGeom>
            <a:avLst/>
            <a:gdLst/>
            <a:ahLst/>
            <a:cxnLst/>
            <a:rect l="l" t="t" r="r" b="b"/>
            <a:pathLst>
              <a:path w="2803525" h="1962150">
                <a:moveTo>
                  <a:pt x="0" y="1952624"/>
                </a:moveTo>
                <a:lnTo>
                  <a:pt x="16110" y="1914524"/>
                </a:lnTo>
                <a:lnTo>
                  <a:pt x="64443" y="1895474"/>
                </a:lnTo>
                <a:lnTo>
                  <a:pt x="80554" y="1933574"/>
                </a:lnTo>
                <a:lnTo>
                  <a:pt x="112775" y="1962149"/>
                </a:lnTo>
                <a:lnTo>
                  <a:pt x="144997" y="1914524"/>
                </a:lnTo>
                <a:lnTo>
                  <a:pt x="193330" y="1914524"/>
                </a:lnTo>
                <a:lnTo>
                  <a:pt x="209441" y="1933574"/>
                </a:lnTo>
                <a:lnTo>
                  <a:pt x="225551" y="1914524"/>
                </a:lnTo>
                <a:lnTo>
                  <a:pt x="273884" y="1943099"/>
                </a:lnTo>
                <a:lnTo>
                  <a:pt x="289995" y="1885949"/>
                </a:lnTo>
                <a:lnTo>
                  <a:pt x="322217" y="1914524"/>
                </a:lnTo>
                <a:lnTo>
                  <a:pt x="370549" y="1914524"/>
                </a:lnTo>
                <a:lnTo>
                  <a:pt x="386660" y="1847849"/>
                </a:lnTo>
                <a:lnTo>
                  <a:pt x="434993" y="1876424"/>
                </a:lnTo>
                <a:lnTo>
                  <a:pt x="483325" y="1904999"/>
                </a:lnTo>
                <a:lnTo>
                  <a:pt x="531658" y="1838324"/>
                </a:lnTo>
                <a:lnTo>
                  <a:pt x="547769" y="1876424"/>
                </a:lnTo>
                <a:lnTo>
                  <a:pt x="579990" y="1895474"/>
                </a:lnTo>
                <a:lnTo>
                  <a:pt x="596101" y="1809749"/>
                </a:lnTo>
                <a:lnTo>
                  <a:pt x="628323" y="1838324"/>
                </a:lnTo>
                <a:lnTo>
                  <a:pt x="644434" y="1857374"/>
                </a:lnTo>
                <a:lnTo>
                  <a:pt x="676655" y="1800224"/>
                </a:lnTo>
                <a:lnTo>
                  <a:pt x="692766" y="1800224"/>
                </a:lnTo>
                <a:lnTo>
                  <a:pt x="708877" y="1819274"/>
                </a:lnTo>
                <a:lnTo>
                  <a:pt x="789431" y="1781174"/>
                </a:lnTo>
                <a:lnTo>
                  <a:pt x="805542" y="1809749"/>
                </a:lnTo>
                <a:lnTo>
                  <a:pt x="837764" y="1790699"/>
                </a:lnTo>
                <a:lnTo>
                  <a:pt x="869986" y="1790699"/>
                </a:lnTo>
                <a:lnTo>
                  <a:pt x="886097" y="1743074"/>
                </a:lnTo>
                <a:lnTo>
                  <a:pt x="902207" y="1752599"/>
                </a:lnTo>
                <a:lnTo>
                  <a:pt x="950540" y="1714499"/>
                </a:lnTo>
                <a:lnTo>
                  <a:pt x="966651" y="1762124"/>
                </a:lnTo>
                <a:lnTo>
                  <a:pt x="982762" y="1752599"/>
                </a:lnTo>
                <a:lnTo>
                  <a:pt x="1014983" y="1714499"/>
                </a:lnTo>
                <a:lnTo>
                  <a:pt x="1031094" y="1724024"/>
                </a:lnTo>
                <a:lnTo>
                  <a:pt x="1063316" y="1704974"/>
                </a:lnTo>
                <a:lnTo>
                  <a:pt x="1095538" y="1676399"/>
                </a:lnTo>
                <a:lnTo>
                  <a:pt x="1111649" y="1666874"/>
                </a:lnTo>
                <a:lnTo>
                  <a:pt x="1127759" y="1704974"/>
                </a:lnTo>
                <a:lnTo>
                  <a:pt x="1176092" y="1666874"/>
                </a:lnTo>
                <a:lnTo>
                  <a:pt x="1208314" y="1666874"/>
                </a:lnTo>
                <a:lnTo>
                  <a:pt x="1256646" y="1638299"/>
                </a:lnTo>
                <a:lnTo>
                  <a:pt x="1272757" y="1657349"/>
                </a:lnTo>
                <a:lnTo>
                  <a:pt x="1304979" y="1647824"/>
                </a:lnTo>
                <a:lnTo>
                  <a:pt x="1321090" y="1619249"/>
                </a:lnTo>
                <a:lnTo>
                  <a:pt x="1337201" y="1628774"/>
                </a:lnTo>
                <a:lnTo>
                  <a:pt x="1353311" y="1619249"/>
                </a:lnTo>
                <a:lnTo>
                  <a:pt x="1369422" y="1647824"/>
                </a:lnTo>
                <a:lnTo>
                  <a:pt x="1385533" y="1619249"/>
                </a:lnTo>
                <a:lnTo>
                  <a:pt x="1401644" y="1628774"/>
                </a:lnTo>
                <a:lnTo>
                  <a:pt x="1417755" y="1581149"/>
                </a:lnTo>
                <a:lnTo>
                  <a:pt x="1433866" y="1581149"/>
                </a:lnTo>
                <a:lnTo>
                  <a:pt x="1449976" y="1590674"/>
                </a:lnTo>
                <a:lnTo>
                  <a:pt x="1466087" y="1590674"/>
                </a:lnTo>
                <a:lnTo>
                  <a:pt x="1482198" y="1562099"/>
                </a:lnTo>
                <a:lnTo>
                  <a:pt x="1514420" y="1562099"/>
                </a:lnTo>
                <a:lnTo>
                  <a:pt x="1530531" y="1581149"/>
                </a:lnTo>
                <a:lnTo>
                  <a:pt x="1546642" y="1562099"/>
                </a:lnTo>
                <a:lnTo>
                  <a:pt x="1562753" y="1571624"/>
                </a:lnTo>
                <a:lnTo>
                  <a:pt x="1578863" y="1571624"/>
                </a:lnTo>
                <a:lnTo>
                  <a:pt x="1594974" y="1600199"/>
                </a:lnTo>
                <a:lnTo>
                  <a:pt x="1611085" y="1552574"/>
                </a:lnTo>
                <a:lnTo>
                  <a:pt x="1643307" y="1562099"/>
                </a:lnTo>
                <a:lnTo>
                  <a:pt x="1675529" y="1552574"/>
                </a:lnTo>
                <a:lnTo>
                  <a:pt x="1691639" y="1523999"/>
                </a:lnTo>
                <a:lnTo>
                  <a:pt x="1707750" y="1514474"/>
                </a:lnTo>
                <a:lnTo>
                  <a:pt x="1723861" y="1514474"/>
                </a:lnTo>
                <a:lnTo>
                  <a:pt x="1739972" y="1514474"/>
                </a:lnTo>
                <a:lnTo>
                  <a:pt x="1756083" y="1504949"/>
                </a:lnTo>
                <a:lnTo>
                  <a:pt x="1772194" y="1495424"/>
                </a:lnTo>
                <a:lnTo>
                  <a:pt x="1788304" y="1485899"/>
                </a:lnTo>
                <a:lnTo>
                  <a:pt x="1804415" y="1476374"/>
                </a:lnTo>
                <a:lnTo>
                  <a:pt x="1820526" y="1466849"/>
                </a:lnTo>
                <a:lnTo>
                  <a:pt x="1836637" y="1457324"/>
                </a:lnTo>
                <a:lnTo>
                  <a:pt x="1852748" y="1447799"/>
                </a:lnTo>
                <a:lnTo>
                  <a:pt x="1868859" y="1428749"/>
                </a:lnTo>
                <a:lnTo>
                  <a:pt x="1884970" y="1419224"/>
                </a:lnTo>
                <a:lnTo>
                  <a:pt x="1901080" y="1409699"/>
                </a:lnTo>
                <a:lnTo>
                  <a:pt x="1917191" y="1390649"/>
                </a:lnTo>
                <a:lnTo>
                  <a:pt x="1933302" y="1371599"/>
                </a:lnTo>
                <a:lnTo>
                  <a:pt x="1949413" y="1362074"/>
                </a:lnTo>
                <a:lnTo>
                  <a:pt x="1965524" y="1352549"/>
                </a:lnTo>
                <a:lnTo>
                  <a:pt x="1981635" y="1314449"/>
                </a:lnTo>
                <a:lnTo>
                  <a:pt x="1997746" y="1314449"/>
                </a:lnTo>
                <a:lnTo>
                  <a:pt x="2013857" y="1295399"/>
                </a:lnTo>
                <a:lnTo>
                  <a:pt x="2029967" y="1285874"/>
                </a:lnTo>
                <a:lnTo>
                  <a:pt x="2046078" y="1257299"/>
                </a:lnTo>
                <a:lnTo>
                  <a:pt x="2062189" y="1238249"/>
                </a:lnTo>
                <a:lnTo>
                  <a:pt x="2078300" y="1219199"/>
                </a:lnTo>
                <a:lnTo>
                  <a:pt x="2094411" y="1190624"/>
                </a:lnTo>
                <a:lnTo>
                  <a:pt x="2110522" y="1171574"/>
                </a:lnTo>
                <a:lnTo>
                  <a:pt x="2126633" y="1152524"/>
                </a:lnTo>
                <a:lnTo>
                  <a:pt x="2142743" y="1133474"/>
                </a:lnTo>
                <a:lnTo>
                  <a:pt x="2158854" y="1104899"/>
                </a:lnTo>
                <a:lnTo>
                  <a:pt x="2174965" y="1085849"/>
                </a:lnTo>
                <a:lnTo>
                  <a:pt x="2191076" y="1066799"/>
                </a:lnTo>
                <a:lnTo>
                  <a:pt x="2207187" y="1047749"/>
                </a:lnTo>
                <a:lnTo>
                  <a:pt x="2223298" y="1009649"/>
                </a:lnTo>
                <a:lnTo>
                  <a:pt x="2239408" y="990599"/>
                </a:lnTo>
                <a:lnTo>
                  <a:pt x="2255519" y="971549"/>
                </a:lnTo>
                <a:lnTo>
                  <a:pt x="2271630" y="952499"/>
                </a:lnTo>
                <a:lnTo>
                  <a:pt x="2287741" y="942974"/>
                </a:lnTo>
                <a:lnTo>
                  <a:pt x="2303852" y="933449"/>
                </a:lnTo>
                <a:lnTo>
                  <a:pt x="2319963" y="914399"/>
                </a:lnTo>
                <a:lnTo>
                  <a:pt x="2336074" y="885824"/>
                </a:lnTo>
                <a:lnTo>
                  <a:pt x="2352184" y="857249"/>
                </a:lnTo>
                <a:lnTo>
                  <a:pt x="2368295" y="838199"/>
                </a:lnTo>
                <a:lnTo>
                  <a:pt x="2384406" y="800099"/>
                </a:lnTo>
                <a:lnTo>
                  <a:pt x="2400517" y="781049"/>
                </a:lnTo>
                <a:lnTo>
                  <a:pt x="2416628" y="761999"/>
                </a:lnTo>
                <a:lnTo>
                  <a:pt x="2432739" y="733424"/>
                </a:lnTo>
                <a:lnTo>
                  <a:pt x="2448850" y="704849"/>
                </a:lnTo>
                <a:lnTo>
                  <a:pt x="2464960" y="676274"/>
                </a:lnTo>
                <a:lnTo>
                  <a:pt x="2481071" y="647699"/>
                </a:lnTo>
                <a:lnTo>
                  <a:pt x="2497182" y="619124"/>
                </a:lnTo>
                <a:lnTo>
                  <a:pt x="2513293" y="590549"/>
                </a:lnTo>
                <a:lnTo>
                  <a:pt x="2529404" y="561974"/>
                </a:lnTo>
                <a:lnTo>
                  <a:pt x="2545515" y="533399"/>
                </a:lnTo>
                <a:lnTo>
                  <a:pt x="2561626" y="514349"/>
                </a:lnTo>
                <a:lnTo>
                  <a:pt x="2577736" y="476249"/>
                </a:lnTo>
                <a:lnTo>
                  <a:pt x="2593847" y="447674"/>
                </a:lnTo>
                <a:lnTo>
                  <a:pt x="2609958" y="419099"/>
                </a:lnTo>
                <a:lnTo>
                  <a:pt x="2626069" y="380999"/>
                </a:lnTo>
                <a:lnTo>
                  <a:pt x="2642180" y="352424"/>
                </a:lnTo>
                <a:lnTo>
                  <a:pt x="2658291" y="323849"/>
                </a:lnTo>
                <a:lnTo>
                  <a:pt x="2674402" y="276224"/>
                </a:lnTo>
                <a:lnTo>
                  <a:pt x="2690513" y="247649"/>
                </a:lnTo>
                <a:lnTo>
                  <a:pt x="2706623" y="219074"/>
                </a:lnTo>
                <a:lnTo>
                  <a:pt x="2722734" y="171449"/>
                </a:lnTo>
                <a:lnTo>
                  <a:pt x="2738845" y="142874"/>
                </a:lnTo>
                <a:lnTo>
                  <a:pt x="2754956" y="114299"/>
                </a:lnTo>
                <a:lnTo>
                  <a:pt x="2771067" y="76199"/>
                </a:lnTo>
                <a:lnTo>
                  <a:pt x="2787178" y="47624"/>
                </a:lnTo>
                <a:lnTo>
                  <a:pt x="2803289" y="0"/>
                </a:lnTo>
              </a:path>
            </a:pathLst>
          </a:custGeom>
          <a:ln w="19049">
            <a:solidFill>
              <a:srgbClr val="BA12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0148077" y="2298234"/>
            <a:ext cx="323165" cy="2185670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Atmospheric</a:t>
            </a:r>
            <a:r>
              <a:rPr sz="10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CO2</a:t>
            </a:r>
            <a:r>
              <a:rPr sz="1050" spc="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concentration</a:t>
            </a:r>
            <a:r>
              <a:rPr sz="1050" spc="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(ppm)</a:t>
            </a:r>
            <a:endParaRPr sz="10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391774" y="6029326"/>
            <a:ext cx="3086100" cy="9525"/>
          </a:xfrm>
          <a:custGeom>
            <a:avLst/>
            <a:gdLst/>
            <a:ahLst/>
            <a:cxnLst/>
            <a:rect l="l" t="t" r="r" b="b"/>
            <a:pathLst>
              <a:path w="3086100" h="9525">
                <a:moveTo>
                  <a:pt x="3086099" y="9524"/>
                </a:moveTo>
                <a:lnTo>
                  <a:pt x="0" y="9524"/>
                </a:lnTo>
                <a:lnTo>
                  <a:pt x="0" y="0"/>
                </a:lnTo>
                <a:lnTo>
                  <a:pt x="3086099" y="0"/>
                </a:lnTo>
                <a:lnTo>
                  <a:pt x="3086099" y="9524"/>
                </a:lnTo>
                <a:close/>
              </a:path>
            </a:pathLst>
          </a:custGeom>
          <a:solidFill>
            <a:srgbClr val="424242">
              <a:alpha val="701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 rot="18900000">
            <a:off x="10250698" y="675074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 rot="18900000">
            <a:off x="10427054" y="675073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1864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 rot="18900000">
            <a:off x="10603307" y="675083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 rot="18900000">
            <a:off x="10779560" y="675092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 rot="18900000">
            <a:off x="10955917" y="675091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" name="object 35"/>
          <p:cNvSpPr txBox="1"/>
          <p:nvPr/>
        </p:nvSpPr>
        <p:spPr>
          <a:xfrm rot="18900000">
            <a:off x="11132273" y="675090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" name="object 36"/>
          <p:cNvSpPr txBox="1"/>
          <p:nvPr/>
        </p:nvSpPr>
        <p:spPr>
          <a:xfrm rot="18900000">
            <a:off x="11308633" y="675089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 rot="18900000">
            <a:off x="11484990" y="675089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 rot="18900000">
            <a:off x="11661346" y="675088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1934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 rot="18900000">
            <a:off x="11837706" y="675087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 rot="18900000">
            <a:off x="12014063" y="675086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 rot="18900000">
            <a:off x="12190420" y="675085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 rot="18900000">
            <a:off x="12366777" y="675084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 rot="18900000">
            <a:off x="12543136" y="675083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4" name="object 44"/>
          <p:cNvSpPr txBox="1"/>
          <p:nvPr/>
        </p:nvSpPr>
        <p:spPr>
          <a:xfrm rot="18900000">
            <a:off x="12719493" y="675082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5" name="object 45"/>
          <p:cNvSpPr txBox="1"/>
          <p:nvPr/>
        </p:nvSpPr>
        <p:spPr>
          <a:xfrm rot="18900000">
            <a:off x="12895745" y="675092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6" name="object 46"/>
          <p:cNvSpPr txBox="1"/>
          <p:nvPr/>
        </p:nvSpPr>
        <p:spPr>
          <a:xfrm rot="18900000">
            <a:off x="13072104" y="675091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7" name="object 47"/>
          <p:cNvSpPr txBox="1"/>
          <p:nvPr/>
        </p:nvSpPr>
        <p:spPr>
          <a:xfrm rot="18900000">
            <a:off x="13248461" y="675090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0400594" y="5044440"/>
            <a:ext cx="3068955" cy="1485900"/>
          </a:xfrm>
          <a:custGeom>
            <a:avLst/>
            <a:gdLst/>
            <a:ahLst/>
            <a:cxnLst/>
            <a:rect l="l" t="t" r="r" b="b"/>
            <a:pathLst>
              <a:path w="3068955" h="1485900">
                <a:moveTo>
                  <a:pt x="0" y="1152524"/>
                </a:moveTo>
                <a:lnTo>
                  <a:pt x="17634" y="1047749"/>
                </a:lnTo>
                <a:lnTo>
                  <a:pt x="35269" y="1171574"/>
                </a:lnTo>
                <a:lnTo>
                  <a:pt x="52904" y="1181099"/>
                </a:lnTo>
                <a:lnTo>
                  <a:pt x="70539" y="1133474"/>
                </a:lnTo>
                <a:lnTo>
                  <a:pt x="88174" y="1057274"/>
                </a:lnTo>
                <a:lnTo>
                  <a:pt x="105809" y="1019174"/>
                </a:lnTo>
                <a:lnTo>
                  <a:pt x="123443" y="1257299"/>
                </a:lnTo>
                <a:lnTo>
                  <a:pt x="141078" y="1162049"/>
                </a:lnTo>
                <a:lnTo>
                  <a:pt x="158713" y="1047749"/>
                </a:lnTo>
                <a:lnTo>
                  <a:pt x="176348" y="1142999"/>
                </a:lnTo>
                <a:lnTo>
                  <a:pt x="193983" y="1381124"/>
                </a:lnTo>
                <a:lnTo>
                  <a:pt x="211618" y="1362074"/>
                </a:lnTo>
                <a:lnTo>
                  <a:pt x="229253" y="1200149"/>
                </a:lnTo>
                <a:lnTo>
                  <a:pt x="246887" y="1200149"/>
                </a:lnTo>
                <a:lnTo>
                  <a:pt x="264522" y="1181099"/>
                </a:lnTo>
                <a:lnTo>
                  <a:pt x="282157" y="1009649"/>
                </a:lnTo>
                <a:lnTo>
                  <a:pt x="299792" y="1247774"/>
                </a:lnTo>
                <a:lnTo>
                  <a:pt x="317427" y="1209674"/>
                </a:lnTo>
                <a:lnTo>
                  <a:pt x="335062" y="952499"/>
                </a:lnTo>
                <a:lnTo>
                  <a:pt x="352697" y="1238249"/>
                </a:lnTo>
                <a:lnTo>
                  <a:pt x="370331" y="1266824"/>
                </a:lnTo>
                <a:lnTo>
                  <a:pt x="387966" y="1228724"/>
                </a:lnTo>
                <a:lnTo>
                  <a:pt x="405601" y="1200149"/>
                </a:lnTo>
                <a:lnTo>
                  <a:pt x="423236" y="1181099"/>
                </a:lnTo>
                <a:lnTo>
                  <a:pt x="440871" y="1190624"/>
                </a:lnTo>
                <a:lnTo>
                  <a:pt x="458506" y="1333499"/>
                </a:lnTo>
                <a:lnTo>
                  <a:pt x="476141" y="1076324"/>
                </a:lnTo>
                <a:lnTo>
                  <a:pt x="493775" y="876299"/>
                </a:lnTo>
                <a:lnTo>
                  <a:pt x="511410" y="1133474"/>
                </a:lnTo>
                <a:lnTo>
                  <a:pt x="529045" y="1314449"/>
                </a:lnTo>
                <a:lnTo>
                  <a:pt x="546680" y="1123949"/>
                </a:lnTo>
                <a:lnTo>
                  <a:pt x="564315" y="1095374"/>
                </a:lnTo>
                <a:lnTo>
                  <a:pt x="581950" y="1266824"/>
                </a:lnTo>
                <a:lnTo>
                  <a:pt x="599585" y="1133474"/>
                </a:lnTo>
                <a:lnTo>
                  <a:pt x="617219" y="1228724"/>
                </a:lnTo>
                <a:lnTo>
                  <a:pt x="634854" y="1285874"/>
                </a:lnTo>
                <a:lnTo>
                  <a:pt x="652489" y="1352549"/>
                </a:lnTo>
                <a:lnTo>
                  <a:pt x="670124" y="1228724"/>
                </a:lnTo>
                <a:lnTo>
                  <a:pt x="687759" y="857249"/>
                </a:lnTo>
                <a:lnTo>
                  <a:pt x="705394" y="1285874"/>
                </a:lnTo>
                <a:lnTo>
                  <a:pt x="723029" y="1409699"/>
                </a:lnTo>
                <a:lnTo>
                  <a:pt x="740663" y="1095374"/>
                </a:lnTo>
                <a:lnTo>
                  <a:pt x="758298" y="1371599"/>
                </a:lnTo>
                <a:lnTo>
                  <a:pt x="775933" y="1352549"/>
                </a:lnTo>
                <a:lnTo>
                  <a:pt x="793568" y="1276349"/>
                </a:lnTo>
                <a:lnTo>
                  <a:pt x="811203" y="1133474"/>
                </a:lnTo>
                <a:lnTo>
                  <a:pt x="828838" y="1162049"/>
                </a:lnTo>
                <a:lnTo>
                  <a:pt x="846473" y="1247774"/>
                </a:lnTo>
                <a:lnTo>
                  <a:pt x="864107" y="1276349"/>
                </a:lnTo>
                <a:lnTo>
                  <a:pt x="881742" y="1009649"/>
                </a:lnTo>
                <a:lnTo>
                  <a:pt x="899377" y="1104899"/>
                </a:lnTo>
                <a:lnTo>
                  <a:pt x="917012" y="1076324"/>
                </a:lnTo>
                <a:lnTo>
                  <a:pt x="934647" y="1181099"/>
                </a:lnTo>
                <a:lnTo>
                  <a:pt x="952282" y="1409699"/>
                </a:lnTo>
                <a:lnTo>
                  <a:pt x="969917" y="1381124"/>
                </a:lnTo>
                <a:lnTo>
                  <a:pt x="987551" y="1181099"/>
                </a:lnTo>
                <a:lnTo>
                  <a:pt x="1005186" y="1381124"/>
                </a:lnTo>
                <a:lnTo>
                  <a:pt x="1022821" y="1219199"/>
                </a:lnTo>
                <a:lnTo>
                  <a:pt x="1040456" y="1333499"/>
                </a:lnTo>
                <a:lnTo>
                  <a:pt x="1058091" y="1323974"/>
                </a:lnTo>
                <a:lnTo>
                  <a:pt x="1075726" y="1447799"/>
                </a:lnTo>
                <a:lnTo>
                  <a:pt x="1093361" y="1171574"/>
                </a:lnTo>
                <a:lnTo>
                  <a:pt x="1110995" y="1295399"/>
                </a:lnTo>
                <a:lnTo>
                  <a:pt x="1128630" y="1114424"/>
                </a:lnTo>
                <a:lnTo>
                  <a:pt x="1146265" y="1047749"/>
                </a:lnTo>
                <a:lnTo>
                  <a:pt x="1163900" y="1133474"/>
                </a:lnTo>
                <a:lnTo>
                  <a:pt x="1181535" y="1485899"/>
                </a:lnTo>
                <a:lnTo>
                  <a:pt x="1199170" y="1343024"/>
                </a:lnTo>
                <a:lnTo>
                  <a:pt x="1216805" y="1200149"/>
                </a:lnTo>
                <a:lnTo>
                  <a:pt x="1234439" y="1171574"/>
                </a:lnTo>
                <a:lnTo>
                  <a:pt x="1252074" y="1219199"/>
                </a:lnTo>
                <a:lnTo>
                  <a:pt x="1269709" y="1323974"/>
                </a:lnTo>
                <a:lnTo>
                  <a:pt x="1287344" y="1257299"/>
                </a:lnTo>
                <a:lnTo>
                  <a:pt x="1304979" y="1152524"/>
                </a:lnTo>
                <a:lnTo>
                  <a:pt x="1322614" y="1285874"/>
                </a:lnTo>
                <a:lnTo>
                  <a:pt x="1340249" y="990599"/>
                </a:lnTo>
                <a:lnTo>
                  <a:pt x="1357883" y="1133474"/>
                </a:lnTo>
                <a:lnTo>
                  <a:pt x="1375518" y="1104899"/>
                </a:lnTo>
                <a:lnTo>
                  <a:pt x="1393153" y="1343024"/>
                </a:lnTo>
                <a:lnTo>
                  <a:pt x="1410788" y="1200149"/>
                </a:lnTo>
                <a:lnTo>
                  <a:pt x="1428423" y="1152524"/>
                </a:lnTo>
                <a:lnTo>
                  <a:pt x="1446058" y="1162049"/>
                </a:lnTo>
                <a:lnTo>
                  <a:pt x="1463693" y="1228724"/>
                </a:lnTo>
                <a:lnTo>
                  <a:pt x="1481327" y="1085849"/>
                </a:lnTo>
                <a:lnTo>
                  <a:pt x="1498962" y="933449"/>
                </a:lnTo>
                <a:lnTo>
                  <a:pt x="1516597" y="1228724"/>
                </a:lnTo>
                <a:lnTo>
                  <a:pt x="1534232" y="1019174"/>
                </a:lnTo>
                <a:lnTo>
                  <a:pt x="1551867" y="990599"/>
                </a:lnTo>
                <a:lnTo>
                  <a:pt x="1569502" y="1066799"/>
                </a:lnTo>
                <a:lnTo>
                  <a:pt x="1587137" y="942974"/>
                </a:lnTo>
                <a:lnTo>
                  <a:pt x="1604771" y="800099"/>
                </a:lnTo>
                <a:lnTo>
                  <a:pt x="1622406" y="1009649"/>
                </a:lnTo>
                <a:lnTo>
                  <a:pt x="1640041" y="971549"/>
                </a:lnTo>
                <a:lnTo>
                  <a:pt x="1657676" y="819149"/>
                </a:lnTo>
                <a:lnTo>
                  <a:pt x="1675311" y="971549"/>
                </a:lnTo>
                <a:lnTo>
                  <a:pt x="1692946" y="1009649"/>
                </a:lnTo>
                <a:lnTo>
                  <a:pt x="1710580" y="1028699"/>
                </a:lnTo>
                <a:lnTo>
                  <a:pt x="1728215" y="1095374"/>
                </a:lnTo>
                <a:lnTo>
                  <a:pt x="1745850" y="1104899"/>
                </a:lnTo>
                <a:lnTo>
                  <a:pt x="1763485" y="1181099"/>
                </a:lnTo>
                <a:lnTo>
                  <a:pt x="1781120" y="1304924"/>
                </a:lnTo>
                <a:lnTo>
                  <a:pt x="1798755" y="942974"/>
                </a:lnTo>
                <a:lnTo>
                  <a:pt x="1816390" y="904874"/>
                </a:lnTo>
                <a:lnTo>
                  <a:pt x="1834025" y="1076324"/>
                </a:lnTo>
                <a:lnTo>
                  <a:pt x="1851659" y="1162049"/>
                </a:lnTo>
                <a:lnTo>
                  <a:pt x="1869294" y="1152524"/>
                </a:lnTo>
                <a:lnTo>
                  <a:pt x="1886929" y="1085849"/>
                </a:lnTo>
                <a:lnTo>
                  <a:pt x="1904564" y="895349"/>
                </a:lnTo>
                <a:lnTo>
                  <a:pt x="1922199" y="952499"/>
                </a:lnTo>
                <a:lnTo>
                  <a:pt x="1939834" y="923924"/>
                </a:lnTo>
                <a:lnTo>
                  <a:pt x="1957468" y="904874"/>
                </a:lnTo>
                <a:lnTo>
                  <a:pt x="1975103" y="914399"/>
                </a:lnTo>
                <a:lnTo>
                  <a:pt x="1992738" y="885824"/>
                </a:lnTo>
                <a:lnTo>
                  <a:pt x="2010373" y="1104899"/>
                </a:lnTo>
                <a:lnTo>
                  <a:pt x="2028008" y="1142999"/>
                </a:lnTo>
                <a:lnTo>
                  <a:pt x="2045643" y="1047749"/>
                </a:lnTo>
                <a:lnTo>
                  <a:pt x="2063278" y="1162049"/>
                </a:lnTo>
                <a:lnTo>
                  <a:pt x="2080913" y="1133474"/>
                </a:lnTo>
                <a:lnTo>
                  <a:pt x="2098547" y="1076324"/>
                </a:lnTo>
                <a:lnTo>
                  <a:pt x="2116182" y="876299"/>
                </a:lnTo>
                <a:lnTo>
                  <a:pt x="2133817" y="1133474"/>
                </a:lnTo>
                <a:lnTo>
                  <a:pt x="2151452" y="1123949"/>
                </a:lnTo>
                <a:lnTo>
                  <a:pt x="2169087" y="781049"/>
                </a:lnTo>
                <a:lnTo>
                  <a:pt x="2186722" y="1209674"/>
                </a:lnTo>
                <a:lnTo>
                  <a:pt x="2204356" y="952499"/>
                </a:lnTo>
                <a:lnTo>
                  <a:pt x="2221991" y="1076324"/>
                </a:lnTo>
                <a:lnTo>
                  <a:pt x="2239626" y="885824"/>
                </a:lnTo>
                <a:lnTo>
                  <a:pt x="2257261" y="914399"/>
                </a:lnTo>
                <a:lnTo>
                  <a:pt x="2274896" y="1057274"/>
                </a:lnTo>
                <a:lnTo>
                  <a:pt x="2292531" y="695324"/>
                </a:lnTo>
                <a:lnTo>
                  <a:pt x="2310166" y="723899"/>
                </a:lnTo>
                <a:lnTo>
                  <a:pt x="2327800" y="876299"/>
                </a:lnTo>
                <a:lnTo>
                  <a:pt x="2345435" y="695324"/>
                </a:lnTo>
                <a:lnTo>
                  <a:pt x="2363070" y="885824"/>
                </a:lnTo>
                <a:lnTo>
                  <a:pt x="2380705" y="1000124"/>
                </a:lnTo>
                <a:lnTo>
                  <a:pt x="2398340" y="742949"/>
                </a:lnTo>
                <a:lnTo>
                  <a:pt x="2415975" y="742949"/>
                </a:lnTo>
                <a:lnTo>
                  <a:pt x="2433610" y="695324"/>
                </a:lnTo>
                <a:lnTo>
                  <a:pt x="2451244" y="800099"/>
                </a:lnTo>
                <a:lnTo>
                  <a:pt x="2468879" y="742949"/>
                </a:lnTo>
                <a:lnTo>
                  <a:pt x="2486514" y="666749"/>
                </a:lnTo>
                <a:lnTo>
                  <a:pt x="2504149" y="714374"/>
                </a:lnTo>
                <a:lnTo>
                  <a:pt x="2521784" y="742949"/>
                </a:lnTo>
                <a:lnTo>
                  <a:pt x="2539419" y="981074"/>
                </a:lnTo>
                <a:lnTo>
                  <a:pt x="2557053" y="476249"/>
                </a:lnTo>
                <a:lnTo>
                  <a:pt x="2574688" y="676274"/>
                </a:lnTo>
                <a:lnTo>
                  <a:pt x="2592323" y="761999"/>
                </a:lnTo>
                <a:lnTo>
                  <a:pt x="2609958" y="438149"/>
                </a:lnTo>
                <a:lnTo>
                  <a:pt x="2627593" y="552449"/>
                </a:lnTo>
                <a:lnTo>
                  <a:pt x="2645228" y="638174"/>
                </a:lnTo>
                <a:lnTo>
                  <a:pt x="2662863" y="714374"/>
                </a:lnTo>
                <a:lnTo>
                  <a:pt x="2680498" y="533399"/>
                </a:lnTo>
                <a:lnTo>
                  <a:pt x="2698132" y="581024"/>
                </a:lnTo>
                <a:lnTo>
                  <a:pt x="2715767" y="523874"/>
                </a:lnTo>
                <a:lnTo>
                  <a:pt x="2733402" y="571499"/>
                </a:lnTo>
                <a:lnTo>
                  <a:pt x="2751037" y="476249"/>
                </a:lnTo>
                <a:lnTo>
                  <a:pt x="2768672" y="523874"/>
                </a:lnTo>
                <a:lnTo>
                  <a:pt x="2786307" y="790574"/>
                </a:lnTo>
                <a:lnTo>
                  <a:pt x="2803942" y="638174"/>
                </a:lnTo>
                <a:lnTo>
                  <a:pt x="2821577" y="428624"/>
                </a:lnTo>
                <a:lnTo>
                  <a:pt x="2839211" y="657224"/>
                </a:lnTo>
                <a:lnTo>
                  <a:pt x="2856846" y="647699"/>
                </a:lnTo>
                <a:lnTo>
                  <a:pt x="2874481" y="590549"/>
                </a:lnTo>
                <a:lnTo>
                  <a:pt x="2892116" y="609599"/>
                </a:lnTo>
                <a:lnTo>
                  <a:pt x="2909751" y="390524"/>
                </a:lnTo>
                <a:lnTo>
                  <a:pt x="2927385" y="57149"/>
                </a:lnTo>
                <a:lnTo>
                  <a:pt x="2945020" y="228599"/>
                </a:lnTo>
                <a:lnTo>
                  <a:pt x="2962655" y="380999"/>
                </a:lnTo>
                <a:lnTo>
                  <a:pt x="2980290" y="371474"/>
                </a:lnTo>
                <a:lnTo>
                  <a:pt x="2997925" y="152399"/>
                </a:lnTo>
                <a:lnTo>
                  <a:pt x="3015560" y="552449"/>
                </a:lnTo>
                <a:lnTo>
                  <a:pt x="3033195" y="371474"/>
                </a:lnTo>
                <a:lnTo>
                  <a:pt x="3050830" y="285749"/>
                </a:lnTo>
                <a:lnTo>
                  <a:pt x="3068464" y="0"/>
                </a:lnTo>
              </a:path>
            </a:pathLst>
          </a:custGeom>
          <a:ln w="28574">
            <a:solidFill>
              <a:srgbClr val="BA12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0148077" y="4947746"/>
            <a:ext cx="323165" cy="1582420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sz="1050" b="1" spc="-1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Temeperature</a:t>
            </a:r>
            <a:r>
              <a:rPr sz="1050" b="1" spc="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b="1" spc="-10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anomaly</a:t>
            </a:r>
            <a:r>
              <a:rPr sz="1050" b="1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b="1" spc="-9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(°C)</a:t>
            </a:r>
            <a:endParaRPr sz="105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50" name="object 5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449810" y="209550"/>
            <a:ext cx="1561465" cy="17970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0" y="673103"/>
            <a:ext cx="1237615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dirty="0"/>
              <a:t>Пословни циљеви којима се служе инвентари гасова стаклене баште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65735" y="1475105"/>
            <a:ext cx="14036040" cy="6339556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260350" indent="-247650">
              <a:spcBef>
                <a:spcPts val="835"/>
              </a:spcBef>
              <a:buChar char="•"/>
              <a:tabLst>
                <a:tab pos="260350" algn="l"/>
              </a:tabLst>
            </a:pPr>
            <a:r>
              <a:rPr lang="sr-Cyrl-RS" sz="2000" b="1" u="sng" spc="1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Управљање ризицима гасова стаклене баште и идентификовање могућности за смањење</a:t>
            </a:r>
          </a:p>
          <a:p>
            <a:pPr marL="355600" indent="-342900">
              <a:spcBef>
                <a:spcPts val="835"/>
              </a:spcBef>
              <a:buFontTx/>
              <a:buChar char="-"/>
              <a:tabLst>
                <a:tab pos="260350" algn="l"/>
              </a:tabLst>
            </a:pPr>
            <a:r>
              <a:rPr lang="sr-Cyrl-RS" sz="2000" spc="1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Идентификовање ризика повезаних са ограничењима емисије гасова стаклене баште у будућности</a:t>
            </a:r>
          </a:p>
          <a:p>
            <a:pPr marL="355600" indent="-342900">
              <a:spcBef>
                <a:spcPts val="835"/>
              </a:spcBef>
              <a:buFontTx/>
              <a:buChar char="-"/>
              <a:tabLst>
                <a:tab pos="260350" algn="l"/>
              </a:tabLst>
            </a:pPr>
            <a:r>
              <a:rPr lang="sr-Cyrl-RS" sz="2000" spc="1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Идентификовање исплативих могућности за смањење</a:t>
            </a:r>
          </a:p>
          <a:p>
            <a:pPr marL="355600" indent="-342900">
              <a:spcBef>
                <a:spcPts val="835"/>
              </a:spcBef>
              <a:buFontTx/>
              <a:buChar char="-"/>
              <a:tabLst>
                <a:tab pos="260350" algn="l"/>
              </a:tabLst>
            </a:pPr>
            <a:r>
              <a:rPr lang="sr-Cyrl-RS" sz="2000" spc="1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Постављање циљева емисије гасова стаклене баште, мерење и извештавање о напретку</a:t>
            </a:r>
            <a:endParaRPr lang="en-US" sz="2000" dirty="0">
              <a:latin typeface="Microsoft Sans Serif" panose="020B0604020202020204"/>
              <a:cs typeface="Microsoft Sans Serif" panose="020B0604020202020204"/>
            </a:endParaRPr>
          </a:p>
          <a:p>
            <a:pPr marL="260350" indent="-247650">
              <a:buChar char="•"/>
              <a:tabLst>
                <a:tab pos="260350" algn="l"/>
              </a:tabLst>
            </a:pPr>
            <a:r>
              <a:rPr lang="ru-RU" sz="2000" b="1" u="sng" spc="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Јавно извештавање и учешће у добровољним програмима за смањење гасова стаклене баште</a:t>
            </a: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Добровољно извештавање заинтересованих страна о гасовима стаклене баште и напретку ка циљевима гасова стаклене баште</a:t>
            </a: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Извештавање владиним и невладиним програмима извештавања, укључујући регистре гасова стаклене баште</a:t>
            </a: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Еколошко обележавање и сертификација гасова стаклене баште</a:t>
            </a:r>
            <a:endParaRPr sz="2000" dirty="0">
              <a:latin typeface="Microsoft Sans Serif" panose="020B0604020202020204"/>
              <a:cs typeface="Microsoft Sans Serif" panose="020B0604020202020204"/>
            </a:endParaRPr>
          </a:p>
          <a:p>
            <a:pPr marL="260350" indent="-247650">
              <a:buChar char="•"/>
              <a:tabLst>
                <a:tab pos="260350" algn="l"/>
              </a:tabLst>
            </a:pPr>
            <a:r>
              <a:rPr lang="sr-Cyrl-RS" sz="2000" b="1" u="sng" spc="1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Учествовање у обавезним програмима извештавања</a:t>
            </a:r>
            <a:endParaRPr sz="2000" b="1" u="sng" dirty="0">
              <a:latin typeface="Microsoft Sans Serif" panose="020B0604020202020204"/>
              <a:cs typeface="Microsoft Sans Serif" panose="020B0604020202020204"/>
            </a:endParaRPr>
          </a:p>
          <a:p>
            <a:pPr marL="576580" lvl="1" indent="-193040">
              <a:spcBef>
                <a:spcPts val="630"/>
              </a:spcBef>
              <a:buChar char="-"/>
              <a:tabLst>
                <a:tab pos="57658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Учествовање у владиним програмима извештавања на националном, регионалном или локалном нивоу</a:t>
            </a:r>
            <a:endParaRPr sz="2000" dirty="0">
              <a:latin typeface="Microsoft Sans Serif" panose="020B0604020202020204"/>
              <a:cs typeface="Microsoft Sans Serif" panose="020B0604020202020204"/>
            </a:endParaRPr>
          </a:p>
          <a:p>
            <a:pPr marL="260350" indent="-247650">
              <a:buChar char="•"/>
              <a:tabLst>
                <a:tab pos="260350" algn="l"/>
              </a:tabLst>
            </a:pPr>
            <a:r>
              <a:rPr lang="ru-RU" sz="2000" b="1" u="sng" spc="15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Учешће на тржиштима са ефектом стаклене баште</a:t>
            </a:r>
            <a:endParaRPr lang="ru-RU" sz="2000" spc="155" dirty="0">
              <a:solidFill>
                <a:srgbClr val="002046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Подржавање интерних програма трговине гасовима стаклене баште</a:t>
            </a: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Учествовање у екстерним програмима трговања дозволама за ограничење и трговину</a:t>
            </a:r>
          </a:p>
          <a:p>
            <a:pPr marL="298450" indent="-285750">
              <a:buFontTx/>
              <a:buChar char="-"/>
              <a:tabLst>
                <a:tab pos="260350" algn="l"/>
              </a:tabLst>
            </a:pPr>
            <a:r>
              <a:rPr lang="ru-RU" sz="2000" spc="1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Израчунавање пореза на угљеник/гасове стаклене баште</a:t>
            </a:r>
            <a:endParaRPr sz="2000" dirty="0">
              <a:latin typeface="Microsoft Sans Serif" panose="020B0604020202020204"/>
              <a:cs typeface="Microsoft Sans Serif" panose="020B0604020202020204"/>
            </a:endParaRPr>
          </a:p>
          <a:p>
            <a:pPr marL="260350" indent="-247650">
              <a:buChar char="•"/>
              <a:tabLst>
                <a:tab pos="260350" algn="l"/>
              </a:tabLst>
            </a:pPr>
            <a:r>
              <a:rPr lang="ru-RU" sz="2000" b="1" u="sng" spc="1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Признање за рану волонтерску акцију</a:t>
            </a:r>
          </a:p>
          <a:p>
            <a:pPr marL="12700">
              <a:tabLst>
                <a:tab pos="260350" algn="l"/>
              </a:tabLst>
            </a:pPr>
            <a:r>
              <a:rPr lang="ru-RU" sz="2000" spc="14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- </a:t>
            </a:r>
            <a:r>
              <a:rPr lang="ru-RU" sz="2000" spc="1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Пружање информација које подржавају „основну заштиту“ и/или признање за рану акцију</a:t>
            </a:r>
            <a:endParaRPr sz="20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87825" y="8415020"/>
            <a:ext cx="9445625" cy="32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23845">
              <a:lnSpc>
                <a:spcPct val="125000"/>
              </a:lnSpc>
              <a:spcBef>
                <a:spcPts val="100"/>
              </a:spcBef>
            </a:pPr>
            <a:r>
              <a:rPr sz="16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u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sz="1600" spc="-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</a:t>
            </a:r>
            <a:r>
              <a:rPr sz="1600" spc="-12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: </a:t>
            </a:r>
            <a:r>
              <a:rPr sz="1600" spc="1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WR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I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&amp;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1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WB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6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B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,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6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H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G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p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10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to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3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c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o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l</a:t>
            </a:r>
            <a:r>
              <a:rPr sz="1600" spc="3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v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i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</a:t>
            </a:r>
            <a:r>
              <a:rPr sz="1600" spc="-13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4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e</a:t>
            </a:r>
            <a:r>
              <a:rPr sz="1600" spc="-125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5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d</a:t>
            </a:r>
            <a:endParaRPr sz="160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3601" y="701675"/>
            <a:ext cx="119189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3600" spc="215" dirty="0"/>
              <a:t>Зашто је то важно за пословање/бизнис</a:t>
            </a:r>
            <a:r>
              <a:rPr sz="3600" spc="-40" dirty="0"/>
              <a:t>?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863600" y="1488439"/>
            <a:ext cx="12386310" cy="6090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Смањење емисија гасова стаклене баште, нето нулте емисије, угљенична неутралност... су кључне теме широм света.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Предузима се више климатских акција, нпр. таласи нових зелених споразума, климатско законодавство, судски налози (</a:t>
            </a:r>
            <a:r>
              <a:rPr lang="sr-Latn-RS" sz="2400" dirty="0" err="1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Shell</a:t>
            </a:r>
            <a:r>
              <a:rPr lang="sr-Latn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), </a:t>
            </a: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повећање образовања/школовања становништва у вези са климатском заштитом.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Са </a:t>
            </a:r>
            <a:r>
              <a:rPr lang="sr-Cyrl-RS" sz="2400" dirty="0" err="1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декарбонизацијом</a:t>
            </a: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 енергетског сектора, пољопривреда би могла постати први емитер гасова стаклене баште.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Што се пре интегрише у предузећа, лакше ће се остати у складу са међународним обавезама.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Смањити ризике од регулације угљеника, нпр. порез на угљеник.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Повећати углед компанија, поверење инвеститора, иновације и конкурентност и тржишни имиџ.</a:t>
            </a:r>
          </a:p>
          <a:p>
            <a:pPr marL="12700" marR="5080" indent="158750">
              <a:lnSpc>
                <a:spcPct val="125000"/>
              </a:lnSpc>
              <a:spcBef>
                <a:spcPts val="100"/>
              </a:spcBef>
              <a:buChar char="•"/>
              <a:tabLst>
                <a:tab pos="171450" algn="l"/>
              </a:tabLst>
            </a:pPr>
            <a:r>
              <a:rPr lang="sr-Cyrl-RS" sz="24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Млади су такође ваш следећи купац.</a:t>
            </a:r>
            <a:endParaRPr sz="2400" dirty="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42150" y="3545840"/>
            <a:ext cx="6978650" cy="509333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9087" y="2071687"/>
            <a:ext cx="6010274" cy="38957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39023" y="4121150"/>
            <a:ext cx="82289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4800" spc="-145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Модул 1 | Кључне напомене</a:t>
            </a:r>
            <a:endParaRPr sz="4800" dirty="0">
              <a:latin typeface="Trebuchet MS" panose="020B0603020202020204"/>
              <a:cs typeface="Trebuchet MS" panose="020B0603020202020204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9150" y="1841503"/>
            <a:ext cx="12158980" cy="3639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0020" indent="-147320" algn="just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sr-Cyrl-RS" sz="2600" b="1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Кључни гасови стаклене баште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: угљен-диоксид (</a:t>
            </a:r>
            <a:r>
              <a:rPr lang="sr-Latn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CO₂), 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метан (</a:t>
            </a:r>
            <a:r>
              <a:rPr lang="sr-Latn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CH₄), 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азот-оксид (</a:t>
            </a:r>
            <a:r>
              <a:rPr lang="sr-Latn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N₂O) 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и флуорисани гасови.</a:t>
            </a:r>
          </a:p>
          <a:p>
            <a:pPr marL="160020" indent="-147320" algn="just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sr-Cyrl-RS" sz="2600" b="1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Механизми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: Ефекат стаклене баште задржава топлоту у Земљиној атмосфери, што доводи до глобалног загревања и последичних климатских поремећаја – топљења глечера, пораста нивоа мора, екстремних временских догађаја и промена екосистема.</a:t>
            </a:r>
          </a:p>
          <a:p>
            <a:pPr marL="160020" indent="-147320" algn="just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sr-Cyrl-RS" sz="2600" b="1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Научни ауторитети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: Међувладин панел о климатским променама (</a:t>
            </a:r>
            <a:r>
              <a:rPr lang="sr-Latn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IPCC) </a:t>
            </a:r>
            <a:r>
              <a:rPr lang="sr-Cyrl-RS" sz="2600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пружа свеобухватне процене климатске науке, утицаја и потенцијалних опција реаговања.</a:t>
            </a:r>
            <a:endParaRPr sz="2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9153" y="406403"/>
            <a:ext cx="11802923" cy="974703"/>
          </a:xfrm>
          <a:prstGeom prst="rect">
            <a:avLst/>
          </a:prstGeom>
        </p:spPr>
        <p:txBody>
          <a:bodyPr vert="horz" wrap="square" lIns="0" tIns="508000" rIns="0" bIns="0" rtlCol="0">
            <a:spAutoFit/>
          </a:bodyPr>
          <a:lstStyle/>
          <a:p>
            <a:pPr marL="47625">
              <a:spcBef>
                <a:spcPts val="100"/>
              </a:spcBef>
            </a:pPr>
            <a:r>
              <a:rPr lang="ru-RU" spc="-35" dirty="0"/>
              <a:t>Климатске промене - научна позадина, покретачи и механизми</a:t>
            </a:r>
            <a:endParaRPr spc="-7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4075" y="1730377"/>
            <a:ext cx="11993880" cy="2737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0" indent="147320">
              <a:lnSpc>
                <a:spcPct val="125000"/>
              </a:lnSpc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sz="2600" b="1" spc="-8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UNFCCC:</a:t>
            </a:r>
            <a:r>
              <a:rPr sz="2600" b="1" spc="-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ru-RU" sz="26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Оквирна конвенција Уједињених нација о климатским променама је основни уговор, потписан 1992. године.</a:t>
            </a:r>
          </a:p>
          <a:p>
            <a:pPr marL="12700" marR="63500" indent="147320">
              <a:lnSpc>
                <a:spcPct val="125000"/>
              </a:lnSpc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ru-RU" sz="2600" b="1" spc="-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Кјото протокол: </a:t>
            </a:r>
            <a:r>
              <a:rPr lang="ru-RU" sz="2600" spc="-4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Уведени су обавезујући циљеви за развијене земље</a:t>
            </a:r>
            <a:r>
              <a:rPr sz="2600" spc="-1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endParaRPr sz="2600" dirty="0">
              <a:latin typeface="Microsoft Sans Serif" panose="020B0604020202020204"/>
              <a:cs typeface="Microsoft Sans Serif" panose="020B0604020202020204"/>
            </a:endParaRPr>
          </a:p>
          <a:p>
            <a:pPr marL="12700" marR="5080" indent="147320">
              <a:lnSpc>
                <a:spcPct val="125000"/>
              </a:lnSpc>
              <a:spcBef>
                <a:spcPts val="1650"/>
              </a:spcBef>
              <a:buChar char="·"/>
              <a:tabLst>
                <a:tab pos="160020" algn="l"/>
              </a:tabLst>
            </a:pPr>
            <a:r>
              <a:rPr lang="ru-RU" sz="26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Самити </a:t>
            </a:r>
            <a:r>
              <a:rPr lang="sr-Latn-RS" sz="26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COP</a:t>
            </a:r>
            <a:r>
              <a:rPr lang="ru-RU" sz="2600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-а: </a:t>
            </a:r>
            <a:r>
              <a:rPr lang="ru-RU" sz="26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Годишње конференције потписница (</a:t>
            </a:r>
            <a:r>
              <a:rPr lang="sr-Latn-RS" sz="26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COP</a:t>
            </a:r>
            <a:r>
              <a:rPr lang="ru-RU" sz="2600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) процењују напредак и ажурирају глобалне стратегије.</a:t>
            </a:r>
            <a:endParaRPr sz="2600" dirty="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4078" y="901703"/>
            <a:ext cx="583247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pc="-40" dirty="0"/>
              <a:t>Међународно управљање</a:t>
            </a:r>
            <a:endParaRPr spc="-7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4075" y="1816103"/>
            <a:ext cx="10869930" cy="3264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0020" indent="-147320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ru-RU" sz="26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Конкурентска предност </a:t>
            </a:r>
            <a:r>
              <a:rPr lang="ru-RU" sz="26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усклађивањем са трендовима одрживости и захтевима зеленог тржишта.</a:t>
            </a:r>
            <a:endParaRPr lang="sr-Latn-RS" sz="2600" spc="-35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160020" indent="-147320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ru-RU" sz="26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Усклађеност са постојећим и будућим прописима.</a:t>
            </a:r>
            <a:endParaRPr lang="sr-Latn-RS" sz="2600" b="1" spc="-35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160020" indent="-147320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ru-RU" sz="26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Ублажавање ризика, </a:t>
            </a:r>
            <a:r>
              <a:rPr lang="ru-RU" sz="26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посебно у вези са ценама угљеника и поремећајима у ланцу снабдевања.</a:t>
            </a:r>
            <a:endParaRPr lang="sr-Latn-RS" sz="2600" spc="-35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160020" indent="-147320">
              <a:spcBef>
                <a:spcPts val="100"/>
              </a:spcBef>
              <a:buChar char="·"/>
              <a:tabLst>
                <a:tab pos="160020" algn="l"/>
              </a:tabLst>
            </a:pPr>
            <a:r>
              <a:rPr lang="ru-RU" sz="2600" b="1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Побољшана репутација </a:t>
            </a:r>
            <a:r>
              <a:rPr lang="ru-RU" sz="2600" spc="-35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међу потрошачима, заинтересованим странама и инвеститорима.</a:t>
            </a:r>
            <a:endParaRPr lang="sr-Latn-RS" sz="2600" spc="-35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  <a:p>
            <a:pPr marL="12700">
              <a:spcBef>
                <a:spcPts val="100"/>
              </a:spcBef>
              <a:tabLst>
                <a:tab pos="160020" algn="l"/>
              </a:tabLst>
            </a:pPr>
            <a:endParaRPr lang="sr-Latn-RS" sz="2600" b="1" spc="-35" dirty="0">
              <a:solidFill>
                <a:srgbClr val="002046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4077" y="901703"/>
            <a:ext cx="949007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pc="-145" dirty="0"/>
              <a:t>Пословање и предности управљања угљеником</a:t>
            </a:r>
            <a:endParaRPr spc="-1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30237" y="1120292"/>
            <a:ext cx="1306830" cy="894080"/>
            <a:chOff x="9130237" y="1120291"/>
            <a:chExt cx="1306830" cy="894080"/>
          </a:xfrm>
        </p:grpSpPr>
        <p:sp>
          <p:nvSpPr>
            <p:cNvPr id="3" name="object 3"/>
            <p:cNvSpPr/>
            <p:nvPr/>
          </p:nvSpPr>
          <p:spPr>
            <a:xfrm>
              <a:off x="9377887" y="1120291"/>
              <a:ext cx="1059180" cy="684530"/>
            </a:xfrm>
            <a:custGeom>
              <a:avLst/>
              <a:gdLst/>
              <a:ahLst/>
              <a:cxnLst/>
              <a:rect l="l" t="t" r="r" b="b"/>
              <a:pathLst>
                <a:path w="1059179" h="684530">
                  <a:moveTo>
                    <a:pt x="591515" y="550721"/>
                  </a:moveTo>
                  <a:lnTo>
                    <a:pt x="519729" y="582948"/>
                  </a:lnTo>
                  <a:lnTo>
                    <a:pt x="457801" y="595212"/>
                  </a:lnTo>
                  <a:lnTo>
                    <a:pt x="414334" y="596200"/>
                  </a:lnTo>
                  <a:lnTo>
                    <a:pt x="397932" y="594599"/>
                  </a:lnTo>
                  <a:lnTo>
                    <a:pt x="357922" y="623155"/>
                  </a:lnTo>
                  <a:lnTo>
                    <a:pt x="261105" y="671579"/>
                  </a:lnTo>
                  <a:lnTo>
                    <a:pt x="142302" y="684008"/>
                  </a:lnTo>
                  <a:lnTo>
                    <a:pt x="36332" y="604576"/>
                  </a:lnTo>
                  <a:lnTo>
                    <a:pt x="0" y="477309"/>
                  </a:lnTo>
                  <a:lnTo>
                    <a:pt x="34415" y="384531"/>
                  </a:lnTo>
                  <a:lnTo>
                    <a:pt x="90821" y="327754"/>
                  </a:lnTo>
                  <a:lnTo>
                    <a:pt x="120459" y="308492"/>
                  </a:lnTo>
                  <a:lnTo>
                    <a:pt x="120105" y="282241"/>
                  </a:lnTo>
                  <a:lnTo>
                    <a:pt x="130393" y="216413"/>
                  </a:lnTo>
                  <a:lnTo>
                    <a:pt x="168342" y="130394"/>
                  </a:lnTo>
                  <a:lnTo>
                    <a:pt x="250975" y="43571"/>
                  </a:lnTo>
                  <a:lnTo>
                    <a:pt x="368588" y="0"/>
                  </a:lnTo>
                  <a:lnTo>
                    <a:pt x="483511" y="9163"/>
                  </a:lnTo>
                  <a:lnTo>
                    <a:pt x="570775" y="38523"/>
                  </a:lnTo>
                  <a:lnTo>
                    <a:pt x="605412" y="55540"/>
                  </a:lnTo>
                  <a:lnTo>
                    <a:pt x="616118" y="46997"/>
                  </a:lnTo>
                  <a:lnTo>
                    <a:pt x="646429" y="28639"/>
                  </a:lnTo>
                  <a:lnTo>
                    <a:pt x="693627" y="11371"/>
                  </a:lnTo>
                  <a:lnTo>
                    <a:pt x="755000" y="6099"/>
                  </a:lnTo>
                  <a:lnTo>
                    <a:pt x="809682" y="14412"/>
                  </a:lnTo>
                  <a:lnTo>
                    <a:pt x="842160" y="27032"/>
                  </a:lnTo>
                  <a:lnTo>
                    <a:pt x="857749" y="38562"/>
                  </a:lnTo>
                  <a:lnTo>
                    <a:pt x="861765" y="43604"/>
                  </a:lnTo>
                  <a:lnTo>
                    <a:pt x="883481" y="34204"/>
                  </a:lnTo>
                  <a:lnTo>
                    <a:pt x="935615" y="22323"/>
                  </a:lnTo>
                  <a:lnTo>
                    <a:pt x="998647" y="32436"/>
                  </a:lnTo>
                  <a:lnTo>
                    <a:pt x="1053055" y="89021"/>
                  </a:lnTo>
                  <a:lnTo>
                    <a:pt x="1059160" y="162622"/>
                  </a:lnTo>
                  <a:lnTo>
                    <a:pt x="1015912" y="210216"/>
                  </a:lnTo>
                  <a:lnTo>
                    <a:pt x="961764" y="235825"/>
                  </a:lnTo>
                  <a:lnTo>
                    <a:pt x="935169" y="243468"/>
                  </a:lnTo>
                  <a:lnTo>
                    <a:pt x="929979" y="255934"/>
                  </a:lnTo>
                  <a:lnTo>
                    <a:pt x="885210" y="324185"/>
                  </a:lnTo>
                  <a:lnTo>
                    <a:pt x="843466" y="358979"/>
                  </a:lnTo>
                  <a:lnTo>
                    <a:pt x="795068" y="379459"/>
                  </a:lnTo>
                  <a:lnTo>
                    <a:pt x="751951" y="385815"/>
                  </a:lnTo>
                  <a:lnTo>
                    <a:pt x="721018" y="384729"/>
                  </a:lnTo>
                  <a:lnTo>
                    <a:pt x="709173" y="382882"/>
                  </a:lnTo>
                  <a:lnTo>
                    <a:pt x="704635" y="400649"/>
                  </a:lnTo>
                  <a:lnTo>
                    <a:pt x="687266" y="444248"/>
                  </a:lnTo>
                  <a:lnTo>
                    <a:pt x="651437" y="499124"/>
                  </a:lnTo>
                  <a:lnTo>
                    <a:pt x="591515" y="550721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130237" y="1329841"/>
              <a:ext cx="1059180" cy="684530"/>
            </a:xfrm>
            <a:custGeom>
              <a:avLst/>
              <a:gdLst/>
              <a:ahLst/>
              <a:cxnLst/>
              <a:rect l="l" t="t" r="r" b="b"/>
              <a:pathLst>
                <a:path w="1059179" h="684530">
                  <a:moveTo>
                    <a:pt x="591515" y="550721"/>
                  </a:moveTo>
                  <a:lnTo>
                    <a:pt x="519729" y="582948"/>
                  </a:lnTo>
                  <a:lnTo>
                    <a:pt x="457801" y="595212"/>
                  </a:lnTo>
                  <a:lnTo>
                    <a:pt x="414334" y="596200"/>
                  </a:lnTo>
                  <a:lnTo>
                    <a:pt x="397932" y="594599"/>
                  </a:lnTo>
                  <a:lnTo>
                    <a:pt x="357922" y="623155"/>
                  </a:lnTo>
                  <a:lnTo>
                    <a:pt x="261105" y="671579"/>
                  </a:lnTo>
                  <a:lnTo>
                    <a:pt x="142302" y="684008"/>
                  </a:lnTo>
                  <a:lnTo>
                    <a:pt x="36332" y="604576"/>
                  </a:lnTo>
                  <a:lnTo>
                    <a:pt x="0" y="477309"/>
                  </a:lnTo>
                  <a:lnTo>
                    <a:pt x="34415" y="384531"/>
                  </a:lnTo>
                  <a:lnTo>
                    <a:pt x="90821" y="327754"/>
                  </a:lnTo>
                  <a:lnTo>
                    <a:pt x="120459" y="308492"/>
                  </a:lnTo>
                  <a:lnTo>
                    <a:pt x="120105" y="282241"/>
                  </a:lnTo>
                  <a:lnTo>
                    <a:pt x="130393" y="216413"/>
                  </a:lnTo>
                  <a:lnTo>
                    <a:pt x="168342" y="130394"/>
                  </a:lnTo>
                  <a:lnTo>
                    <a:pt x="250975" y="43571"/>
                  </a:lnTo>
                  <a:lnTo>
                    <a:pt x="368588" y="0"/>
                  </a:lnTo>
                  <a:lnTo>
                    <a:pt x="483511" y="9163"/>
                  </a:lnTo>
                  <a:lnTo>
                    <a:pt x="570775" y="38523"/>
                  </a:lnTo>
                  <a:lnTo>
                    <a:pt x="605412" y="55540"/>
                  </a:lnTo>
                  <a:lnTo>
                    <a:pt x="616118" y="46997"/>
                  </a:lnTo>
                  <a:lnTo>
                    <a:pt x="646429" y="28639"/>
                  </a:lnTo>
                  <a:lnTo>
                    <a:pt x="693627" y="11371"/>
                  </a:lnTo>
                  <a:lnTo>
                    <a:pt x="755000" y="6099"/>
                  </a:lnTo>
                  <a:lnTo>
                    <a:pt x="809682" y="14412"/>
                  </a:lnTo>
                  <a:lnTo>
                    <a:pt x="842160" y="27032"/>
                  </a:lnTo>
                  <a:lnTo>
                    <a:pt x="857749" y="38562"/>
                  </a:lnTo>
                  <a:lnTo>
                    <a:pt x="861765" y="43604"/>
                  </a:lnTo>
                  <a:lnTo>
                    <a:pt x="883481" y="34204"/>
                  </a:lnTo>
                  <a:lnTo>
                    <a:pt x="935615" y="22323"/>
                  </a:lnTo>
                  <a:lnTo>
                    <a:pt x="998647" y="32436"/>
                  </a:lnTo>
                  <a:lnTo>
                    <a:pt x="1053055" y="89021"/>
                  </a:lnTo>
                  <a:lnTo>
                    <a:pt x="1059160" y="162622"/>
                  </a:lnTo>
                  <a:lnTo>
                    <a:pt x="1015912" y="210216"/>
                  </a:lnTo>
                  <a:lnTo>
                    <a:pt x="961764" y="235825"/>
                  </a:lnTo>
                  <a:lnTo>
                    <a:pt x="935169" y="243468"/>
                  </a:lnTo>
                  <a:lnTo>
                    <a:pt x="929979" y="255934"/>
                  </a:lnTo>
                  <a:lnTo>
                    <a:pt x="885210" y="324185"/>
                  </a:lnTo>
                  <a:lnTo>
                    <a:pt x="843466" y="358979"/>
                  </a:lnTo>
                  <a:lnTo>
                    <a:pt x="795068" y="379459"/>
                  </a:lnTo>
                  <a:lnTo>
                    <a:pt x="751951" y="385815"/>
                  </a:lnTo>
                  <a:lnTo>
                    <a:pt x="721018" y="384729"/>
                  </a:lnTo>
                  <a:lnTo>
                    <a:pt x="709173" y="382882"/>
                  </a:lnTo>
                  <a:lnTo>
                    <a:pt x="704635" y="400649"/>
                  </a:lnTo>
                  <a:lnTo>
                    <a:pt x="687266" y="444248"/>
                  </a:lnTo>
                  <a:lnTo>
                    <a:pt x="651437" y="499124"/>
                  </a:lnTo>
                  <a:lnTo>
                    <a:pt x="591515" y="550721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4942249" y="136236"/>
            <a:ext cx="9058275" cy="9073515"/>
            <a:chOff x="5229225" y="-28574"/>
            <a:chExt cx="9058275" cy="9073515"/>
          </a:xfrm>
        </p:grpSpPr>
        <p:sp>
          <p:nvSpPr>
            <p:cNvPr id="6" name="object 6"/>
            <p:cNvSpPr/>
            <p:nvPr/>
          </p:nvSpPr>
          <p:spPr>
            <a:xfrm>
              <a:off x="5257800" y="0"/>
              <a:ext cx="2816860" cy="9016365"/>
            </a:xfrm>
            <a:custGeom>
              <a:avLst/>
              <a:gdLst/>
              <a:ahLst/>
              <a:cxnLst/>
              <a:rect l="l" t="t" r="r" b="b"/>
              <a:pathLst>
                <a:path w="2816859" h="9016365">
                  <a:moveTo>
                    <a:pt x="865058" y="9015983"/>
                  </a:moveTo>
                  <a:lnTo>
                    <a:pt x="831715" y="8954430"/>
                  </a:lnTo>
                  <a:lnTo>
                    <a:pt x="808581" y="8910781"/>
                  </a:lnTo>
                  <a:lnTo>
                    <a:pt x="785756" y="8866977"/>
                  </a:lnTo>
                  <a:lnTo>
                    <a:pt x="763241" y="8823017"/>
                  </a:lnTo>
                  <a:lnTo>
                    <a:pt x="741035" y="8778902"/>
                  </a:lnTo>
                  <a:lnTo>
                    <a:pt x="719138" y="8734631"/>
                  </a:lnTo>
                  <a:lnTo>
                    <a:pt x="697551" y="8690204"/>
                  </a:lnTo>
                  <a:lnTo>
                    <a:pt x="676273" y="8645621"/>
                  </a:lnTo>
                  <a:lnTo>
                    <a:pt x="655309" y="8600890"/>
                  </a:lnTo>
                  <a:lnTo>
                    <a:pt x="634661" y="8556018"/>
                  </a:lnTo>
                  <a:lnTo>
                    <a:pt x="614330" y="8511007"/>
                  </a:lnTo>
                  <a:lnTo>
                    <a:pt x="594315" y="8465855"/>
                  </a:lnTo>
                  <a:lnTo>
                    <a:pt x="574617" y="8420562"/>
                  </a:lnTo>
                  <a:lnTo>
                    <a:pt x="555236" y="8375130"/>
                  </a:lnTo>
                  <a:lnTo>
                    <a:pt x="536172" y="8329556"/>
                  </a:lnTo>
                  <a:lnTo>
                    <a:pt x="517427" y="8283851"/>
                  </a:lnTo>
                  <a:lnTo>
                    <a:pt x="499006" y="8238020"/>
                  </a:lnTo>
                  <a:lnTo>
                    <a:pt x="480908" y="8192065"/>
                  </a:lnTo>
                  <a:lnTo>
                    <a:pt x="463133" y="8145985"/>
                  </a:lnTo>
                  <a:lnTo>
                    <a:pt x="445681" y="8099781"/>
                  </a:lnTo>
                  <a:lnTo>
                    <a:pt x="428553" y="8053452"/>
                  </a:lnTo>
                  <a:lnTo>
                    <a:pt x="411748" y="8006999"/>
                  </a:lnTo>
                  <a:lnTo>
                    <a:pt x="395268" y="7960428"/>
                  </a:lnTo>
                  <a:lnTo>
                    <a:pt x="379118" y="7913750"/>
                  </a:lnTo>
                  <a:lnTo>
                    <a:pt x="363297" y="7866962"/>
                  </a:lnTo>
                  <a:lnTo>
                    <a:pt x="347804" y="7820066"/>
                  </a:lnTo>
                  <a:lnTo>
                    <a:pt x="332641" y="7773061"/>
                  </a:lnTo>
                  <a:lnTo>
                    <a:pt x="317806" y="7725947"/>
                  </a:lnTo>
                  <a:lnTo>
                    <a:pt x="303300" y="7678725"/>
                  </a:lnTo>
                  <a:lnTo>
                    <a:pt x="289126" y="7631402"/>
                  </a:lnTo>
                  <a:lnTo>
                    <a:pt x="275286" y="7583986"/>
                  </a:lnTo>
                  <a:lnTo>
                    <a:pt x="261779" y="7536479"/>
                  </a:lnTo>
                  <a:lnTo>
                    <a:pt x="248606" y="7488879"/>
                  </a:lnTo>
                  <a:lnTo>
                    <a:pt x="235768" y="7441186"/>
                  </a:lnTo>
                  <a:lnTo>
                    <a:pt x="223263" y="7393401"/>
                  </a:lnTo>
                  <a:lnTo>
                    <a:pt x="211091" y="7345524"/>
                  </a:lnTo>
                  <a:lnTo>
                    <a:pt x="199256" y="7297563"/>
                  </a:lnTo>
                  <a:lnTo>
                    <a:pt x="187759" y="7249525"/>
                  </a:lnTo>
                  <a:lnTo>
                    <a:pt x="176600" y="7201412"/>
                  </a:lnTo>
                  <a:lnTo>
                    <a:pt x="165779" y="7153223"/>
                  </a:lnTo>
                  <a:lnTo>
                    <a:pt x="155295" y="7104958"/>
                  </a:lnTo>
                  <a:lnTo>
                    <a:pt x="145150" y="7056617"/>
                  </a:lnTo>
                  <a:lnTo>
                    <a:pt x="135343" y="7008200"/>
                  </a:lnTo>
                  <a:lnTo>
                    <a:pt x="125875" y="6959716"/>
                  </a:lnTo>
                  <a:lnTo>
                    <a:pt x="116749" y="6911172"/>
                  </a:lnTo>
                  <a:lnTo>
                    <a:pt x="107964" y="6862570"/>
                  </a:lnTo>
                  <a:lnTo>
                    <a:pt x="99520" y="6813908"/>
                  </a:lnTo>
                  <a:lnTo>
                    <a:pt x="91418" y="6765186"/>
                  </a:lnTo>
                  <a:lnTo>
                    <a:pt x="83657" y="6716406"/>
                  </a:lnTo>
                  <a:lnTo>
                    <a:pt x="76237" y="6667566"/>
                  </a:lnTo>
                  <a:lnTo>
                    <a:pt x="69160" y="6618676"/>
                  </a:lnTo>
                  <a:lnTo>
                    <a:pt x="62427" y="6569743"/>
                  </a:lnTo>
                  <a:lnTo>
                    <a:pt x="56037" y="6520768"/>
                  </a:lnTo>
                  <a:lnTo>
                    <a:pt x="49991" y="6471750"/>
                  </a:lnTo>
                  <a:lnTo>
                    <a:pt x="44289" y="6422690"/>
                  </a:lnTo>
                  <a:lnTo>
                    <a:pt x="38931" y="6373588"/>
                  </a:lnTo>
                  <a:lnTo>
                    <a:pt x="33917" y="6324443"/>
                  </a:lnTo>
                  <a:lnTo>
                    <a:pt x="29247" y="6275264"/>
                  </a:lnTo>
                  <a:lnTo>
                    <a:pt x="24923" y="6226059"/>
                  </a:lnTo>
                  <a:lnTo>
                    <a:pt x="20944" y="6176829"/>
                  </a:lnTo>
                  <a:lnTo>
                    <a:pt x="17311" y="6127574"/>
                  </a:lnTo>
                  <a:lnTo>
                    <a:pt x="14023" y="6078293"/>
                  </a:lnTo>
                  <a:lnTo>
                    <a:pt x="11081" y="6028987"/>
                  </a:lnTo>
                  <a:lnTo>
                    <a:pt x="8484" y="5979656"/>
                  </a:lnTo>
                  <a:lnTo>
                    <a:pt x="6233" y="5930307"/>
                  </a:lnTo>
                  <a:lnTo>
                    <a:pt x="4328" y="5880949"/>
                  </a:lnTo>
                  <a:lnTo>
                    <a:pt x="2770" y="5831584"/>
                  </a:lnTo>
                  <a:lnTo>
                    <a:pt x="1558" y="5782210"/>
                  </a:lnTo>
                  <a:lnTo>
                    <a:pt x="692" y="5732827"/>
                  </a:lnTo>
                  <a:lnTo>
                    <a:pt x="173" y="5683436"/>
                  </a:lnTo>
                  <a:lnTo>
                    <a:pt x="0" y="5634036"/>
                  </a:lnTo>
                  <a:lnTo>
                    <a:pt x="173" y="5584636"/>
                  </a:lnTo>
                  <a:lnTo>
                    <a:pt x="692" y="5535245"/>
                  </a:lnTo>
                  <a:lnTo>
                    <a:pt x="1558" y="5485862"/>
                  </a:lnTo>
                  <a:lnTo>
                    <a:pt x="2770" y="5436488"/>
                  </a:lnTo>
                  <a:lnTo>
                    <a:pt x="4328" y="5387122"/>
                  </a:lnTo>
                  <a:lnTo>
                    <a:pt x="6233" y="5337765"/>
                  </a:lnTo>
                  <a:lnTo>
                    <a:pt x="8484" y="5288416"/>
                  </a:lnTo>
                  <a:lnTo>
                    <a:pt x="11081" y="5239084"/>
                  </a:lnTo>
                  <a:lnTo>
                    <a:pt x="14023" y="5189778"/>
                  </a:lnTo>
                  <a:lnTo>
                    <a:pt x="17311" y="5140497"/>
                  </a:lnTo>
                  <a:lnTo>
                    <a:pt x="20944" y="5091242"/>
                  </a:lnTo>
                  <a:lnTo>
                    <a:pt x="24923" y="5042012"/>
                  </a:lnTo>
                  <a:lnTo>
                    <a:pt x="29247" y="4992808"/>
                  </a:lnTo>
                  <a:lnTo>
                    <a:pt x="33917" y="4943630"/>
                  </a:lnTo>
                  <a:lnTo>
                    <a:pt x="38931" y="4894485"/>
                  </a:lnTo>
                  <a:lnTo>
                    <a:pt x="44289" y="4845382"/>
                  </a:lnTo>
                  <a:lnTo>
                    <a:pt x="49991" y="4796322"/>
                  </a:lnTo>
                  <a:lnTo>
                    <a:pt x="56037" y="4747304"/>
                  </a:lnTo>
                  <a:lnTo>
                    <a:pt x="62427" y="4698329"/>
                  </a:lnTo>
                  <a:lnTo>
                    <a:pt x="69160" y="4649396"/>
                  </a:lnTo>
                  <a:lnTo>
                    <a:pt x="76237" y="4600505"/>
                  </a:lnTo>
                  <a:lnTo>
                    <a:pt x="83657" y="4551666"/>
                  </a:lnTo>
                  <a:lnTo>
                    <a:pt x="91418" y="4502885"/>
                  </a:lnTo>
                  <a:lnTo>
                    <a:pt x="99520" y="4454164"/>
                  </a:lnTo>
                  <a:lnTo>
                    <a:pt x="107964" y="4405502"/>
                  </a:lnTo>
                  <a:lnTo>
                    <a:pt x="116749" y="4356899"/>
                  </a:lnTo>
                  <a:lnTo>
                    <a:pt x="125875" y="4308355"/>
                  </a:lnTo>
                  <a:lnTo>
                    <a:pt x="135343" y="4259871"/>
                  </a:lnTo>
                  <a:lnTo>
                    <a:pt x="145150" y="4211454"/>
                  </a:lnTo>
                  <a:lnTo>
                    <a:pt x="155295" y="4163113"/>
                  </a:lnTo>
                  <a:lnTo>
                    <a:pt x="165779" y="4114848"/>
                  </a:lnTo>
                  <a:lnTo>
                    <a:pt x="176600" y="4066659"/>
                  </a:lnTo>
                  <a:lnTo>
                    <a:pt x="187759" y="4018546"/>
                  </a:lnTo>
                  <a:lnTo>
                    <a:pt x="199256" y="3970509"/>
                  </a:lnTo>
                  <a:lnTo>
                    <a:pt x="211091" y="3922547"/>
                  </a:lnTo>
                  <a:lnTo>
                    <a:pt x="223263" y="3874670"/>
                  </a:lnTo>
                  <a:lnTo>
                    <a:pt x="235768" y="3826885"/>
                  </a:lnTo>
                  <a:lnTo>
                    <a:pt x="248606" y="3779193"/>
                  </a:lnTo>
                  <a:lnTo>
                    <a:pt x="261779" y="3731593"/>
                  </a:lnTo>
                  <a:lnTo>
                    <a:pt x="275286" y="3684086"/>
                  </a:lnTo>
                  <a:lnTo>
                    <a:pt x="289126" y="3636670"/>
                  </a:lnTo>
                  <a:lnTo>
                    <a:pt x="303300" y="3589347"/>
                  </a:lnTo>
                  <a:lnTo>
                    <a:pt x="317806" y="3542125"/>
                  </a:lnTo>
                  <a:lnTo>
                    <a:pt x="332641" y="3495011"/>
                  </a:lnTo>
                  <a:lnTo>
                    <a:pt x="347804" y="3448006"/>
                  </a:lnTo>
                  <a:lnTo>
                    <a:pt x="363297" y="3401110"/>
                  </a:lnTo>
                  <a:lnTo>
                    <a:pt x="379118" y="3354322"/>
                  </a:lnTo>
                  <a:lnTo>
                    <a:pt x="395268" y="3307643"/>
                  </a:lnTo>
                  <a:lnTo>
                    <a:pt x="411748" y="3261072"/>
                  </a:lnTo>
                  <a:lnTo>
                    <a:pt x="428553" y="3214618"/>
                  </a:lnTo>
                  <a:lnTo>
                    <a:pt x="445681" y="3168289"/>
                  </a:lnTo>
                  <a:lnTo>
                    <a:pt x="463133" y="3122085"/>
                  </a:lnTo>
                  <a:lnTo>
                    <a:pt x="480908" y="3076005"/>
                  </a:lnTo>
                  <a:lnTo>
                    <a:pt x="499006" y="3030050"/>
                  </a:lnTo>
                  <a:lnTo>
                    <a:pt x="517427" y="2984220"/>
                  </a:lnTo>
                  <a:lnTo>
                    <a:pt x="536172" y="2938514"/>
                  </a:lnTo>
                  <a:lnTo>
                    <a:pt x="555236" y="2892941"/>
                  </a:lnTo>
                  <a:lnTo>
                    <a:pt x="574617" y="2847509"/>
                  </a:lnTo>
                  <a:lnTo>
                    <a:pt x="594315" y="2802216"/>
                  </a:lnTo>
                  <a:lnTo>
                    <a:pt x="614330" y="2757064"/>
                  </a:lnTo>
                  <a:lnTo>
                    <a:pt x="634661" y="2712053"/>
                  </a:lnTo>
                  <a:lnTo>
                    <a:pt x="655309" y="2667181"/>
                  </a:lnTo>
                  <a:lnTo>
                    <a:pt x="676273" y="2622450"/>
                  </a:lnTo>
                  <a:lnTo>
                    <a:pt x="697551" y="2577868"/>
                  </a:lnTo>
                  <a:lnTo>
                    <a:pt x="719138" y="2533440"/>
                  </a:lnTo>
                  <a:lnTo>
                    <a:pt x="741035" y="2489169"/>
                  </a:lnTo>
                  <a:lnTo>
                    <a:pt x="763241" y="2445054"/>
                  </a:lnTo>
                  <a:lnTo>
                    <a:pt x="785756" y="2401094"/>
                  </a:lnTo>
                  <a:lnTo>
                    <a:pt x="808581" y="2357290"/>
                  </a:lnTo>
                  <a:lnTo>
                    <a:pt x="831715" y="2313641"/>
                  </a:lnTo>
                  <a:lnTo>
                    <a:pt x="855154" y="2270156"/>
                  </a:lnTo>
                  <a:lnTo>
                    <a:pt x="878895" y="2226842"/>
                  </a:lnTo>
                  <a:lnTo>
                    <a:pt x="902938" y="2183698"/>
                  </a:lnTo>
                  <a:lnTo>
                    <a:pt x="927282" y="2140725"/>
                  </a:lnTo>
                  <a:lnTo>
                    <a:pt x="951927" y="2097923"/>
                  </a:lnTo>
                  <a:lnTo>
                    <a:pt x="976874" y="2055292"/>
                  </a:lnTo>
                  <a:lnTo>
                    <a:pt x="1002122" y="2012831"/>
                  </a:lnTo>
                  <a:lnTo>
                    <a:pt x="1027667" y="1970549"/>
                  </a:lnTo>
                  <a:lnTo>
                    <a:pt x="1053504" y="1928452"/>
                  </a:lnTo>
                  <a:lnTo>
                    <a:pt x="1079635" y="1886540"/>
                  </a:lnTo>
                  <a:lnTo>
                    <a:pt x="1106058" y="1844813"/>
                  </a:lnTo>
                  <a:lnTo>
                    <a:pt x="1132773" y="1803272"/>
                  </a:lnTo>
                  <a:lnTo>
                    <a:pt x="1159782" y="1761916"/>
                  </a:lnTo>
                  <a:lnTo>
                    <a:pt x="1187083" y="1720745"/>
                  </a:lnTo>
                  <a:lnTo>
                    <a:pt x="1214672" y="1679767"/>
                  </a:lnTo>
                  <a:lnTo>
                    <a:pt x="1242544" y="1638988"/>
                  </a:lnTo>
                  <a:lnTo>
                    <a:pt x="1270700" y="1598409"/>
                  </a:lnTo>
                  <a:lnTo>
                    <a:pt x="1299138" y="1558029"/>
                  </a:lnTo>
                  <a:lnTo>
                    <a:pt x="1327860" y="1517849"/>
                  </a:lnTo>
                  <a:lnTo>
                    <a:pt x="1356865" y="1477868"/>
                  </a:lnTo>
                  <a:lnTo>
                    <a:pt x="1386154" y="1438087"/>
                  </a:lnTo>
                  <a:lnTo>
                    <a:pt x="1415720" y="1398512"/>
                  </a:lnTo>
                  <a:lnTo>
                    <a:pt x="1445560" y="1359150"/>
                  </a:lnTo>
                  <a:lnTo>
                    <a:pt x="1475672" y="1320001"/>
                  </a:lnTo>
                  <a:lnTo>
                    <a:pt x="1506058" y="1281065"/>
                  </a:lnTo>
                  <a:lnTo>
                    <a:pt x="1536717" y="1242343"/>
                  </a:lnTo>
                  <a:lnTo>
                    <a:pt x="1567649" y="1203833"/>
                  </a:lnTo>
                  <a:lnTo>
                    <a:pt x="1598854" y="1165537"/>
                  </a:lnTo>
                  <a:lnTo>
                    <a:pt x="1630327" y="1127460"/>
                  </a:lnTo>
                  <a:lnTo>
                    <a:pt x="1662062" y="1089610"/>
                  </a:lnTo>
                  <a:lnTo>
                    <a:pt x="1694059" y="1051986"/>
                  </a:lnTo>
                  <a:lnTo>
                    <a:pt x="1726319" y="1014588"/>
                  </a:lnTo>
                  <a:lnTo>
                    <a:pt x="1758841" y="977416"/>
                  </a:lnTo>
                  <a:lnTo>
                    <a:pt x="1791625" y="940471"/>
                  </a:lnTo>
                  <a:lnTo>
                    <a:pt x="1824672" y="903752"/>
                  </a:lnTo>
                  <a:lnTo>
                    <a:pt x="1857975" y="867265"/>
                  </a:lnTo>
                  <a:lnTo>
                    <a:pt x="1891529" y="831017"/>
                  </a:lnTo>
                  <a:lnTo>
                    <a:pt x="1925333" y="795009"/>
                  </a:lnTo>
                  <a:lnTo>
                    <a:pt x="1959389" y="759239"/>
                  </a:lnTo>
                  <a:lnTo>
                    <a:pt x="1993696" y="723708"/>
                  </a:lnTo>
                  <a:lnTo>
                    <a:pt x="2028253" y="688415"/>
                  </a:lnTo>
                  <a:lnTo>
                    <a:pt x="2063062" y="653362"/>
                  </a:lnTo>
                  <a:lnTo>
                    <a:pt x="2098115" y="618554"/>
                  </a:lnTo>
                  <a:lnTo>
                    <a:pt x="2133407" y="583996"/>
                  </a:lnTo>
                  <a:lnTo>
                    <a:pt x="2168939" y="549689"/>
                  </a:lnTo>
                  <a:lnTo>
                    <a:pt x="2204709" y="515634"/>
                  </a:lnTo>
                  <a:lnTo>
                    <a:pt x="2240717" y="481829"/>
                  </a:lnTo>
                  <a:lnTo>
                    <a:pt x="2276965" y="448275"/>
                  </a:lnTo>
                  <a:lnTo>
                    <a:pt x="2313452" y="414972"/>
                  </a:lnTo>
                  <a:lnTo>
                    <a:pt x="2350171" y="381925"/>
                  </a:lnTo>
                  <a:lnTo>
                    <a:pt x="2387116" y="349141"/>
                  </a:lnTo>
                  <a:lnTo>
                    <a:pt x="2424288" y="316619"/>
                  </a:lnTo>
                  <a:lnTo>
                    <a:pt x="2461686" y="284359"/>
                  </a:lnTo>
                  <a:lnTo>
                    <a:pt x="2499310" y="252362"/>
                  </a:lnTo>
                  <a:lnTo>
                    <a:pt x="2537160" y="220627"/>
                  </a:lnTo>
                  <a:lnTo>
                    <a:pt x="2575237" y="189154"/>
                  </a:lnTo>
                  <a:lnTo>
                    <a:pt x="2613533" y="157949"/>
                  </a:lnTo>
                  <a:lnTo>
                    <a:pt x="2652043" y="127017"/>
                  </a:lnTo>
                  <a:lnTo>
                    <a:pt x="2690765" y="96358"/>
                  </a:lnTo>
                  <a:lnTo>
                    <a:pt x="2729701" y="65972"/>
                  </a:lnTo>
                  <a:lnTo>
                    <a:pt x="2768850" y="35860"/>
                  </a:lnTo>
                  <a:lnTo>
                    <a:pt x="2808212" y="6020"/>
                  </a:lnTo>
                  <a:lnTo>
                    <a:pt x="2816270" y="0"/>
                  </a:lnTo>
                </a:path>
              </a:pathLst>
            </a:custGeom>
            <a:ln w="57149">
              <a:solidFill>
                <a:srgbClr val="C2C2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10576" y="1981300"/>
              <a:ext cx="5876923" cy="703468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40094" y="830903"/>
              <a:ext cx="1950085" cy="2310130"/>
            </a:xfrm>
            <a:custGeom>
              <a:avLst/>
              <a:gdLst/>
              <a:ahLst/>
              <a:cxnLst/>
              <a:rect l="l" t="t" r="r" b="b"/>
              <a:pathLst>
                <a:path w="1950084" h="2310130">
                  <a:moveTo>
                    <a:pt x="966367" y="2310116"/>
                  </a:moveTo>
                  <a:lnTo>
                    <a:pt x="0" y="1774450"/>
                  </a:lnTo>
                  <a:lnTo>
                    <a:pt x="983593" y="0"/>
                  </a:lnTo>
                  <a:lnTo>
                    <a:pt x="1949961" y="535666"/>
                  </a:lnTo>
                  <a:lnTo>
                    <a:pt x="966367" y="23101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63553" y="6054235"/>
            <a:ext cx="4606925" cy="1428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sr-Cyrl-RS" sz="3650" b="1" dirty="0">
                <a:latin typeface="Arial" panose="020B0604020202020204"/>
                <a:cs typeface="Arial" panose="020B0604020202020204"/>
              </a:rPr>
              <a:t>Ефекат стаклене баште</a:t>
            </a:r>
            <a:endParaRPr sz="365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0" name="object 10"/>
          <p:cNvSpPr txBox="1"/>
          <p:nvPr/>
        </p:nvSpPr>
        <p:spPr>
          <a:xfrm rot="18060000">
            <a:off x="5623443" y="1831827"/>
            <a:ext cx="1309441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5"/>
              </a:lnSpc>
            </a:pPr>
            <a:r>
              <a:rPr sz="2300" spc="-240" dirty="0">
                <a:solidFill>
                  <a:srgbClr val="C2C2C2"/>
                </a:solidFill>
                <a:latin typeface="Trebuchet MS" panose="020B0603020202020204"/>
                <a:cs typeface="Trebuchet MS" panose="020B0603020202020204"/>
              </a:rPr>
              <a:t>Atmosphere</a:t>
            </a:r>
            <a:endParaRPr sz="230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638425" y="3"/>
            <a:ext cx="1714500" cy="981075"/>
          </a:xfrm>
          <a:custGeom>
            <a:avLst/>
            <a:gdLst/>
            <a:ahLst/>
            <a:cxnLst/>
            <a:rect l="l" t="t" r="r" b="b"/>
            <a:pathLst>
              <a:path w="1714500" h="981075">
                <a:moveTo>
                  <a:pt x="867770" y="981074"/>
                </a:moveTo>
                <a:lnTo>
                  <a:pt x="846729" y="981074"/>
                </a:lnTo>
                <a:lnTo>
                  <a:pt x="825697" y="980494"/>
                </a:lnTo>
                <a:lnTo>
                  <a:pt x="783700" y="977913"/>
                </a:lnTo>
                <a:lnTo>
                  <a:pt x="741881" y="973276"/>
                </a:lnTo>
                <a:lnTo>
                  <a:pt x="700339" y="966592"/>
                </a:lnTo>
                <a:lnTo>
                  <a:pt x="659175" y="957877"/>
                </a:lnTo>
                <a:lnTo>
                  <a:pt x="618489" y="947154"/>
                </a:lnTo>
                <a:lnTo>
                  <a:pt x="578378" y="934447"/>
                </a:lnTo>
                <a:lnTo>
                  <a:pt x="538938" y="919786"/>
                </a:lnTo>
                <a:lnTo>
                  <a:pt x="500266" y="903209"/>
                </a:lnTo>
                <a:lnTo>
                  <a:pt x="462453" y="884754"/>
                </a:lnTo>
                <a:lnTo>
                  <a:pt x="425592" y="864465"/>
                </a:lnTo>
                <a:lnTo>
                  <a:pt x="389770" y="842393"/>
                </a:lnTo>
                <a:lnTo>
                  <a:pt x="355075" y="818589"/>
                </a:lnTo>
                <a:lnTo>
                  <a:pt x="321589" y="793112"/>
                </a:lnTo>
                <a:lnTo>
                  <a:pt x="289394" y="766022"/>
                </a:lnTo>
                <a:lnTo>
                  <a:pt x="258567" y="737385"/>
                </a:lnTo>
                <a:lnTo>
                  <a:pt x="229182" y="707270"/>
                </a:lnTo>
                <a:lnTo>
                  <a:pt x="201310" y="675749"/>
                </a:lnTo>
                <a:lnTo>
                  <a:pt x="175019" y="642899"/>
                </a:lnTo>
                <a:lnTo>
                  <a:pt x="150371" y="608798"/>
                </a:lnTo>
                <a:lnTo>
                  <a:pt x="127426" y="573529"/>
                </a:lnTo>
                <a:lnTo>
                  <a:pt x="106239" y="537177"/>
                </a:lnTo>
                <a:lnTo>
                  <a:pt x="86861" y="499829"/>
                </a:lnTo>
                <a:lnTo>
                  <a:pt x="69339" y="461575"/>
                </a:lnTo>
                <a:lnTo>
                  <a:pt x="53716" y="422507"/>
                </a:lnTo>
                <a:lnTo>
                  <a:pt x="40028" y="382720"/>
                </a:lnTo>
                <a:lnTo>
                  <a:pt x="28309" y="342309"/>
                </a:lnTo>
                <a:lnTo>
                  <a:pt x="18587" y="301371"/>
                </a:lnTo>
                <a:lnTo>
                  <a:pt x="10885" y="260006"/>
                </a:lnTo>
                <a:lnTo>
                  <a:pt x="5223" y="218313"/>
                </a:lnTo>
                <a:lnTo>
                  <a:pt x="1613" y="176392"/>
                </a:lnTo>
                <a:lnTo>
                  <a:pt x="0" y="134345"/>
                </a:lnTo>
                <a:lnTo>
                  <a:pt x="0" y="113304"/>
                </a:lnTo>
                <a:lnTo>
                  <a:pt x="1613" y="71256"/>
                </a:lnTo>
                <a:lnTo>
                  <a:pt x="5223" y="29336"/>
                </a:lnTo>
                <a:lnTo>
                  <a:pt x="8999" y="0"/>
                </a:lnTo>
                <a:lnTo>
                  <a:pt x="1705499" y="0"/>
                </a:lnTo>
                <a:lnTo>
                  <a:pt x="1710371" y="39799"/>
                </a:lnTo>
                <a:lnTo>
                  <a:pt x="1713467" y="81761"/>
                </a:lnTo>
                <a:lnTo>
                  <a:pt x="1714499" y="113304"/>
                </a:lnTo>
                <a:lnTo>
                  <a:pt x="1714499" y="134345"/>
                </a:lnTo>
                <a:lnTo>
                  <a:pt x="1712886" y="176392"/>
                </a:lnTo>
                <a:lnTo>
                  <a:pt x="1709276" y="218313"/>
                </a:lnTo>
                <a:lnTo>
                  <a:pt x="1703613" y="260006"/>
                </a:lnTo>
                <a:lnTo>
                  <a:pt x="1695912" y="301371"/>
                </a:lnTo>
                <a:lnTo>
                  <a:pt x="1686190" y="342309"/>
                </a:lnTo>
                <a:lnTo>
                  <a:pt x="1674471" y="382720"/>
                </a:lnTo>
                <a:lnTo>
                  <a:pt x="1660783" y="422507"/>
                </a:lnTo>
                <a:lnTo>
                  <a:pt x="1645159" y="461575"/>
                </a:lnTo>
                <a:lnTo>
                  <a:pt x="1627638" y="499829"/>
                </a:lnTo>
                <a:lnTo>
                  <a:pt x="1608260" y="537177"/>
                </a:lnTo>
                <a:lnTo>
                  <a:pt x="1587073" y="573529"/>
                </a:lnTo>
                <a:lnTo>
                  <a:pt x="1564128" y="608799"/>
                </a:lnTo>
                <a:lnTo>
                  <a:pt x="1539480" y="642899"/>
                </a:lnTo>
                <a:lnTo>
                  <a:pt x="1513188" y="675749"/>
                </a:lnTo>
                <a:lnTo>
                  <a:pt x="1485317" y="707270"/>
                </a:lnTo>
                <a:lnTo>
                  <a:pt x="1455932" y="737385"/>
                </a:lnTo>
                <a:lnTo>
                  <a:pt x="1425104" y="766022"/>
                </a:lnTo>
                <a:lnTo>
                  <a:pt x="1392909" y="793112"/>
                </a:lnTo>
                <a:lnTo>
                  <a:pt x="1359424" y="818589"/>
                </a:lnTo>
                <a:lnTo>
                  <a:pt x="1324728" y="842393"/>
                </a:lnTo>
                <a:lnTo>
                  <a:pt x="1288907" y="864465"/>
                </a:lnTo>
                <a:lnTo>
                  <a:pt x="1252045" y="884754"/>
                </a:lnTo>
                <a:lnTo>
                  <a:pt x="1214233" y="903209"/>
                </a:lnTo>
                <a:lnTo>
                  <a:pt x="1175560" y="919786"/>
                </a:lnTo>
                <a:lnTo>
                  <a:pt x="1136121" y="934447"/>
                </a:lnTo>
                <a:lnTo>
                  <a:pt x="1096010" y="947154"/>
                </a:lnTo>
                <a:lnTo>
                  <a:pt x="1055323" y="957877"/>
                </a:lnTo>
                <a:lnTo>
                  <a:pt x="1014159" y="966592"/>
                </a:lnTo>
                <a:lnTo>
                  <a:pt x="972618" y="973276"/>
                </a:lnTo>
                <a:lnTo>
                  <a:pt x="930798" y="977913"/>
                </a:lnTo>
                <a:lnTo>
                  <a:pt x="888802" y="980494"/>
                </a:lnTo>
                <a:lnTo>
                  <a:pt x="867770" y="981074"/>
                </a:lnTo>
                <a:close/>
              </a:path>
            </a:pathLst>
          </a:custGeom>
          <a:solidFill>
            <a:srgbClr val="F5B0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4351568" y="537038"/>
            <a:ext cx="5084445" cy="6678295"/>
            <a:chOff x="4351566" y="537035"/>
            <a:chExt cx="5084445" cy="6678295"/>
          </a:xfrm>
        </p:grpSpPr>
        <p:sp>
          <p:nvSpPr>
            <p:cNvPr id="13" name="object 13"/>
            <p:cNvSpPr/>
            <p:nvPr/>
          </p:nvSpPr>
          <p:spPr>
            <a:xfrm>
              <a:off x="8437977" y="2208743"/>
              <a:ext cx="496570" cy="525145"/>
            </a:xfrm>
            <a:custGeom>
              <a:avLst/>
              <a:gdLst/>
              <a:ahLst/>
              <a:cxnLst/>
              <a:rect l="l" t="t" r="r" b="b"/>
              <a:pathLst>
                <a:path w="496570" h="525144">
                  <a:moveTo>
                    <a:pt x="329915" y="359842"/>
                  </a:moveTo>
                  <a:lnTo>
                    <a:pt x="298644" y="391955"/>
                  </a:lnTo>
                  <a:lnTo>
                    <a:pt x="268410" y="411427"/>
                  </a:lnTo>
                  <a:lnTo>
                    <a:pt x="245593" y="421059"/>
                  </a:lnTo>
                  <a:lnTo>
                    <a:pt x="236570" y="423647"/>
                  </a:lnTo>
                  <a:lnTo>
                    <a:pt x="221360" y="447157"/>
                  </a:lnTo>
                  <a:lnTo>
                    <a:pt x="180224" y="493094"/>
                  </a:lnTo>
                  <a:lnTo>
                    <a:pt x="119899" y="524572"/>
                  </a:lnTo>
                  <a:lnTo>
                    <a:pt x="47123" y="504702"/>
                  </a:lnTo>
                  <a:lnTo>
                    <a:pt x="1210" y="444903"/>
                  </a:lnTo>
                  <a:lnTo>
                    <a:pt x="0" y="388547"/>
                  </a:lnTo>
                  <a:lnTo>
                    <a:pt x="17980" y="346653"/>
                  </a:lnTo>
                  <a:lnTo>
                    <a:pt x="29643" y="330240"/>
                  </a:lnTo>
                  <a:lnTo>
                    <a:pt x="23955" y="316410"/>
                  </a:lnTo>
                  <a:lnTo>
                    <a:pt x="15611" y="279385"/>
                  </a:lnTo>
                  <a:lnTo>
                    <a:pt x="17688" y="225870"/>
                  </a:lnTo>
                  <a:lnTo>
                    <a:pt x="43265" y="162565"/>
                  </a:lnTo>
                  <a:lnTo>
                    <a:pt x="96434" y="114841"/>
                  </a:lnTo>
                  <a:lnTo>
                    <a:pt x="159228" y="95614"/>
                  </a:lnTo>
                  <a:lnTo>
                    <a:pt x="211603" y="92880"/>
                  </a:lnTo>
                  <a:lnTo>
                    <a:pt x="233516" y="94636"/>
                  </a:lnTo>
                  <a:lnTo>
                    <a:pt x="237397" y="87868"/>
                  </a:lnTo>
                  <a:lnTo>
                    <a:pt x="270988" y="52755"/>
                  </a:lnTo>
                  <a:lnTo>
                    <a:pt x="333098" y="30048"/>
                  </a:lnTo>
                  <a:lnTo>
                    <a:pt x="352946" y="29927"/>
                  </a:lnTo>
                  <a:lnTo>
                    <a:pt x="363620" y="32768"/>
                  </a:lnTo>
                  <a:lnTo>
                    <a:pt x="366803" y="34597"/>
                  </a:lnTo>
                  <a:lnTo>
                    <a:pt x="376336" y="25068"/>
                  </a:lnTo>
                  <a:lnTo>
                    <a:pt x="401462" y="7850"/>
                  </a:lnTo>
                  <a:lnTo>
                    <a:pt x="436968" y="0"/>
                  </a:lnTo>
                  <a:lnTo>
                    <a:pt x="477645" y="18572"/>
                  </a:lnTo>
                  <a:lnTo>
                    <a:pt x="496301" y="56278"/>
                  </a:lnTo>
                  <a:lnTo>
                    <a:pt x="483366" y="90551"/>
                  </a:lnTo>
                  <a:lnTo>
                    <a:pt x="460050" y="115462"/>
                  </a:lnTo>
                  <a:lnTo>
                    <a:pt x="447564" y="125083"/>
                  </a:lnTo>
                  <a:lnTo>
                    <a:pt x="447428" y="132774"/>
                  </a:lnTo>
                  <a:lnTo>
                    <a:pt x="438015" y="178307"/>
                  </a:lnTo>
                  <a:lnTo>
                    <a:pt x="401849" y="226473"/>
                  </a:lnTo>
                  <a:lnTo>
                    <a:pt x="363730" y="244781"/>
                  </a:lnTo>
                  <a:lnTo>
                    <a:pt x="357068" y="246285"/>
                  </a:lnTo>
                  <a:lnTo>
                    <a:pt x="358388" y="256647"/>
                  </a:lnTo>
                  <a:lnTo>
                    <a:pt x="358324" y="283381"/>
                  </a:lnTo>
                  <a:lnTo>
                    <a:pt x="350844" y="319956"/>
                  </a:lnTo>
                  <a:lnTo>
                    <a:pt x="329915" y="359842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88553" y="3246552"/>
              <a:ext cx="623570" cy="848360"/>
            </a:xfrm>
            <a:custGeom>
              <a:avLst/>
              <a:gdLst/>
              <a:ahLst/>
              <a:cxnLst/>
              <a:rect l="l" t="t" r="r" b="b"/>
              <a:pathLst>
                <a:path w="623570" h="848360">
                  <a:moveTo>
                    <a:pt x="486791" y="545521"/>
                  </a:moveTo>
                  <a:lnTo>
                    <a:pt x="452948" y="601316"/>
                  </a:lnTo>
                  <a:lnTo>
                    <a:pt x="416437" y="638841"/>
                  </a:lnTo>
                  <a:lnTo>
                    <a:pt x="387223" y="659977"/>
                  </a:lnTo>
                  <a:lnTo>
                    <a:pt x="375271" y="666604"/>
                  </a:lnTo>
                  <a:lnTo>
                    <a:pt x="361395" y="704935"/>
                  </a:lnTo>
                  <a:lnTo>
                    <a:pt x="318085" y="783572"/>
                  </a:lnTo>
                  <a:lnTo>
                    <a:pt x="242818" y="847982"/>
                  </a:lnTo>
                  <a:lnTo>
                    <a:pt x="133074" y="843630"/>
                  </a:lnTo>
                  <a:lnTo>
                    <a:pt x="48359" y="773837"/>
                  </a:lnTo>
                  <a:lnTo>
                    <a:pt x="28185" y="694289"/>
                  </a:lnTo>
                  <a:lnTo>
                    <a:pt x="39971" y="628971"/>
                  </a:lnTo>
                  <a:lnTo>
                    <a:pt x="51140" y="601869"/>
                  </a:lnTo>
                  <a:lnTo>
                    <a:pt x="38542" y="584112"/>
                  </a:lnTo>
                  <a:lnTo>
                    <a:pt x="14579" y="534323"/>
                  </a:lnTo>
                  <a:lnTo>
                    <a:pt x="0" y="457727"/>
                  </a:lnTo>
                  <a:lnTo>
                    <a:pt x="15550" y="359549"/>
                  </a:lnTo>
                  <a:lnTo>
                    <a:pt x="75344" y="274436"/>
                  </a:lnTo>
                  <a:lnTo>
                    <a:pt x="158124" y="226596"/>
                  </a:lnTo>
                  <a:lnTo>
                    <a:pt x="231527" y="205565"/>
                  </a:lnTo>
                  <a:lnTo>
                    <a:pt x="263187" y="200880"/>
                  </a:lnTo>
                  <a:lnTo>
                    <a:pt x="266476" y="190007"/>
                  </a:lnTo>
                  <a:lnTo>
                    <a:pt x="302628" y="129196"/>
                  </a:lnTo>
                  <a:lnTo>
                    <a:pt x="342050" y="96707"/>
                  </a:lnTo>
                  <a:lnTo>
                    <a:pt x="383298" y="76643"/>
                  </a:lnTo>
                  <a:lnTo>
                    <a:pt x="411414" y="69972"/>
                  </a:lnTo>
                  <a:lnTo>
                    <a:pt x="427486" y="70506"/>
                  </a:lnTo>
                  <a:lnTo>
                    <a:pt x="432601" y="72058"/>
                  </a:lnTo>
                  <a:lnTo>
                    <a:pt x="443004" y="55418"/>
                  </a:lnTo>
                  <a:lnTo>
                    <a:pt x="473007" y="22765"/>
                  </a:lnTo>
                  <a:lnTo>
                    <a:pt x="520805" y="0"/>
                  </a:lnTo>
                  <a:lnTo>
                    <a:pt x="584590" y="13024"/>
                  </a:lnTo>
                  <a:lnTo>
                    <a:pt x="623403" y="60403"/>
                  </a:lnTo>
                  <a:lnTo>
                    <a:pt x="616278" y="113258"/>
                  </a:lnTo>
                  <a:lnTo>
                    <a:pt x="591361" y="156231"/>
                  </a:lnTo>
                  <a:lnTo>
                    <a:pt x="576801" y="173968"/>
                  </a:lnTo>
                  <a:lnTo>
                    <a:pt x="579126" y="184924"/>
                  </a:lnTo>
                  <a:lnTo>
                    <a:pt x="582313" y="213352"/>
                  </a:lnTo>
                  <a:lnTo>
                    <a:pt x="580685" y="252598"/>
                  </a:lnTo>
                  <a:lnTo>
                    <a:pt x="568562" y="296004"/>
                  </a:lnTo>
                  <a:lnTo>
                    <a:pt x="545157" y="332770"/>
                  </a:lnTo>
                  <a:lnTo>
                    <a:pt x="518709" y="357406"/>
                  </a:lnTo>
                  <a:lnTo>
                    <a:pt x="497077" y="371225"/>
                  </a:lnTo>
                  <a:lnTo>
                    <a:pt x="488120" y="375539"/>
                  </a:lnTo>
                  <a:lnTo>
                    <a:pt x="493385" y="389807"/>
                  </a:lnTo>
                  <a:lnTo>
                    <a:pt x="502050" y="427751"/>
                  </a:lnTo>
                  <a:lnTo>
                    <a:pt x="503417" y="482085"/>
                  </a:lnTo>
                  <a:lnTo>
                    <a:pt x="486791" y="545521"/>
                  </a:lnTo>
                  <a:close/>
                </a:path>
              </a:pathLst>
            </a:custGeom>
            <a:solidFill>
              <a:srgbClr val="999999">
                <a:alpha val="8683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591680" y="6255034"/>
              <a:ext cx="508000" cy="960119"/>
            </a:xfrm>
            <a:custGeom>
              <a:avLst/>
              <a:gdLst/>
              <a:ahLst/>
              <a:cxnLst/>
              <a:rect l="l" t="t" r="r" b="b"/>
              <a:pathLst>
                <a:path w="508000" h="960120">
                  <a:moveTo>
                    <a:pt x="504664" y="506172"/>
                  </a:moveTo>
                  <a:lnTo>
                    <a:pt x="507870" y="572670"/>
                  </a:lnTo>
                  <a:lnTo>
                    <a:pt x="498398" y="625237"/>
                  </a:lnTo>
                  <a:lnTo>
                    <a:pt x="485747" y="659779"/>
                  </a:lnTo>
                  <a:lnTo>
                    <a:pt x="479418" y="672203"/>
                  </a:lnTo>
                  <a:lnTo>
                    <a:pt x="489549" y="712539"/>
                  </a:lnTo>
                  <a:lnTo>
                    <a:pt x="497780" y="803757"/>
                  </a:lnTo>
                  <a:lnTo>
                    <a:pt x="470866" y="901173"/>
                  </a:lnTo>
                  <a:lnTo>
                    <a:pt x="375563" y="960100"/>
                  </a:lnTo>
                  <a:lnTo>
                    <a:pt x="264096" y="949399"/>
                  </a:lnTo>
                  <a:lnTo>
                    <a:pt x="201652" y="893628"/>
                  </a:lnTo>
                  <a:lnTo>
                    <a:pt x="174358" y="831659"/>
                  </a:lnTo>
                  <a:lnTo>
                    <a:pt x="168342" y="802364"/>
                  </a:lnTo>
                  <a:lnTo>
                    <a:pt x="147556" y="794532"/>
                  </a:lnTo>
                  <a:lnTo>
                    <a:pt x="98885" y="766092"/>
                  </a:lnTo>
                  <a:lnTo>
                    <a:pt x="42857" y="709626"/>
                  </a:lnTo>
                  <a:lnTo>
                    <a:pt x="0" y="617717"/>
                  </a:lnTo>
                  <a:lnTo>
                    <a:pt x="2016" y="511618"/>
                  </a:lnTo>
                  <a:lnTo>
                    <a:pt x="44738" y="423930"/>
                  </a:lnTo>
                  <a:lnTo>
                    <a:pt x="94823" y="364267"/>
                  </a:lnTo>
                  <a:lnTo>
                    <a:pt x="118928" y="342243"/>
                  </a:lnTo>
                  <a:lnTo>
                    <a:pt x="115507" y="331170"/>
                  </a:lnTo>
                  <a:lnTo>
                    <a:pt x="110411" y="301625"/>
                  </a:lnTo>
                  <a:lnTo>
                    <a:pt x="111392" y="259113"/>
                  </a:lnTo>
                  <a:lnTo>
                    <a:pt x="126200" y="209144"/>
                  </a:lnTo>
                  <a:lnTo>
                    <a:pt x="149641" y="168643"/>
                  </a:lnTo>
                  <a:lnTo>
                    <a:pt x="169615" y="146960"/>
                  </a:lnTo>
                  <a:lnTo>
                    <a:pt x="183513" y="138243"/>
                  </a:lnTo>
                  <a:lnTo>
                    <a:pt x="188725" y="136638"/>
                  </a:lnTo>
                  <a:lnTo>
                    <a:pt x="188030" y="116629"/>
                  </a:lnTo>
                  <a:lnTo>
                    <a:pt x="194778" y="71895"/>
                  </a:lnTo>
                  <a:lnTo>
                    <a:pt x="222218" y="25373"/>
                  </a:lnTo>
                  <a:lnTo>
                    <a:pt x="283596" y="0"/>
                  </a:lnTo>
                  <a:lnTo>
                    <a:pt x="343454" y="17930"/>
                  </a:lnTo>
                  <a:lnTo>
                    <a:pt x="367580" y="66698"/>
                  </a:lnTo>
                  <a:lnTo>
                    <a:pt x="371022" y="117259"/>
                  </a:lnTo>
                  <a:lnTo>
                    <a:pt x="368826" y="140568"/>
                  </a:lnTo>
                  <a:lnTo>
                    <a:pt x="377042" y="148507"/>
                  </a:lnTo>
                  <a:lnTo>
                    <a:pt x="395956" y="170733"/>
                  </a:lnTo>
                  <a:lnTo>
                    <a:pt x="416968" y="204856"/>
                  </a:lnTo>
                  <a:lnTo>
                    <a:pt x="431477" y="248484"/>
                  </a:lnTo>
                  <a:lnTo>
                    <a:pt x="432656" y="292932"/>
                  </a:lnTo>
                  <a:lnTo>
                    <a:pt x="424341" y="328857"/>
                  </a:lnTo>
                  <a:lnTo>
                    <a:pt x="413929" y="352886"/>
                  </a:lnTo>
                  <a:lnTo>
                    <a:pt x="408815" y="361645"/>
                  </a:lnTo>
                  <a:lnTo>
                    <a:pt x="421408" y="370709"/>
                  </a:lnTo>
                  <a:lnTo>
                    <a:pt x="450383" y="397859"/>
                  </a:lnTo>
                  <a:lnTo>
                    <a:pt x="482536" y="443033"/>
                  </a:lnTo>
                  <a:lnTo>
                    <a:pt x="504664" y="506172"/>
                  </a:lnTo>
                  <a:close/>
                </a:path>
              </a:pathLst>
            </a:custGeom>
            <a:solidFill>
              <a:srgbClr val="999999">
                <a:alpha val="6710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716509" y="4869644"/>
              <a:ext cx="407034" cy="711835"/>
            </a:xfrm>
            <a:custGeom>
              <a:avLst/>
              <a:gdLst/>
              <a:ahLst/>
              <a:cxnLst/>
              <a:rect l="l" t="t" r="r" b="b"/>
              <a:pathLst>
                <a:path w="407034" h="711835">
                  <a:moveTo>
                    <a:pt x="390626" y="420264"/>
                  </a:moveTo>
                  <a:lnTo>
                    <a:pt x="375584" y="468739"/>
                  </a:lnTo>
                  <a:lnTo>
                    <a:pt x="355091" y="503928"/>
                  </a:lnTo>
                  <a:lnTo>
                    <a:pt x="337021" y="525375"/>
                  </a:lnTo>
                  <a:lnTo>
                    <a:pt x="329248" y="532626"/>
                  </a:lnTo>
                  <a:lnTo>
                    <a:pt x="325988" y="564164"/>
                  </a:lnTo>
                  <a:lnTo>
                    <a:pt x="308100" y="631659"/>
                  </a:lnTo>
                  <a:lnTo>
                    <a:pt x="263417" y="694429"/>
                  </a:lnTo>
                  <a:lnTo>
                    <a:pt x="179777" y="711795"/>
                  </a:lnTo>
                  <a:lnTo>
                    <a:pt x="102713" y="675064"/>
                  </a:lnTo>
                  <a:lnTo>
                    <a:pt x="72520" y="618827"/>
                  </a:lnTo>
                  <a:lnTo>
                    <a:pt x="69125" y="567316"/>
                  </a:lnTo>
                  <a:lnTo>
                    <a:pt x="72454" y="544761"/>
                  </a:lnTo>
                  <a:lnTo>
                    <a:pt x="59605" y="533730"/>
                  </a:lnTo>
                  <a:lnTo>
                    <a:pt x="32153" y="500665"/>
                  </a:lnTo>
                  <a:lnTo>
                    <a:pt x="6737" y="445603"/>
                  </a:lnTo>
                  <a:lnTo>
                    <a:pt x="0" y="368585"/>
                  </a:lnTo>
                  <a:lnTo>
                    <a:pt x="29109" y="293101"/>
                  </a:lnTo>
                  <a:lnTo>
                    <a:pt x="82580" y="241421"/>
                  </a:lnTo>
                  <a:lnTo>
                    <a:pt x="134018" y="211738"/>
                  </a:lnTo>
                  <a:lnTo>
                    <a:pt x="157029" y="202245"/>
                  </a:lnTo>
                  <a:lnTo>
                    <a:pt x="157465" y="193421"/>
                  </a:lnTo>
                  <a:lnTo>
                    <a:pt x="173306" y="140727"/>
                  </a:lnTo>
                  <a:lnTo>
                    <a:pt x="196944" y="108790"/>
                  </a:lnTo>
                  <a:lnTo>
                    <a:pt x="244261" y="75562"/>
                  </a:lnTo>
                  <a:lnTo>
                    <a:pt x="256490" y="72941"/>
                  </a:lnTo>
                  <a:lnTo>
                    <a:pt x="260643" y="73150"/>
                  </a:lnTo>
                  <a:lnTo>
                    <a:pt x="265362" y="58635"/>
                  </a:lnTo>
                  <a:lnTo>
                    <a:pt x="281861" y="28346"/>
                  </a:lnTo>
                  <a:lnTo>
                    <a:pt x="313649" y="2172"/>
                  </a:lnTo>
                  <a:lnTo>
                    <a:pt x="364237" y="0"/>
                  </a:lnTo>
                  <a:lnTo>
                    <a:pt x="402443" y="28452"/>
                  </a:lnTo>
                  <a:lnTo>
                    <a:pt x="407011" y="69681"/>
                  </a:lnTo>
                  <a:lnTo>
                    <a:pt x="396293" y="106800"/>
                  </a:lnTo>
                  <a:lnTo>
                    <a:pt x="388642" y="122926"/>
                  </a:lnTo>
                  <a:lnTo>
                    <a:pt x="392458" y="130756"/>
                  </a:lnTo>
                  <a:lnTo>
                    <a:pt x="400213" y="151611"/>
                  </a:lnTo>
                  <a:lnTo>
                    <a:pt x="406368" y="181535"/>
                  </a:lnTo>
                  <a:lnTo>
                    <a:pt x="405387" y="216574"/>
                  </a:lnTo>
                  <a:lnTo>
                    <a:pt x="394641" y="248724"/>
                  </a:lnTo>
                  <a:lnTo>
                    <a:pt x="379317" y="272292"/>
                  </a:lnTo>
                  <a:lnTo>
                    <a:pt x="365593" y="286791"/>
                  </a:lnTo>
                  <a:lnTo>
                    <a:pt x="359645" y="291733"/>
                  </a:lnTo>
                  <a:lnTo>
                    <a:pt x="366303" y="301509"/>
                  </a:lnTo>
                  <a:lnTo>
                    <a:pt x="379981" y="328515"/>
                  </a:lnTo>
                  <a:lnTo>
                    <a:pt x="391237" y="369262"/>
                  </a:lnTo>
                  <a:lnTo>
                    <a:pt x="390626" y="420264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189174" y="3368957"/>
              <a:ext cx="227965" cy="198755"/>
            </a:xfrm>
            <a:custGeom>
              <a:avLst/>
              <a:gdLst/>
              <a:ahLst/>
              <a:cxnLst/>
              <a:rect l="l" t="t" r="r" b="b"/>
              <a:pathLst>
                <a:path w="227965" h="198754">
                  <a:moveTo>
                    <a:pt x="0" y="171129"/>
                  </a:moveTo>
                  <a:lnTo>
                    <a:pt x="112967" y="0"/>
                  </a:lnTo>
                  <a:lnTo>
                    <a:pt x="227612" y="198531"/>
                  </a:lnTo>
                  <a:lnTo>
                    <a:pt x="0" y="17112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189174" y="3368957"/>
              <a:ext cx="227965" cy="198755"/>
            </a:xfrm>
            <a:custGeom>
              <a:avLst/>
              <a:gdLst/>
              <a:ahLst/>
              <a:cxnLst/>
              <a:rect l="l" t="t" r="r" b="b"/>
              <a:pathLst>
                <a:path w="227965" h="198754">
                  <a:moveTo>
                    <a:pt x="112967" y="0"/>
                  </a:moveTo>
                  <a:lnTo>
                    <a:pt x="227612" y="198531"/>
                  </a:lnTo>
                  <a:lnTo>
                    <a:pt x="0" y="171129"/>
                  </a:lnTo>
                  <a:lnTo>
                    <a:pt x="112967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786804" y="1822398"/>
              <a:ext cx="2644775" cy="2063114"/>
            </a:xfrm>
            <a:custGeom>
              <a:avLst/>
              <a:gdLst/>
              <a:ahLst/>
              <a:cxnLst/>
              <a:rect l="l" t="t" r="r" b="b"/>
              <a:pathLst>
                <a:path w="2644775" h="2063114">
                  <a:moveTo>
                    <a:pt x="52793" y="20993"/>
                  </a:moveTo>
                  <a:lnTo>
                    <a:pt x="20993" y="0"/>
                  </a:lnTo>
                  <a:lnTo>
                    <a:pt x="0" y="31800"/>
                  </a:lnTo>
                  <a:lnTo>
                    <a:pt x="31800" y="52793"/>
                  </a:lnTo>
                  <a:lnTo>
                    <a:pt x="52793" y="20993"/>
                  </a:lnTo>
                  <a:close/>
                </a:path>
                <a:path w="2644775" h="2063114">
                  <a:moveTo>
                    <a:pt x="116382" y="62966"/>
                  </a:moveTo>
                  <a:lnTo>
                    <a:pt x="84594" y="41986"/>
                  </a:lnTo>
                  <a:lnTo>
                    <a:pt x="63601" y="73774"/>
                  </a:lnTo>
                  <a:lnTo>
                    <a:pt x="95402" y="94767"/>
                  </a:lnTo>
                  <a:lnTo>
                    <a:pt x="116382" y="62966"/>
                  </a:lnTo>
                  <a:close/>
                </a:path>
                <a:path w="2644775" h="2063114">
                  <a:moveTo>
                    <a:pt x="179984" y="104952"/>
                  </a:moveTo>
                  <a:lnTo>
                    <a:pt x="148183" y="83959"/>
                  </a:lnTo>
                  <a:lnTo>
                    <a:pt x="127190" y="115760"/>
                  </a:lnTo>
                  <a:lnTo>
                    <a:pt x="158991" y="136753"/>
                  </a:lnTo>
                  <a:lnTo>
                    <a:pt x="179984" y="104952"/>
                  </a:lnTo>
                  <a:close/>
                </a:path>
                <a:path w="2644775" h="2063114">
                  <a:moveTo>
                    <a:pt x="243573" y="146926"/>
                  </a:moveTo>
                  <a:lnTo>
                    <a:pt x="211772" y="125945"/>
                  </a:lnTo>
                  <a:lnTo>
                    <a:pt x="190792" y="157734"/>
                  </a:lnTo>
                  <a:lnTo>
                    <a:pt x="222580" y="178727"/>
                  </a:lnTo>
                  <a:lnTo>
                    <a:pt x="243573" y="146926"/>
                  </a:lnTo>
                  <a:close/>
                </a:path>
                <a:path w="2644775" h="2063114">
                  <a:moveTo>
                    <a:pt x="307162" y="188912"/>
                  </a:moveTo>
                  <a:lnTo>
                    <a:pt x="275374" y="167919"/>
                  </a:lnTo>
                  <a:lnTo>
                    <a:pt x="254381" y="199720"/>
                  </a:lnTo>
                  <a:lnTo>
                    <a:pt x="286181" y="220713"/>
                  </a:lnTo>
                  <a:lnTo>
                    <a:pt x="307162" y="188912"/>
                  </a:lnTo>
                  <a:close/>
                </a:path>
                <a:path w="2644775" h="2063114">
                  <a:moveTo>
                    <a:pt x="370763" y="230886"/>
                  </a:moveTo>
                  <a:lnTo>
                    <a:pt x="338963" y="209905"/>
                  </a:lnTo>
                  <a:lnTo>
                    <a:pt x="317969" y="241693"/>
                  </a:lnTo>
                  <a:lnTo>
                    <a:pt x="349770" y="262686"/>
                  </a:lnTo>
                  <a:lnTo>
                    <a:pt x="370763" y="230886"/>
                  </a:lnTo>
                  <a:close/>
                </a:path>
                <a:path w="2644775" h="2063114">
                  <a:moveTo>
                    <a:pt x="434352" y="272872"/>
                  </a:moveTo>
                  <a:lnTo>
                    <a:pt x="402551" y="251879"/>
                  </a:lnTo>
                  <a:lnTo>
                    <a:pt x="381571" y="283679"/>
                  </a:lnTo>
                  <a:lnTo>
                    <a:pt x="413359" y="304673"/>
                  </a:lnTo>
                  <a:lnTo>
                    <a:pt x="434352" y="272872"/>
                  </a:lnTo>
                  <a:close/>
                </a:path>
                <a:path w="2644775" h="2063114">
                  <a:moveTo>
                    <a:pt x="497941" y="314845"/>
                  </a:moveTo>
                  <a:lnTo>
                    <a:pt x="466153" y="293865"/>
                  </a:lnTo>
                  <a:lnTo>
                    <a:pt x="445160" y="325653"/>
                  </a:lnTo>
                  <a:lnTo>
                    <a:pt x="476961" y="346646"/>
                  </a:lnTo>
                  <a:lnTo>
                    <a:pt x="497941" y="314845"/>
                  </a:lnTo>
                  <a:close/>
                </a:path>
                <a:path w="2644775" h="2063114">
                  <a:moveTo>
                    <a:pt x="561543" y="356831"/>
                  </a:moveTo>
                  <a:lnTo>
                    <a:pt x="529742" y="335838"/>
                  </a:lnTo>
                  <a:lnTo>
                    <a:pt x="508749" y="367639"/>
                  </a:lnTo>
                  <a:lnTo>
                    <a:pt x="540550" y="388632"/>
                  </a:lnTo>
                  <a:lnTo>
                    <a:pt x="561543" y="356831"/>
                  </a:lnTo>
                  <a:close/>
                </a:path>
                <a:path w="2644775" h="2063114">
                  <a:moveTo>
                    <a:pt x="625132" y="398805"/>
                  </a:moveTo>
                  <a:lnTo>
                    <a:pt x="593331" y="377825"/>
                  </a:lnTo>
                  <a:lnTo>
                    <a:pt x="572350" y="409613"/>
                  </a:lnTo>
                  <a:lnTo>
                    <a:pt x="604139" y="430606"/>
                  </a:lnTo>
                  <a:lnTo>
                    <a:pt x="625132" y="398805"/>
                  </a:lnTo>
                  <a:close/>
                </a:path>
                <a:path w="2644775" h="2063114">
                  <a:moveTo>
                    <a:pt x="688721" y="440791"/>
                  </a:moveTo>
                  <a:lnTo>
                    <a:pt x="656932" y="419798"/>
                  </a:lnTo>
                  <a:lnTo>
                    <a:pt x="635939" y="451599"/>
                  </a:lnTo>
                  <a:lnTo>
                    <a:pt x="667740" y="472592"/>
                  </a:lnTo>
                  <a:lnTo>
                    <a:pt x="688721" y="440791"/>
                  </a:lnTo>
                  <a:close/>
                </a:path>
                <a:path w="2644775" h="2063114">
                  <a:moveTo>
                    <a:pt x="752322" y="482777"/>
                  </a:moveTo>
                  <a:lnTo>
                    <a:pt x="720521" y="461784"/>
                  </a:lnTo>
                  <a:lnTo>
                    <a:pt x="699528" y="493572"/>
                  </a:lnTo>
                  <a:lnTo>
                    <a:pt x="731329" y="514565"/>
                  </a:lnTo>
                  <a:lnTo>
                    <a:pt x="752322" y="482777"/>
                  </a:lnTo>
                  <a:close/>
                </a:path>
                <a:path w="2644775" h="2063114">
                  <a:moveTo>
                    <a:pt x="815911" y="524751"/>
                  </a:moveTo>
                  <a:lnTo>
                    <a:pt x="784123" y="503758"/>
                  </a:lnTo>
                  <a:lnTo>
                    <a:pt x="763130" y="535559"/>
                  </a:lnTo>
                  <a:lnTo>
                    <a:pt x="794918" y="556552"/>
                  </a:lnTo>
                  <a:lnTo>
                    <a:pt x="815911" y="524751"/>
                  </a:lnTo>
                  <a:close/>
                </a:path>
                <a:path w="2644775" h="2063114">
                  <a:moveTo>
                    <a:pt x="879513" y="566737"/>
                  </a:moveTo>
                  <a:lnTo>
                    <a:pt x="847712" y="545744"/>
                  </a:lnTo>
                  <a:lnTo>
                    <a:pt x="826719" y="577532"/>
                  </a:lnTo>
                  <a:lnTo>
                    <a:pt x="858520" y="598525"/>
                  </a:lnTo>
                  <a:lnTo>
                    <a:pt x="879513" y="566737"/>
                  </a:lnTo>
                  <a:close/>
                </a:path>
                <a:path w="2644775" h="2063114">
                  <a:moveTo>
                    <a:pt x="943102" y="608711"/>
                  </a:moveTo>
                  <a:lnTo>
                    <a:pt x="911301" y="587717"/>
                  </a:lnTo>
                  <a:lnTo>
                    <a:pt x="890308" y="619518"/>
                  </a:lnTo>
                  <a:lnTo>
                    <a:pt x="922108" y="640511"/>
                  </a:lnTo>
                  <a:lnTo>
                    <a:pt x="943102" y="608711"/>
                  </a:lnTo>
                  <a:close/>
                </a:path>
                <a:path w="2644775" h="2063114">
                  <a:moveTo>
                    <a:pt x="1006690" y="650697"/>
                  </a:moveTo>
                  <a:lnTo>
                    <a:pt x="974902" y="629704"/>
                  </a:lnTo>
                  <a:lnTo>
                    <a:pt x="953909" y="661492"/>
                  </a:lnTo>
                  <a:lnTo>
                    <a:pt x="985710" y="682485"/>
                  </a:lnTo>
                  <a:lnTo>
                    <a:pt x="1006690" y="650697"/>
                  </a:lnTo>
                  <a:close/>
                </a:path>
                <a:path w="2644775" h="2063114">
                  <a:moveTo>
                    <a:pt x="1070292" y="692670"/>
                  </a:moveTo>
                  <a:lnTo>
                    <a:pt x="1038491" y="671677"/>
                  </a:lnTo>
                  <a:lnTo>
                    <a:pt x="1017498" y="703478"/>
                  </a:lnTo>
                  <a:lnTo>
                    <a:pt x="1049299" y="724471"/>
                  </a:lnTo>
                  <a:lnTo>
                    <a:pt x="1070292" y="692670"/>
                  </a:lnTo>
                  <a:close/>
                </a:path>
                <a:path w="2644775" h="2063114">
                  <a:moveTo>
                    <a:pt x="1133881" y="734656"/>
                  </a:moveTo>
                  <a:lnTo>
                    <a:pt x="1102080" y="713663"/>
                  </a:lnTo>
                  <a:lnTo>
                    <a:pt x="1081100" y="745451"/>
                  </a:lnTo>
                  <a:lnTo>
                    <a:pt x="1112888" y="766445"/>
                  </a:lnTo>
                  <a:lnTo>
                    <a:pt x="1133881" y="734656"/>
                  </a:lnTo>
                  <a:close/>
                </a:path>
                <a:path w="2644775" h="2063114">
                  <a:moveTo>
                    <a:pt x="1197470" y="776630"/>
                  </a:moveTo>
                  <a:lnTo>
                    <a:pt x="1165682" y="755637"/>
                  </a:lnTo>
                  <a:lnTo>
                    <a:pt x="1144689" y="787438"/>
                  </a:lnTo>
                  <a:lnTo>
                    <a:pt x="1176489" y="808431"/>
                  </a:lnTo>
                  <a:lnTo>
                    <a:pt x="1197470" y="776630"/>
                  </a:lnTo>
                  <a:close/>
                </a:path>
                <a:path w="2644775" h="2063114">
                  <a:moveTo>
                    <a:pt x="1261071" y="818616"/>
                  </a:moveTo>
                  <a:lnTo>
                    <a:pt x="1229271" y="797623"/>
                  </a:lnTo>
                  <a:lnTo>
                    <a:pt x="1208278" y="829411"/>
                  </a:lnTo>
                  <a:lnTo>
                    <a:pt x="1240078" y="850404"/>
                  </a:lnTo>
                  <a:lnTo>
                    <a:pt x="1261071" y="818616"/>
                  </a:lnTo>
                  <a:close/>
                </a:path>
                <a:path w="2644775" h="2063114">
                  <a:moveTo>
                    <a:pt x="1324660" y="860590"/>
                  </a:moveTo>
                  <a:lnTo>
                    <a:pt x="1292860" y="839597"/>
                  </a:lnTo>
                  <a:lnTo>
                    <a:pt x="1271879" y="871397"/>
                  </a:lnTo>
                  <a:lnTo>
                    <a:pt x="1303667" y="892390"/>
                  </a:lnTo>
                  <a:lnTo>
                    <a:pt x="1324660" y="860590"/>
                  </a:lnTo>
                  <a:close/>
                </a:path>
                <a:path w="2644775" h="2063114">
                  <a:moveTo>
                    <a:pt x="1388249" y="902576"/>
                  </a:moveTo>
                  <a:lnTo>
                    <a:pt x="1356461" y="881583"/>
                  </a:lnTo>
                  <a:lnTo>
                    <a:pt x="1335468" y="913371"/>
                  </a:lnTo>
                  <a:lnTo>
                    <a:pt x="1367269" y="934364"/>
                  </a:lnTo>
                  <a:lnTo>
                    <a:pt x="1388249" y="902576"/>
                  </a:lnTo>
                  <a:close/>
                </a:path>
                <a:path w="2644775" h="2063114">
                  <a:moveTo>
                    <a:pt x="1451851" y="944549"/>
                  </a:moveTo>
                  <a:lnTo>
                    <a:pt x="1420050" y="923556"/>
                  </a:lnTo>
                  <a:lnTo>
                    <a:pt x="1399057" y="955357"/>
                  </a:lnTo>
                  <a:lnTo>
                    <a:pt x="1430858" y="976350"/>
                  </a:lnTo>
                  <a:lnTo>
                    <a:pt x="1451851" y="944549"/>
                  </a:lnTo>
                  <a:close/>
                </a:path>
                <a:path w="2644775" h="2063114">
                  <a:moveTo>
                    <a:pt x="1515440" y="986536"/>
                  </a:moveTo>
                  <a:lnTo>
                    <a:pt x="1483639" y="965542"/>
                  </a:lnTo>
                  <a:lnTo>
                    <a:pt x="1462659" y="997343"/>
                  </a:lnTo>
                  <a:lnTo>
                    <a:pt x="1494447" y="1018324"/>
                  </a:lnTo>
                  <a:lnTo>
                    <a:pt x="1515440" y="986536"/>
                  </a:lnTo>
                  <a:close/>
                </a:path>
                <a:path w="2644775" h="2063114">
                  <a:moveTo>
                    <a:pt x="1579029" y="1028509"/>
                  </a:moveTo>
                  <a:lnTo>
                    <a:pt x="1547241" y="1007516"/>
                  </a:lnTo>
                  <a:lnTo>
                    <a:pt x="1526247" y="1039317"/>
                  </a:lnTo>
                  <a:lnTo>
                    <a:pt x="1558048" y="1060310"/>
                  </a:lnTo>
                  <a:lnTo>
                    <a:pt x="1579029" y="1028509"/>
                  </a:lnTo>
                  <a:close/>
                </a:path>
                <a:path w="2644775" h="2063114">
                  <a:moveTo>
                    <a:pt x="1642630" y="1070495"/>
                  </a:moveTo>
                  <a:lnTo>
                    <a:pt x="1610829" y="1049502"/>
                  </a:lnTo>
                  <a:lnTo>
                    <a:pt x="1589836" y="1081303"/>
                  </a:lnTo>
                  <a:lnTo>
                    <a:pt x="1621637" y="1102283"/>
                  </a:lnTo>
                  <a:lnTo>
                    <a:pt x="1642630" y="1070495"/>
                  </a:lnTo>
                  <a:close/>
                </a:path>
                <a:path w="2644775" h="2063114">
                  <a:moveTo>
                    <a:pt x="1706219" y="1112469"/>
                  </a:moveTo>
                  <a:lnTo>
                    <a:pt x="1674431" y="1091476"/>
                  </a:lnTo>
                  <a:lnTo>
                    <a:pt x="1653438" y="1123276"/>
                  </a:lnTo>
                  <a:lnTo>
                    <a:pt x="1685226" y="1144270"/>
                  </a:lnTo>
                  <a:lnTo>
                    <a:pt x="1706219" y="1112469"/>
                  </a:lnTo>
                  <a:close/>
                </a:path>
                <a:path w="2644775" h="2063114">
                  <a:moveTo>
                    <a:pt x="1769821" y="1154455"/>
                  </a:moveTo>
                  <a:lnTo>
                    <a:pt x="1738020" y="1133462"/>
                  </a:lnTo>
                  <a:lnTo>
                    <a:pt x="1717027" y="1165263"/>
                  </a:lnTo>
                  <a:lnTo>
                    <a:pt x="1748828" y="1186243"/>
                  </a:lnTo>
                  <a:lnTo>
                    <a:pt x="1769821" y="1154455"/>
                  </a:lnTo>
                  <a:close/>
                </a:path>
                <a:path w="2644775" h="2063114">
                  <a:moveTo>
                    <a:pt x="1833410" y="1196428"/>
                  </a:moveTo>
                  <a:lnTo>
                    <a:pt x="1801609" y="1175435"/>
                  </a:lnTo>
                  <a:lnTo>
                    <a:pt x="1780616" y="1207236"/>
                  </a:lnTo>
                  <a:lnTo>
                    <a:pt x="1812417" y="1228229"/>
                  </a:lnTo>
                  <a:lnTo>
                    <a:pt x="1833410" y="1196428"/>
                  </a:lnTo>
                  <a:close/>
                </a:path>
                <a:path w="2644775" h="2063114">
                  <a:moveTo>
                    <a:pt x="1896999" y="1238415"/>
                  </a:moveTo>
                  <a:lnTo>
                    <a:pt x="1865210" y="1217422"/>
                  </a:lnTo>
                  <a:lnTo>
                    <a:pt x="1844217" y="1249222"/>
                  </a:lnTo>
                  <a:lnTo>
                    <a:pt x="1876018" y="1270203"/>
                  </a:lnTo>
                  <a:lnTo>
                    <a:pt x="1896999" y="1238415"/>
                  </a:lnTo>
                  <a:close/>
                </a:path>
                <a:path w="2644775" h="2063114">
                  <a:moveTo>
                    <a:pt x="1960600" y="1280388"/>
                  </a:moveTo>
                  <a:lnTo>
                    <a:pt x="1928799" y="1259395"/>
                  </a:lnTo>
                  <a:lnTo>
                    <a:pt x="1907806" y="1291196"/>
                  </a:lnTo>
                  <a:lnTo>
                    <a:pt x="1939607" y="1312189"/>
                  </a:lnTo>
                  <a:lnTo>
                    <a:pt x="1960600" y="1280388"/>
                  </a:lnTo>
                  <a:close/>
                </a:path>
                <a:path w="2644775" h="2063114">
                  <a:moveTo>
                    <a:pt x="2024189" y="1322374"/>
                  </a:moveTo>
                  <a:lnTo>
                    <a:pt x="1992388" y="1301381"/>
                  </a:lnTo>
                  <a:lnTo>
                    <a:pt x="1971408" y="1333182"/>
                  </a:lnTo>
                  <a:lnTo>
                    <a:pt x="2003196" y="1354162"/>
                  </a:lnTo>
                  <a:lnTo>
                    <a:pt x="2024189" y="1322374"/>
                  </a:lnTo>
                  <a:close/>
                </a:path>
                <a:path w="2644775" h="2063114">
                  <a:moveTo>
                    <a:pt x="2087778" y="1364348"/>
                  </a:moveTo>
                  <a:lnTo>
                    <a:pt x="2055990" y="1343355"/>
                  </a:lnTo>
                  <a:lnTo>
                    <a:pt x="2034997" y="1375156"/>
                  </a:lnTo>
                  <a:lnTo>
                    <a:pt x="2066798" y="1396149"/>
                  </a:lnTo>
                  <a:lnTo>
                    <a:pt x="2087778" y="1364348"/>
                  </a:lnTo>
                  <a:close/>
                </a:path>
                <a:path w="2644775" h="2063114">
                  <a:moveTo>
                    <a:pt x="2151380" y="1406334"/>
                  </a:moveTo>
                  <a:lnTo>
                    <a:pt x="2119579" y="1385341"/>
                  </a:lnTo>
                  <a:lnTo>
                    <a:pt x="2098586" y="1417142"/>
                  </a:lnTo>
                  <a:lnTo>
                    <a:pt x="2130387" y="1438122"/>
                  </a:lnTo>
                  <a:lnTo>
                    <a:pt x="2151380" y="1406334"/>
                  </a:lnTo>
                  <a:close/>
                </a:path>
                <a:path w="2644775" h="2063114">
                  <a:moveTo>
                    <a:pt x="2214969" y="1448308"/>
                  </a:moveTo>
                  <a:lnTo>
                    <a:pt x="2183168" y="1427314"/>
                  </a:lnTo>
                  <a:lnTo>
                    <a:pt x="2162187" y="1459115"/>
                  </a:lnTo>
                  <a:lnTo>
                    <a:pt x="2193975" y="1480108"/>
                  </a:lnTo>
                  <a:lnTo>
                    <a:pt x="2214969" y="1448308"/>
                  </a:lnTo>
                  <a:close/>
                </a:path>
                <a:path w="2644775" h="2063114">
                  <a:moveTo>
                    <a:pt x="2278557" y="1490294"/>
                  </a:moveTo>
                  <a:lnTo>
                    <a:pt x="2246769" y="1469301"/>
                  </a:lnTo>
                  <a:lnTo>
                    <a:pt x="2225776" y="1501101"/>
                  </a:lnTo>
                  <a:lnTo>
                    <a:pt x="2257577" y="1522082"/>
                  </a:lnTo>
                  <a:lnTo>
                    <a:pt x="2278557" y="1490294"/>
                  </a:lnTo>
                  <a:close/>
                </a:path>
                <a:path w="2644775" h="2063114">
                  <a:moveTo>
                    <a:pt x="2342159" y="1532267"/>
                  </a:moveTo>
                  <a:lnTo>
                    <a:pt x="2310358" y="1511274"/>
                  </a:lnTo>
                  <a:lnTo>
                    <a:pt x="2289365" y="1543075"/>
                  </a:lnTo>
                  <a:lnTo>
                    <a:pt x="2321166" y="1564068"/>
                  </a:lnTo>
                  <a:lnTo>
                    <a:pt x="2342159" y="1532267"/>
                  </a:lnTo>
                  <a:close/>
                </a:path>
                <a:path w="2644775" h="2063114">
                  <a:moveTo>
                    <a:pt x="2405748" y="1574253"/>
                  </a:moveTo>
                  <a:lnTo>
                    <a:pt x="2373947" y="1553260"/>
                  </a:lnTo>
                  <a:lnTo>
                    <a:pt x="2352967" y="1585061"/>
                  </a:lnTo>
                  <a:lnTo>
                    <a:pt x="2384755" y="1606042"/>
                  </a:lnTo>
                  <a:lnTo>
                    <a:pt x="2405748" y="1574253"/>
                  </a:lnTo>
                  <a:close/>
                </a:path>
                <a:path w="2644775" h="2063114">
                  <a:moveTo>
                    <a:pt x="2414841" y="2063076"/>
                  </a:moveTo>
                  <a:lnTo>
                    <a:pt x="2297569" y="1866074"/>
                  </a:lnTo>
                  <a:lnTo>
                    <a:pt x="2186876" y="2038692"/>
                  </a:lnTo>
                  <a:lnTo>
                    <a:pt x="2414841" y="2063076"/>
                  </a:lnTo>
                  <a:close/>
                </a:path>
                <a:path w="2644775" h="2063114">
                  <a:moveTo>
                    <a:pt x="2469337" y="1616227"/>
                  </a:moveTo>
                  <a:lnTo>
                    <a:pt x="2437549" y="1595234"/>
                  </a:lnTo>
                  <a:lnTo>
                    <a:pt x="2416556" y="1627035"/>
                  </a:lnTo>
                  <a:lnTo>
                    <a:pt x="2448356" y="1648028"/>
                  </a:lnTo>
                  <a:lnTo>
                    <a:pt x="2469337" y="1616227"/>
                  </a:lnTo>
                  <a:close/>
                </a:path>
                <a:path w="2644775" h="2063114">
                  <a:moveTo>
                    <a:pt x="2532938" y="1658213"/>
                  </a:moveTo>
                  <a:lnTo>
                    <a:pt x="2501138" y="1637220"/>
                  </a:lnTo>
                  <a:lnTo>
                    <a:pt x="2480145" y="1669021"/>
                  </a:lnTo>
                  <a:lnTo>
                    <a:pt x="2511945" y="1690001"/>
                  </a:lnTo>
                  <a:lnTo>
                    <a:pt x="2532938" y="1658213"/>
                  </a:lnTo>
                  <a:close/>
                </a:path>
                <a:path w="2644775" h="2063114">
                  <a:moveTo>
                    <a:pt x="2596527" y="1700187"/>
                  </a:moveTo>
                  <a:lnTo>
                    <a:pt x="2564739" y="1679194"/>
                  </a:lnTo>
                  <a:lnTo>
                    <a:pt x="2543746" y="1710994"/>
                  </a:lnTo>
                  <a:lnTo>
                    <a:pt x="2575534" y="1731987"/>
                  </a:lnTo>
                  <a:lnTo>
                    <a:pt x="2596527" y="1700187"/>
                  </a:lnTo>
                  <a:close/>
                </a:path>
                <a:path w="2644775" h="2063114">
                  <a:moveTo>
                    <a:pt x="2644229" y="1731670"/>
                  </a:moveTo>
                  <a:lnTo>
                    <a:pt x="2628328" y="1721180"/>
                  </a:lnTo>
                  <a:lnTo>
                    <a:pt x="2607335" y="1752981"/>
                  </a:lnTo>
                  <a:lnTo>
                    <a:pt x="2623235" y="1763471"/>
                  </a:lnTo>
                  <a:lnTo>
                    <a:pt x="2644229" y="1731670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973691" y="3688470"/>
              <a:ext cx="227965" cy="197485"/>
            </a:xfrm>
            <a:custGeom>
              <a:avLst/>
              <a:gdLst/>
              <a:ahLst/>
              <a:cxnLst/>
              <a:rect l="l" t="t" r="r" b="b"/>
              <a:pathLst>
                <a:path w="227965" h="197485">
                  <a:moveTo>
                    <a:pt x="110687" y="0"/>
                  </a:moveTo>
                  <a:lnTo>
                    <a:pt x="227956" y="196993"/>
                  </a:lnTo>
                  <a:lnTo>
                    <a:pt x="0" y="172612"/>
                  </a:lnTo>
                  <a:lnTo>
                    <a:pt x="110687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573228" y="2190559"/>
              <a:ext cx="2618740" cy="1697989"/>
            </a:xfrm>
            <a:custGeom>
              <a:avLst/>
              <a:gdLst/>
              <a:ahLst/>
              <a:cxnLst/>
              <a:rect l="l" t="t" r="r" b="b"/>
              <a:pathLst>
                <a:path w="2618740" h="1697989">
                  <a:moveTo>
                    <a:pt x="52641" y="20574"/>
                  </a:moveTo>
                  <a:lnTo>
                    <a:pt x="20574" y="0"/>
                  </a:lnTo>
                  <a:lnTo>
                    <a:pt x="0" y="32080"/>
                  </a:lnTo>
                  <a:lnTo>
                    <a:pt x="32080" y="52641"/>
                  </a:lnTo>
                  <a:lnTo>
                    <a:pt x="52641" y="20574"/>
                  </a:lnTo>
                  <a:close/>
                </a:path>
                <a:path w="2618740" h="1697989">
                  <a:moveTo>
                    <a:pt x="116789" y="61696"/>
                  </a:moveTo>
                  <a:lnTo>
                    <a:pt x="84709" y="41135"/>
                  </a:lnTo>
                  <a:lnTo>
                    <a:pt x="64147" y="73202"/>
                  </a:lnTo>
                  <a:lnTo>
                    <a:pt x="96215" y="93776"/>
                  </a:lnTo>
                  <a:lnTo>
                    <a:pt x="116789" y="61696"/>
                  </a:lnTo>
                  <a:close/>
                </a:path>
                <a:path w="2618740" h="1697989">
                  <a:moveTo>
                    <a:pt x="180924" y="102831"/>
                  </a:moveTo>
                  <a:lnTo>
                    <a:pt x="148856" y="82270"/>
                  </a:lnTo>
                  <a:lnTo>
                    <a:pt x="128295" y="114338"/>
                  </a:lnTo>
                  <a:lnTo>
                    <a:pt x="160362" y="134912"/>
                  </a:lnTo>
                  <a:lnTo>
                    <a:pt x="180924" y="102831"/>
                  </a:lnTo>
                  <a:close/>
                </a:path>
                <a:path w="2618740" h="1697989">
                  <a:moveTo>
                    <a:pt x="245071" y="143967"/>
                  </a:moveTo>
                  <a:lnTo>
                    <a:pt x="213004" y="123405"/>
                  </a:lnTo>
                  <a:lnTo>
                    <a:pt x="192430" y="155473"/>
                  </a:lnTo>
                  <a:lnTo>
                    <a:pt x="224510" y="176034"/>
                  </a:lnTo>
                  <a:lnTo>
                    <a:pt x="245071" y="143967"/>
                  </a:lnTo>
                  <a:close/>
                </a:path>
                <a:path w="2618740" h="1697989">
                  <a:moveTo>
                    <a:pt x="309219" y="185102"/>
                  </a:moveTo>
                  <a:lnTo>
                    <a:pt x="277152" y="164528"/>
                  </a:lnTo>
                  <a:lnTo>
                    <a:pt x="256578" y="196608"/>
                  </a:lnTo>
                  <a:lnTo>
                    <a:pt x="288658" y="217170"/>
                  </a:lnTo>
                  <a:lnTo>
                    <a:pt x="309219" y="185102"/>
                  </a:lnTo>
                  <a:close/>
                </a:path>
                <a:path w="2618740" h="1697989">
                  <a:moveTo>
                    <a:pt x="373367" y="226237"/>
                  </a:moveTo>
                  <a:lnTo>
                    <a:pt x="341287" y="205663"/>
                  </a:lnTo>
                  <a:lnTo>
                    <a:pt x="320725" y="237744"/>
                  </a:lnTo>
                  <a:lnTo>
                    <a:pt x="352793" y="258305"/>
                  </a:lnTo>
                  <a:lnTo>
                    <a:pt x="373367" y="226237"/>
                  </a:lnTo>
                  <a:close/>
                </a:path>
                <a:path w="2618740" h="1697989">
                  <a:moveTo>
                    <a:pt x="437515" y="267360"/>
                  </a:moveTo>
                  <a:lnTo>
                    <a:pt x="405434" y="246799"/>
                  </a:lnTo>
                  <a:lnTo>
                    <a:pt x="384873" y="278866"/>
                  </a:lnTo>
                  <a:lnTo>
                    <a:pt x="416941" y="299440"/>
                  </a:lnTo>
                  <a:lnTo>
                    <a:pt x="437515" y="267360"/>
                  </a:lnTo>
                  <a:close/>
                </a:path>
                <a:path w="2618740" h="1697989">
                  <a:moveTo>
                    <a:pt x="501650" y="308495"/>
                  </a:moveTo>
                  <a:lnTo>
                    <a:pt x="469582" y="287934"/>
                  </a:lnTo>
                  <a:lnTo>
                    <a:pt x="449021" y="320001"/>
                  </a:lnTo>
                  <a:lnTo>
                    <a:pt x="481088" y="340575"/>
                  </a:lnTo>
                  <a:lnTo>
                    <a:pt x="501650" y="308495"/>
                  </a:lnTo>
                  <a:close/>
                </a:path>
                <a:path w="2618740" h="1697989">
                  <a:moveTo>
                    <a:pt x="565797" y="349631"/>
                  </a:moveTo>
                  <a:lnTo>
                    <a:pt x="533730" y="329069"/>
                  </a:lnTo>
                  <a:lnTo>
                    <a:pt x="513156" y="361137"/>
                  </a:lnTo>
                  <a:lnTo>
                    <a:pt x="545236" y="381698"/>
                  </a:lnTo>
                  <a:lnTo>
                    <a:pt x="565797" y="349631"/>
                  </a:lnTo>
                  <a:close/>
                </a:path>
                <a:path w="2618740" h="1697989">
                  <a:moveTo>
                    <a:pt x="629945" y="390766"/>
                  </a:moveTo>
                  <a:lnTo>
                    <a:pt x="597865" y="370192"/>
                  </a:lnTo>
                  <a:lnTo>
                    <a:pt x="577303" y="402272"/>
                  </a:lnTo>
                  <a:lnTo>
                    <a:pt x="609371" y="422833"/>
                  </a:lnTo>
                  <a:lnTo>
                    <a:pt x="629945" y="390766"/>
                  </a:lnTo>
                  <a:close/>
                </a:path>
                <a:path w="2618740" h="1697989">
                  <a:moveTo>
                    <a:pt x="694093" y="431901"/>
                  </a:moveTo>
                  <a:lnTo>
                    <a:pt x="662012" y="411327"/>
                  </a:lnTo>
                  <a:lnTo>
                    <a:pt x="641451" y="443407"/>
                  </a:lnTo>
                  <a:lnTo>
                    <a:pt x="673519" y="463969"/>
                  </a:lnTo>
                  <a:lnTo>
                    <a:pt x="694093" y="431901"/>
                  </a:lnTo>
                  <a:close/>
                </a:path>
                <a:path w="2618740" h="1697989">
                  <a:moveTo>
                    <a:pt x="758228" y="473024"/>
                  </a:moveTo>
                  <a:lnTo>
                    <a:pt x="726160" y="452462"/>
                  </a:lnTo>
                  <a:lnTo>
                    <a:pt x="705599" y="484530"/>
                  </a:lnTo>
                  <a:lnTo>
                    <a:pt x="737666" y="505104"/>
                  </a:lnTo>
                  <a:lnTo>
                    <a:pt x="758228" y="473024"/>
                  </a:lnTo>
                  <a:close/>
                </a:path>
                <a:path w="2618740" h="1697989">
                  <a:moveTo>
                    <a:pt x="822375" y="514159"/>
                  </a:moveTo>
                  <a:lnTo>
                    <a:pt x="790308" y="493598"/>
                  </a:lnTo>
                  <a:lnTo>
                    <a:pt x="769734" y="525665"/>
                  </a:lnTo>
                  <a:lnTo>
                    <a:pt x="801814" y="546239"/>
                  </a:lnTo>
                  <a:lnTo>
                    <a:pt x="822375" y="514159"/>
                  </a:lnTo>
                  <a:close/>
                </a:path>
                <a:path w="2618740" h="1697989">
                  <a:moveTo>
                    <a:pt x="886523" y="555294"/>
                  </a:moveTo>
                  <a:lnTo>
                    <a:pt x="854443" y="534733"/>
                  </a:lnTo>
                  <a:lnTo>
                    <a:pt x="833882" y="566801"/>
                  </a:lnTo>
                  <a:lnTo>
                    <a:pt x="865949" y="587362"/>
                  </a:lnTo>
                  <a:lnTo>
                    <a:pt x="886523" y="555294"/>
                  </a:lnTo>
                  <a:close/>
                </a:path>
                <a:path w="2618740" h="1697989">
                  <a:moveTo>
                    <a:pt x="950290" y="1148308"/>
                  </a:moveTo>
                  <a:lnTo>
                    <a:pt x="836434" y="949325"/>
                  </a:lnTo>
                  <a:lnTo>
                    <a:pt x="722782" y="1119987"/>
                  </a:lnTo>
                  <a:lnTo>
                    <a:pt x="950290" y="1148308"/>
                  </a:lnTo>
                  <a:close/>
                </a:path>
                <a:path w="2618740" h="1697989">
                  <a:moveTo>
                    <a:pt x="950671" y="596430"/>
                  </a:moveTo>
                  <a:lnTo>
                    <a:pt x="918591" y="575856"/>
                  </a:lnTo>
                  <a:lnTo>
                    <a:pt x="898029" y="607936"/>
                  </a:lnTo>
                  <a:lnTo>
                    <a:pt x="930097" y="628497"/>
                  </a:lnTo>
                  <a:lnTo>
                    <a:pt x="950671" y="596430"/>
                  </a:lnTo>
                  <a:close/>
                </a:path>
                <a:path w="2618740" h="1697989">
                  <a:moveTo>
                    <a:pt x="1014806" y="637565"/>
                  </a:moveTo>
                  <a:lnTo>
                    <a:pt x="982738" y="616991"/>
                  </a:lnTo>
                  <a:lnTo>
                    <a:pt x="962177" y="649071"/>
                  </a:lnTo>
                  <a:lnTo>
                    <a:pt x="994244" y="669632"/>
                  </a:lnTo>
                  <a:lnTo>
                    <a:pt x="1014806" y="637565"/>
                  </a:lnTo>
                  <a:close/>
                </a:path>
                <a:path w="2618740" h="1697989">
                  <a:moveTo>
                    <a:pt x="1078953" y="678688"/>
                  </a:moveTo>
                  <a:lnTo>
                    <a:pt x="1046886" y="658126"/>
                  </a:lnTo>
                  <a:lnTo>
                    <a:pt x="1026312" y="690194"/>
                  </a:lnTo>
                  <a:lnTo>
                    <a:pt x="1058392" y="710768"/>
                  </a:lnTo>
                  <a:lnTo>
                    <a:pt x="1078953" y="678688"/>
                  </a:lnTo>
                  <a:close/>
                </a:path>
                <a:path w="2618740" h="1697989">
                  <a:moveTo>
                    <a:pt x="1143101" y="719823"/>
                  </a:moveTo>
                  <a:lnTo>
                    <a:pt x="1111034" y="699262"/>
                  </a:lnTo>
                  <a:lnTo>
                    <a:pt x="1090460" y="731329"/>
                  </a:lnTo>
                  <a:lnTo>
                    <a:pt x="1122527" y="751903"/>
                  </a:lnTo>
                  <a:lnTo>
                    <a:pt x="1143101" y="719823"/>
                  </a:lnTo>
                  <a:close/>
                </a:path>
                <a:path w="2618740" h="1697989">
                  <a:moveTo>
                    <a:pt x="1207249" y="760958"/>
                  </a:moveTo>
                  <a:lnTo>
                    <a:pt x="1175169" y="740397"/>
                  </a:lnTo>
                  <a:lnTo>
                    <a:pt x="1154607" y="772464"/>
                  </a:lnTo>
                  <a:lnTo>
                    <a:pt x="1186675" y="793026"/>
                  </a:lnTo>
                  <a:lnTo>
                    <a:pt x="1207249" y="760958"/>
                  </a:lnTo>
                  <a:close/>
                </a:path>
                <a:path w="2618740" h="1697989">
                  <a:moveTo>
                    <a:pt x="1271384" y="802093"/>
                  </a:moveTo>
                  <a:lnTo>
                    <a:pt x="1239316" y="781519"/>
                  </a:lnTo>
                  <a:lnTo>
                    <a:pt x="1218755" y="813600"/>
                  </a:lnTo>
                  <a:lnTo>
                    <a:pt x="1250823" y="834161"/>
                  </a:lnTo>
                  <a:lnTo>
                    <a:pt x="1271384" y="802093"/>
                  </a:lnTo>
                  <a:close/>
                </a:path>
                <a:path w="2618740" h="1697989">
                  <a:moveTo>
                    <a:pt x="1335532" y="843229"/>
                  </a:moveTo>
                  <a:lnTo>
                    <a:pt x="1303464" y="822655"/>
                  </a:lnTo>
                  <a:lnTo>
                    <a:pt x="1282890" y="854735"/>
                  </a:lnTo>
                  <a:lnTo>
                    <a:pt x="1314970" y="875296"/>
                  </a:lnTo>
                  <a:lnTo>
                    <a:pt x="1335532" y="843229"/>
                  </a:lnTo>
                  <a:close/>
                </a:path>
                <a:path w="2618740" h="1697989">
                  <a:moveTo>
                    <a:pt x="1399679" y="884351"/>
                  </a:moveTo>
                  <a:lnTo>
                    <a:pt x="1367612" y="863790"/>
                  </a:lnTo>
                  <a:lnTo>
                    <a:pt x="1347038" y="895858"/>
                  </a:lnTo>
                  <a:lnTo>
                    <a:pt x="1379118" y="916432"/>
                  </a:lnTo>
                  <a:lnTo>
                    <a:pt x="1399679" y="884351"/>
                  </a:lnTo>
                  <a:close/>
                </a:path>
                <a:path w="2618740" h="1697989">
                  <a:moveTo>
                    <a:pt x="1463827" y="925487"/>
                  </a:moveTo>
                  <a:lnTo>
                    <a:pt x="1431747" y="904925"/>
                  </a:lnTo>
                  <a:lnTo>
                    <a:pt x="1411185" y="936993"/>
                  </a:lnTo>
                  <a:lnTo>
                    <a:pt x="1443253" y="957567"/>
                  </a:lnTo>
                  <a:lnTo>
                    <a:pt x="1463827" y="925487"/>
                  </a:lnTo>
                  <a:close/>
                </a:path>
                <a:path w="2618740" h="1697989">
                  <a:moveTo>
                    <a:pt x="1527962" y="966622"/>
                  </a:moveTo>
                  <a:lnTo>
                    <a:pt x="1495894" y="946061"/>
                  </a:lnTo>
                  <a:lnTo>
                    <a:pt x="1475333" y="978128"/>
                  </a:lnTo>
                  <a:lnTo>
                    <a:pt x="1507401" y="998689"/>
                  </a:lnTo>
                  <a:lnTo>
                    <a:pt x="1527962" y="966622"/>
                  </a:lnTo>
                  <a:close/>
                </a:path>
                <a:path w="2618740" h="1697989">
                  <a:moveTo>
                    <a:pt x="1592110" y="1007757"/>
                  </a:moveTo>
                  <a:lnTo>
                    <a:pt x="1560042" y="987183"/>
                  </a:lnTo>
                  <a:lnTo>
                    <a:pt x="1539468" y="1019263"/>
                  </a:lnTo>
                  <a:lnTo>
                    <a:pt x="1571548" y="1039825"/>
                  </a:lnTo>
                  <a:lnTo>
                    <a:pt x="1592110" y="1007757"/>
                  </a:lnTo>
                  <a:close/>
                </a:path>
                <a:path w="2618740" h="1697989">
                  <a:moveTo>
                    <a:pt x="1656257" y="1048893"/>
                  </a:moveTo>
                  <a:lnTo>
                    <a:pt x="1624190" y="1028319"/>
                  </a:lnTo>
                  <a:lnTo>
                    <a:pt x="1603616" y="1060399"/>
                  </a:lnTo>
                  <a:lnTo>
                    <a:pt x="1635696" y="1080960"/>
                  </a:lnTo>
                  <a:lnTo>
                    <a:pt x="1656257" y="1048893"/>
                  </a:lnTo>
                  <a:close/>
                </a:path>
                <a:path w="2618740" h="1697989">
                  <a:moveTo>
                    <a:pt x="1720405" y="1090015"/>
                  </a:moveTo>
                  <a:lnTo>
                    <a:pt x="1688325" y="1069454"/>
                  </a:lnTo>
                  <a:lnTo>
                    <a:pt x="1667764" y="1101521"/>
                  </a:lnTo>
                  <a:lnTo>
                    <a:pt x="1699831" y="1122095"/>
                  </a:lnTo>
                  <a:lnTo>
                    <a:pt x="1720405" y="1090015"/>
                  </a:lnTo>
                  <a:close/>
                </a:path>
                <a:path w="2618740" h="1697989">
                  <a:moveTo>
                    <a:pt x="1784553" y="1131150"/>
                  </a:moveTo>
                  <a:lnTo>
                    <a:pt x="1752473" y="1110589"/>
                  </a:lnTo>
                  <a:lnTo>
                    <a:pt x="1731911" y="1142657"/>
                  </a:lnTo>
                  <a:lnTo>
                    <a:pt x="1763979" y="1163231"/>
                  </a:lnTo>
                  <a:lnTo>
                    <a:pt x="1784553" y="1131150"/>
                  </a:lnTo>
                  <a:close/>
                </a:path>
                <a:path w="2618740" h="1697989">
                  <a:moveTo>
                    <a:pt x="1848688" y="1172286"/>
                  </a:moveTo>
                  <a:lnTo>
                    <a:pt x="1816620" y="1151724"/>
                  </a:lnTo>
                  <a:lnTo>
                    <a:pt x="1796046" y="1183792"/>
                  </a:lnTo>
                  <a:lnTo>
                    <a:pt x="1828126" y="1204353"/>
                  </a:lnTo>
                  <a:lnTo>
                    <a:pt x="1848688" y="1172286"/>
                  </a:lnTo>
                  <a:close/>
                </a:path>
                <a:path w="2618740" h="1697989">
                  <a:moveTo>
                    <a:pt x="1912835" y="1213421"/>
                  </a:moveTo>
                  <a:lnTo>
                    <a:pt x="1880768" y="1192847"/>
                  </a:lnTo>
                  <a:lnTo>
                    <a:pt x="1860194" y="1224927"/>
                  </a:lnTo>
                  <a:lnTo>
                    <a:pt x="1892274" y="1245489"/>
                  </a:lnTo>
                  <a:lnTo>
                    <a:pt x="1912835" y="1213421"/>
                  </a:lnTo>
                  <a:close/>
                </a:path>
                <a:path w="2618740" h="1697989">
                  <a:moveTo>
                    <a:pt x="1976983" y="1254556"/>
                  </a:moveTo>
                  <a:lnTo>
                    <a:pt x="1944903" y="1233982"/>
                  </a:lnTo>
                  <a:lnTo>
                    <a:pt x="1924342" y="1266063"/>
                  </a:lnTo>
                  <a:lnTo>
                    <a:pt x="1956409" y="1286624"/>
                  </a:lnTo>
                  <a:lnTo>
                    <a:pt x="1976983" y="1254556"/>
                  </a:lnTo>
                  <a:close/>
                </a:path>
                <a:path w="2618740" h="1697989">
                  <a:moveTo>
                    <a:pt x="2041131" y="1295679"/>
                  </a:moveTo>
                  <a:lnTo>
                    <a:pt x="2009051" y="1275118"/>
                  </a:lnTo>
                  <a:lnTo>
                    <a:pt x="1988489" y="1307185"/>
                  </a:lnTo>
                  <a:lnTo>
                    <a:pt x="2020557" y="1327759"/>
                  </a:lnTo>
                  <a:lnTo>
                    <a:pt x="2041131" y="1295679"/>
                  </a:lnTo>
                  <a:close/>
                </a:path>
                <a:path w="2618740" h="1697989">
                  <a:moveTo>
                    <a:pt x="2105266" y="1336814"/>
                  </a:moveTo>
                  <a:lnTo>
                    <a:pt x="2073198" y="1316253"/>
                  </a:lnTo>
                  <a:lnTo>
                    <a:pt x="2052637" y="1348320"/>
                  </a:lnTo>
                  <a:lnTo>
                    <a:pt x="2084705" y="1368894"/>
                  </a:lnTo>
                  <a:lnTo>
                    <a:pt x="2105266" y="1336814"/>
                  </a:lnTo>
                  <a:close/>
                </a:path>
                <a:path w="2618740" h="1697989">
                  <a:moveTo>
                    <a:pt x="2169414" y="1377950"/>
                  </a:moveTo>
                  <a:lnTo>
                    <a:pt x="2137346" y="1357388"/>
                  </a:lnTo>
                  <a:lnTo>
                    <a:pt x="2116772" y="1389456"/>
                  </a:lnTo>
                  <a:lnTo>
                    <a:pt x="2148852" y="1410017"/>
                  </a:lnTo>
                  <a:lnTo>
                    <a:pt x="2169414" y="1377950"/>
                  </a:lnTo>
                  <a:close/>
                </a:path>
                <a:path w="2618740" h="1697989">
                  <a:moveTo>
                    <a:pt x="2233561" y="1419085"/>
                  </a:moveTo>
                  <a:lnTo>
                    <a:pt x="2201481" y="1398511"/>
                  </a:lnTo>
                  <a:lnTo>
                    <a:pt x="2180920" y="1430591"/>
                  </a:lnTo>
                  <a:lnTo>
                    <a:pt x="2212987" y="1451152"/>
                  </a:lnTo>
                  <a:lnTo>
                    <a:pt x="2233561" y="1419085"/>
                  </a:lnTo>
                  <a:close/>
                </a:path>
                <a:path w="2618740" h="1697989">
                  <a:moveTo>
                    <a:pt x="2297709" y="1460220"/>
                  </a:moveTo>
                  <a:lnTo>
                    <a:pt x="2265629" y="1439646"/>
                  </a:lnTo>
                  <a:lnTo>
                    <a:pt x="2245068" y="1471726"/>
                  </a:lnTo>
                  <a:lnTo>
                    <a:pt x="2277135" y="1492288"/>
                  </a:lnTo>
                  <a:lnTo>
                    <a:pt x="2297709" y="1460220"/>
                  </a:lnTo>
                  <a:close/>
                </a:path>
                <a:path w="2618740" h="1697989">
                  <a:moveTo>
                    <a:pt x="2361844" y="1501343"/>
                  </a:moveTo>
                  <a:lnTo>
                    <a:pt x="2329777" y="1480781"/>
                  </a:lnTo>
                  <a:lnTo>
                    <a:pt x="2309215" y="1512849"/>
                  </a:lnTo>
                  <a:lnTo>
                    <a:pt x="2341283" y="1533423"/>
                  </a:lnTo>
                  <a:lnTo>
                    <a:pt x="2361844" y="1501343"/>
                  </a:lnTo>
                  <a:close/>
                </a:path>
                <a:path w="2618740" h="1697989">
                  <a:moveTo>
                    <a:pt x="2425992" y="1542478"/>
                  </a:moveTo>
                  <a:lnTo>
                    <a:pt x="2393924" y="1521917"/>
                  </a:lnTo>
                  <a:lnTo>
                    <a:pt x="2373350" y="1553984"/>
                  </a:lnTo>
                  <a:lnTo>
                    <a:pt x="2405430" y="1574546"/>
                  </a:lnTo>
                  <a:lnTo>
                    <a:pt x="2425992" y="1542478"/>
                  </a:lnTo>
                  <a:close/>
                </a:path>
                <a:path w="2618740" h="1697989">
                  <a:moveTo>
                    <a:pt x="2490139" y="1583613"/>
                  </a:moveTo>
                  <a:lnTo>
                    <a:pt x="2458059" y="1563052"/>
                  </a:lnTo>
                  <a:lnTo>
                    <a:pt x="2437498" y="1595120"/>
                  </a:lnTo>
                  <a:lnTo>
                    <a:pt x="2469565" y="1615681"/>
                  </a:lnTo>
                  <a:lnTo>
                    <a:pt x="2490139" y="1583613"/>
                  </a:lnTo>
                  <a:close/>
                </a:path>
                <a:path w="2618740" h="1697989">
                  <a:moveTo>
                    <a:pt x="2554287" y="1624749"/>
                  </a:moveTo>
                  <a:lnTo>
                    <a:pt x="2522207" y="1604175"/>
                  </a:lnTo>
                  <a:lnTo>
                    <a:pt x="2501646" y="1636255"/>
                  </a:lnTo>
                  <a:lnTo>
                    <a:pt x="2533713" y="1656816"/>
                  </a:lnTo>
                  <a:lnTo>
                    <a:pt x="2554287" y="1624749"/>
                  </a:lnTo>
                  <a:close/>
                </a:path>
                <a:path w="2618740" h="1697989">
                  <a:moveTo>
                    <a:pt x="2618422" y="1665884"/>
                  </a:moveTo>
                  <a:lnTo>
                    <a:pt x="2586355" y="1645310"/>
                  </a:lnTo>
                  <a:lnTo>
                    <a:pt x="2565793" y="1677377"/>
                  </a:lnTo>
                  <a:lnTo>
                    <a:pt x="2597861" y="1697951"/>
                  </a:lnTo>
                  <a:lnTo>
                    <a:pt x="2618422" y="166588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296019" y="3139872"/>
              <a:ext cx="227965" cy="199390"/>
            </a:xfrm>
            <a:custGeom>
              <a:avLst/>
              <a:gdLst/>
              <a:ahLst/>
              <a:cxnLst/>
              <a:rect l="l" t="t" r="r" b="b"/>
              <a:pathLst>
                <a:path w="227965" h="199389">
                  <a:moveTo>
                    <a:pt x="113653" y="0"/>
                  </a:moveTo>
                  <a:lnTo>
                    <a:pt x="227500" y="198990"/>
                  </a:lnTo>
                  <a:lnTo>
                    <a:pt x="0" y="170673"/>
                  </a:lnTo>
                  <a:lnTo>
                    <a:pt x="113653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62244" y="1885911"/>
              <a:ext cx="2044064" cy="1450340"/>
            </a:xfrm>
            <a:custGeom>
              <a:avLst/>
              <a:gdLst/>
              <a:ahLst/>
              <a:cxnLst/>
              <a:rect l="l" t="t" r="r" b="b"/>
              <a:pathLst>
                <a:path w="2044065" h="1450339">
                  <a:moveTo>
                    <a:pt x="228193" y="195795"/>
                  </a:moveTo>
                  <a:lnTo>
                    <a:pt x="108940" y="0"/>
                  </a:lnTo>
                  <a:lnTo>
                    <a:pt x="0" y="173723"/>
                  </a:lnTo>
                  <a:lnTo>
                    <a:pt x="228193" y="195795"/>
                  </a:lnTo>
                  <a:close/>
                </a:path>
                <a:path w="2044065" h="1450339">
                  <a:moveTo>
                    <a:pt x="965644" y="700481"/>
                  </a:moveTo>
                  <a:lnTo>
                    <a:pt x="933932" y="679361"/>
                  </a:lnTo>
                  <a:lnTo>
                    <a:pt x="912812" y="711073"/>
                  </a:lnTo>
                  <a:lnTo>
                    <a:pt x="944524" y="732193"/>
                  </a:lnTo>
                  <a:lnTo>
                    <a:pt x="965644" y="700481"/>
                  </a:lnTo>
                  <a:close/>
                </a:path>
                <a:path w="2044065" h="1450339">
                  <a:moveTo>
                    <a:pt x="1029068" y="742721"/>
                  </a:moveTo>
                  <a:lnTo>
                    <a:pt x="997356" y="721601"/>
                  </a:lnTo>
                  <a:lnTo>
                    <a:pt x="976236" y="753313"/>
                  </a:lnTo>
                  <a:lnTo>
                    <a:pt x="1007948" y="774433"/>
                  </a:lnTo>
                  <a:lnTo>
                    <a:pt x="1029068" y="742721"/>
                  </a:lnTo>
                  <a:close/>
                </a:path>
                <a:path w="2044065" h="1450339">
                  <a:moveTo>
                    <a:pt x="1092492" y="784948"/>
                  </a:moveTo>
                  <a:lnTo>
                    <a:pt x="1060780" y="763841"/>
                  </a:lnTo>
                  <a:lnTo>
                    <a:pt x="1039660" y="795553"/>
                  </a:lnTo>
                  <a:lnTo>
                    <a:pt x="1071372" y="816660"/>
                  </a:lnTo>
                  <a:lnTo>
                    <a:pt x="1092492" y="784948"/>
                  </a:lnTo>
                  <a:close/>
                </a:path>
                <a:path w="2044065" h="1450339">
                  <a:moveTo>
                    <a:pt x="1155915" y="827189"/>
                  </a:moveTo>
                  <a:lnTo>
                    <a:pt x="1124204" y="806069"/>
                  </a:lnTo>
                  <a:lnTo>
                    <a:pt x="1103083" y="837780"/>
                  </a:lnTo>
                  <a:lnTo>
                    <a:pt x="1134795" y="858901"/>
                  </a:lnTo>
                  <a:lnTo>
                    <a:pt x="1155915" y="827189"/>
                  </a:lnTo>
                  <a:close/>
                </a:path>
                <a:path w="2044065" h="1450339">
                  <a:moveTo>
                    <a:pt x="1219339" y="869429"/>
                  </a:moveTo>
                  <a:lnTo>
                    <a:pt x="1187627" y="848309"/>
                  </a:lnTo>
                  <a:lnTo>
                    <a:pt x="1166507" y="880021"/>
                  </a:lnTo>
                  <a:lnTo>
                    <a:pt x="1198219" y="901141"/>
                  </a:lnTo>
                  <a:lnTo>
                    <a:pt x="1219339" y="869429"/>
                  </a:lnTo>
                  <a:close/>
                </a:path>
                <a:path w="2044065" h="1450339">
                  <a:moveTo>
                    <a:pt x="1282763" y="911656"/>
                  </a:moveTo>
                  <a:lnTo>
                    <a:pt x="1251051" y="890536"/>
                  </a:lnTo>
                  <a:lnTo>
                    <a:pt x="1229931" y="922248"/>
                  </a:lnTo>
                  <a:lnTo>
                    <a:pt x="1261643" y="943368"/>
                  </a:lnTo>
                  <a:lnTo>
                    <a:pt x="1282763" y="911656"/>
                  </a:lnTo>
                  <a:close/>
                </a:path>
                <a:path w="2044065" h="1450339">
                  <a:moveTo>
                    <a:pt x="1346187" y="953897"/>
                  </a:moveTo>
                  <a:lnTo>
                    <a:pt x="1314475" y="932776"/>
                  </a:lnTo>
                  <a:lnTo>
                    <a:pt x="1293355" y="964488"/>
                  </a:lnTo>
                  <a:lnTo>
                    <a:pt x="1325067" y="985608"/>
                  </a:lnTo>
                  <a:lnTo>
                    <a:pt x="1346187" y="953897"/>
                  </a:lnTo>
                  <a:close/>
                </a:path>
                <a:path w="2044065" h="1450339">
                  <a:moveTo>
                    <a:pt x="1409611" y="996124"/>
                  </a:moveTo>
                  <a:lnTo>
                    <a:pt x="1377899" y="975004"/>
                  </a:lnTo>
                  <a:lnTo>
                    <a:pt x="1356779" y="1006716"/>
                  </a:lnTo>
                  <a:lnTo>
                    <a:pt x="1388491" y="1027836"/>
                  </a:lnTo>
                  <a:lnTo>
                    <a:pt x="1409611" y="996124"/>
                  </a:lnTo>
                  <a:close/>
                </a:path>
                <a:path w="2044065" h="1450339">
                  <a:moveTo>
                    <a:pt x="1473034" y="1038364"/>
                  </a:moveTo>
                  <a:lnTo>
                    <a:pt x="1441323" y="1017244"/>
                  </a:lnTo>
                  <a:lnTo>
                    <a:pt x="1420202" y="1048956"/>
                  </a:lnTo>
                  <a:lnTo>
                    <a:pt x="1451927" y="1070076"/>
                  </a:lnTo>
                  <a:lnTo>
                    <a:pt x="1473034" y="1038364"/>
                  </a:lnTo>
                  <a:close/>
                </a:path>
                <a:path w="2044065" h="1450339">
                  <a:moveTo>
                    <a:pt x="1536458" y="1080592"/>
                  </a:moveTo>
                  <a:lnTo>
                    <a:pt x="1504746" y="1059484"/>
                  </a:lnTo>
                  <a:lnTo>
                    <a:pt x="1483639" y="1091196"/>
                  </a:lnTo>
                  <a:lnTo>
                    <a:pt x="1515351" y="1112304"/>
                  </a:lnTo>
                  <a:lnTo>
                    <a:pt x="1536458" y="1080592"/>
                  </a:lnTo>
                  <a:close/>
                </a:path>
                <a:path w="2044065" h="1450339">
                  <a:moveTo>
                    <a:pt x="1599882" y="1122832"/>
                  </a:moveTo>
                  <a:lnTo>
                    <a:pt x="1568170" y="1101712"/>
                  </a:lnTo>
                  <a:lnTo>
                    <a:pt x="1547063" y="1133424"/>
                  </a:lnTo>
                  <a:lnTo>
                    <a:pt x="1578775" y="1154544"/>
                  </a:lnTo>
                  <a:lnTo>
                    <a:pt x="1599882" y="1122832"/>
                  </a:lnTo>
                  <a:close/>
                </a:path>
                <a:path w="2044065" h="1450339">
                  <a:moveTo>
                    <a:pt x="1663306" y="1165072"/>
                  </a:moveTo>
                  <a:lnTo>
                    <a:pt x="1631594" y="1143952"/>
                  </a:lnTo>
                  <a:lnTo>
                    <a:pt x="1610487" y="1175664"/>
                  </a:lnTo>
                  <a:lnTo>
                    <a:pt x="1642198" y="1196784"/>
                  </a:lnTo>
                  <a:lnTo>
                    <a:pt x="1663306" y="1165072"/>
                  </a:lnTo>
                  <a:close/>
                </a:path>
                <a:path w="2044065" h="1450339">
                  <a:moveTo>
                    <a:pt x="1726730" y="1207300"/>
                  </a:moveTo>
                  <a:lnTo>
                    <a:pt x="1695018" y="1186180"/>
                  </a:lnTo>
                  <a:lnTo>
                    <a:pt x="1673910" y="1217891"/>
                  </a:lnTo>
                  <a:lnTo>
                    <a:pt x="1705622" y="1239012"/>
                  </a:lnTo>
                  <a:lnTo>
                    <a:pt x="1726730" y="1207300"/>
                  </a:lnTo>
                  <a:close/>
                </a:path>
                <a:path w="2044065" h="1450339">
                  <a:moveTo>
                    <a:pt x="1790166" y="1249540"/>
                  </a:moveTo>
                  <a:lnTo>
                    <a:pt x="1758454" y="1228420"/>
                  </a:lnTo>
                  <a:lnTo>
                    <a:pt x="1737334" y="1260132"/>
                  </a:lnTo>
                  <a:lnTo>
                    <a:pt x="1769046" y="1281252"/>
                  </a:lnTo>
                  <a:lnTo>
                    <a:pt x="1790166" y="1249540"/>
                  </a:lnTo>
                  <a:close/>
                </a:path>
                <a:path w="2044065" h="1450339">
                  <a:moveTo>
                    <a:pt x="1853590" y="1291767"/>
                  </a:moveTo>
                  <a:lnTo>
                    <a:pt x="1821878" y="1270660"/>
                  </a:lnTo>
                  <a:lnTo>
                    <a:pt x="1800758" y="1302372"/>
                  </a:lnTo>
                  <a:lnTo>
                    <a:pt x="1832470" y="1323479"/>
                  </a:lnTo>
                  <a:lnTo>
                    <a:pt x="1853590" y="1291767"/>
                  </a:lnTo>
                  <a:close/>
                </a:path>
                <a:path w="2044065" h="1450339">
                  <a:moveTo>
                    <a:pt x="1917014" y="1334008"/>
                  </a:moveTo>
                  <a:lnTo>
                    <a:pt x="1885302" y="1312887"/>
                  </a:lnTo>
                  <a:lnTo>
                    <a:pt x="1864182" y="1344599"/>
                  </a:lnTo>
                  <a:lnTo>
                    <a:pt x="1895894" y="1365719"/>
                  </a:lnTo>
                  <a:lnTo>
                    <a:pt x="1917014" y="1334008"/>
                  </a:lnTo>
                  <a:close/>
                </a:path>
                <a:path w="2044065" h="1450339">
                  <a:moveTo>
                    <a:pt x="1980438" y="1376235"/>
                  </a:moveTo>
                  <a:lnTo>
                    <a:pt x="1948726" y="1355128"/>
                  </a:lnTo>
                  <a:lnTo>
                    <a:pt x="1927606" y="1386840"/>
                  </a:lnTo>
                  <a:lnTo>
                    <a:pt x="1959317" y="1407947"/>
                  </a:lnTo>
                  <a:lnTo>
                    <a:pt x="1980438" y="1376235"/>
                  </a:lnTo>
                  <a:close/>
                </a:path>
                <a:path w="2044065" h="1450339">
                  <a:moveTo>
                    <a:pt x="2043861" y="1418475"/>
                  </a:moveTo>
                  <a:lnTo>
                    <a:pt x="2012149" y="1397355"/>
                  </a:lnTo>
                  <a:lnTo>
                    <a:pt x="1991029" y="1429067"/>
                  </a:lnTo>
                  <a:lnTo>
                    <a:pt x="2022741" y="1450187"/>
                  </a:lnTo>
                  <a:lnTo>
                    <a:pt x="2043861" y="1418475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62256" y="1885909"/>
              <a:ext cx="228600" cy="196215"/>
            </a:xfrm>
            <a:custGeom>
              <a:avLst/>
              <a:gdLst/>
              <a:ahLst/>
              <a:cxnLst/>
              <a:rect l="l" t="t" r="r" b="b"/>
              <a:pathLst>
                <a:path w="228600" h="196214">
                  <a:moveTo>
                    <a:pt x="108934" y="0"/>
                  </a:moveTo>
                  <a:lnTo>
                    <a:pt x="228191" y="195796"/>
                  </a:lnTo>
                  <a:lnTo>
                    <a:pt x="0" y="173723"/>
                  </a:lnTo>
                  <a:lnTo>
                    <a:pt x="108934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51566" y="1232369"/>
              <a:ext cx="1567815" cy="862330"/>
            </a:xfrm>
            <a:custGeom>
              <a:avLst/>
              <a:gdLst/>
              <a:ahLst/>
              <a:cxnLst/>
              <a:rect l="l" t="t" r="r" b="b"/>
              <a:pathLst>
                <a:path w="1567814" h="862330">
                  <a:moveTo>
                    <a:pt x="84797" y="40474"/>
                  </a:moveTo>
                  <a:lnTo>
                    <a:pt x="20231" y="0"/>
                  </a:lnTo>
                  <a:lnTo>
                    <a:pt x="0" y="32270"/>
                  </a:lnTo>
                  <a:lnTo>
                    <a:pt x="64554" y="72758"/>
                  </a:lnTo>
                  <a:lnTo>
                    <a:pt x="84797" y="40474"/>
                  </a:lnTo>
                  <a:close/>
                </a:path>
                <a:path w="1567814" h="862330">
                  <a:moveTo>
                    <a:pt x="181635" y="101206"/>
                  </a:moveTo>
                  <a:lnTo>
                    <a:pt x="117068" y="60718"/>
                  </a:lnTo>
                  <a:lnTo>
                    <a:pt x="96824" y="93002"/>
                  </a:lnTo>
                  <a:lnTo>
                    <a:pt x="161391" y="133477"/>
                  </a:lnTo>
                  <a:lnTo>
                    <a:pt x="181635" y="101206"/>
                  </a:lnTo>
                  <a:close/>
                </a:path>
                <a:path w="1567814" h="862330">
                  <a:moveTo>
                    <a:pt x="278460" y="161925"/>
                  </a:moveTo>
                  <a:lnTo>
                    <a:pt x="213906" y="121437"/>
                  </a:lnTo>
                  <a:lnTo>
                    <a:pt x="193662" y="153720"/>
                  </a:lnTo>
                  <a:lnTo>
                    <a:pt x="258229" y="194195"/>
                  </a:lnTo>
                  <a:lnTo>
                    <a:pt x="278460" y="161925"/>
                  </a:lnTo>
                  <a:close/>
                </a:path>
                <a:path w="1567814" h="862330">
                  <a:moveTo>
                    <a:pt x="375297" y="222643"/>
                  </a:moveTo>
                  <a:lnTo>
                    <a:pt x="310743" y="182168"/>
                  </a:lnTo>
                  <a:lnTo>
                    <a:pt x="290499" y="214439"/>
                  </a:lnTo>
                  <a:lnTo>
                    <a:pt x="355066" y="254927"/>
                  </a:lnTo>
                  <a:lnTo>
                    <a:pt x="375297" y="222643"/>
                  </a:lnTo>
                  <a:close/>
                </a:path>
                <a:path w="1567814" h="862330">
                  <a:moveTo>
                    <a:pt x="472135" y="283362"/>
                  </a:moveTo>
                  <a:lnTo>
                    <a:pt x="407581" y="242887"/>
                  </a:lnTo>
                  <a:lnTo>
                    <a:pt x="387337" y="275158"/>
                  </a:lnTo>
                  <a:lnTo>
                    <a:pt x="451904" y="315645"/>
                  </a:lnTo>
                  <a:lnTo>
                    <a:pt x="472135" y="283362"/>
                  </a:lnTo>
                  <a:close/>
                </a:path>
                <a:path w="1567814" h="862330">
                  <a:moveTo>
                    <a:pt x="568972" y="344093"/>
                  </a:moveTo>
                  <a:lnTo>
                    <a:pt x="504418" y="303606"/>
                  </a:lnTo>
                  <a:lnTo>
                    <a:pt x="484174" y="335889"/>
                  </a:lnTo>
                  <a:lnTo>
                    <a:pt x="548728" y="376364"/>
                  </a:lnTo>
                  <a:lnTo>
                    <a:pt x="568972" y="344093"/>
                  </a:lnTo>
                  <a:close/>
                </a:path>
                <a:path w="1567814" h="862330">
                  <a:moveTo>
                    <a:pt x="665810" y="404812"/>
                  </a:moveTo>
                  <a:lnTo>
                    <a:pt x="601256" y="364324"/>
                  </a:lnTo>
                  <a:lnTo>
                    <a:pt x="581012" y="396608"/>
                  </a:lnTo>
                  <a:lnTo>
                    <a:pt x="645566" y="437083"/>
                  </a:lnTo>
                  <a:lnTo>
                    <a:pt x="665810" y="404812"/>
                  </a:lnTo>
                  <a:close/>
                </a:path>
                <a:path w="1567814" h="862330">
                  <a:moveTo>
                    <a:pt x="762647" y="465531"/>
                  </a:moveTo>
                  <a:lnTo>
                    <a:pt x="698093" y="425056"/>
                  </a:lnTo>
                  <a:lnTo>
                    <a:pt x="677849" y="457327"/>
                  </a:lnTo>
                  <a:lnTo>
                    <a:pt x="742403" y="497814"/>
                  </a:lnTo>
                  <a:lnTo>
                    <a:pt x="762647" y="465531"/>
                  </a:lnTo>
                  <a:close/>
                </a:path>
                <a:path w="1567814" h="862330">
                  <a:moveTo>
                    <a:pt x="859485" y="526249"/>
                  </a:moveTo>
                  <a:lnTo>
                    <a:pt x="794931" y="485775"/>
                  </a:lnTo>
                  <a:lnTo>
                    <a:pt x="774687" y="518058"/>
                  </a:lnTo>
                  <a:lnTo>
                    <a:pt x="839241" y="558533"/>
                  </a:lnTo>
                  <a:lnTo>
                    <a:pt x="859485" y="526249"/>
                  </a:lnTo>
                  <a:close/>
                </a:path>
                <a:path w="1567814" h="862330">
                  <a:moveTo>
                    <a:pt x="956322" y="586981"/>
                  </a:moveTo>
                  <a:lnTo>
                    <a:pt x="891768" y="546493"/>
                  </a:lnTo>
                  <a:lnTo>
                    <a:pt x="871524" y="578777"/>
                  </a:lnTo>
                  <a:lnTo>
                    <a:pt x="936078" y="619252"/>
                  </a:lnTo>
                  <a:lnTo>
                    <a:pt x="956322" y="586981"/>
                  </a:lnTo>
                  <a:close/>
                </a:path>
                <a:path w="1567814" h="862330">
                  <a:moveTo>
                    <a:pt x="1053160" y="647700"/>
                  </a:moveTo>
                  <a:lnTo>
                    <a:pt x="988606" y="607212"/>
                  </a:lnTo>
                  <a:lnTo>
                    <a:pt x="968362" y="639495"/>
                  </a:lnTo>
                  <a:lnTo>
                    <a:pt x="1032916" y="679983"/>
                  </a:lnTo>
                  <a:lnTo>
                    <a:pt x="1053160" y="647700"/>
                  </a:lnTo>
                  <a:close/>
                </a:path>
                <a:path w="1567814" h="862330">
                  <a:moveTo>
                    <a:pt x="1149997" y="708418"/>
                  </a:moveTo>
                  <a:lnTo>
                    <a:pt x="1085443" y="667943"/>
                  </a:lnTo>
                  <a:lnTo>
                    <a:pt x="1065199" y="700214"/>
                  </a:lnTo>
                  <a:lnTo>
                    <a:pt x="1129753" y="740702"/>
                  </a:lnTo>
                  <a:lnTo>
                    <a:pt x="1149997" y="708418"/>
                  </a:lnTo>
                  <a:close/>
                </a:path>
                <a:path w="1567814" h="862330">
                  <a:moveTo>
                    <a:pt x="1246835" y="769137"/>
                  </a:moveTo>
                  <a:lnTo>
                    <a:pt x="1182268" y="728662"/>
                  </a:lnTo>
                  <a:lnTo>
                    <a:pt x="1162037" y="760945"/>
                  </a:lnTo>
                  <a:lnTo>
                    <a:pt x="1226591" y="801420"/>
                  </a:lnTo>
                  <a:lnTo>
                    <a:pt x="1246835" y="769137"/>
                  </a:lnTo>
                  <a:close/>
                </a:path>
                <a:path w="1567814" h="862330">
                  <a:moveTo>
                    <a:pt x="1343672" y="829868"/>
                  </a:moveTo>
                  <a:lnTo>
                    <a:pt x="1279105" y="789381"/>
                  </a:lnTo>
                  <a:lnTo>
                    <a:pt x="1258874" y="821664"/>
                  </a:lnTo>
                  <a:lnTo>
                    <a:pt x="1323428" y="862139"/>
                  </a:lnTo>
                  <a:lnTo>
                    <a:pt x="1343672" y="829868"/>
                  </a:lnTo>
                  <a:close/>
                </a:path>
                <a:path w="1567814" h="862330">
                  <a:moveTo>
                    <a:pt x="1567472" y="515962"/>
                  </a:moveTo>
                  <a:lnTo>
                    <a:pt x="1448219" y="320167"/>
                  </a:lnTo>
                  <a:lnTo>
                    <a:pt x="1339278" y="493890"/>
                  </a:lnTo>
                  <a:lnTo>
                    <a:pt x="1567472" y="515962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90856" y="1552535"/>
              <a:ext cx="228600" cy="196215"/>
            </a:xfrm>
            <a:custGeom>
              <a:avLst/>
              <a:gdLst/>
              <a:ahLst/>
              <a:cxnLst/>
              <a:rect l="l" t="t" r="r" b="b"/>
              <a:pathLst>
                <a:path w="228600" h="196214">
                  <a:moveTo>
                    <a:pt x="108934" y="0"/>
                  </a:moveTo>
                  <a:lnTo>
                    <a:pt x="228191" y="195796"/>
                  </a:lnTo>
                  <a:lnTo>
                    <a:pt x="0" y="173723"/>
                  </a:lnTo>
                  <a:lnTo>
                    <a:pt x="108934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80166" y="898994"/>
              <a:ext cx="1558290" cy="862330"/>
            </a:xfrm>
            <a:custGeom>
              <a:avLst/>
              <a:gdLst/>
              <a:ahLst/>
              <a:cxnLst/>
              <a:rect l="l" t="t" r="r" b="b"/>
              <a:pathLst>
                <a:path w="1558289" h="862330">
                  <a:moveTo>
                    <a:pt x="84797" y="40474"/>
                  </a:moveTo>
                  <a:lnTo>
                    <a:pt x="20231" y="0"/>
                  </a:lnTo>
                  <a:lnTo>
                    <a:pt x="0" y="32270"/>
                  </a:lnTo>
                  <a:lnTo>
                    <a:pt x="64554" y="72758"/>
                  </a:lnTo>
                  <a:lnTo>
                    <a:pt x="84797" y="40474"/>
                  </a:lnTo>
                  <a:close/>
                </a:path>
                <a:path w="1558289" h="862330">
                  <a:moveTo>
                    <a:pt x="181622" y="101206"/>
                  </a:moveTo>
                  <a:lnTo>
                    <a:pt x="117068" y="60718"/>
                  </a:lnTo>
                  <a:lnTo>
                    <a:pt x="96824" y="93002"/>
                  </a:lnTo>
                  <a:lnTo>
                    <a:pt x="161391" y="133477"/>
                  </a:lnTo>
                  <a:lnTo>
                    <a:pt x="181622" y="101206"/>
                  </a:lnTo>
                  <a:close/>
                </a:path>
                <a:path w="1558289" h="862330">
                  <a:moveTo>
                    <a:pt x="278460" y="161925"/>
                  </a:moveTo>
                  <a:lnTo>
                    <a:pt x="213906" y="121437"/>
                  </a:lnTo>
                  <a:lnTo>
                    <a:pt x="193662" y="153720"/>
                  </a:lnTo>
                  <a:lnTo>
                    <a:pt x="258229" y="194195"/>
                  </a:lnTo>
                  <a:lnTo>
                    <a:pt x="278460" y="161925"/>
                  </a:lnTo>
                  <a:close/>
                </a:path>
                <a:path w="1558289" h="862330">
                  <a:moveTo>
                    <a:pt x="375297" y="222643"/>
                  </a:moveTo>
                  <a:lnTo>
                    <a:pt x="310743" y="182168"/>
                  </a:lnTo>
                  <a:lnTo>
                    <a:pt x="290499" y="214439"/>
                  </a:lnTo>
                  <a:lnTo>
                    <a:pt x="355066" y="254927"/>
                  </a:lnTo>
                  <a:lnTo>
                    <a:pt x="375297" y="222643"/>
                  </a:lnTo>
                  <a:close/>
                </a:path>
                <a:path w="1558289" h="862330">
                  <a:moveTo>
                    <a:pt x="472135" y="283362"/>
                  </a:moveTo>
                  <a:lnTo>
                    <a:pt x="407581" y="242887"/>
                  </a:lnTo>
                  <a:lnTo>
                    <a:pt x="387337" y="275170"/>
                  </a:lnTo>
                  <a:lnTo>
                    <a:pt x="451904" y="315645"/>
                  </a:lnTo>
                  <a:lnTo>
                    <a:pt x="472135" y="283362"/>
                  </a:lnTo>
                  <a:close/>
                </a:path>
                <a:path w="1558289" h="862330">
                  <a:moveTo>
                    <a:pt x="568972" y="344093"/>
                  </a:moveTo>
                  <a:lnTo>
                    <a:pt x="504418" y="303606"/>
                  </a:lnTo>
                  <a:lnTo>
                    <a:pt x="484174" y="335889"/>
                  </a:lnTo>
                  <a:lnTo>
                    <a:pt x="548728" y="376364"/>
                  </a:lnTo>
                  <a:lnTo>
                    <a:pt x="568972" y="344093"/>
                  </a:lnTo>
                  <a:close/>
                </a:path>
                <a:path w="1558289" h="862330">
                  <a:moveTo>
                    <a:pt x="665810" y="404812"/>
                  </a:moveTo>
                  <a:lnTo>
                    <a:pt x="601256" y="364324"/>
                  </a:lnTo>
                  <a:lnTo>
                    <a:pt x="581012" y="396608"/>
                  </a:lnTo>
                  <a:lnTo>
                    <a:pt x="645566" y="437095"/>
                  </a:lnTo>
                  <a:lnTo>
                    <a:pt x="665810" y="404812"/>
                  </a:lnTo>
                  <a:close/>
                </a:path>
                <a:path w="1558289" h="862330">
                  <a:moveTo>
                    <a:pt x="762647" y="465531"/>
                  </a:moveTo>
                  <a:lnTo>
                    <a:pt x="698093" y="425056"/>
                  </a:lnTo>
                  <a:lnTo>
                    <a:pt x="677849" y="457327"/>
                  </a:lnTo>
                  <a:lnTo>
                    <a:pt x="742403" y="497814"/>
                  </a:lnTo>
                  <a:lnTo>
                    <a:pt x="762647" y="465531"/>
                  </a:lnTo>
                  <a:close/>
                </a:path>
                <a:path w="1558289" h="862330">
                  <a:moveTo>
                    <a:pt x="859485" y="526249"/>
                  </a:moveTo>
                  <a:lnTo>
                    <a:pt x="794931" y="485775"/>
                  </a:lnTo>
                  <a:lnTo>
                    <a:pt x="774687" y="518058"/>
                  </a:lnTo>
                  <a:lnTo>
                    <a:pt x="839241" y="558533"/>
                  </a:lnTo>
                  <a:lnTo>
                    <a:pt x="859485" y="526249"/>
                  </a:lnTo>
                  <a:close/>
                </a:path>
                <a:path w="1558289" h="862330">
                  <a:moveTo>
                    <a:pt x="956322" y="586981"/>
                  </a:moveTo>
                  <a:lnTo>
                    <a:pt x="891768" y="546493"/>
                  </a:lnTo>
                  <a:lnTo>
                    <a:pt x="871524" y="578777"/>
                  </a:lnTo>
                  <a:lnTo>
                    <a:pt x="936078" y="619252"/>
                  </a:lnTo>
                  <a:lnTo>
                    <a:pt x="956322" y="586981"/>
                  </a:lnTo>
                  <a:close/>
                </a:path>
                <a:path w="1558289" h="862330">
                  <a:moveTo>
                    <a:pt x="1053160" y="647700"/>
                  </a:moveTo>
                  <a:lnTo>
                    <a:pt x="988606" y="607212"/>
                  </a:lnTo>
                  <a:lnTo>
                    <a:pt x="968362" y="639495"/>
                  </a:lnTo>
                  <a:lnTo>
                    <a:pt x="1032916" y="679983"/>
                  </a:lnTo>
                  <a:lnTo>
                    <a:pt x="1053160" y="647700"/>
                  </a:lnTo>
                  <a:close/>
                </a:path>
                <a:path w="1558289" h="862330">
                  <a:moveTo>
                    <a:pt x="1149997" y="708418"/>
                  </a:moveTo>
                  <a:lnTo>
                    <a:pt x="1085443" y="667943"/>
                  </a:lnTo>
                  <a:lnTo>
                    <a:pt x="1065199" y="700214"/>
                  </a:lnTo>
                  <a:lnTo>
                    <a:pt x="1129753" y="740702"/>
                  </a:lnTo>
                  <a:lnTo>
                    <a:pt x="1149997" y="708418"/>
                  </a:lnTo>
                  <a:close/>
                </a:path>
                <a:path w="1558289" h="862330">
                  <a:moveTo>
                    <a:pt x="1246835" y="769137"/>
                  </a:moveTo>
                  <a:lnTo>
                    <a:pt x="1182268" y="728662"/>
                  </a:lnTo>
                  <a:lnTo>
                    <a:pt x="1162037" y="760945"/>
                  </a:lnTo>
                  <a:lnTo>
                    <a:pt x="1226591" y="801420"/>
                  </a:lnTo>
                  <a:lnTo>
                    <a:pt x="1246835" y="769137"/>
                  </a:lnTo>
                  <a:close/>
                </a:path>
                <a:path w="1558289" h="862330">
                  <a:moveTo>
                    <a:pt x="1343672" y="829868"/>
                  </a:moveTo>
                  <a:lnTo>
                    <a:pt x="1279105" y="789381"/>
                  </a:lnTo>
                  <a:lnTo>
                    <a:pt x="1258874" y="821664"/>
                  </a:lnTo>
                  <a:lnTo>
                    <a:pt x="1323428" y="862139"/>
                  </a:lnTo>
                  <a:lnTo>
                    <a:pt x="1343672" y="829868"/>
                  </a:lnTo>
                  <a:close/>
                </a:path>
                <a:path w="1558289" h="862330">
                  <a:moveTo>
                    <a:pt x="1557947" y="487387"/>
                  </a:moveTo>
                  <a:lnTo>
                    <a:pt x="1438694" y="291592"/>
                  </a:lnTo>
                  <a:lnTo>
                    <a:pt x="1329753" y="465315"/>
                  </a:lnTo>
                  <a:lnTo>
                    <a:pt x="1557947" y="487387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09931" y="1190585"/>
              <a:ext cx="228600" cy="196215"/>
            </a:xfrm>
            <a:custGeom>
              <a:avLst/>
              <a:gdLst/>
              <a:ahLst/>
              <a:cxnLst/>
              <a:rect l="l" t="t" r="r" b="b"/>
              <a:pathLst>
                <a:path w="228600" h="196215">
                  <a:moveTo>
                    <a:pt x="108934" y="0"/>
                  </a:moveTo>
                  <a:lnTo>
                    <a:pt x="228191" y="195796"/>
                  </a:lnTo>
                  <a:lnTo>
                    <a:pt x="0" y="173723"/>
                  </a:lnTo>
                  <a:lnTo>
                    <a:pt x="108934" y="0"/>
                  </a:lnTo>
                </a:path>
              </a:pathLst>
            </a:custGeom>
            <a:ln w="38099">
              <a:solidFill>
                <a:srgbClr val="F5B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799241" y="537044"/>
              <a:ext cx="1344295" cy="862330"/>
            </a:xfrm>
            <a:custGeom>
              <a:avLst/>
              <a:gdLst/>
              <a:ahLst/>
              <a:cxnLst/>
              <a:rect l="l" t="t" r="r" b="b"/>
              <a:pathLst>
                <a:path w="1344295" h="862330">
                  <a:moveTo>
                    <a:pt x="84797" y="40474"/>
                  </a:moveTo>
                  <a:lnTo>
                    <a:pt x="20231" y="0"/>
                  </a:lnTo>
                  <a:lnTo>
                    <a:pt x="0" y="32270"/>
                  </a:lnTo>
                  <a:lnTo>
                    <a:pt x="64554" y="72758"/>
                  </a:lnTo>
                  <a:lnTo>
                    <a:pt x="84797" y="40474"/>
                  </a:lnTo>
                  <a:close/>
                </a:path>
                <a:path w="1344295" h="862330">
                  <a:moveTo>
                    <a:pt x="181635" y="101206"/>
                  </a:moveTo>
                  <a:lnTo>
                    <a:pt x="117068" y="60718"/>
                  </a:lnTo>
                  <a:lnTo>
                    <a:pt x="96824" y="93002"/>
                  </a:lnTo>
                  <a:lnTo>
                    <a:pt x="161391" y="133477"/>
                  </a:lnTo>
                  <a:lnTo>
                    <a:pt x="181635" y="101206"/>
                  </a:lnTo>
                  <a:close/>
                </a:path>
                <a:path w="1344295" h="862330">
                  <a:moveTo>
                    <a:pt x="278460" y="161925"/>
                  </a:moveTo>
                  <a:lnTo>
                    <a:pt x="213906" y="121437"/>
                  </a:lnTo>
                  <a:lnTo>
                    <a:pt x="193662" y="153720"/>
                  </a:lnTo>
                  <a:lnTo>
                    <a:pt x="258229" y="194195"/>
                  </a:lnTo>
                  <a:lnTo>
                    <a:pt x="278460" y="161925"/>
                  </a:lnTo>
                  <a:close/>
                </a:path>
                <a:path w="1344295" h="862330">
                  <a:moveTo>
                    <a:pt x="375297" y="222643"/>
                  </a:moveTo>
                  <a:lnTo>
                    <a:pt x="310743" y="182168"/>
                  </a:lnTo>
                  <a:lnTo>
                    <a:pt x="290499" y="214439"/>
                  </a:lnTo>
                  <a:lnTo>
                    <a:pt x="355066" y="254927"/>
                  </a:lnTo>
                  <a:lnTo>
                    <a:pt x="375297" y="222643"/>
                  </a:lnTo>
                  <a:close/>
                </a:path>
                <a:path w="1344295" h="862330">
                  <a:moveTo>
                    <a:pt x="472135" y="283362"/>
                  </a:moveTo>
                  <a:lnTo>
                    <a:pt x="407581" y="242887"/>
                  </a:lnTo>
                  <a:lnTo>
                    <a:pt x="387337" y="275158"/>
                  </a:lnTo>
                  <a:lnTo>
                    <a:pt x="451904" y="315645"/>
                  </a:lnTo>
                  <a:lnTo>
                    <a:pt x="472135" y="283362"/>
                  </a:lnTo>
                  <a:close/>
                </a:path>
                <a:path w="1344295" h="862330">
                  <a:moveTo>
                    <a:pt x="568972" y="344093"/>
                  </a:moveTo>
                  <a:lnTo>
                    <a:pt x="504418" y="303606"/>
                  </a:lnTo>
                  <a:lnTo>
                    <a:pt x="484174" y="335889"/>
                  </a:lnTo>
                  <a:lnTo>
                    <a:pt x="548728" y="376364"/>
                  </a:lnTo>
                  <a:lnTo>
                    <a:pt x="568972" y="344093"/>
                  </a:lnTo>
                  <a:close/>
                </a:path>
                <a:path w="1344295" h="862330">
                  <a:moveTo>
                    <a:pt x="665810" y="404812"/>
                  </a:moveTo>
                  <a:lnTo>
                    <a:pt x="601256" y="364324"/>
                  </a:lnTo>
                  <a:lnTo>
                    <a:pt x="581012" y="396608"/>
                  </a:lnTo>
                  <a:lnTo>
                    <a:pt x="645566" y="437083"/>
                  </a:lnTo>
                  <a:lnTo>
                    <a:pt x="665810" y="404812"/>
                  </a:lnTo>
                  <a:close/>
                </a:path>
                <a:path w="1344295" h="862330">
                  <a:moveTo>
                    <a:pt x="762647" y="465531"/>
                  </a:moveTo>
                  <a:lnTo>
                    <a:pt x="698093" y="425056"/>
                  </a:lnTo>
                  <a:lnTo>
                    <a:pt x="677849" y="457327"/>
                  </a:lnTo>
                  <a:lnTo>
                    <a:pt x="742403" y="497814"/>
                  </a:lnTo>
                  <a:lnTo>
                    <a:pt x="762647" y="465531"/>
                  </a:lnTo>
                  <a:close/>
                </a:path>
                <a:path w="1344295" h="862330">
                  <a:moveTo>
                    <a:pt x="859485" y="526249"/>
                  </a:moveTo>
                  <a:lnTo>
                    <a:pt x="794931" y="485775"/>
                  </a:lnTo>
                  <a:lnTo>
                    <a:pt x="774687" y="518045"/>
                  </a:lnTo>
                  <a:lnTo>
                    <a:pt x="839241" y="558533"/>
                  </a:lnTo>
                  <a:lnTo>
                    <a:pt x="859485" y="526249"/>
                  </a:lnTo>
                  <a:close/>
                </a:path>
                <a:path w="1344295" h="862330">
                  <a:moveTo>
                    <a:pt x="956322" y="586981"/>
                  </a:moveTo>
                  <a:lnTo>
                    <a:pt x="891768" y="546493"/>
                  </a:lnTo>
                  <a:lnTo>
                    <a:pt x="871524" y="578777"/>
                  </a:lnTo>
                  <a:lnTo>
                    <a:pt x="936078" y="619252"/>
                  </a:lnTo>
                  <a:lnTo>
                    <a:pt x="956322" y="586981"/>
                  </a:lnTo>
                  <a:close/>
                </a:path>
                <a:path w="1344295" h="862330">
                  <a:moveTo>
                    <a:pt x="1053160" y="647700"/>
                  </a:moveTo>
                  <a:lnTo>
                    <a:pt x="988606" y="607212"/>
                  </a:lnTo>
                  <a:lnTo>
                    <a:pt x="968362" y="639495"/>
                  </a:lnTo>
                  <a:lnTo>
                    <a:pt x="1032916" y="679983"/>
                  </a:lnTo>
                  <a:lnTo>
                    <a:pt x="1053160" y="647700"/>
                  </a:lnTo>
                  <a:close/>
                </a:path>
                <a:path w="1344295" h="862330">
                  <a:moveTo>
                    <a:pt x="1149997" y="708418"/>
                  </a:moveTo>
                  <a:lnTo>
                    <a:pt x="1085443" y="667943"/>
                  </a:lnTo>
                  <a:lnTo>
                    <a:pt x="1065199" y="700214"/>
                  </a:lnTo>
                  <a:lnTo>
                    <a:pt x="1129753" y="740702"/>
                  </a:lnTo>
                  <a:lnTo>
                    <a:pt x="1149997" y="708418"/>
                  </a:lnTo>
                  <a:close/>
                </a:path>
                <a:path w="1344295" h="862330">
                  <a:moveTo>
                    <a:pt x="1246835" y="769137"/>
                  </a:moveTo>
                  <a:lnTo>
                    <a:pt x="1182268" y="728662"/>
                  </a:lnTo>
                  <a:lnTo>
                    <a:pt x="1162037" y="760945"/>
                  </a:lnTo>
                  <a:lnTo>
                    <a:pt x="1226591" y="801420"/>
                  </a:lnTo>
                  <a:lnTo>
                    <a:pt x="1246835" y="769137"/>
                  </a:lnTo>
                  <a:close/>
                </a:path>
                <a:path w="1344295" h="862330">
                  <a:moveTo>
                    <a:pt x="1343672" y="829868"/>
                  </a:moveTo>
                  <a:lnTo>
                    <a:pt x="1279105" y="789381"/>
                  </a:lnTo>
                  <a:lnTo>
                    <a:pt x="1258874" y="821664"/>
                  </a:lnTo>
                  <a:lnTo>
                    <a:pt x="1323428" y="862139"/>
                  </a:lnTo>
                  <a:lnTo>
                    <a:pt x="1343672" y="829868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049638" y="4622826"/>
              <a:ext cx="223520" cy="199390"/>
            </a:xfrm>
            <a:custGeom>
              <a:avLst/>
              <a:gdLst/>
              <a:ahLst/>
              <a:cxnLst/>
              <a:rect l="l" t="t" r="r" b="b"/>
              <a:pathLst>
                <a:path w="223520" h="199389">
                  <a:moveTo>
                    <a:pt x="175014" y="0"/>
                  </a:moveTo>
                  <a:lnTo>
                    <a:pt x="223474" y="199244"/>
                  </a:lnTo>
                  <a:lnTo>
                    <a:pt x="0" y="148082"/>
                  </a:lnTo>
                  <a:lnTo>
                    <a:pt x="175014" y="0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049638" y="4622826"/>
              <a:ext cx="223520" cy="199390"/>
            </a:xfrm>
            <a:custGeom>
              <a:avLst/>
              <a:gdLst/>
              <a:ahLst/>
              <a:cxnLst/>
              <a:rect l="l" t="t" r="r" b="b"/>
              <a:pathLst>
                <a:path w="223520" h="199389">
                  <a:moveTo>
                    <a:pt x="223474" y="199244"/>
                  </a:moveTo>
                  <a:lnTo>
                    <a:pt x="0" y="148082"/>
                  </a:lnTo>
                  <a:lnTo>
                    <a:pt x="175014" y="0"/>
                  </a:lnTo>
                  <a:lnTo>
                    <a:pt x="223474" y="199244"/>
                  </a:lnTo>
                </a:path>
              </a:pathLst>
            </a:custGeom>
            <a:ln w="38099">
              <a:solidFill>
                <a:srgbClr val="E6D4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99759" y="3526535"/>
              <a:ext cx="3141345" cy="1259840"/>
            </a:xfrm>
            <a:custGeom>
              <a:avLst/>
              <a:gdLst/>
              <a:ahLst/>
              <a:cxnLst/>
              <a:rect l="l" t="t" r="r" b="b"/>
              <a:pathLst>
                <a:path w="3141345" h="1259839">
                  <a:moveTo>
                    <a:pt x="105537" y="1250442"/>
                  </a:moveTo>
                  <a:lnTo>
                    <a:pt x="96532" y="1213421"/>
                  </a:lnTo>
                  <a:lnTo>
                    <a:pt x="59512" y="1222425"/>
                  </a:lnTo>
                  <a:lnTo>
                    <a:pt x="68516" y="1259446"/>
                  </a:lnTo>
                  <a:lnTo>
                    <a:pt x="105537" y="1250442"/>
                  </a:lnTo>
                  <a:close/>
                </a:path>
                <a:path w="3141345" h="1259839">
                  <a:moveTo>
                    <a:pt x="179578" y="1232433"/>
                  </a:moveTo>
                  <a:lnTo>
                    <a:pt x="170573" y="1195412"/>
                  </a:lnTo>
                  <a:lnTo>
                    <a:pt x="133553" y="1204417"/>
                  </a:lnTo>
                  <a:lnTo>
                    <a:pt x="142557" y="1241437"/>
                  </a:lnTo>
                  <a:lnTo>
                    <a:pt x="179578" y="1232433"/>
                  </a:lnTo>
                  <a:close/>
                </a:path>
                <a:path w="3141345" h="1259839">
                  <a:moveTo>
                    <a:pt x="220776" y="201333"/>
                  </a:moveTo>
                  <a:lnTo>
                    <a:pt x="181889" y="0"/>
                  </a:lnTo>
                  <a:lnTo>
                    <a:pt x="0" y="139547"/>
                  </a:lnTo>
                  <a:lnTo>
                    <a:pt x="220776" y="201333"/>
                  </a:lnTo>
                  <a:close/>
                </a:path>
                <a:path w="3141345" h="1259839">
                  <a:moveTo>
                    <a:pt x="253619" y="1214424"/>
                  </a:moveTo>
                  <a:lnTo>
                    <a:pt x="244614" y="1177404"/>
                  </a:lnTo>
                  <a:lnTo>
                    <a:pt x="207594" y="1186408"/>
                  </a:lnTo>
                  <a:lnTo>
                    <a:pt x="216598" y="1223429"/>
                  </a:lnTo>
                  <a:lnTo>
                    <a:pt x="253619" y="1214424"/>
                  </a:lnTo>
                  <a:close/>
                </a:path>
                <a:path w="3141345" h="1259839">
                  <a:moveTo>
                    <a:pt x="327660" y="1196416"/>
                  </a:moveTo>
                  <a:lnTo>
                    <a:pt x="318655" y="1159395"/>
                  </a:lnTo>
                  <a:lnTo>
                    <a:pt x="281635" y="1168400"/>
                  </a:lnTo>
                  <a:lnTo>
                    <a:pt x="290639" y="1205420"/>
                  </a:lnTo>
                  <a:lnTo>
                    <a:pt x="327660" y="1196416"/>
                  </a:lnTo>
                  <a:close/>
                </a:path>
                <a:path w="3141345" h="1259839">
                  <a:moveTo>
                    <a:pt x="401701" y="1178407"/>
                  </a:moveTo>
                  <a:lnTo>
                    <a:pt x="392696" y="1141387"/>
                  </a:lnTo>
                  <a:lnTo>
                    <a:pt x="355676" y="1150391"/>
                  </a:lnTo>
                  <a:lnTo>
                    <a:pt x="364680" y="1187411"/>
                  </a:lnTo>
                  <a:lnTo>
                    <a:pt x="401701" y="1178407"/>
                  </a:lnTo>
                  <a:close/>
                </a:path>
                <a:path w="3141345" h="1259839">
                  <a:moveTo>
                    <a:pt x="475742" y="1160399"/>
                  </a:moveTo>
                  <a:lnTo>
                    <a:pt x="466737" y="1123378"/>
                  </a:lnTo>
                  <a:lnTo>
                    <a:pt x="429717" y="1132382"/>
                  </a:lnTo>
                  <a:lnTo>
                    <a:pt x="438721" y="1169403"/>
                  </a:lnTo>
                  <a:lnTo>
                    <a:pt x="475742" y="1160399"/>
                  </a:lnTo>
                  <a:close/>
                </a:path>
                <a:path w="3141345" h="1259839">
                  <a:moveTo>
                    <a:pt x="549783" y="1142390"/>
                  </a:moveTo>
                  <a:lnTo>
                    <a:pt x="540778" y="1105369"/>
                  </a:lnTo>
                  <a:lnTo>
                    <a:pt x="503758" y="1114374"/>
                  </a:lnTo>
                  <a:lnTo>
                    <a:pt x="512762" y="1151394"/>
                  </a:lnTo>
                  <a:lnTo>
                    <a:pt x="549783" y="1142390"/>
                  </a:lnTo>
                  <a:close/>
                </a:path>
                <a:path w="3141345" h="1259839">
                  <a:moveTo>
                    <a:pt x="623824" y="1124381"/>
                  </a:moveTo>
                  <a:lnTo>
                    <a:pt x="614819" y="1087361"/>
                  </a:lnTo>
                  <a:lnTo>
                    <a:pt x="577799" y="1096365"/>
                  </a:lnTo>
                  <a:lnTo>
                    <a:pt x="586803" y="1133386"/>
                  </a:lnTo>
                  <a:lnTo>
                    <a:pt x="623824" y="1124381"/>
                  </a:lnTo>
                  <a:close/>
                </a:path>
                <a:path w="3141345" h="1259839">
                  <a:moveTo>
                    <a:pt x="697865" y="1106373"/>
                  </a:moveTo>
                  <a:lnTo>
                    <a:pt x="688860" y="1069352"/>
                  </a:lnTo>
                  <a:lnTo>
                    <a:pt x="651840" y="1078357"/>
                  </a:lnTo>
                  <a:lnTo>
                    <a:pt x="660844" y="1115377"/>
                  </a:lnTo>
                  <a:lnTo>
                    <a:pt x="697865" y="1106373"/>
                  </a:lnTo>
                  <a:close/>
                </a:path>
                <a:path w="3141345" h="1259839">
                  <a:moveTo>
                    <a:pt x="771906" y="1088377"/>
                  </a:moveTo>
                  <a:lnTo>
                    <a:pt x="762901" y="1051344"/>
                  </a:lnTo>
                  <a:lnTo>
                    <a:pt x="725881" y="1060348"/>
                  </a:lnTo>
                  <a:lnTo>
                    <a:pt x="734885" y="1097368"/>
                  </a:lnTo>
                  <a:lnTo>
                    <a:pt x="771906" y="1088377"/>
                  </a:lnTo>
                  <a:close/>
                </a:path>
                <a:path w="3141345" h="1259839">
                  <a:moveTo>
                    <a:pt x="845947" y="1070368"/>
                  </a:moveTo>
                  <a:lnTo>
                    <a:pt x="836942" y="1033348"/>
                  </a:lnTo>
                  <a:lnTo>
                    <a:pt x="799922" y="1042339"/>
                  </a:lnTo>
                  <a:lnTo>
                    <a:pt x="808926" y="1079373"/>
                  </a:lnTo>
                  <a:lnTo>
                    <a:pt x="845947" y="1070368"/>
                  </a:lnTo>
                  <a:close/>
                </a:path>
                <a:path w="3141345" h="1259839">
                  <a:moveTo>
                    <a:pt x="919988" y="1052360"/>
                  </a:moveTo>
                  <a:lnTo>
                    <a:pt x="910983" y="1015339"/>
                  </a:lnTo>
                  <a:lnTo>
                    <a:pt x="873963" y="1024343"/>
                  </a:lnTo>
                  <a:lnTo>
                    <a:pt x="882967" y="1061364"/>
                  </a:lnTo>
                  <a:lnTo>
                    <a:pt x="919988" y="1052360"/>
                  </a:lnTo>
                  <a:close/>
                </a:path>
                <a:path w="3141345" h="1259839">
                  <a:moveTo>
                    <a:pt x="994029" y="1034351"/>
                  </a:moveTo>
                  <a:lnTo>
                    <a:pt x="985024" y="997331"/>
                  </a:lnTo>
                  <a:lnTo>
                    <a:pt x="948004" y="1006335"/>
                  </a:lnTo>
                  <a:lnTo>
                    <a:pt x="957008" y="1043355"/>
                  </a:lnTo>
                  <a:lnTo>
                    <a:pt x="994029" y="1034351"/>
                  </a:lnTo>
                  <a:close/>
                </a:path>
                <a:path w="3141345" h="1259839">
                  <a:moveTo>
                    <a:pt x="1068070" y="1016342"/>
                  </a:moveTo>
                  <a:lnTo>
                    <a:pt x="1059065" y="979322"/>
                  </a:lnTo>
                  <a:lnTo>
                    <a:pt x="1022045" y="988326"/>
                  </a:lnTo>
                  <a:lnTo>
                    <a:pt x="1031049" y="1025347"/>
                  </a:lnTo>
                  <a:lnTo>
                    <a:pt x="1068070" y="1016342"/>
                  </a:lnTo>
                  <a:close/>
                </a:path>
                <a:path w="3141345" h="1259839">
                  <a:moveTo>
                    <a:pt x="1142111" y="998334"/>
                  </a:moveTo>
                  <a:lnTo>
                    <a:pt x="1133106" y="961313"/>
                  </a:lnTo>
                  <a:lnTo>
                    <a:pt x="1096086" y="970318"/>
                  </a:lnTo>
                  <a:lnTo>
                    <a:pt x="1105090" y="1007338"/>
                  </a:lnTo>
                  <a:lnTo>
                    <a:pt x="1142111" y="998334"/>
                  </a:lnTo>
                  <a:close/>
                </a:path>
                <a:path w="3141345" h="1259839">
                  <a:moveTo>
                    <a:pt x="1216152" y="980325"/>
                  </a:moveTo>
                  <a:lnTo>
                    <a:pt x="1207147" y="943305"/>
                  </a:lnTo>
                  <a:lnTo>
                    <a:pt x="1170127" y="952309"/>
                  </a:lnTo>
                  <a:lnTo>
                    <a:pt x="1179131" y="989330"/>
                  </a:lnTo>
                  <a:lnTo>
                    <a:pt x="1216152" y="980325"/>
                  </a:lnTo>
                  <a:close/>
                </a:path>
                <a:path w="3141345" h="1259839">
                  <a:moveTo>
                    <a:pt x="1290205" y="962317"/>
                  </a:moveTo>
                  <a:lnTo>
                    <a:pt x="1281201" y="925296"/>
                  </a:lnTo>
                  <a:lnTo>
                    <a:pt x="1244180" y="934300"/>
                  </a:lnTo>
                  <a:lnTo>
                    <a:pt x="1253172" y="971321"/>
                  </a:lnTo>
                  <a:lnTo>
                    <a:pt x="1290205" y="962317"/>
                  </a:lnTo>
                  <a:close/>
                </a:path>
                <a:path w="3141345" h="1259839">
                  <a:moveTo>
                    <a:pt x="1364246" y="944308"/>
                  </a:moveTo>
                  <a:lnTo>
                    <a:pt x="1355242" y="907288"/>
                  </a:lnTo>
                  <a:lnTo>
                    <a:pt x="1318221" y="916292"/>
                  </a:lnTo>
                  <a:lnTo>
                    <a:pt x="1327226" y="953312"/>
                  </a:lnTo>
                  <a:lnTo>
                    <a:pt x="1364246" y="944308"/>
                  </a:lnTo>
                  <a:close/>
                </a:path>
                <a:path w="3141345" h="1259839">
                  <a:moveTo>
                    <a:pt x="1438287" y="926299"/>
                  </a:moveTo>
                  <a:lnTo>
                    <a:pt x="1429283" y="889279"/>
                  </a:lnTo>
                  <a:lnTo>
                    <a:pt x="1392262" y="898283"/>
                  </a:lnTo>
                  <a:lnTo>
                    <a:pt x="1401267" y="935304"/>
                  </a:lnTo>
                  <a:lnTo>
                    <a:pt x="1438287" y="926299"/>
                  </a:lnTo>
                  <a:close/>
                </a:path>
                <a:path w="3141345" h="1259839">
                  <a:moveTo>
                    <a:pt x="1512328" y="908291"/>
                  </a:moveTo>
                  <a:lnTo>
                    <a:pt x="1503324" y="871270"/>
                  </a:lnTo>
                  <a:lnTo>
                    <a:pt x="1466303" y="880275"/>
                  </a:lnTo>
                  <a:lnTo>
                    <a:pt x="1475308" y="917295"/>
                  </a:lnTo>
                  <a:lnTo>
                    <a:pt x="1512328" y="908291"/>
                  </a:lnTo>
                  <a:close/>
                </a:path>
                <a:path w="3141345" h="1259839">
                  <a:moveTo>
                    <a:pt x="1586369" y="890282"/>
                  </a:moveTo>
                  <a:lnTo>
                    <a:pt x="1577365" y="853262"/>
                  </a:lnTo>
                  <a:lnTo>
                    <a:pt x="1540344" y="862266"/>
                  </a:lnTo>
                  <a:lnTo>
                    <a:pt x="1549349" y="899287"/>
                  </a:lnTo>
                  <a:lnTo>
                    <a:pt x="1586369" y="890282"/>
                  </a:lnTo>
                  <a:close/>
                </a:path>
                <a:path w="3141345" h="1259839">
                  <a:moveTo>
                    <a:pt x="1660410" y="872274"/>
                  </a:moveTo>
                  <a:lnTo>
                    <a:pt x="1651406" y="835253"/>
                  </a:lnTo>
                  <a:lnTo>
                    <a:pt x="1614385" y="844257"/>
                  </a:lnTo>
                  <a:lnTo>
                    <a:pt x="1623390" y="881278"/>
                  </a:lnTo>
                  <a:lnTo>
                    <a:pt x="1660410" y="872274"/>
                  </a:lnTo>
                  <a:close/>
                </a:path>
                <a:path w="3141345" h="1259839">
                  <a:moveTo>
                    <a:pt x="1734451" y="854265"/>
                  </a:moveTo>
                  <a:lnTo>
                    <a:pt x="1725447" y="817245"/>
                  </a:lnTo>
                  <a:lnTo>
                    <a:pt x="1688426" y="826249"/>
                  </a:lnTo>
                  <a:lnTo>
                    <a:pt x="1697431" y="863269"/>
                  </a:lnTo>
                  <a:lnTo>
                    <a:pt x="1734451" y="854265"/>
                  </a:lnTo>
                  <a:close/>
                </a:path>
                <a:path w="3141345" h="1259839">
                  <a:moveTo>
                    <a:pt x="1808492" y="836256"/>
                  </a:moveTo>
                  <a:lnTo>
                    <a:pt x="1799488" y="799236"/>
                  </a:lnTo>
                  <a:lnTo>
                    <a:pt x="1762467" y="808240"/>
                  </a:lnTo>
                  <a:lnTo>
                    <a:pt x="1771472" y="845261"/>
                  </a:lnTo>
                  <a:lnTo>
                    <a:pt x="1808492" y="836256"/>
                  </a:lnTo>
                  <a:close/>
                </a:path>
                <a:path w="3141345" h="1259839">
                  <a:moveTo>
                    <a:pt x="1882533" y="818248"/>
                  </a:moveTo>
                  <a:lnTo>
                    <a:pt x="1873529" y="781227"/>
                  </a:lnTo>
                  <a:lnTo>
                    <a:pt x="1836508" y="790232"/>
                  </a:lnTo>
                  <a:lnTo>
                    <a:pt x="1845513" y="827252"/>
                  </a:lnTo>
                  <a:lnTo>
                    <a:pt x="1882533" y="818248"/>
                  </a:lnTo>
                  <a:close/>
                </a:path>
                <a:path w="3141345" h="1259839">
                  <a:moveTo>
                    <a:pt x="1956574" y="800239"/>
                  </a:moveTo>
                  <a:lnTo>
                    <a:pt x="1947570" y="763219"/>
                  </a:lnTo>
                  <a:lnTo>
                    <a:pt x="1910549" y="772223"/>
                  </a:lnTo>
                  <a:lnTo>
                    <a:pt x="1919554" y="809244"/>
                  </a:lnTo>
                  <a:lnTo>
                    <a:pt x="1956574" y="800239"/>
                  </a:lnTo>
                  <a:close/>
                </a:path>
                <a:path w="3141345" h="1259839">
                  <a:moveTo>
                    <a:pt x="2030615" y="782231"/>
                  </a:moveTo>
                  <a:lnTo>
                    <a:pt x="2021611" y="745210"/>
                  </a:lnTo>
                  <a:lnTo>
                    <a:pt x="1984590" y="754214"/>
                  </a:lnTo>
                  <a:lnTo>
                    <a:pt x="1993595" y="791235"/>
                  </a:lnTo>
                  <a:lnTo>
                    <a:pt x="2030615" y="782231"/>
                  </a:lnTo>
                  <a:close/>
                </a:path>
                <a:path w="3141345" h="1259839">
                  <a:moveTo>
                    <a:pt x="2104656" y="764222"/>
                  </a:moveTo>
                  <a:lnTo>
                    <a:pt x="2095652" y="727202"/>
                  </a:lnTo>
                  <a:lnTo>
                    <a:pt x="2058631" y="736206"/>
                  </a:lnTo>
                  <a:lnTo>
                    <a:pt x="2067636" y="773226"/>
                  </a:lnTo>
                  <a:lnTo>
                    <a:pt x="2104656" y="764222"/>
                  </a:lnTo>
                  <a:close/>
                </a:path>
                <a:path w="3141345" h="1259839">
                  <a:moveTo>
                    <a:pt x="2178697" y="746213"/>
                  </a:moveTo>
                  <a:lnTo>
                    <a:pt x="2169693" y="709193"/>
                  </a:lnTo>
                  <a:lnTo>
                    <a:pt x="2132673" y="718197"/>
                  </a:lnTo>
                  <a:lnTo>
                    <a:pt x="2141677" y="755218"/>
                  </a:lnTo>
                  <a:lnTo>
                    <a:pt x="2178697" y="746213"/>
                  </a:lnTo>
                  <a:close/>
                </a:path>
                <a:path w="3141345" h="1259839">
                  <a:moveTo>
                    <a:pt x="2252738" y="728205"/>
                  </a:moveTo>
                  <a:lnTo>
                    <a:pt x="2243734" y="691184"/>
                  </a:lnTo>
                  <a:lnTo>
                    <a:pt x="2206714" y="700189"/>
                  </a:lnTo>
                  <a:lnTo>
                    <a:pt x="2215718" y="737209"/>
                  </a:lnTo>
                  <a:lnTo>
                    <a:pt x="2252738" y="728205"/>
                  </a:lnTo>
                  <a:close/>
                </a:path>
                <a:path w="3141345" h="1259839">
                  <a:moveTo>
                    <a:pt x="2326779" y="710196"/>
                  </a:moveTo>
                  <a:lnTo>
                    <a:pt x="2317775" y="673176"/>
                  </a:lnTo>
                  <a:lnTo>
                    <a:pt x="2280755" y="682180"/>
                  </a:lnTo>
                  <a:lnTo>
                    <a:pt x="2289759" y="719201"/>
                  </a:lnTo>
                  <a:lnTo>
                    <a:pt x="2326779" y="710196"/>
                  </a:lnTo>
                  <a:close/>
                </a:path>
                <a:path w="3141345" h="1259839">
                  <a:moveTo>
                    <a:pt x="2400820" y="692188"/>
                  </a:moveTo>
                  <a:lnTo>
                    <a:pt x="2391816" y="655167"/>
                  </a:lnTo>
                  <a:lnTo>
                    <a:pt x="2354796" y="664171"/>
                  </a:lnTo>
                  <a:lnTo>
                    <a:pt x="2363800" y="701192"/>
                  </a:lnTo>
                  <a:lnTo>
                    <a:pt x="2400820" y="692188"/>
                  </a:lnTo>
                  <a:close/>
                </a:path>
                <a:path w="3141345" h="1259839">
                  <a:moveTo>
                    <a:pt x="2474861" y="674179"/>
                  </a:moveTo>
                  <a:lnTo>
                    <a:pt x="2465857" y="637159"/>
                  </a:lnTo>
                  <a:lnTo>
                    <a:pt x="2428837" y="646163"/>
                  </a:lnTo>
                  <a:lnTo>
                    <a:pt x="2437841" y="683183"/>
                  </a:lnTo>
                  <a:lnTo>
                    <a:pt x="2474861" y="674179"/>
                  </a:lnTo>
                  <a:close/>
                </a:path>
                <a:path w="3141345" h="1259839">
                  <a:moveTo>
                    <a:pt x="2548902" y="656170"/>
                  </a:moveTo>
                  <a:lnTo>
                    <a:pt x="2539898" y="619150"/>
                  </a:lnTo>
                  <a:lnTo>
                    <a:pt x="2502878" y="628154"/>
                  </a:lnTo>
                  <a:lnTo>
                    <a:pt x="2511882" y="665175"/>
                  </a:lnTo>
                  <a:lnTo>
                    <a:pt x="2548902" y="656170"/>
                  </a:lnTo>
                  <a:close/>
                </a:path>
                <a:path w="3141345" h="1259839">
                  <a:moveTo>
                    <a:pt x="2622943" y="638162"/>
                  </a:moveTo>
                  <a:lnTo>
                    <a:pt x="2613939" y="601141"/>
                  </a:lnTo>
                  <a:lnTo>
                    <a:pt x="2576919" y="610146"/>
                  </a:lnTo>
                  <a:lnTo>
                    <a:pt x="2585923" y="647166"/>
                  </a:lnTo>
                  <a:lnTo>
                    <a:pt x="2622943" y="638162"/>
                  </a:lnTo>
                  <a:close/>
                </a:path>
                <a:path w="3141345" h="1259839">
                  <a:moveTo>
                    <a:pt x="2696984" y="620153"/>
                  </a:moveTo>
                  <a:lnTo>
                    <a:pt x="2687980" y="583133"/>
                  </a:lnTo>
                  <a:lnTo>
                    <a:pt x="2650960" y="592137"/>
                  </a:lnTo>
                  <a:lnTo>
                    <a:pt x="2659964" y="629158"/>
                  </a:lnTo>
                  <a:lnTo>
                    <a:pt x="2696984" y="620153"/>
                  </a:lnTo>
                  <a:close/>
                </a:path>
                <a:path w="3141345" h="1259839">
                  <a:moveTo>
                    <a:pt x="2771025" y="602145"/>
                  </a:moveTo>
                  <a:lnTo>
                    <a:pt x="2762021" y="565124"/>
                  </a:lnTo>
                  <a:lnTo>
                    <a:pt x="2725001" y="574128"/>
                  </a:lnTo>
                  <a:lnTo>
                    <a:pt x="2734005" y="611149"/>
                  </a:lnTo>
                  <a:lnTo>
                    <a:pt x="2771025" y="602145"/>
                  </a:lnTo>
                  <a:close/>
                </a:path>
                <a:path w="3141345" h="1259839">
                  <a:moveTo>
                    <a:pt x="2845066" y="584136"/>
                  </a:moveTo>
                  <a:lnTo>
                    <a:pt x="2836062" y="547116"/>
                  </a:lnTo>
                  <a:lnTo>
                    <a:pt x="2799042" y="556120"/>
                  </a:lnTo>
                  <a:lnTo>
                    <a:pt x="2808046" y="593140"/>
                  </a:lnTo>
                  <a:lnTo>
                    <a:pt x="2845066" y="584136"/>
                  </a:lnTo>
                  <a:close/>
                </a:path>
                <a:path w="3141345" h="1259839">
                  <a:moveTo>
                    <a:pt x="2919107" y="566127"/>
                  </a:moveTo>
                  <a:lnTo>
                    <a:pt x="2910103" y="529107"/>
                  </a:lnTo>
                  <a:lnTo>
                    <a:pt x="2873083" y="538111"/>
                  </a:lnTo>
                  <a:lnTo>
                    <a:pt x="2882087" y="575132"/>
                  </a:lnTo>
                  <a:lnTo>
                    <a:pt x="2919107" y="566127"/>
                  </a:lnTo>
                  <a:close/>
                </a:path>
                <a:path w="3141345" h="1259839">
                  <a:moveTo>
                    <a:pt x="2993148" y="548119"/>
                  </a:moveTo>
                  <a:lnTo>
                    <a:pt x="2984144" y="511098"/>
                  </a:lnTo>
                  <a:lnTo>
                    <a:pt x="2947124" y="520103"/>
                  </a:lnTo>
                  <a:lnTo>
                    <a:pt x="2956128" y="557123"/>
                  </a:lnTo>
                  <a:lnTo>
                    <a:pt x="2993148" y="548119"/>
                  </a:lnTo>
                  <a:close/>
                </a:path>
                <a:path w="3141345" h="1259839">
                  <a:moveTo>
                    <a:pt x="3067189" y="530110"/>
                  </a:moveTo>
                  <a:lnTo>
                    <a:pt x="3058185" y="493090"/>
                  </a:lnTo>
                  <a:lnTo>
                    <a:pt x="3021165" y="502094"/>
                  </a:lnTo>
                  <a:lnTo>
                    <a:pt x="3030169" y="539115"/>
                  </a:lnTo>
                  <a:lnTo>
                    <a:pt x="3067189" y="530110"/>
                  </a:lnTo>
                  <a:close/>
                </a:path>
                <a:path w="3141345" h="1259839">
                  <a:moveTo>
                    <a:pt x="3141230" y="512102"/>
                  </a:moveTo>
                  <a:lnTo>
                    <a:pt x="3132226" y="475081"/>
                  </a:lnTo>
                  <a:lnTo>
                    <a:pt x="3095206" y="484085"/>
                  </a:lnTo>
                  <a:lnTo>
                    <a:pt x="3104210" y="521106"/>
                  </a:lnTo>
                  <a:lnTo>
                    <a:pt x="3141230" y="512102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999764" y="3526527"/>
              <a:ext cx="220979" cy="201930"/>
            </a:xfrm>
            <a:custGeom>
              <a:avLst/>
              <a:gdLst/>
              <a:ahLst/>
              <a:cxnLst/>
              <a:rect l="l" t="t" r="r" b="b"/>
              <a:pathLst>
                <a:path w="220979" h="201929">
                  <a:moveTo>
                    <a:pt x="220773" y="201333"/>
                  </a:moveTo>
                  <a:lnTo>
                    <a:pt x="0" y="139546"/>
                  </a:lnTo>
                  <a:lnTo>
                    <a:pt x="181893" y="0"/>
                  </a:lnTo>
                  <a:lnTo>
                    <a:pt x="220773" y="201333"/>
                  </a:lnTo>
                </a:path>
              </a:pathLst>
            </a:custGeom>
            <a:ln w="38099">
              <a:solidFill>
                <a:srgbClr val="E6D4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991733" y="3355657"/>
              <a:ext cx="1522730" cy="330200"/>
            </a:xfrm>
            <a:custGeom>
              <a:avLst/>
              <a:gdLst/>
              <a:ahLst/>
              <a:cxnLst/>
              <a:rect l="l" t="t" r="r" b="b"/>
              <a:pathLst>
                <a:path w="1522729" h="330200">
                  <a:moveTo>
                    <a:pt x="25933" y="326364"/>
                  </a:moveTo>
                  <a:lnTo>
                    <a:pt x="18707" y="288963"/>
                  </a:lnTo>
                  <a:lnTo>
                    <a:pt x="0" y="292569"/>
                  </a:lnTo>
                  <a:lnTo>
                    <a:pt x="7226" y="329984"/>
                  </a:lnTo>
                  <a:lnTo>
                    <a:pt x="25933" y="326364"/>
                  </a:lnTo>
                  <a:close/>
                </a:path>
                <a:path w="1522729" h="330200">
                  <a:moveTo>
                    <a:pt x="100749" y="311924"/>
                  </a:moveTo>
                  <a:lnTo>
                    <a:pt x="93522" y="274510"/>
                  </a:lnTo>
                  <a:lnTo>
                    <a:pt x="56108" y="281736"/>
                  </a:lnTo>
                  <a:lnTo>
                    <a:pt x="63334" y="319138"/>
                  </a:lnTo>
                  <a:lnTo>
                    <a:pt x="100749" y="311924"/>
                  </a:lnTo>
                  <a:close/>
                </a:path>
                <a:path w="1522729" h="330200">
                  <a:moveTo>
                    <a:pt x="175564" y="297472"/>
                  </a:moveTo>
                  <a:lnTo>
                    <a:pt x="168338" y="260057"/>
                  </a:lnTo>
                  <a:lnTo>
                    <a:pt x="130924" y="267284"/>
                  </a:lnTo>
                  <a:lnTo>
                    <a:pt x="138150" y="304698"/>
                  </a:lnTo>
                  <a:lnTo>
                    <a:pt x="175564" y="297472"/>
                  </a:lnTo>
                  <a:close/>
                </a:path>
                <a:path w="1522729" h="330200">
                  <a:moveTo>
                    <a:pt x="250380" y="283019"/>
                  </a:moveTo>
                  <a:lnTo>
                    <a:pt x="243154" y="245618"/>
                  </a:lnTo>
                  <a:lnTo>
                    <a:pt x="205752" y="252844"/>
                  </a:lnTo>
                  <a:lnTo>
                    <a:pt x="212966" y="290245"/>
                  </a:lnTo>
                  <a:lnTo>
                    <a:pt x="250380" y="283019"/>
                  </a:lnTo>
                  <a:close/>
                </a:path>
                <a:path w="1522729" h="330200">
                  <a:moveTo>
                    <a:pt x="325196" y="268579"/>
                  </a:moveTo>
                  <a:lnTo>
                    <a:pt x="317969" y="231165"/>
                  </a:lnTo>
                  <a:lnTo>
                    <a:pt x="280568" y="238391"/>
                  </a:lnTo>
                  <a:lnTo>
                    <a:pt x="287794" y="275793"/>
                  </a:lnTo>
                  <a:lnTo>
                    <a:pt x="325196" y="268579"/>
                  </a:lnTo>
                  <a:close/>
                </a:path>
                <a:path w="1522729" h="330200">
                  <a:moveTo>
                    <a:pt x="400011" y="254127"/>
                  </a:moveTo>
                  <a:lnTo>
                    <a:pt x="392785" y="216712"/>
                  </a:lnTo>
                  <a:lnTo>
                    <a:pt x="355384" y="223939"/>
                  </a:lnTo>
                  <a:lnTo>
                    <a:pt x="362610" y="261353"/>
                  </a:lnTo>
                  <a:lnTo>
                    <a:pt x="400011" y="254127"/>
                  </a:lnTo>
                  <a:close/>
                </a:path>
                <a:path w="1522729" h="330200">
                  <a:moveTo>
                    <a:pt x="474827" y="239674"/>
                  </a:moveTo>
                  <a:lnTo>
                    <a:pt x="467614" y="202272"/>
                  </a:lnTo>
                  <a:lnTo>
                    <a:pt x="430199" y="209499"/>
                  </a:lnTo>
                  <a:lnTo>
                    <a:pt x="437426" y="246900"/>
                  </a:lnTo>
                  <a:lnTo>
                    <a:pt x="474827" y="239674"/>
                  </a:lnTo>
                  <a:close/>
                </a:path>
                <a:path w="1522729" h="330200">
                  <a:moveTo>
                    <a:pt x="549656" y="225234"/>
                  </a:moveTo>
                  <a:lnTo>
                    <a:pt x="542429" y="187820"/>
                  </a:lnTo>
                  <a:lnTo>
                    <a:pt x="505015" y="195046"/>
                  </a:lnTo>
                  <a:lnTo>
                    <a:pt x="512241" y="232448"/>
                  </a:lnTo>
                  <a:lnTo>
                    <a:pt x="549656" y="225234"/>
                  </a:lnTo>
                  <a:close/>
                </a:path>
                <a:path w="1522729" h="330200">
                  <a:moveTo>
                    <a:pt x="624471" y="210781"/>
                  </a:moveTo>
                  <a:lnTo>
                    <a:pt x="617245" y="173367"/>
                  </a:lnTo>
                  <a:lnTo>
                    <a:pt x="579831" y="180594"/>
                  </a:lnTo>
                  <a:lnTo>
                    <a:pt x="587057" y="218008"/>
                  </a:lnTo>
                  <a:lnTo>
                    <a:pt x="624471" y="210781"/>
                  </a:lnTo>
                  <a:close/>
                </a:path>
                <a:path w="1522729" h="330200">
                  <a:moveTo>
                    <a:pt x="699287" y="196329"/>
                  </a:moveTo>
                  <a:lnTo>
                    <a:pt x="692061" y="158927"/>
                  </a:lnTo>
                  <a:lnTo>
                    <a:pt x="654659" y="166154"/>
                  </a:lnTo>
                  <a:lnTo>
                    <a:pt x="661873" y="203555"/>
                  </a:lnTo>
                  <a:lnTo>
                    <a:pt x="699287" y="196329"/>
                  </a:lnTo>
                  <a:close/>
                </a:path>
                <a:path w="1522729" h="330200">
                  <a:moveTo>
                    <a:pt x="774103" y="181889"/>
                  </a:moveTo>
                  <a:lnTo>
                    <a:pt x="766876" y="144475"/>
                  </a:lnTo>
                  <a:lnTo>
                    <a:pt x="729475" y="151701"/>
                  </a:lnTo>
                  <a:lnTo>
                    <a:pt x="736701" y="189115"/>
                  </a:lnTo>
                  <a:lnTo>
                    <a:pt x="774103" y="181889"/>
                  </a:lnTo>
                  <a:close/>
                </a:path>
                <a:path w="1522729" h="330200">
                  <a:moveTo>
                    <a:pt x="848918" y="167436"/>
                  </a:moveTo>
                  <a:lnTo>
                    <a:pt x="841692" y="130022"/>
                  </a:lnTo>
                  <a:lnTo>
                    <a:pt x="804291" y="137248"/>
                  </a:lnTo>
                  <a:lnTo>
                    <a:pt x="811517" y="174663"/>
                  </a:lnTo>
                  <a:lnTo>
                    <a:pt x="848918" y="167436"/>
                  </a:lnTo>
                  <a:close/>
                </a:path>
                <a:path w="1522729" h="330200">
                  <a:moveTo>
                    <a:pt x="923734" y="152984"/>
                  </a:moveTo>
                  <a:lnTo>
                    <a:pt x="916520" y="115582"/>
                  </a:lnTo>
                  <a:lnTo>
                    <a:pt x="879106" y="122809"/>
                  </a:lnTo>
                  <a:lnTo>
                    <a:pt x="886333" y="160210"/>
                  </a:lnTo>
                  <a:lnTo>
                    <a:pt x="923734" y="152984"/>
                  </a:lnTo>
                  <a:close/>
                </a:path>
                <a:path w="1522729" h="330200">
                  <a:moveTo>
                    <a:pt x="998562" y="138544"/>
                  </a:moveTo>
                  <a:lnTo>
                    <a:pt x="991336" y="101130"/>
                  </a:lnTo>
                  <a:lnTo>
                    <a:pt x="953922" y="108356"/>
                  </a:lnTo>
                  <a:lnTo>
                    <a:pt x="961148" y="145770"/>
                  </a:lnTo>
                  <a:lnTo>
                    <a:pt x="998562" y="138544"/>
                  </a:lnTo>
                  <a:close/>
                </a:path>
                <a:path w="1522729" h="330200">
                  <a:moveTo>
                    <a:pt x="1073378" y="124091"/>
                  </a:moveTo>
                  <a:lnTo>
                    <a:pt x="1066152" y="86677"/>
                  </a:lnTo>
                  <a:lnTo>
                    <a:pt x="1028738" y="93903"/>
                  </a:lnTo>
                  <a:lnTo>
                    <a:pt x="1035964" y="131318"/>
                  </a:lnTo>
                  <a:lnTo>
                    <a:pt x="1073378" y="124091"/>
                  </a:lnTo>
                  <a:close/>
                </a:path>
                <a:path w="1522729" h="330200">
                  <a:moveTo>
                    <a:pt x="1148194" y="109639"/>
                  </a:moveTo>
                  <a:lnTo>
                    <a:pt x="1140968" y="72237"/>
                  </a:lnTo>
                  <a:lnTo>
                    <a:pt x="1103553" y="79463"/>
                  </a:lnTo>
                  <a:lnTo>
                    <a:pt x="1110780" y="116865"/>
                  </a:lnTo>
                  <a:lnTo>
                    <a:pt x="1148194" y="109639"/>
                  </a:lnTo>
                  <a:close/>
                </a:path>
                <a:path w="1522729" h="330200">
                  <a:moveTo>
                    <a:pt x="1223010" y="95199"/>
                  </a:moveTo>
                  <a:lnTo>
                    <a:pt x="1215783" y="57785"/>
                  </a:lnTo>
                  <a:lnTo>
                    <a:pt x="1178382" y="65011"/>
                  </a:lnTo>
                  <a:lnTo>
                    <a:pt x="1185595" y="102425"/>
                  </a:lnTo>
                  <a:lnTo>
                    <a:pt x="1223010" y="95199"/>
                  </a:lnTo>
                  <a:close/>
                </a:path>
                <a:path w="1522729" h="330200">
                  <a:moveTo>
                    <a:pt x="1297825" y="80746"/>
                  </a:moveTo>
                  <a:lnTo>
                    <a:pt x="1290599" y="43345"/>
                  </a:lnTo>
                  <a:lnTo>
                    <a:pt x="1253197" y="50558"/>
                  </a:lnTo>
                  <a:lnTo>
                    <a:pt x="1260424" y="87972"/>
                  </a:lnTo>
                  <a:lnTo>
                    <a:pt x="1297825" y="80746"/>
                  </a:lnTo>
                  <a:close/>
                </a:path>
                <a:path w="1522729" h="330200">
                  <a:moveTo>
                    <a:pt x="1372641" y="66294"/>
                  </a:moveTo>
                  <a:lnTo>
                    <a:pt x="1365427" y="28892"/>
                  </a:lnTo>
                  <a:lnTo>
                    <a:pt x="1328013" y="36118"/>
                  </a:lnTo>
                  <a:lnTo>
                    <a:pt x="1335239" y="73520"/>
                  </a:lnTo>
                  <a:lnTo>
                    <a:pt x="1372641" y="66294"/>
                  </a:lnTo>
                  <a:close/>
                </a:path>
                <a:path w="1522729" h="330200">
                  <a:moveTo>
                    <a:pt x="1447469" y="51854"/>
                  </a:moveTo>
                  <a:lnTo>
                    <a:pt x="1440243" y="14439"/>
                  </a:lnTo>
                  <a:lnTo>
                    <a:pt x="1402829" y="21666"/>
                  </a:lnTo>
                  <a:lnTo>
                    <a:pt x="1410055" y="59080"/>
                  </a:lnTo>
                  <a:lnTo>
                    <a:pt x="1447469" y="51854"/>
                  </a:lnTo>
                  <a:close/>
                </a:path>
                <a:path w="1522729" h="330200">
                  <a:moveTo>
                    <a:pt x="1522285" y="37401"/>
                  </a:moveTo>
                  <a:lnTo>
                    <a:pt x="1515059" y="0"/>
                  </a:lnTo>
                  <a:lnTo>
                    <a:pt x="1477645" y="7213"/>
                  </a:lnTo>
                  <a:lnTo>
                    <a:pt x="1484871" y="44627"/>
                  </a:lnTo>
                  <a:lnTo>
                    <a:pt x="1522285" y="37401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419725" y="5172074"/>
              <a:ext cx="2047875" cy="438150"/>
            </a:xfrm>
            <a:custGeom>
              <a:avLst/>
              <a:gdLst/>
              <a:ahLst/>
              <a:cxnLst/>
              <a:rect l="l" t="t" r="r" b="b"/>
              <a:pathLst>
                <a:path w="2047875" h="438150">
                  <a:moveTo>
                    <a:pt x="1791256" y="438149"/>
                  </a:moveTo>
                  <a:lnTo>
                    <a:pt x="257194" y="438149"/>
                  </a:lnTo>
                  <a:lnTo>
                    <a:pt x="252891" y="437527"/>
                  </a:lnTo>
                  <a:lnTo>
                    <a:pt x="214747" y="429963"/>
                  </a:lnTo>
                  <a:lnTo>
                    <a:pt x="171188" y="416759"/>
                  </a:lnTo>
                  <a:lnTo>
                    <a:pt x="130932" y="399327"/>
                  </a:lnTo>
                  <a:lnTo>
                    <a:pt x="94853" y="378045"/>
                  </a:lnTo>
                  <a:lnTo>
                    <a:pt x="63730" y="353374"/>
                  </a:lnTo>
                  <a:lnTo>
                    <a:pt x="33239" y="319450"/>
                  </a:lnTo>
                  <a:lnTo>
                    <a:pt x="10865" y="278798"/>
                  </a:lnTo>
                  <a:lnTo>
                    <a:pt x="519" y="235942"/>
                  </a:lnTo>
                  <a:lnTo>
                    <a:pt x="0" y="228707"/>
                  </a:lnTo>
                  <a:lnTo>
                    <a:pt x="0" y="214201"/>
                  </a:lnTo>
                  <a:lnTo>
                    <a:pt x="8291" y="171136"/>
                  </a:lnTo>
                  <a:lnTo>
                    <a:pt x="28710" y="130006"/>
                  </a:lnTo>
                  <a:lnTo>
                    <a:pt x="54578" y="98420"/>
                  </a:lnTo>
                  <a:lnTo>
                    <a:pt x="83892" y="72734"/>
                  </a:lnTo>
                  <a:lnTo>
                    <a:pt x="118401" y="50267"/>
                  </a:lnTo>
                  <a:lnTo>
                    <a:pt x="157357" y="31506"/>
                  </a:lnTo>
                  <a:lnTo>
                    <a:pt x="199917" y="16857"/>
                  </a:lnTo>
                  <a:lnTo>
                    <a:pt x="237477" y="8021"/>
                  </a:lnTo>
                  <a:lnTo>
                    <a:pt x="276331" y="2396"/>
                  </a:lnTo>
                  <a:lnTo>
                    <a:pt x="315899" y="0"/>
                  </a:lnTo>
                  <a:lnTo>
                    <a:pt x="1732551" y="0"/>
                  </a:lnTo>
                  <a:lnTo>
                    <a:pt x="1772119" y="2396"/>
                  </a:lnTo>
                  <a:lnTo>
                    <a:pt x="1810973" y="8021"/>
                  </a:lnTo>
                  <a:lnTo>
                    <a:pt x="1848532" y="16857"/>
                  </a:lnTo>
                  <a:lnTo>
                    <a:pt x="1891093" y="31506"/>
                  </a:lnTo>
                  <a:lnTo>
                    <a:pt x="1930049" y="50267"/>
                  </a:lnTo>
                  <a:lnTo>
                    <a:pt x="1964558" y="72734"/>
                  </a:lnTo>
                  <a:lnTo>
                    <a:pt x="1993872" y="98420"/>
                  </a:lnTo>
                  <a:lnTo>
                    <a:pt x="2019740" y="130006"/>
                  </a:lnTo>
                  <a:lnTo>
                    <a:pt x="2037585" y="164109"/>
                  </a:lnTo>
                  <a:lnTo>
                    <a:pt x="2047874" y="206965"/>
                  </a:lnTo>
                  <a:lnTo>
                    <a:pt x="2047874" y="235942"/>
                  </a:lnTo>
                  <a:lnTo>
                    <a:pt x="2037585" y="278798"/>
                  </a:lnTo>
                  <a:lnTo>
                    <a:pt x="2019740" y="312901"/>
                  </a:lnTo>
                  <a:lnTo>
                    <a:pt x="1993872" y="344487"/>
                  </a:lnTo>
                  <a:lnTo>
                    <a:pt x="1964558" y="370173"/>
                  </a:lnTo>
                  <a:lnTo>
                    <a:pt x="1930049" y="392640"/>
                  </a:lnTo>
                  <a:lnTo>
                    <a:pt x="1891093" y="411401"/>
                  </a:lnTo>
                  <a:lnTo>
                    <a:pt x="1848533" y="426051"/>
                  </a:lnTo>
                  <a:lnTo>
                    <a:pt x="1810973" y="434886"/>
                  </a:lnTo>
                  <a:lnTo>
                    <a:pt x="1791256" y="438149"/>
                  </a:lnTo>
                  <a:close/>
                </a:path>
              </a:pathLst>
            </a:custGeom>
            <a:solidFill>
              <a:srgbClr val="2541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991100" y="5038724"/>
              <a:ext cx="723900" cy="723900"/>
            </a:xfrm>
            <a:custGeom>
              <a:avLst/>
              <a:gdLst/>
              <a:ahLst/>
              <a:cxnLst/>
              <a:rect l="l" t="t" r="r" b="b"/>
              <a:pathLst>
                <a:path w="723900" h="723900">
                  <a:moveTo>
                    <a:pt x="407800" y="723899"/>
                  </a:moveTo>
                  <a:lnTo>
                    <a:pt x="318845" y="723899"/>
                  </a:lnTo>
                  <a:lnTo>
                    <a:pt x="310012" y="722714"/>
                  </a:lnTo>
                  <a:lnTo>
                    <a:pt x="266422" y="713486"/>
                  </a:lnTo>
                  <a:lnTo>
                    <a:pt x="224285" y="698990"/>
                  </a:lnTo>
                  <a:lnTo>
                    <a:pt x="184239" y="679444"/>
                  </a:lnTo>
                  <a:lnTo>
                    <a:pt x="146891" y="655147"/>
                  </a:lnTo>
                  <a:lnTo>
                    <a:pt x="112798" y="626460"/>
                  </a:lnTo>
                  <a:lnTo>
                    <a:pt x="82470" y="593813"/>
                  </a:lnTo>
                  <a:lnTo>
                    <a:pt x="56366" y="557698"/>
                  </a:lnTo>
                  <a:lnTo>
                    <a:pt x="34882" y="518664"/>
                  </a:lnTo>
                  <a:lnTo>
                    <a:pt x="18338" y="477293"/>
                  </a:lnTo>
                  <a:lnTo>
                    <a:pt x="6981" y="434204"/>
                  </a:lnTo>
                  <a:lnTo>
                    <a:pt x="983" y="390048"/>
                  </a:lnTo>
                  <a:lnTo>
                    <a:pt x="0" y="372242"/>
                  </a:lnTo>
                  <a:lnTo>
                    <a:pt x="0" y="354404"/>
                  </a:lnTo>
                  <a:lnTo>
                    <a:pt x="3932" y="310012"/>
                  </a:lnTo>
                  <a:lnTo>
                    <a:pt x="13160" y="266422"/>
                  </a:lnTo>
                  <a:lnTo>
                    <a:pt x="27656" y="224285"/>
                  </a:lnTo>
                  <a:lnTo>
                    <a:pt x="47201" y="184239"/>
                  </a:lnTo>
                  <a:lnTo>
                    <a:pt x="71498" y="146891"/>
                  </a:lnTo>
                  <a:lnTo>
                    <a:pt x="100185" y="112798"/>
                  </a:lnTo>
                  <a:lnTo>
                    <a:pt x="132833" y="82470"/>
                  </a:lnTo>
                  <a:lnTo>
                    <a:pt x="168948" y="56366"/>
                  </a:lnTo>
                  <a:lnTo>
                    <a:pt x="207982" y="34882"/>
                  </a:lnTo>
                  <a:lnTo>
                    <a:pt x="249352" y="18338"/>
                  </a:lnTo>
                  <a:lnTo>
                    <a:pt x="292442" y="6981"/>
                  </a:lnTo>
                  <a:lnTo>
                    <a:pt x="336598" y="983"/>
                  </a:lnTo>
                  <a:lnTo>
                    <a:pt x="354404" y="0"/>
                  </a:lnTo>
                  <a:lnTo>
                    <a:pt x="372242" y="0"/>
                  </a:lnTo>
                  <a:lnTo>
                    <a:pt x="416633" y="3932"/>
                  </a:lnTo>
                  <a:lnTo>
                    <a:pt x="460223" y="13160"/>
                  </a:lnTo>
                  <a:lnTo>
                    <a:pt x="502361" y="27656"/>
                  </a:lnTo>
                  <a:lnTo>
                    <a:pt x="542407" y="47201"/>
                  </a:lnTo>
                  <a:lnTo>
                    <a:pt x="579754" y="71498"/>
                  </a:lnTo>
                  <a:lnTo>
                    <a:pt x="613847" y="100185"/>
                  </a:lnTo>
                  <a:lnTo>
                    <a:pt x="644175" y="132833"/>
                  </a:lnTo>
                  <a:lnTo>
                    <a:pt x="670279" y="168948"/>
                  </a:lnTo>
                  <a:lnTo>
                    <a:pt x="691763" y="207982"/>
                  </a:lnTo>
                  <a:lnTo>
                    <a:pt x="708308" y="249352"/>
                  </a:lnTo>
                  <a:lnTo>
                    <a:pt x="719665" y="292442"/>
                  </a:lnTo>
                  <a:lnTo>
                    <a:pt x="723899" y="318845"/>
                  </a:lnTo>
                  <a:lnTo>
                    <a:pt x="723899" y="407800"/>
                  </a:lnTo>
                  <a:lnTo>
                    <a:pt x="715758" y="451603"/>
                  </a:lnTo>
                  <a:lnTo>
                    <a:pt x="702302" y="494078"/>
                  </a:lnTo>
                  <a:lnTo>
                    <a:pt x="683745" y="534592"/>
                  </a:lnTo>
                  <a:lnTo>
                    <a:pt x="660369" y="572530"/>
                  </a:lnTo>
                  <a:lnTo>
                    <a:pt x="632528" y="607316"/>
                  </a:lnTo>
                  <a:lnTo>
                    <a:pt x="600638" y="638433"/>
                  </a:lnTo>
                  <a:lnTo>
                    <a:pt x="565174" y="665415"/>
                  </a:lnTo>
                  <a:lnTo>
                    <a:pt x="526675" y="687853"/>
                  </a:lnTo>
                  <a:lnTo>
                    <a:pt x="485723" y="705408"/>
                  </a:lnTo>
                  <a:lnTo>
                    <a:pt x="442930" y="717818"/>
                  </a:lnTo>
                  <a:lnTo>
                    <a:pt x="407800" y="723899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1352551" y="1181099"/>
            <a:ext cx="2476500" cy="723900"/>
            <a:chOff x="1352550" y="1181099"/>
            <a:chExt cx="2476500" cy="723900"/>
          </a:xfrm>
        </p:grpSpPr>
        <p:sp>
          <p:nvSpPr>
            <p:cNvPr id="38" name="object 38"/>
            <p:cNvSpPr/>
            <p:nvPr/>
          </p:nvSpPr>
          <p:spPr>
            <a:xfrm>
              <a:off x="1781174" y="1314449"/>
              <a:ext cx="2047875" cy="438150"/>
            </a:xfrm>
            <a:custGeom>
              <a:avLst/>
              <a:gdLst/>
              <a:ahLst/>
              <a:cxnLst/>
              <a:rect l="l" t="t" r="r" b="b"/>
              <a:pathLst>
                <a:path w="2047875" h="438150">
                  <a:moveTo>
                    <a:pt x="1791257" y="438149"/>
                  </a:moveTo>
                  <a:lnTo>
                    <a:pt x="257194" y="438149"/>
                  </a:lnTo>
                  <a:lnTo>
                    <a:pt x="252891" y="437527"/>
                  </a:lnTo>
                  <a:lnTo>
                    <a:pt x="214748" y="429963"/>
                  </a:lnTo>
                  <a:lnTo>
                    <a:pt x="171188" y="416759"/>
                  </a:lnTo>
                  <a:lnTo>
                    <a:pt x="130932" y="399327"/>
                  </a:lnTo>
                  <a:lnTo>
                    <a:pt x="94853" y="378045"/>
                  </a:lnTo>
                  <a:lnTo>
                    <a:pt x="63731" y="353374"/>
                  </a:lnTo>
                  <a:lnTo>
                    <a:pt x="33239" y="319450"/>
                  </a:lnTo>
                  <a:lnTo>
                    <a:pt x="10865" y="278798"/>
                  </a:lnTo>
                  <a:lnTo>
                    <a:pt x="519" y="235942"/>
                  </a:lnTo>
                  <a:lnTo>
                    <a:pt x="0" y="228707"/>
                  </a:lnTo>
                  <a:lnTo>
                    <a:pt x="0" y="214201"/>
                  </a:lnTo>
                  <a:lnTo>
                    <a:pt x="8291" y="171137"/>
                  </a:lnTo>
                  <a:lnTo>
                    <a:pt x="28710" y="130006"/>
                  </a:lnTo>
                  <a:lnTo>
                    <a:pt x="54578" y="98420"/>
                  </a:lnTo>
                  <a:lnTo>
                    <a:pt x="83892" y="72734"/>
                  </a:lnTo>
                  <a:lnTo>
                    <a:pt x="118401" y="50267"/>
                  </a:lnTo>
                  <a:lnTo>
                    <a:pt x="157357" y="31506"/>
                  </a:lnTo>
                  <a:lnTo>
                    <a:pt x="199917" y="16857"/>
                  </a:lnTo>
                  <a:lnTo>
                    <a:pt x="237477" y="8021"/>
                  </a:lnTo>
                  <a:lnTo>
                    <a:pt x="276331" y="2396"/>
                  </a:lnTo>
                  <a:lnTo>
                    <a:pt x="315899" y="0"/>
                  </a:lnTo>
                  <a:lnTo>
                    <a:pt x="1732551" y="0"/>
                  </a:lnTo>
                  <a:lnTo>
                    <a:pt x="1772120" y="2396"/>
                  </a:lnTo>
                  <a:lnTo>
                    <a:pt x="1810973" y="8021"/>
                  </a:lnTo>
                  <a:lnTo>
                    <a:pt x="1848533" y="16857"/>
                  </a:lnTo>
                  <a:lnTo>
                    <a:pt x="1891093" y="31506"/>
                  </a:lnTo>
                  <a:lnTo>
                    <a:pt x="1930049" y="50267"/>
                  </a:lnTo>
                  <a:lnTo>
                    <a:pt x="1964558" y="72734"/>
                  </a:lnTo>
                  <a:lnTo>
                    <a:pt x="1993872" y="98420"/>
                  </a:lnTo>
                  <a:lnTo>
                    <a:pt x="2019740" y="130006"/>
                  </a:lnTo>
                  <a:lnTo>
                    <a:pt x="2037585" y="164110"/>
                  </a:lnTo>
                  <a:lnTo>
                    <a:pt x="2047874" y="206965"/>
                  </a:lnTo>
                  <a:lnTo>
                    <a:pt x="2047874" y="235942"/>
                  </a:lnTo>
                  <a:lnTo>
                    <a:pt x="2037585" y="278798"/>
                  </a:lnTo>
                  <a:lnTo>
                    <a:pt x="2019740" y="312901"/>
                  </a:lnTo>
                  <a:lnTo>
                    <a:pt x="1993872" y="344487"/>
                  </a:lnTo>
                  <a:lnTo>
                    <a:pt x="1964558" y="370173"/>
                  </a:lnTo>
                  <a:lnTo>
                    <a:pt x="1930049" y="392640"/>
                  </a:lnTo>
                  <a:lnTo>
                    <a:pt x="1891093" y="411401"/>
                  </a:lnTo>
                  <a:lnTo>
                    <a:pt x="1848533" y="426051"/>
                  </a:lnTo>
                  <a:lnTo>
                    <a:pt x="1810973" y="434886"/>
                  </a:lnTo>
                  <a:lnTo>
                    <a:pt x="1791257" y="438149"/>
                  </a:lnTo>
                  <a:close/>
                </a:path>
              </a:pathLst>
            </a:custGeom>
            <a:solidFill>
              <a:srgbClr val="2541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352550" y="1181099"/>
              <a:ext cx="723900" cy="723900"/>
            </a:xfrm>
            <a:custGeom>
              <a:avLst/>
              <a:gdLst/>
              <a:ahLst/>
              <a:cxnLst/>
              <a:rect l="l" t="t" r="r" b="b"/>
              <a:pathLst>
                <a:path w="723900" h="723900">
                  <a:moveTo>
                    <a:pt x="407800" y="723899"/>
                  </a:moveTo>
                  <a:lnTo>
                    <a:pt x="318845" y="723899"/>
                  </a:lnTo>
                  <a:lnTo>
                    <a:pt x="310012" y="722714"/>
                  </a:lnTo>
                  <a:lnTo>
                    <a:pt x="266422" y="713486"/>
                  </a:lnTo>
                  <a:lnTo>
                    <a:pt x="224285" y="698990"/>
                  </a:lnTo>
                  <a:lnTo>
                    <a:pt x="184239" y="679444"/>
                  </a:lnTo>
                  <a:lnTo>
                    <a:pt x="146891" y="655147"/>
                  </a:lnTo>
                  <a:lnTo>
                    <a:pt x="112798" y="626461"/>
                  </a:lnTo>
                  <a:lnTo>
                    <a:pt x="82470" y="593813"/>
                  </a:lnTo>
                  <a:lnTo>
                    <a:pt x="56366" y="557698"/>
                  </a:lnTo>
                  <a:lnTo>
                    <a:pt x="34882" y="518664"/>
                  </a:lnTo>
                  <a:lnTo>
                    <a:pt x="18338" y="477293"/>
                  </a:lnTo>
                  <a:lnTo>
                    <a:pt x="6981" y="434204"/>
                  </a:lnTo>
                  <a:lnTo>
                    <a:pt x="984" y="390048"/>
                  </a:lnTo>
                  <a:lnTo>
                    <a:pt x="0" y="372242"/>
                  </a:lnTo>
                  <a:lnTo>
                    <a:pt x="0" y="354404"/>
                  </a:lnTo>
                  <a:lnTo>
                    <a:pt x="3932" y="310012"/>
                  </a:lnTo>
                  <a:lnTo>
                    <a:pt x="13160" y="266422"/>
                  </a:lnTo>
                  <a:lnTo>
                    <a:pt x="27656" y="224285"/>
                  </a:lnTo>
                  <a:lnTo>
                    <a:pt x="47201" y="184239"/>
                  </a:lnTo>
                  <a:lnTo>
                    <a:pt x="71499" y="146891"/>
                  </a:lnTo>
                  <a:lnTo>
                    <a:pt x="100185" y="112798"/>
                  </a:lnTo>
                  <a:lnTo>
                    <a:pt x="132833" y="82470"/>
                  </a:lnTo>
                  <a:lnTo>
                    <a:pt x="168948" y="56366"/>
                  </a:lnTo>
                  <a:lnTo>
                    <a:pt x="207982" y="34882"/>
                  </a:lnTo>
                  <a:lnTo>
                    <a:pt x="249352" y="18338"/>
                  </a:lnTo>
                  <a:lnTo>
                    <a:pt x="292442" y="6981"/>
                  </a:lnTo>
                  <a:lnTo>
                    <a:pt x="336598" y="984"/>
                  </a:lnTo>
                  <a:lnTo>
                    <a:pt x="372242" y="0"/>
                  </a:lnTo>
                  <a:lnTo>
                    <a:pt x="381150" y="437"/>
                  </a:lnTo>
                  <a:lnTo>
                    <a:pt x="425435" y="5348"/>
                  </a:lnTo>
                  <a:lnTo>
                    <a:pt x="468790" y="15644"/>
                  </a:lnTo>
                  <a:lnTo>
                    <a:pt x="510559" y="31170"/>
                  </a:lnTo>
                  <a:lnTo>
                    <a:pt x="550108" y="51690"/>
                  </a:lnTo>
                  <a:lnTo>
                    <a:pt x="586849" y="76896"/>
                  </a:lnTo>
                  <a:lnTo>
                    <a:pt x="620231" y="106414"/>
                  </a:lnTo>
                  <a:lnTo>
                    <a:pt x="649749" y="139797"/>
                  </a:lnTo>
                  <a:lnTo>
                    <a:pt x="674956" y="176537"/>
                  </a:lnTo>
                  <a:lnTo>
                    <a:pt x="695476" y="216087"/>
                  </a:lnTo>
                  <a:lnTo>
                    <a:pt x="711001" y="257856"/>
                  </a:lnTo>
                  <a:lnTo>
                    <a:pt x="721298" y="301211"/>
                  </a:lnTo>
                  <a:lnTo>
                    <a:pt x="723899" y="318845"/>
                  </a:lnTo>
                  <a:lnTo>
                    <a:pt x="723899" y="407800"/>
                  </a:lnTo>
                  <a:lnTo>
                    <a:pt x="715758" y="451603"/>
                  </a:lnTo>
                  <a:lnTo>
                    <a:pt x="702302" y="494079"/>
                  </a:lnTo>
                  <a:lnTo>
                    <a:pt x="683745" y="534592"/>
                  </a:lnTo>
                  <a:lnTo>
                    <a:pt x="660369" y="572530"/>
                  </a:lnTo>
                  <a:lnTo>
                    <a:pt x="632528" y="607316"/>
                  </a:lnTo>
                  <a:lnTo>
                    <a:pt x="600638" y="638433"/>
                  </a:lnTo>
                  <a:lnTo>
                    <a:pt x="565174" y="665415"/>
                  </a:lnTo>
                  <a:lnTo>
                    <a:pt x="526675" y="687853"/>
                  </a:lnTo>
                  <a:lnTo>
                    <a:pt x="485723" y="705408"/>
                  </a:lnTo>
                  <a:lnTo>
                    <a:pt x="442930" y="717818"/>
                  </a:lnTo>
                  <a:lnTo>
                    <a:pt x="407800" y="723899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597027" y="1263980"/>
            <a:ext cx="210185" cy="535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3350" b="1" spc="-565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1</a:t>
            </a:r>
            <a:endParaRPr sz="33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063753" y="1377491"/>
            <a:ext cx="1807845" cy="1198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54940">
              <a:spcBef>
                <a:spcPts val="135"/>
              </a:spcBef>
            </a:pPr>
            <a:r>
              <a:rPr lang="sr-Cyrl-RS" sz="1400" b="1" spc="-10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Сунчево зрачење</a:t>
            </a:r>
          </a:p>
          <a:p>
            <a:pPr marL="154940">
              <a:spcBef>
                <a:spcPts val="135"/>
              </a:spcBef>
            </a:pPr>
            <a:endParaRPr lang="ru-RU" sz="1250" spc="-120" dirty="0">
              <a:latin typeface="Trebuchet MS" panose="020B0603020202020204"/>
              <a:cs typeface="Trebuchet MS" panose="020B0603020202020204"/>
            </a:endParaRPr>
          </a:p>
          <a:p>
            <a:pPr marL="154940">
              <a:spcBef>
                <a:spcPts val="135"/>
              </a:spcBef>
            </a:pPr>
            <a:r>
              <a:rPr lang="ru-RU" sz="1600" spc="-120" dirty="0">
                <a:latin typeface="Trebuchet MS" panose="020B0603020202020204"/>
                <a:cs typeface="Trebuchet MS" panose="020B0603020202020204"/>
              </a:rPr>
              <a:t>Сунчево зрачење напаја Сунчев систем</a:t>
            </a:r>
            <a:endParaRPr sz="16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235577" y="5121604"/>
            <a:ext cx="210185" cy="535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3350" b="1" spc="-565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2</a:t>
            </a:r>
            <a:endParaRPr sz="33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702302" y="5235114"/>
            <a:ext cx="1849755" cy="17748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54940">
              <a:spcBef>
                <a:spcPts val="135"/>
              </a:spcBef>
            </a:pPr>
            <a:r>
              <a:rPr lang="sr-Cyrl-RS" sz="1600" b="1" spc="-3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Одраз</a:t>
            </a:r>
          </a:p>
          <a:p>
            <a:pPr marL="154940">
              <a:spcBef>
                <a:spcPts val="135"/>
              </a:spcBef>
            </a:pPr>
            <a:endParaRPr lang="sr-Cyrl-RS" sz="1600" b="1" spc="-30" dirty="0">
              <a:solidFill>
                <a:srgbClr val="FFFFFF"/>
              </a:solidFill>
              <a:latin typeface="Trebuchet MS" panose="020B0603020202020204"/>
              <a:cs typeface="Trebuchet MS" panose="020B0603020202020204"/>
            </a:endParaRPr>
          </a:p>
          <a:p>
            <a:pPr marL="154940">
              <a:spcBef>
                <a:spcPts val="135"/>
              </a:spcBef>
            </a:pPr>
            <a:r>
              <a:rPr lang="ru-RU" sz="1600" spc="100" dirty="0">
                <a:latin typeface="Trebuchet MS" panose="020B0603020202020204"/>
                <a:cs typeface="Trebuchet MS" panose="020B0603020202020204"/>
              </a:rPr>
              <a:t>Део Сунчевог зрачења се рефлектује од Земље и атмосфере</a:t>
            </a:r>
            <a:endParaRPr sz="1600" spc="100" dirty="0">
              <a:latin typeface="Trebuchet MS" panose="020B0603020202020204"/>
              <a:cs typeface="Trebuchet MS" panose="020B0603020202020204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9123498" y="161927"/>
            <a:ext cx="4631055" cy="2432685"/>
            <a:chOff x="9123495" y="161924"/>
            <a:chExt cx="4631055" cy="2432685"/>
          </a:xfrm>
        </p:grpSpPr>
        <p:sp>
          <p:nvSpPr>
            <p:cNvPr id="45" name="object 45"/>
            <p:cNvSpPr/>
            <p:nvPr/>
          </p:nvSpPr>
          <p:spPr>
            <a:xfrm>
              <a:off x="9759599" y="2044270"/>
              <a:ext cx="201295" cy="222250"/>
            </a:xfrm>
            <a:custGeom>
              <a:avLst/>
              <a:gdLst/>
              <a:ahLst/>
              <a:cxnLst/>
              <a:rect l="l" t="t" r="r" b="b"/>
              <a:pathLst>
                <a:path w="201295" h="222250">
                  <a:moveTo>
                    <a:pt x="0" y="0"/>
                  </a:moveTo>
                  <a:lnTo>
                    <a:pt x="200763" y="41722"/>
                  </a:lnTo>
                  <a:lnTo>
                    <a:pt x="58659" y="2216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759599" y="2044270"/>
              <a:ext cx="201295" cy="222250"/>
            </a:xfrm>
            <a:custGeom>
              <a:avLst/>
              <a:gdLst/>
              <a:ahLst/>
              <a:cxnLst/>
              <a:rect l="l" t="t" r="r" b="b"/>
              <a:pathLst>
                <a:path w="201295" h="222250">
                  <a:moveTo>
                    <a:pt x="200763" y="41722"/>
                  </a:moveTo>
                  <a:lnTo>
                    <a:pt x="58659" y="221624"/>
                  </a:lnTo>
                  <a:lnTo>
                    <a:pt x="0" y="0"/>
                  </a:lnTo>
                  <a:lnTo>
                    <a:pt x="200763" y="41722"/>
                  </a:lnTo>
                </a:path>
              </a:pathLst>
            </a:custGeom>
            <a:ln w="38099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142539" y="858900"/>
              <a:ext cx="821690" cy="1415415"/>
            </a:xfrm>
            <a:custGeom>
              <a:avLst/>
              <a:gdLst/>
              <a:ahLst/>
              <a:cxnLst/>
              <a:rect l="l" t="t" r="r" b="b"/>
              <a:pathLst>
                <a:path w="821690" h="1415414">
                  <a:moveTo>
                    <a:pt x="226517" y="35331"/>
                  </a:moveTo>
                  <a:lnTo>
                    <a:pt x="0" y="0"/>
                  </a:lnTo>
                  <a:lnTo>
                    <a:pt x="107645" y="202412"/>
                  </a:lnTo>
                  <a:lnTo>
                    <a:pt x="226517" y="35331"/>
                  </a:lnTo>
                  <a:close/>
                </a:path>
                <a:path w="821690" h="1415414">
                  <a:moveTo>
                    <a:pt x="697331" y="1396631"/>
                  </a:moveTo>
                  <a:lnTo>
                    <a:pt x="660019" y="1388872"/>
                  </a:lnTo>
                  <a:lnTo>
                    <a:pt x="656145" y="1407528"/>
                  </a:lnTo>
                  <a:lnTo>
                    <a:pt x="693445" y="1415275"/>
                  </a:lnTo>
                  <a:lnTo>
                    <a:pt x="697331" y="1396631"/>
                  </a:lnTo>
                  <a:close/>
                </a:path>
                <a:path w="821690" h="1415414">
                  <a:moveTo>
                    <a:pt x="712825" y="1322019"/>
                  </a:moveTo>
                  <a:lnTo>
                    <a:pt x="675525" y="1314272"/>
                  </a:lnTo>
                  <a:lnTo>
                    <a:pt x="667778" y="1351572"/>
                  </a:lnTo>
                  <a:lnTo>
                    <a:pt x="705078" y="1359331"/>
                  </a:lnTo>
                  <a:lnTo>
                    <a:pt x="712825" y="1322019"/>
                  </a:lnTo>
                  <a:close/>
                </a:path>
                <a:path w="821690" h="1415414">
                  <a:moveTo>
                    <a:pt x="728332" y="1247419"/>
                  </a:moveTo>
                  <a:lnTo>
                    <a:pt x="691032" y="1239659"/>
                  </a:lnTo>
                  <a:lnTo>
                    <a:pt x="683285" y="1276972"/>
                  </a:lnTo>
                  <a:lnTo>
                    <a:pt x="720585" y="1284719"/>
                  </a:lnTo>
                  <a:lnTo>
                    <a:pt x="728332" y="1247419"/>
                  </a:lnTo>
                  <a:close/>
                </a:path>
                <a:path w="821690" h="1415414">
                  <a:moveTo>
                    <a:pt x="743839" y="1172806"/>
                  </a:moveTo>
                  <a:lnTo>
                    <a:pt x="706539" y="1165059"/>
                  </a:lnTo>
                  <a:lnTo>
                    <a:pt x="698779" y="1202359"/>
                  </a:lnTo>
                  <a:lnTo>
                    <a:pt x="736092" y="1210119"/>
                  </a:lnTo>
                  <a:lnTo>
                    <a:pt x="743839" y="1172806"/>
                  </a:lnTo>
                  <a:close/>
                </a:path>
                <a:path w="821690" h="1415414">
                  <a:moveTo>
                    <a:pt x="759345" y="1098207"/>
                  </a:moveTo>
                  <a:lnTo>
                    <a:pt x="722045" y="1090447"/>
                  </a:lnTo>
                  <a:lnTo>
                    <a:pt x="714286" y="1127760"/>
                  </a:lnTo>
                  <a:lnTo>
                    <a:pt x="751586" y="1135507"/>
                  </a:lnTo>
                  <a:lnTo>
                    <a:pt x="759345" y="1098207"/>
                  </a:lnTo>
                  <a:close/>
                </a:path>
                <a:path w="821690" h="1415414">
                  <a:moveTo>
                    <a:pt x="774852" y="1023594"/>
                  </a:moveTo>
                  <a:lnTo>
                    <a:pt x="737539" y="1015847"/>
                  </a:lnTo>
                  <a:lnTo>
                    <a:pt x="729792" y="1053147"/>
                  </a:lnTo>
                  <a:lnTo>
                    <a:pt x="767092" y="1060907"/>
                  </a:lnTo>
                  <a:lnTo>
                    <a:pt x="774852" y="1023594"/>
                  </a:lnTo>
                  <a:close/>
                </a:path>
                <a:path w="821690" h="1415414">
                  <a:moveTo>
                    <a:pt x="790359" y="948994"/>
                  </a:moveTo>
                  <a:lnTo>
                    <a:pt x="753046" y="941235"/>
                  </a:lnTo>
                  <a:lnTo>
                    <a:pt x="745299" y="978547"/>
                  </a:lnTo>
                  <a:lnTo>
                    <a:pt x="782599" y="986294"/>
                  </a:lnTo>
                  <a:lnTo>
                    <a:pt x="790359" y="948994"/>
                  </a:lnTo>
                  <a:close/>
                </a:path>
                <a:path w="821690" h="1415414">
                  <a:moveTo>
                    <a:pt x="805853" y="874382"/>
                  </a:moveTo>
                  <a:lnTo>
                    <a:pt x="768553" y="866635"/>
                  </a:lnTo>
                  <a:lnTo>
                    <a:pt x="760806" y="903935"/>
                  </a:lnTo>
                  <a:lnTo>
                    <a:pt x="798106" y="911694"/>
                  </a:lnTo>
                  <a:lnTo>
                    <a:pt x="805853" y="874382"/>
                  </a:lnTo>
                  <a:close/>
                </a:path>
                <a:path w="821690" h="1415414">
                  <a:moveTo>
                    <a:pt x="821359" y="799782"/>
                  </a:moveTo>
                  <a:lnTo>
                    <a:pt x="784059" y="792022"/>
                  </a:lnTo>
                  <a:lnTo>
                    <a:pt x="776312" y="829335"/>
                  </a:lnTo>
                  <a:lnTo>
                    <a:pt x="813612" y="837082"/>
                  </a:lnTo>
                  <a:lnTo>
                    <a:pt x="821359" y="799782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142545" y="858891"/>
              <a:ext cx="226695" cy="202565"/>
            </a:xfrm>
            <a:custGeom>
              <a:avLst/>
              <a:gdLst/>
              <a:ahLst/>
              <a:cxnLst/>
              <a:rect l="l" t="t" r="r" b="b"/>
              <a:pathLst>
                <a:path w="226695" h="202565">
                  <a:moveTo>
                    <a:pt x="107646" y="202411"/>
                  </a:moveTo>
                  <a:lnTo>
                    <a:pt x="0" y="0"/>
                  </a:lnTo>
                  <a:lnTo>
                    <a:pt x="226517" y="35329"/>
                  </a:lnTo>
                  <a:lnTo>
                    <a:pt x="107646" y="202411"/>
                  </a:lnTo>
                </a:path>
              </a:pathLst>
            </a:custGeom>
            <a:ln w="38099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51122" y="857327"/>
              <a:ext cx="487759" cy="36234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0171549" y="1548127"/>
              <a:ext cx="187325" cy="229235"/>
            </a:xfrm>
            <a:custGeom>
              <a:avLst/>
              <a:gdLst/>
              <a:ahLst/>
              <a:cxnLst/>
              <a:rect l="l" t="t" r="r" b="b"/>
              <a:pathLst>
                <a:path w="187325" h="229235">
                  <a:moveTo>
                    <a:pt x="187231" y="132297"/>
                  </a:moveTo>
                  <a:lnTo>
                    <a:pt x="6500" y="229163"/>
                  </a:lnTo>
                  <a:lnTo>
                    <a:pt x="0" y="0"/>
                  </a:lnTo>
                  <a:lnTo>
                    <a:pt x="187231" y="132297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0171549" y="1548127"/>
              <a:ext cx="187325" cy="229235"/>
            </a:xfrm>
            <a:custGeom>
              <a:avLst/>
              <a:gdLst/>
              <a:ahLst/>
              <a:cxnLst/>
              <a:rect l="l" t="t" r="r" b="b"/>
              <a:pathLst>
                <a:path w="187325" h="229235">
                  <a:moveTo>
                    <a:pt x="6500" y="229163"/>
                  </a:moveTo>
                  <a:lnTo>
                    <a:pt x="0" y="0"/>
                  </a:lnTo>
                  <a:lnTo>
                    <a:pt x="187231" y="132297"/>
                  </a:lnTo>
                  <a:lnTo>
                    <a:pt x="6500" y="229163"/>
                  </a:lnTo>
                </a:path>
              </a:pathLst>
            </a:custGeom>
            <a:ln w="38099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0152634" y="459764"/>
              <a:ext cx="591820" cy="2134870"/>
            </a:xfrm>
            <a:custGeom>
              <a:avLst/>
              <a:gdLst/>
              <a:ahLst/>
              <a:cxnLst/>
              <a:rect l="l" t="t" r="r" b="b"/>
              <a:pathLst>
                <a:path w="591820" h="2134870">
                  <a:moveTo>
                    <a:pt x="51574" y="1108989"/>
                  </a:moveTo>
                  <a:lnTo>
                    <a:pt x="33578" y="1075410"/>
                  </a:lnTo>
                  <a:lnTo>
                    <a:pt x="0" y="1093406"/>
                  </a:lnTo>
                  <a:lnTo>
                    <a:pt x="17995" y="1126985"/>
                  </a:lnTo>
                  <a:lnTo>
                    <a:pt x="51574" y="1108989"/>
                  </a:lnTo>
                  <a:close/>
                </a:path>
                <a:path w="591820" h="2134870">
                  <a:moveTo>
                    <a:pt x="87566" y="1176147"/>
                  </a:moveTo>
                  <a:lnTo>
                    <a:pt x="69570" y="1142568"/>
                  </a:lnTo>
                  <a:lnTo>
                    <a:pt x="35991" y="1160564"/>
                  </a:lnTo>
                  <a:lnTo>
                    <a:pt x="53987" y="1194142"/>
                  </a:lnTo>
                  <a:lnTo>
                    <a:pt x="87566" y="1176147"/>
                  </a:lnTo>
                  <a:close/>
                </a:path>
                <a:path w="591820" h="2134870">
                  <a:moveTo>
                    <a:pt x="123571" y="1243304"/>
                  </a:moveTo>
                  <a:lnTo>
                    <a:pt x="105575" y="1209725"/>
                  </a:lnTo>
                  <a:lnTo>
                    <a:pt x="71983" y="1227721"/>
                  </a:lnTo>
                  <a:lnTo>
                    <a:pt x="89992" y="1261313"/>
                  </a:lnTo>
                  <a:lnTo>
                    <a:pt x="123571" y="1243304"/>
                  </a:lnTo>
                  <a:close/>
                </a:path>
                <a:path w="591820" h="2134870">
                  <a:moveTo>
                    <a:pt x="159562" y="1310474"/>
                  </a:moveTo>
                  <a:lnTo>
                    <a:pt x="141566" y="1276883"/>
                  </a:lnTo>
                  <a:lnTo>
                    <a:pt x="107988" y="1294892"/>
                  </a:lnTo>
                  <a:lnTo>
                    <a:pt x="125984" y="1328470"/>
                  </a:lnTo>
                  <a:lnTo>
                    <a:pt x="159562" y="1310474"/>
                  </a:lnTo>
                  <a:close/>
                </a:path>
                <a:path w="591820" h="2134870">
                  <a:moveTo>
                    <a:pt x="195554" y="1377632"/>
                  </a:moveTo>
                  <a:lnTo>
                    <a:pt x="177558" y="1344053"/>
                  </a:lnTo>
                  <a:lnTo>
                    <a:pt x="143979" y="1362049"/>
                  </a:lnTo>
                  <a:lnTo>
                    <a:pt x="161975" y="1395628"/>
                  </a:lnTo>
                  <a:lnTo>
                    <a:pt x="195554" y="1377632"/>
                  </a:lnTo>
                  <a:close/>
                </a:path>
                <a:path w="591820" h="2134870">
                  <a:moveTo>
                    <a:pt x="231559" y="1444790"/>
                  </a:moveTo>
                  <a:lnTo>
                    <a:pt x="213563" y="1411211"/>
                  </a:lnTo>
                  <a:lnTo>
                    <a:pt x="179984" y="1429207"/>
                  </a:lnTo>
                  <a:lnTo>
                    <a:pt x="197980" y="1462786"/>
                  </a:lnTo>
                  <a:lnTo>
                    <a:pt x="231559" y="1444790"/>
                  </a:lnTo>
                  <a:close/>
                </a:path>
                <a:path w="591820" h="2134870">
                  <a:moveTo>
                    <a:pt x="267550" y="1511960"/>
                  </a:moveTo>
                  <a:lnTo>
                    <a:pt x="249555" y="1478368"/>
                  </a:lnTo>
                  <a:lnTo>
                    <a:pt x="215976" y="1496377"/>
                  </a:lnTo>
                  <a:lnTo>
                    <a:pt x="233972" y="1529956"/>
                  </a:lnTo>
                  <a:lnTo>
                    <a:pt x="267550" y="1511960"/>
                  </a:lnTo>
                  <a:close/>
                </a:path>
                <a:path w="591820" h="2134870">
                  <a:moveTo>
                    <a:pt x="303555" y="1579118"/>
                  </a:moveTo>
                  <a:lnTo>
                    <a:pt x="285546" y="1545539"/>
                  </a:lnTo>
                  <a:lnTo>
                    <a:pt x="251968" y="1563535"/>
                  </a:lnTo>
                  <a:lnTo>
                    <a:pt x="269963" y="1597113"/>
                  </a:lnTo>
                  <a:lnTo>
                    <a:pt x="303555" y="1579118"/>
                  </a:lnTo>
                  <a:close/>
                </a:path>
                <a:path w="591820" h="2134870">
                  <a:moveTo>
                    <a:pt x="339547" y="1646275"/>
                  </a:moveTo>
                  <a:lnTo>
                    <a:pt x="321551" y="1612696"/>
                  </a:lnTo>
                  <a:lnTo>
                    <a:pt x="287972" y="1630692"/>
                  </a:lnTo>
                  <a:lnTo>
                    <a:pt x="305968" y="1664271"/>
                  </a:lnTo>
                  <a:lnTo>
                    <a:pt x="339547" y="1646275"/>
                  </a:lnTo>
                  <a:close/>
                </a:path>
                <a:path w="591820" h="2134870">
                  <a:moveTo>
                    <a:pt x="375539" y="1713445"/>
                  </a:moveTo>
                  <a:lnTo>
                    <a:pt x="357543" y="1679854"/>
                  </a:lnTo>
                  <a:lnTo>
                    <a:pt x="323964" y="1697863"/>
                  </a:lnTo>
                  <a:lnTo>
                    <a:pt x="341960" y="1731441"/>
                  </a:lnTo>
                  <a:lnTo>
                    <a:pt x="375539" y="1713445"/>
                  </a:lnTo>
                  <a:close/>
                </a:path>
                <a:path w="591820" h="2134870">
                  <a:moveTo>
                    <a:pt x="411543" y="1780603"/>
                  </a:moveTo>
                  <a:lnTo>
                    <a:pt x="393547" y="1747024"/>
                  </a:lnTo>
                  <a:lnTo>
                    <a:pt x="359956" y="1765020"/>
                  </a:lnTo>
                  <a:lnTo>
                    <a:pt x="377964" y="1798599"/>
                  </a:lnTo>
                  <a:lnTo>
                    <a:pt x="411543" y="1780603"/>
                  </a:lnTo>
                  <a:close/>
                </a:path>
                <a:path w="591820" h="2134870">
                  <a:moveTo>
                    <a:pt x="447535" y="1847761"/>
                  </a:moveTo>
                  <a:lnTo>
                    <a:pt x="429539" y="1814182"/>
                  </a:lnTo>
                  <a:lnTo>
                    <a:pt x="395960" y="1832178"/>
                  </a:lnTo>
                  <a:lnTo>
                    <a:pt x="413956" y="1865757"/>
                  </a:lnTo>
                  <a:lnTo>
                    <a:pt x="447535" y="1847761"/>
                  </a:lnTo>
                  <a:close/>
                </a:path>
                <a:path w="591820" h="2134870">
                  <a:moveTo>
                    <a:pt x="483539" y="1914918"/>
                  </a:moveTo>
                  <a:lnTo>
                    <a:pt x="465531" y="1881339"/>
                  </a:lnTo>
                  <a:lnTo>
                    <a:pt x="431952" y="1899348"/>
                  </a:lnTo>
                  <a:lnTo>
                    <a:pt x="449948" y="1932927"/>
                  </a:lnTo>
                  <a:lnTo>
                    <a:pt x="483539" y="1914918"/>
                  </a:lnTo>
                  <a:close/>
                </a:path>
                <a:path w="591820" h="2134870">
                  <a:moveTo>
                    <a:pt x="519531" y="1982089"/>
                  </a:moveTo>
                  <a:lnTo>
                    <a:pt x="501535" y="1948510"/>
                  </a:lnTo>
                  <a:lnTo>
                    <a:pt x="467956" y="1966506"/>
                  </a:lnTo>
                  <a:lnTo>
                    <a:pt x="485952" y="2000084"/>
                  </a:lnTo>
                  <a:lnTo>
                    <a:pt x="519531" y="1982089"/>
                  </a:lnTo>
                  <a:close/>
                </a:path>
                <a:path w="591820" h="2134870">
                  <a:moveTo>
                    <a:pt x="527011" y="217576"/>
                  </a:moveTo>
                  <a:lnTo>
                    <a:pt x="454761" y="0"/>
                  </a:lnTo>
                  <a:lnTo>
                    <a:pt x="324053" y="188341"/>
                  </a:lnTo>
                  <a:lnTo>
                    <a:pt x="527011" y="217576"/>
                  </a:lnTo>
                  <a:close/>
                </a:path>
                <a:path w="591820" h="2134870">
                  <a:moveTo>
                    <a:pt x="555523" y="2049246"/>
                  </a:moveTo>
                  <a:lnTo>
                    <a:pt x="537527" y="2015667"/>
                  </a:lnTo>
                  <a:lnTo>
                    <a:pt x="503948" y="2033663"/>
                  </a:lnTo>
                  <a:lnTo>
                    <a:pt x="521944" y="2067242"/>
                  </a:lnTo>
                  <a:lnTo>
                    <a:pt x="555523" y="2049246"/>
                  </a:lnTo>
                  <a:close/>
                </a:path>
                <a:path w="591820" h="2134870">
                  <a:moveTo>
                    <a:pt x="591527" y="2116404"/>
                  </a:moveTo>
                  <a:lnTo>
                    <a:pt x="573532" y="2082825"/>
                  </a:lnTo>
                  <a:lnTo>
                    <a:pt x="539940" y="2100821"/>
                  </a:lnTo>
                  <a:lnTo>
                    <a:pt x="557949" y="2134412"/>
                  </a:lnTo>
                  <a:lnTo>
                    <a:pt x="591527" y="2116404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0476691" y="459758"/>
              <a:ext cx="203200" cy="217804"/>
            </a:xfrm>
            <a:custGeom>
              <a:avLst/>
              <a:gdLst/>
              <a:ahLst/>
              <a:cxnLst/>
              <a:rect l="l" t="t" r="r" b="b"/>
              <a:pathLst>
                <a:path w="203200" h="217804">
                  <a:moveTo>
                    <a:pt x="0" y="188341"/>
                  </a:moveTo>
                  <a:lnTo>
                    <a:pt x="130712" y="0"/>
                  </a:lnTo>
                  <a:lnTo>
                    <a:pt x="202958" y="217575"/>
                  </a:lnTo>
                  <a:lnTo>
                    <a:pt x="0" y="188341"/>
                  </a:lnTo>
                </a:path>
              </a:pathLst>
            </a:custGeom>
            <a:ln w="38099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503637" y="480884"/>
              <a:ext cx="575310" cy="571500"/>
            </a:xfrm>
            <a:custGeom>
              <a:avLst/>
              <a:gdLst/>
              <a:ahLst/>
              <a:cxnLst/>
              <a:rect l="l" t="t" r="r" b="b"/>
              <a:pathLst>
                <a:path w="575309" h="571500">
                  <a:moveTo>
                    <a:pt x="43141" y="533374"/>
                  </a:moveTo>
                  <a:lnTo>
                    <a:pt x="5435" y="527951"/>
                  </a:lnTo>
                  <a:lnTo>
                    <a:pt x="0" y="565658"/>
                  </a:lnTo>
                  <a:lnTo>
                    <a:pt x="37706" y="571093"/>
                  </a:lnTo>
                  <a:lnTo>
                    <a:pt x="43141" y="533374"/>
                  </a:lnTo>
                  <a:close/>
                </a:path>
                <a:path w="575309" h="571500">
                  <a:moveTo>
                    <a:pt x="54000" y="457962"/>
                  </a:moveTo>
                  <a:lnTo>
                    <a:pt x="16294" y="452526"/>
                  </a:lnTo>
                  <a:lnTo>
                    <a:pt x="10858" y="490232"/>
                  </a:lnTo>
                  <a:lnTo>
                    <a:pt x="48577" y="495668"/>
                  </a:lnTo>
                  <a:lnTo>
                    <a:pt x="54000" y="457962"/>
                  </a:lnTo>
                  <a:close/>
                </a:path>
                <a:path w="575309" h="571500">
                  <a:moveTo>
                    <a:pt x="64871" y="382536"/>
                  </a:moveTo>
                  <a:lnTo>
                    <a:pt x="27152" y="377101"/>
                  </a:lnTo>
                  <a:lnTo>
                    <a:pt x="21729" y="414820"/>
                  </a:lnTo>
                  <a:lnTo>
                    <a:pt x="59436" y="420243"/>
                  </a:lnTo>
                  <a:lnTo>
                    <a:pt x="64871" y="382536"/>
                  </a:lnTo>
                  <a:close/>
                </a:path>
                <a:path w="575309" h="571500">
                  <a:moveTo>
                    <a:pt x="75730" y="307111"/>
                  </a:moveTo>
                  <a:lnTo>
                    <a:pt x="38023" y="301688"/>
                  </a:lnTo>
                  <a:lnTo>
                    <a:pt x="32588" y="339394"/>
                  </a:lnTo>
                  <a:lnTo>
                    <a:pt x="70294" y="344830"/>
                  </a:lnTo>
                  <a:lnTo>
                    <a:pt x="75730" y="307111"/>
                  </a:lnTo>
                  <a:close/>
                </a:path>
                <a:path w="575309" h="571500">
                  <a:moveTo>
                    <a:pt x="86588" y="231698"/>
                  </a:moveTo>
                  <a:lnTo>
                    <a:pt x="48882" y="226263"/>
                  </a:lnTo>
                  <a:lnTo>
                    <a:pt x="43446" y="263969"/>
                  </a:lnTo>
                  <a:lnTo>
                    <a:pt x="81165" y="269405"/>
                  </a:lnTo>
                  <a:lnTo>
                    <a:pt x="86588" y="231698"/>
                  </a:lnTo>
                  <a:close/>
                </a:path>
                <a:path w="575309" h="571500">
                  <a:moveTo>
                    <a:pt x="97459" y="156273"/>
                  </a:moveTo>
                  <a:lnTo>
                    <a:pt x="59740" y="150837"/>
                  </a:lnTo>
                  <a:lnTo>
                    <a:pt x="54317" y="188544"/>
                  </a:lnTo>
                  <a:lnTo>
                    <a:pt x="92024" y="193979"/>
                  </a:lnTo>
                  <a:lnTo>
                    <a:pt x="97459" y="156273"/>
                  </a:lnTo>
                  <a:close/>
                </a:path>
                <a:path w="575309" h="571500">
                  <a:moveTo>
                    <a:pt x="108318" y="80848"/>
                  </a:moveTo>
                  <a:lnTo>
                    <a:pt x="70612" y="75412"/>
                  </a:lnTo>
                  <a:lnTo>
                    <a:pt x="65176" y="113131"/>
                  </a:lnTo>
                  <a:lnTo>
                    <a:pt x="102895" y="118554"/>
                  </a:lnTo>
                  <a:lnTo>
                    <a:pt x="108318" y="80848"/>
                  </a:lnTo>
                  <a:close/>
                </a:path>
                <a:path w="575309" h="571500">
                  <a:moveTo>
                    <a:pt x="119189" y="5422"/>
                  </a:moveTo>
                  <a:lnTo>
                    <a:pt x="81470" y="0"/>
                  </a:lnTo>
                  <a:lnTo>
                    <a:pt x="76047" y="37706"/>
                  </a:lnTo>
                  <a:lnTo>
                    <a:pt x="113753" y="43141"/>
                  </a:lnTo>
                  <a:lnTo>
                    <a:pt x="119189" y="5422"/>
                  </a:lnTo>
                  <a:close/>
                </a:path>
                <a:path w="575309" h="571500">
                  <a:moveTo>
                    <a:pt x="575094" y="388137"/>
                  </a:moveTo>
                  <a:lnTo>
                    <a:pt x="348259" y="354876"/>
                  </a:lnTo>
                  <a:lnTo>
                    <a:pt x="412394" y="549643"/>
                  </a:lnTo>
                  <a:lnTo>
                    <a:pt x="575094" y="388137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0851906" y="835753"/>
              <a:ext cx="227329" cy="194945"/>
            </a:xfrm>
            <a:custGeom>
              <a:avLst/>
              <a:gdLst/>
              <a:ahLst/>
              <a:cxnLst/>
              <a:rect l="l" t="t" r="r" b="b"/>
              <a:pathLst>
                <a:path w="227329" h="194944">
                  <a:moveTo>
                    <a:pt x="0" y="0"/>
                  </a:moveTo>
                  <a:lnTo>
                    <a:pt x="226830" y="33258"/>
                  </a:lnTo>
                  <a:lnTo>
                    <a:pt x="64125" y="194767"/>
                  </a:lnTo>
                  <a:lnTo>
                    <a:pt x="0" y="0"/>
                  </a:lnTo>
                </a:path>
              </a:pathLst>
            </a:custGeom>
            <a:ln w="38099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0525163" y="852499"/>
              <a:ext cx="554990" cy="523875"/>
            </a:xfrm>
            <a:custGeom>
              <a:avLst/>
              <a:gdLst/>
              <a:ahLst/>
              <a:cxnLst/>
              <a:rect l="l" t="t" r="r" b="b"/>
              <a:pathLst>
                <a:path w="554990" h="523875">
                  <a:moveTo>
                    <a:pt x="48107" y="202996"/>
                  </a:moveTo>
                  <a:lnTo>
                    <a:pt x="36182" y="166801"/>
                  </a:lnTo>
                  <a:lnTo>
                    <a:pt x="0" y="178714"/>
                  </a:lnTo>
                  <a:lnTo>
                    <a:pt x="11912" y="214909"/>
                  </a:lnTo>
                  <a:lnTo>
                    <a:pt x="48107" y="202996"/>
                  </a:lnTo>
                  <a:close/>
                </a:path>
                <a:path w="554990" h="523875">
                  <a:moveTo>
                    <a:pt x="120484" y="179158"/>
                  </a:moveTo>
                  <a:lnTo>
                    <a:pt x="108572" y="142976"/>
                  </a:lnTo>
                  <a:lnTo>
                    <a:pt x="72377" y="154889"/>
                  </a:lnTo>
                  <a:lnTo>
                    <a:pt x="84289" y="191084"/>
                  </a:lnTo>
                  <a:lnTo>
                    <a:pt x="120484" y="179158"/>
                  </a:lnTo>
                  <a:close/>
                </a:path>
                <a:path w="554990" h="523875">
                  <a:moveTo>
                    <a:pt x="192862" y="155333"/>
                  </a:moveTo>
                  <a:lnTo>
                    <a:pt x="180949" y="119151"/>
                  </a:lnTo>
                  <a:lnTo>
                    <a:pt x="144754" y="131064"/>
                  </a:lnTo>
                  <a:lnTo>
                    <a:pt x="156667" y="167246"/>
                  </a:lnTo>
                  <a:lnTo>
                    <a:pt x="192862" y="155333"/>
                  </a:lnTo>
                  <a:close/>
                </a:path>
                <a:path w="554990" h="523875">
                  <a:moveTo>
                    <a:pt x="265239" y="131508"/>
                  </a:moveTo>
                  <a:lnTo>
                    <a:pt x="253326" y="95313"/>
                  </a:lnTo>
                  <a:lnTo>
                    <a:pt x="217131" y="107226"/>
                  </a:lnTo>
                  <a:lnTo>
                    <a:pt x="229044" y="143421"/>
                  </a:lnTo>
                  <a:lnTo>
                    <a:pt x="265239" y="131508"/>
                  </a:lnTo>
                  <a:close/>
                </a:path>
                <a:path w="554990" h="523875">
                  <a:moveTo>
                    <a:pt x="337616" y="107670"/>
                  </a:moveTo>
                  <a:lnTo>
                    <a:pt x="325704" y="71488"/>
                  </a:lnTo>
                  <a:lnTo>
                    <a:pt x="289509" y="83400"/>
                  </a:lnTo>
                  <a:lnTo>
                    <a:pt x="301421" y="119595"/>
                  </a:lnTo>
                  <a:lnTo>
                    <a:pt x="337616" y="107670"/>
                  </a:lnTo>
                  <a:close/>
                </a:path>
                <a:path w="554990" h="523875">
                  <a:moveTo>
                    <a:pt x="395541" y="523278"/>
                  </a:moveTo>
                  <a:lnTo>
                    <a:pt x="304673" y="312801"/>
                  </a:lnTo>
                  <a:lnTo>
                    <a:pt x="172631" y="469684"/>
                  </a:lnTo>
                  <a:lnTo>
                    <a:pt x="395541" y="523278"/>
                  </a:lnTo>
                  <a:close/>
                </a:path>
                <a:path w="554990" h="523875">
                  <a:moveTo>
                    <a:pt x="409994" y="83845"/>
                  </a:moveTo>
                  <a:lnTo>
                    <a:pt x="398081" y="47650"/>
                  </a:lnTo>
                  <a:lnTo>
                    <a:pt x="361886" y="59575"/>
                  </a:lnTo>
                  <a:lnTo>
                    <a:pt x="373799" y="95758"/>
                  </a:lnTo>
                  <a:lnTo>
                    <a:pt x="409994" y="83845"/>
                  </a:lnTo>
                  <a:close/>
                </a:path>
                <a:path w="554990" h="523875">
                  <a:moveTo>
                    <a:pt x="482371" y="60020"/>
                  </a:moveTo>
                  <a:lnTo>
                    <a:pt x="470458" y="23825"/>
                  </a:lnTo>
                  <a:lnTo>
                    <a:pt x="434263" y="35737"/>
                  </a:lnTo>
                  <a:lnTo>
                    <a:pt x="446176" y="71932"/>
                  </a:lnTo>
                  <a:lnTo>
                    <a:pt x="482371" y="60020"/>
                  </a:lnTo>
                  <a:close/>
                </a:path>
                <a:path w="554990" h="523875">
                  <a:moveTo>
                    <a:pt x="554748" y="36182"/>
                  </a:moveTo>
                  <a:lnTo>
                    <a:pt x="542836" y="0"/>
                  </a:lnTo>
                  <a:lnTo>
                    <a:pt x="506641" y="11912"/>
                  </a:lnTo>
                  <a:lnTo>
                    <a:pt x="518566" y="48094"/>
                  </a:lnTo>
                  <a:lnTo>
                    <a:pt x="554748" y="36182"/>
                  </a:lnTo>
                  <a:close/>
                </a:path>
              </a:pathLst>
            </a:custGeom>
            <a:solidFill>
              <a:srgbClr val="A64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0697803" y="1165292"/>
              <a:ext cx="223520" cy="210820"/>
            </a:xfrm>
            <a:custGeom>
              <a:avLst/>
              <a:gdLst/>
              <a:ahLst/>
              <a:cxnLst/>
              <a:rect l="l" t="t" r="r" b="b"/>
              <a:pathLst>
                <a:path w="223520" h="210819">
                  <a:moveTo>
                    <a:pt x="132041" y="0"/>
                  </a:moveTo>
                  <a:lnTo>
                    <a:pt x="222901" y="210482"/>
                  </a:lnTo>
                  <a:lnTo>
                    <a:pt x="0" y="156880"/>
                  </a:lnTo>
                  <a:lnTo>
                    <a:pt x="132041" y="0"/>
                  </a:lnTo>
                </a:path>
              </a:pathLst>
            </a:custGeom>
            <a:ln w="38100">
              <a:solidFill>
                <a:srgbClr val="A64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03787" y="1020618"/>
              <a:ext cx="403475" cy="34809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1601449" y="295275"/>
              <a:ext cx="2152650" cy="438150"/>
            </a:xfrm>
            <a:custGeom>
              <a:avLst/>
              <a:gdLst/>
              <a:ahLst/>
              <a:cxnLst/>
              <a:rect l="l" t="t" r="r" b="b"/>
              <a:pathLst>
                <a:path w="2152650" h="438150">
                  <a:moveTo>
                    <a:pt x="1836749" y="438084"/>
                  </a:moveTo>
                  <a:lnTo>
                    <a:pt x="315899" y="438084"/>
                  </a:lnTo>
                  <a:lnTo>
                    <a:pt x="300028" y="437556"/>
                  </a:lnTo>
                  <a:lnTo>
                    <a:pt x="252891" y="432826"/>
                  </a:lnTo>
                  <a:lnTo>
                    <a:pt x="207300" y="423470"/>
                  </a:lnTo>
                  <a:lnTo>
                    <a:pt x="164222" y="409688"/>
                  </a:lnTo>
                  <a:lnTo>
                    <a:pt x="124609" y="391783"/>
                  </a:lnTo>
                  <a:lnTo>
                    <a:pt x="89300" y="370134"/>
                  </a:lnTo>
                  <a:lnTo>
                    <a:pt x="59076" y="345221"/>
                  </a:lnTo>
                  <a:lnTo>
                    <a:pt x="33239" y="316018"/>
                  </a:lnTo>
                  <a:lnTo>
                    <a:pt x="10865" y="275803"/>
                  </a:lnTo>
                  <a:lnTo>
                    <a:pt x="519" y="233407"/>
                  </a:lnTo>
                  <a:lnTo>
                    <a:pt x="0" y="226249"/>
                  </a:lnTo>
                  <a:lnTo>
                    <a:pt x="0" y="211900"/>
                  </a:lnTo>
                  <a:lnTo>
                    <a:pt x="8291" y="169298"/>
                  </a:lnTo>
                  <a:lnTo>
                    <a:pt x="28710" y="128609"/>
                  </a:lnTo>
                  <a:lnTo>
                    <a:pt x="59076" y="92928"/>
                  </a:lnTo>
                  <a:lnTo>
                    <a:pt x="89300" y="68015"/>
                  </a:lnTo>
                  <a:lnTo>
                    <a:pt x="124609" y="46366"/>
                  </a:lnTo>
                  <a:lnTo>
                    <a:pt x="164222" y="28461"/>
                  </a:lnTo>
                  <a:lnTo>
                    <a:pt x="207300" y="14678"/>
                  </a:lnTo>
                  <a:lnTo>
                    <a:pt x="252891" y="5323"/>
                  </a:lnTo>
                  <a:lnTo>
                    <a:pt x="300028" y="593"/>
                  </a:lnTo>
                  <a:lnTo>
                    <a:pt x="323849" y="0"/>
                  </a:lnTo>
                  <a:lnTo>
                    <a:pt x="1836749" y="65"/>
                  </a:lnTo>
                  <a:lnTo>
                    <a:pt x="1884163" y="3224"/>
                  </a:lnTo>
                  <a:lnTo>
                    <a:pt x="1930388" y="11057"/>
                  </a:lnTo>
                  <a:lnTo>
                    <a:pt x="1974404" y="23391"/>
                  </a:lnTo>
                  <a:lnTo>
                    <a:pt x="2015277" y="39963"/>
                  </a:lnTo>
                  <a:lnTo>
                    <a:pt x="2052105" y="60409"/>
                  </a:lnTo>
                  <a:lnTo>
                    <a:pt x="2084107" y="84294"/>
                  </a:lnTo>
                  <a:lnTo>
                    <a:pt x="2119409" y="122131"/>
                  </a:lnTo>
                  <a:lnTo>
                    <a:pt x="2141783" y="162346"/>
                  </a:lnTo>
                  <a:lnTo>
                    <a:pt x="2152130" y="204742"/>
                  </a:lnTo>
                  <a:lnTo>
                    <a:pt x="2152650" y="211900"/>
                  </a:lnTo>
                  <a:lnTo>
                    <a:pt x="2152650" y="226249"/>
                  </a:lnTo>
                  <a:lnTo>
                    <a:pt x="2144357" y="268851"/>
                  </a:lnTo>
                  <a:lnTo>
                    <a:pt x="2123939" y="309540"/>
                  </a:lnTo>
                  <a:lnTo>
                    <a:pt x="2093573" y="345221"/>
                  </a:lnTo>
                  <a:lnTo>
                    <a:pt x="2063349" y="370134"/>
                  </a:lnTo>
                  <a:lnTo>
                    <a:pt x="2028040" y="391783"/>
                  </a:lnTo>
                  <a:lnTo>
                    <a:pt x="1988427" y="409688"/>
                  </a:lnTo>
                  <a:lnTo>
                    <a:pt x="1945349" y="423470"/>
                  </a:lnTo>
                  <a:lnTo>
                    <a:pt x="1899758" y="432826"/>
                  </a:lnTo>
                  <a:lnTo>
                    <a:pt x="1852621" y="437556"/>
                  </a:lnTo>
                  <a:lnTo>
                    <a:pt x="1836749" y="438084"/>
                  </a:lnTo>
                  <a:close/>
                </a:path>
              </a:pathLst>
            </a:custGeom>
            <a:solidFill>
              <a:srgbClr val="2541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1172825" y="161924"/>
              <a:ext cx="723900" cy="723900"/>
            </a:xfrm>
            <a:custGeom>
              <a:avLst/>
              <a:gdLst/>
              <a:ahLst/>
              <a:cxnLst/>
              <a:rect l="l" t="t" r="r" b="b"/>
              <a:pathLst>
                <a:path w="723900" h="723900">
                  <a:moveTo>
                    <a:pt x="407800" y="723899"/>
                  </a:moveTo>
                  <a:lnTo>
                    <a:pt x="318845" y="723899"/>
                  </a:lnTo>
                  <a:lnTo>
                    <a:pt x="310012" y="722714"/>
                  </a:lnTo>
                  <a:lnTo>
                    <a:pt x="266422" y="713486"/>
                  </a:lnTo>
                  <a:lnTo>
                    <a:pt x="224285" y="698990"/>
                  </a:lnTo>
                  <a:lnTo>
                    <a:pt x="184239" y="679444"/>
                  </a:lnTo>
                  <a:lnTo>
                    <a:pt x="146891" y="655147"/>
                  </a:lnTo>
                  <a:lnTo>
                    <a:pt x="112798" y="626461"/>
                  </a:lnTo>
                  <a:lnTo>
                    <a:pt x="82470" y="593813"/>
                  </a:lnTo>
                  <a:lnTo>
                    <a:pt x="56366" y="557698"/>
                  </a:lnTo>
                  <a:lnTo>
                    <a:pt x="34882" y="518664"/>
                  </a:lnTo>
                  <a:lnTo>
                    <a:pt x="18338" y="477293"/>
                  </a:lnTo>
                  <a:lnTo>
                    <a:pt x="6980" y="434204"/>
                  </a:lnTo>
                  <a:lnTo>
                    <a:pt x="983" y="390048"/>
                  </a:lnTo>
                  <a:lnTo>
                    <a:pt x="0" y="372242"/>
                  </a:lnTo>
                  <a:lnTo>
                    <a:pt x="0" y="354404"/>
                  </a:lnTo>
                  <a:lnTo>
                    <a:pt x="3931" y="310012"/>
                  </a:lnTo>
                  <a:lnTo>
                    <a:pt x="13159" y="266422"/>
                  </a:lnTo>
                  <a:lnTo>
                    <a:pt x="27656" y="224285"/>
                  </a:lnTo>
                  <a:lnTo>
                    <a:pt x="47201" y="184239"/>
                  </a:lnTo>
                  <a:lnTo>
                    <a:pt x="71498" y="146891"/>
                  </a:lnTo>
                  <a:lnTo>
                    <a:pt x="100185" y="112798"/>
                  </a:lnTo>
                  <a:lnTo>
                    <a:pt x="132833" y="82470"/>
                  </a:lnTo>
                  <a:lnTo>
                    <a:pt x="168948" y="56366"/>
                  </a:lnTo>
                  <a:lnTo>
                    <a:pt x="207982" y="34882"/>
                  </a:lnTo>
                  <a:lnTo>
                    <a:pt x="249352" y="18338"/>
                  </a:lnTo>
                  <a:lnTo>
                    <a:pt x="292442" y="6981"/>
                  </a:lnTo>
                  <a:lnTo>
                    <a:pt x="336598" y="984"/>
                  </a:lnTo>
                  <a:lnTo>
                    <a:pt x="354404" y="0"/>
                  </a:lnTo>
                  <a:lnTo>
                    <a:pt x="372242" y="0"/>
                  </a:lnTo>
                  <a:lnTo>
                    <a:pt x="416633" y="3932"/>
                  </a:lnTo>
                  <a:lnTo>
                    <a:pt x="460223" y="13160"/>
                  </a:lnTo>
                  <a:lnTo>
                    <a:pt x="502360" y="27656"/>
                  </a:lnTo>
                  <a:lnTo>
                    <a:pt x="542406" y="47201"/>
                  </a:lnTo>
                  <a:lnTo>
                    <a:pt x="579754" y="71499"/>
                  </a:lnTo>
                  <a:lnTo>
                    <a:pt x="613847" y="100185"/>
                  </a:lnTo>
                  <a:lnTo>
                    <a:pt x="644175" y="132833"/>
                  </a:lnTo>
                  <a:lnTo>
                    <a:pt x="670279" y="168948"/>
                  </a:lnTo>
                  <a:lnTo>
                    <a:pt x="691763" y="207982"/>
                  </a:lnTo>
                  <a:lnTo>
                    <a:pt x="708308" y="249352"/>
                  </a:lnTo>
                  <a:lnTo>
                    <a:pt x="719665" y="292442"/>
                  </a:lnTo>
                  <a:lnTo>
                    <a:pt x="723899" y="318845"/>
                  </a:lnTo>
                  <a:lnTo>
                    <a:pt x="723899" y="407800"/>
                  </a:lnTo>
                  <a:lnTo>
                    <a:pt x="715758" y="451603"/>
                  </a:lnTo>
                  <a:lnTo>
                    <a:pt x="702302" y="494079"/>
                  </a:lnTo>
                  <a:lnTo>
                    <a:pt x="683745" y="534592"/>
                  </a:lnTo>
                  <a:lnTo>
                    <a:pt x="660369" y="572530"/>
                  </a:lnTo>
                  <a:lnTo>
                    <a:pt x="632528" y="607316"/>
                  </a:lnTo>
                  <a:lnTo>
                    <a:pt x="600638" y="638433"/>
                  </a:lnTo>
                  <a:lnTo>
                    <a:pt x="565174" y="665415"/>
                  </a:lnTo>
                  <a:lnTo>
                    <a:pt x="526675" y="687853"/>
                  </a:lnTo>
                  <a:lnTo>
                    <a:pt x="485723" y="705408"/>
                  </a:lnTo>
                  <a:lnTo>
                    <a:pt x="442930" y="717818"/>
                  </a:lnTo>
                  <a:lnTo>
                    <a:pt x="407800" y="723899"/>
                  </a:lnTo>
                  <a:close/>
                </a:path>
              </a:pathLst>
            </a:custGeom>
            <a:solidFill>
              <a:srgbClr val="E6D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11944350" y="374016"/>
            <a:ext cx="1727200" cy="2324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35"/>
              </a:spcBef>
            </a:pPr>
            <a:r>
              <a:rPr lang="sr-Cyrl-RS" sz="1400" b="1" spc="-140" dirty="0">
                <a:solidFill>
                  <a:srgbClr val="FFFFFF"/>
                </a:solidFill>
                <a:latin typeface="Trebuchet MS" panose="020B0603020202020204"/>
                <a:cs typeface="Trebuchet MS" panose="020B0603020202020204"/>
              </a:rPr>
              <a:t>Ефекат стаклене баште</a:t>
            </a:r>
            <a:endParaRPr sz="14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1417302" y="244805"/>
            <a:ext cx="210185" cy="535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3350" b="1" spc="-565" dirty="0">
                <a:solidFill>
                  <a:srgbClr val="254161"/>
                </a:solidFill>
                <a:latin typeface="Trebuchet MS" panose="020B0603020202020204"/>
                <a:cs typeface="Trebuchet MS" panose="020B0603020202020204"/>
              </a:rPr>
              <a:t>3</a:t>
            </a:r>
            <a:endParaRPr sz="335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869680" y="835660"/>
            <a:ext cx="5379720" cy="18999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8000"/>
              </a:lnSpc>
              <a:spcBef>
                <a:spcPts val="90"/>
              </a:spcBef>
            </a:pPr>
            <a:r>
              <a:rPr lang="sr-Cyrl-RS" sz="1600" spc="100" dirty="0">
                <a:latin typeface="Trebuchet MS" panose="020B0603020202020204"/>
                <a:cs typeface="Trebuchet MS" panose="020B0603020202020204"/>
              </a:rPr>
              <a:t>Део инфрацрвеног зрачења пролази кроз атмосферу, али већи део апсорбују и поново емитују у свим правцима молекули гасова стаклене баште и облаци. Ефекат овога је загревање Земљине површине и доњих слојева атмосфере.</a:t>
            </a:r>
            <a:endParaRPr sz="1600" spc="100" dirty="0">
              <a:latin typeface="Trebuchet MS" panose="020B0603020202020204"/>
              <a:cs typeface="Trebuchet MS" panose="020B0603020202020204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49278" y="8102603"/>
            <a:ext cx="1692275" cy="3854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6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https://gml.noaa.gov/ccgg/trends/global.html</a:t>
            </a:r>
            <a:endParaRPr sz="65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460"/>
              </a:spcBef>
            </a:pPr>
            <a:endParaRPr sz="650">
              <a:latin typeface="Tahoma" panose="020B0604030504040204"/>
              <a:cs typeface="Tahoma" panose="020B0604030504040204"/>
            </a:endParaRPr>
          </a:p>
          <a:p>
            <a:pPr marL="12700"/>
            <a:r>
              <a:rPr sz="6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Slide</a:t>
            </a:r>
            <a:r>
              <a:rPr sz="650" spc="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6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credit:</a:t>
            </a:r>
            <a:r>
              <a:rPr sz="650" spc="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6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Philip</a:t>
            </a:r>
            <a:r>
              <a:rPr sz="650" spc="5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6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Audebert</a:t>
            </a:r>
            <a:endParaRPr sz="6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63551" y="3594100"/>
            <a:ext cx="3409950" cy="2089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Ефекат стаклене баште је </a:t>
            </a:r>
            <a:r>
              <a:rPr lang="ru-RU" sz="1800" b="1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природно загревање Земље </a:t>
            </a:r>
            <a:r>
              <a:rPr lang="ru-RU" sz="1800" dirty="0">
                <a:solidFill>
                  <a:srgbClr val="002046"/>
                </a:solidFill>
                <a:latin typeface="Microsoft Sans Serif" panose="020B0604020202020204"/>
                <a:cs typeface="Microsoft Sans Serif" panose="020B0604020202020204"/>
              </a:rPr>
              <a:t>које настаје када гасови у атмосфери заробљавају топлоту са Сунца која би иначе отишли у свемир.</a:t>
            </a: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1550" y="6883400"/>
            <a:ext cx="8253730" cy="1220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6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Source: </a:t>
            </a:r>
            <a:r>
              <a:rPr sz="16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National</a:t>
            </a:r>
            <a:r>
              <a:rPr sz="16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Oceanic</a:t>
            </a:r>
            <a:r>
              <a:rPr sz="16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and</a:t>
            </a:r>
            <a:r>
              <a:rPr sz="16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Atmospheric</a:t>
            </a:r>
            <a:r>
              <a:rPr sz="16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Administration </a:t>
            </a:r>
            <a:r>
              <a:rPr sz="16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OurWorldInDtata/CO2-and-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other-</a:t>
            </a:r>
            <a:r>
              <a:rPr sz="16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greenhouse-</a:t>
            </a:r>
            <a:r>
              <a:rPr sz="16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gas-</a:t>
            </a:r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emissions</a:t>
            </a:r>
            <a:endParaRPr sz="1600">
              <a:latin typeface="Tahoma" panose="020B0604030504040204"/>
              <a:cs typeface="Tahoma" panose="020B0604030504040204"/>
            </a:endParaRPr>
          </a:p>
          <a:p>
            <a:pPr>
              <a:spcBef>
                <a:spcPts val="780"/>
              </a:spcBef>
            </a:pPr>
            <a:endParaRPr sz="1600">
              <a:latin typeface="Tahoma" panose="020B0604030504040204"/>
              <a:cs typeface="Tahoma" panose="020B0604030504040204"/>
            </a:endParaRPr>
          </a:p>
          <a:p>
            <a:pPr marL="21590"/>
            <a:r>
              <a:rPr sz="16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https://gml.noaa.gov/ccgg/trends/global.html</a:t>
            </a:r>
            <a:endParaRPr sz="16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23951" y="5619751"/>
            <a:ext cx="11506200" cy="9525"/>
          </a:xfrm>
          <a:custGeom>
            <a:avLst/>
            <a:gdLst/>
            <a:ahLst/>
            <a:cxnLst/>
            <a:rect l="l" t="t" r="r" b="b"/>
            <a:pathLst>
              <a:path w="11506200" h="9525">
                <a:moveTo>
                  <a:pt x="11506199" y="9524"/>
                </a:moveTo>
                <a:lnTo>
                  <a:pt x="0" y="9524"/>
                </a:lnTo>
                <a:lnTo>
                  <a:pt x="0" y="0"/>
                </a:lnTo>
                <a:lnTo>
                  <a:pt x="11506199" y="0"/>
                </a:lnTo>
                <a:lnTo>
                  <a:pt x="1150619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5645" y="2228850"/>
            <a:ext cx="13416915" cy="3133725"/>
          </a:xfrm>
          <a:custGeom>
            <a:avLst/>
            <a:gdLst/>
            <a:ahLst/>
            <a:cxnLst/>
            <a:rect l="l" t="t" r="r" b="b"/>
            <a:pathLst>
              <a:path w="11506200" h="3133725">
                <a:moveTo>
                  <a:pt x="11506200" y="3124200"/>
                </a:moveTo>
                <a:lnTo>
                  <a:pt x="0" y="3124200"/>
                </a:lnTo>
                <a:lnTo>
                  <a:pt x="0" y="3133725"/>
                </a:lnTo>
                <a:lnTo>
                  <a:pt x="11506200" y="3133725"/>
                </a:lnTo>
                <a:lnTo>
                  <a:pt x="11506200" y="3124200"/>
                </a:lnTo>
                <a:close/>
              </a:path>
              <a:path w="11506200" h="3133725">
                <a:moveTo>
                  <a:pt x="11506200" y="2867025"/>
                </a:moveTo>
                <a:lnTo>
                  <a:pt x="0" y="2867025"/>
                </a:lnTo>
                <a:lnTo>
                  <a:pt x="0" y="2876550"/>
                </a:lnTo>
                <a:lnTo>
                  <a:pt x="11506200" y="2876550"/>
                </a:lnTo>
                <a:lnTo>
                  <a:pt x="11506200" y="2867025"/>
                </a:lnTo>
                <a:close/>
              </a:path>
              <a:path w="11506200" h="3133725">
                <a:moveTo>
                  <a:pt x="11506200" y="2609850"/>
                </a:moveTo>
                <a:lnTo>
                  <a:pt x="0" y="2609850"/>
                </a:lnTo>
                <a:lnTo>
                  <a:pt x="0" y="2619375"/>
                </a:lnTo>
                <a:lnTo>
                  <a:pt x="11506200" y="2619375"/>
                </a:lnTo>
                <a:lnTo>
                  <a:pt x="11506200" y="2609850"/>
                </a:lnTo>
                <a:close/>
              </a:path>
              <a:path w="11506200" h="3133725">
                <a:moveTo>
                  <a:pt x="11506200" y="2343150"/>
                </a:moveTo>
                <a:lnTo>
                  <a:pt x="0" y="2343150"/>
                </a:lnTo>
                <a:lnTo>
                  <a:pt x="0" y="2352675"/>
                </a:lnTo>
                <a:lnTo>
                  <a:pt x="11506200" y="2352675"/>
                </a:lnTo>
                <a:lnTo>
                  <a:pt x="11506200" y="2343150"/>
                </a:lnTo>
                <a:close/>
              </a:path>
              <a:path w="11506200" h="3133725">
                <a:moveTo>
                  <a:pt x="11506200" y="2085975"/>
                </a:moveTo>
                <a:lnTo>
                  <a:pt x="0" y="2085975"/>
                </a:lnTo>
                <a:lnTo>
                  <a:pt x="0" y="2095500"/>
                </a:lnTo>
                <a:lnTo>
                  <a:pt x="11506200" y="2095500"/>
                </a:lnTo>
                <a:lnTo>
                  <a:pt x="11506200" y="2085975"/>
                </a:lnTo>
                <a:close/>
              </a:path>
              <a:path w="11506200" h="3133725">
                <a:moveTo>
                  <a:pt x="11506200" y="1828800"/>
                </a:moveTo>
                <a:lnTo>
                  <a:pt x="0" y="1828800"/>
                </a:lnTo>
                <a:lnTo>
                  <a:pt x="0" y="1838325"/>
                </a:lnTo>
                <a:lnTo>
                  <a:pt x="11506200" y="1838325"/>
                </a:lnTo>
                <a:lnTo>
                  <a:pt x="11506200" y="1828800"/>
                </a:lnTo>
                <a:close/>
              </a:path>
              <a:path w="11506200" h="3133725">
                <a:moveTo>
                  <a:pt x="11506200" y="1562100"/>
                </a:moveTo>
                <a:lnTo>
                  <a:pt x="0" y="1562100"/>
                </a:lnTo>
                <a:lnTo>
                  <a:pt x="0" y="1571625"/>
                </a:lnTo>
                <a:lnTo>
                  <a:pt x="11506200" y="1571625"/>
                </a:lnTo>
                <a:lnTo>
                  <a:pt x="11506200" y="1562100"/>
                </a:lnTo>
                <a:close/>
              </a:path>
              <a:path w="11506200" h="3133725">
                <a:moveTo>
                  <a:pt x="11506200" y="1304925"/>
                </a:moveTo>
                <a:lnTo>
                  <a:pt x="0" y="1304925"/>
                </a:lnTo>
                <a:lnTo>
                  <a:pt x="0" y="1314450"/>
                </a:lnTo>
                <a:lnTo>
                  <a:pt x="11506200" y="1314450"/>
                </a:lnTo>
                <a:lnTo>
                  <a:pt x="11506200" y="1304925"/>
                </a:lnTo>
                <a:close/>
              </a:path>
              <a:path w="11506200" h="3133725">
                <a:moveTo>
                  <a:pt x="11506200" y="1047750"/>
                </a:moveTo>
                <a:lnTo>
                  <a:pt x="0" y="1047750"/>
                </a:lnTo>
                <a:lnTo>
                  <a:pt x="0" y="1057275"/>
                </a:lnTo>
                <a:lnTo>
                  <a:pt x="11506200" y="1057275"/>
                </a:lnTo>
                <a:lnTo>
                  <a:pt x="11506200" y="1047750"/>
                </a:lnTo>
                <a:close/>
              </a:path>
              <a:path w="11506200" h="3133725">
                <a:moveTo>
                  <a:pt x="11506200" y="781050"/>
                </a:moveTo>
                <a:lnTo>
                  <a:pt x="0" y="781050"/>
                </a:lnTo>
                <a:lnTo>
                  <a:pt x="0" y="790575"/>
                </a:lnTo>
                <a:lnTo>
                  <a:pt x="11506200" y="790575"/>
                </a:lnTo>
                <a:lnTo>
                  <a:pt x="11506200" y="781050"/>
                </a:lnTo>
                <a:close/>
              </a:path>
              <a:path w="11506200" h="3133725">
                <a:moveTo>
                  <a:pt x="11506200" y="523875"/>
                </a:moveTo>
                <a:lnTo>
                  <a:pt x="0" y="523875"/>
                </a:lnTo>
                <a:lnTo>
                  <a:pt x="0" y="533400"/>
                </a:lnTo>
                <a:lnTo>
                  <a:pt x="11506200" y="533400"/>
                </a:lnTo>
                <a:lnTo>
                  <a:pt x="11506200" y="523875"/>
                </a:lnTo>
                <a:close/>
              </a:path>
              <a:path w="11506200" h="3133725">
                <a:moveTo>
                  <a:pt x="11506200" y="266700"/>
                </a:moveTo>
                <a:lnTo>
                  <a:pt x="0" y="266700"/>
                </a:lnTo>
                <a:lnTo>
                  <a:pt x="0" y="276225"/>
                </a:lnTo>
                <a:lnTo>
                  <a:pt x="11506200" y="276225"/>
                </a:lnTo>
                <a:lnTo>
                  <a:pt x="11506200" y="266700"/>
                </a:lnTo>
                <a:close/>
              </a:path>
              <a:path w="11506200" h="3133725">
                <a:moveTo>
                  <a:pt x="11506200" y="0"/>
                </a:moveTo>
                <a:lnTo>
                  <a:pt x="0" y="0"/>
                </a:lnTo>
                <a:lnTo>
                  <a:pt x="0" y="9525"/>
                </a:lnTo>
                <a:lnTo>
                  <a:pt x="11506200" y="9525"/>
                </a:lnTo>
                <a:lnTo>
                  <a:pt x="11506200" y="0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23951" y="1971678"/>
            <a:ext cx="11506200" cy="9525"/>
          </a:xfrm>
          <a:custGeom>
            <a:avLst/>
            <a:gdLst/>
            <a:ahLst/>
            <a:cxnLst/>
            <a:rect l="l" t="t" r="r" b="b"/>
            <a:pathLst>
              <a:path w="11506200" h="9525">
                <a:moveTo>
                  <a:pt x="11506199" y="9524"/>
                </a:moveTo>
                <a:lnTo>
                  <a:pt x="0" y="9524"/>
                </a:lnTo>
                <a:lnTo>
                  <a:pt x="0" y="0"/>
                </a:lnTo>
                <a:lnTo>
                  <a:pt x="11506199" y="0"/>
                </a:lnTo>
                <a:lnTo>
                  <a:pt x="1150619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11253" y="5445127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160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11253" y="4397378"/>
            <a:ext cx="227965" cy="96475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96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220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11253" y="4140202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260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11253" y="3883027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23318" y="3594102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11253" y="2320925"/>
            <a:ext cx="227965" cy="12275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380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360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96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320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11253" y="2054227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420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11253" y="1797052"/>
            <a:ext cx="22796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440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94130" y="5652770"/>
            <a:ext cx="13109575" cy="558800"/>
          </a:xfrm>
          <a:prstGeom prst="rect">
            <a:avLst/>
          </a:prstGeom>
        </p:spPr>
        <p:txBody>
          <a:bodyPr vert="vert270" wrap="square" lIns="0" tIns="17780" rIns="0" bIns="0" rtlCol="0">
            <a:spAutoFit/>
          </a:bodyPr>
          <a:lstStyle/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803183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782313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766168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749087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731044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713616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700785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690883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678364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660848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637469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609602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585223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570366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559939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547771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524158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500689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481446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460465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427229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404594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352464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326138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302152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273206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243108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220591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204411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169990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130983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118195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101360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83942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71270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60603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51159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43928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38604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36625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34313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32241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29869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26893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24909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20399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16798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15821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14641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13971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12932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12615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11810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10791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10176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9611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7952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5089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-</a:t>
            </a: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2257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1018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1591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1795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1884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1912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1940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1968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0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1996</a:t>
            </a:r>
            <a:endParaRPr sz="1100">
              <a:latin typeface="Tahoma" panose="020B0604030504040204"/>
              <a:cs typeface="Tahoma" panose="020B0604030504040204"/>
            </a:endParaRPr>
          </a:p>
          <a:p>
            <a:pPr marR="5080" algn="r">
              <a:spcBef>
                <a:spcPts val="145"/>
              </a:spcBef>
            </a:pPr>
            <a:r>
              <a:rPr sz="11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11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332865" y="1991360"/>
            <a:ext cx="12832080" cy="3318510"/>
            <a:chOff x="1374508" y="2129961"/>
            <a:chExt cx="11532235" cy="3318510"/>
          </a:xfrm>
        </p:grpSpPr>
        <p:sp>
          <p:nvSpPr>
            <p:cNvPr id="16" name="object 16"/>
            <p:cNvSpPr/>
            <p:nvPr/>
          </p:nvSpPr>
          <p:spPr>
            <a:xfrm>
              <a:off x="1384033" y="2171699"/>
              <a:ext cx="11243310" cy="3267075"/>
            </a:xfrm>
            <a:custGeom>
              <a:avLst/>
              <a:gdLst/>
              <a:ahLst/>
              <a:cxnLst/>
              <a:rect l="l" t="t" r="r" b="b"/>
              <a:pathLst>
                <a:path w="11243310" h="3267075">
                  <a:moveTo>
                    <a:pt x="0" y="2828924"/>
                  </a:moveTo>
                  <a:lnTo>
                    <a:pt x="5816" y="2895599"/>
                  </a:lnTo>
                  <a:lnTo>
                    <a:pt x="11632" y="2857499"/>
                  </a:lnTo>
                  <a:lnTo>
                    <a:pt x="17449" y="2828924"/>
                  </a:lnTo>
                  <a:lnTo>
                    <a:pt x="23265" y="2886074"/>
                  </a:lnTo>
                  <a:lnTo>
                    <a:pt x="29082" y="2886074"/>
                  </a:lnTo>
                  <a:lnTo>
                    <a:pt x="34898" y="2943224"/>
                  </a:lnTo>
                  <a:lnTo>
                    <a:pt x="40715" y="2943224"/>
                  </a:lnTo>
                  <a:lnTo>
                    <a:pt x="46531" y="2914649"/>
                  </a:lnTo>
                  <a:lnTo>
                    <a:pt x="52348" y="2952749"/>
                  </a:lnTo>
                  <a:lnTo>
                    <a:pt x="58164" y="2943224"/>
                  </a:lnTo>
                  <a:lnTo>
                    <a:pt x="63981" y="2867024"/>
                  </a:lnTo>
                  <a:lnTo>
                    <a:pt x="69797" y="2809874"/>
                  </a:lnTo>
                  <a:lnTo>
                    <a:pt x="75613" y="2686049"/>
                  </a:lnTo>
                  <a:lnTo>
                    <a:pt x="81430" y="2752724"/>
                  </a:lnTo>
                  <a:lnTo>
                    <a:pt x="87246" y="2733674"/>
                  </a:lnTo>
                  <a:lnTo>
                    <a:pt x="93063" y="2600324"/>
                  </a:lnTo>
                  <a:lnTo>
                    <a:pt x="98879" y="2524124"/>
                  </a:lnTo>
                  <a:lnTo>
                    <a:pt x="104696" y="2571749"/>
                  </a:lnTo>
                  <a:lnTo>
                    <a:pt x="110512" y="2466974"/>
                  </a:lnTo>
                  <a:lnTo>
                    <a:pt x="116329" y="2419349"/>
                  </a:lnTo>
                  <a:lnTo>
                    <a:pt x="122145" y="2181224"/>
                  </a:lnTo>
                  <a:lnTo>
                    <a:pt x="127962" y="2181224"/>
                  </a:lnTo>
                  <a:lnTo>
                    <a:pt x="133778" y="2066924"/>
                  </a:lnTo>
                  <a:lnTo>
                    <a:pt x="139594" y="2019299"/>
                  </a:lnTo>
                  <a:lnTo>
                    <a:pt x="145411" y="2085974"/>
                  </a:lnTo>
                  <a:lnTo>
                    <a:pt x="151227" y="2114549"/>
                  </a:lnTo>
                  <a:lnTo>
                    <a:pt x="157044" y="2152649"/>
                  </a:lnTo>
                  <a:lnTo>
                    <a:pt x="162860" y="2200274"/>
                  </a:lnTo>
                  <a:lnTo>
                    <a:pt x="168677" y="2133599"/>
                  </a:lnTo>
                  <a:lnTo>
                    <a:pt x="174493" y="2209799"/>
                  </a:lnTo>
                  <a:lnTo>
                    <a:pt x="180310" y="2181224"/>
                  </a:lnTo>
                  <a:lnTo>
                    <a:pt x="186126" y="2257424"/>
                  </a:lnTo>
                  <a:lnTo>
                    <a:pt x="191943" y="2181224"/>
                  </a:lnTo>
                  <a:lnTo>
                    <a:pt x="197759" y="2238374"/>
                  </a:lnTo>
                  <a:lnTo>
                    <a:pt x="203575" y="2219324"/>
                  </a:lnTo>
                  <a:lnTo>
                    <a:pt x="209392" y="2209799"/>
                  </a:lnTo>
                  <a:lnTo>
                    <a:pt x="215208" y="2209799"/>
                  </a:lnTo>
                  <a:lnTo>
                    <a:pt x="221025" y="2238374"/>
                  </a:lnTo>
                  <a:lnTo>
                    <a:pt x="226841" y="2305049"/>
                  </a:lnTo>
                  <a:lnTo>
                    <a:pt x="232658" y="2285999"/>
                  </a:lnTo>
                  <a:lnTo>
                    <a:pt x="238474" y="2333624"/>
                  </a:lnTo>
                  <a:lnTo>
                    <a:pt x="244291" y="2381249"/>
                  </a:lnTo>
                  <a:lnTo>
                    <a:pt x="250107" y="2428874"/>
                  </a:lnTo>
                  <a:lnTo>
                    <a:pt x="255924" y="2409824"/>
                  </a:lnTo>
                  <a:lnTo>
                    <a:pt x="261740" y="2428874"/>
                  </a:lnTo>
                  <a:lnTo>
                    <a:pt x="267556" y="2324099"/>
                  </a:lnTo>
                  <a:lnTo>
                    <a:pt x="273373" y="2352674"/>
                  </a:lnTo>
                  <a:lnTo>
                    <a:pt x="279189" y="2324099"/>
                  </a:lnTo>
                  <a:lnTo>
                    <a:pt x="285006" y="2352674"/>
                  </a:lnTo>
                  <a:lnTo>
                    <a:pt x="290822" y="2409824"/>
                  </a:lnTo>
                  <a:lnTo>
                    <a:pt x="296639" y="2476499"/>
                  </a:lnTo>
                  <a:lnTo>
                    <a:pt x="302455" y="2447924"/>
                  </a:lnTo>
                  <a:lnTo>
                    <a:pt x="308272" y="2543174"/>
                  </a:lnTo>
                  <a:lnTo>
                    <a:pt x="314088" y="2524124"/>
                  </a:lnTo>
                  <a:lnTo>
                    <a:pt x="319905" y="2590799"/>
                  </a:lnTo>
                  <a:lnTo>
                    <a:pt x="325721" y="2647949"/>
                  </a:lnTo>
                  <a:lnTo>
                    <a:pt x="331537" y="2619374"/>
                  </a:lnTo>
                  <a:lnTo>
                    <a:pt x="337354" y="2600324"/>
                  </a:lnTo>
                  <a:lnTo>
                    <a:pt x="343170" y="2524124"/>
                  </a:lnTo>
                  <a:lnTo>
                    <a:pt x="348987" y="2505074"/>
                  </a:lnTo>
                  <a:lnTo>
                    <a:pt x="354803" y="2543174"/>
                  </a:lnTo>
                  <a:lnTo>
                    <a:pt x="360620" y="2486024"/>
                  </a:lnTo>
                  <a:lnTo>
                    <a:pt x="366436" y="2628899"/>
                  </a:lnTo>
                  <a:lnTo>
                    <a:pt x="372253" y="2609849"/>
                  </a:lnTo>
                  <a:lnTo>
                    <a:pt x="378069" y="2666999"/>
                  </a:lnTo>
                  <a:lnTo>
                    <a:pt x="383886" y="2743199"/>
                  </a:lnTo>
                  <a:lnTo>
                    <a:pt x="389702" y="2733674"/>
                  </a:lnTo>
                  <a:lnTo>
                    <a:pt x="395518" y="2705099"/>
                  </a:lnTo>
                  <a:lnTo>
                    <a:pt x="401335" y="2628899"/>
                  </a:lnTo>
                  <a:lnTo>
                    <a:pt x="407151" y="2590799"/>
                  </a:lnTo>
                  <a:lnTo>
                    <a:pt x="412968" y="2590799"/>
                  </a:lnTo>
                  <a:lnTo>
                    <a:pt x="418784" y="2628899"/>
                  </a:lnTo>
                  <a:lnTo>
                    <a:pt x="424601" y="2571749"/>
                  </a:lnTo>
                  <a:lnTo>
                    <a:pt x="430417" y="2628899"/>
                  </a:lnTo>
                  <a:lnTo>
                    <a:pt x="436234" y="2686049"/>
                  </a:lnTo>
                  <a:lnTo>
                    <a:pt x="442050" y="2752724"/>
                  </a:lnTo>
                  <a:lnTo>
                    <a:pt x="447867" y="2800349"/>
                  </a:lnTo>
                  <a:lnTo>
                    <a:pt x="453683" y="2819399"/>
                  </a:lnTo>
                  <a:lnTo>
                    <a:pt x="459499" y="2886074"/>
                  </a:lnTo>
                  <a:lnTo>
                    <a:pt x="465316" y="2933699"/>
                  </a:lnTo>
                  <a:lnTo>
                    <a:pt x="471132" y="2876549"/>
                  </a:lnTo>
                  <a:lnTo>
                    <a:pt x="476949" y="2981324"/>
                  </a:lnTo>
                  <a:lnTo>
                    <a:pt x="482765" y="2962274"/>
                  </a:lnTo>
                  <a:lnTo>
                    <a:pt x="488582" y="3009899"/>
                  </a:lnTo>
                  <a:lnTo>
                    <a:pt x="494398" y="3038474"/>
                  </a:lnTo>
                  <a:lnTo>
                    <a:pt x="500215" y="3028949"/>
                  </a:lnTo>
                  <a:lnTo>
                    <a:pt x="506031" y="3057524"/>
                  </a:lnTo>
                  <a:lnTo>
                    <a:pt x="511848" y="3076574"/>
                  </a:lnTo>
                  <a:lnTo>
                    <a:pt x="517664" y="3086099"/>
                  </a:lnTo>
                  <a:lnTo>
                    <a:pt x="523480" y="3086099"/>
                  </a:lnTo>
                  <a:lnTo>
                    <a:pt x="529297" y="3086099"/>
                  </a:lnTo>
                  <a:lnTo>
                    <a:pt x="535113" y="3047999"/>
                  </a:lnTo>
                  <a:lnTo>
                    <a:pt x="540930" y="3086099"/>
                  </a:lnTo>
                  <a:lnTo>
                    <a:pt x="546746" y="3067049"/>
                  </a:lnTo>
                  <a:lnTo>
                    <a:pt x="552563" y="3076574"/>
                  </a:lnTo>
                  <a:lnTo>
                    <a:pt x="558379" y="3086099"/>
                  </a:lnTo>
                  <a:lnTo>
                    <a:pt x="564196" y="3076574"/>
                  </a:lnTo>
                  <a:lnTo>
                    <a:pt x="570012" y="3067049"/>
                  </a:lnTo>
                  <a:lnTo>
                    <a:pt x="575829" y="3124199"/>
                  </a:lnTo>
                  <a:lnTo>
                    <a:pt x="581645" y="3143249"/>
                  </a:lnTo>
                  <a:lnTo>
                    <a:pt x="587461" y="3114674"/>
                  </a:lnTo>
                  <a:lnTo>
                    <a:pt x="593278" y="3114674"/>
                  </a:lnTo>
                  <a:lnTo>
                    <a:pt x="599094" y="3028949"/>
                  </a:lnTo>
                  <a:lnTo>
                    <a:pt x="604911" y="2867024"/>
                  </a:lnTo>
                  <a:lnTo>
                    <a:pt x="610727" y="2838449"/>
                  </a:lnTo>
                  <a:lnTo>
                    <a:pt x="616544" y="2752724"/>
                  </a:lnTo>
                  <a:lnTo>
                    <a:pt x="622360" y="2705099"/>
                  </a:lnTo>
                  <a:lnTo>
                    <a:pt x="628177" y="2695574"/>
                  </a:lnTo>
                  <a:lnTo>
                    <a:pt x="633993" y="2733674"/>
                  </a:lnTo>
                  <a:lnTo>
                    <a:pt x="639810" y="2714624"/>
                  </a:lnTo>
                  <a:lnTo>
                    <a:pt x="645626" y="2790824"/>
                  </a:lnTo>
                  <a:lnTo>
                    <a:pt x="651442" y="2828924"/>
                  </a:lnTo>
                  <a:lnTo>
                    <a:pt x="657259" y="2819399"/>
                  </a:lnTo>
                  <a:lnTo>
                    <a:pt x="663075" y="2743199"/>
                  </a:lnTo>
                  <a:lnTo>
                    <a:pt x="668892" y="2771774"/>
                  </a:lnTo>
                  <a:lnTo>
                    <a:pt x="674708" y="2781299"/>
                  </a:lnTo>
                  <a:lnTo>
                    <a:pt x="680525" y="2790824"/>
                  </a:lnTo>
                  <a:lnTo>
                    <a:pt x="686341" y="2762249"/>
                  </a:lnTo>
                  <a:lnTo>
                    <a:pt x="692158" y="2790824"/>
                  </a:lnTo>
                  <a:lnTo>
                    <a:pt x="697974" y="2781299"/>
                  </a:lnTo>
                  <a:lnTo>
                    <a:pt x="703791" y="2790824"/>
                  </a:lnTo>
                  <a:lnTo>
                    <a:pt x="709607" y="2790824"/>
                  </a:lnTo>
                  <a:lnTo>
                    <a:pt x="715423" y="2771774"/>
                  </a:lnTo>
                  <a:lnTo>
                    <a:pt x="721240" y="2781299"/>
                  </a:lnTo>
                  <a:lnTo>
                    <a:pt x="727056" y="2771774"/>
                  </a:lnTo>
                  <a:lnTo>
                    <a:pt x="732873" y="2790824"/>
                  </a:lnTo>
                  <a:lnTo>
                    <a:pt x="738689" y="2743199"/>
                  </a:lnTo>
                  <a:lnTo>
                    <a:pt x="744506" y="2762249"/>
                  </a:lnTo>
                  <a:lnTo>
                    <a:pt x="750322" y="2771774"/>
                  </a:lnTo>
                  <a:lnTo>
                    <a:pt x="756139" y="2714624"/>
                  </a:lnTo>
                  <a:lnTo>
                    <a:pt x="761955" y="2676524"/>
                  </a:lnTo>
                  <a:lnTo>
                    <a:pt x="767772" y="2676524"/>
                  </a:lnTo>
                  <a:lnTo>
                    <a:pt x="773588" y="2705099"/>
                  </a:lnTo>
                  <a:lnTo>
                    <a:pt x="779405" y="2771774"/>
                  </a:lnTo>
                  <a:lnTo>
                    <a:pt x="785221" y="2914649"/>
                  </a:lnTo>
                  <a:lnTo>
                    <a:pt x="791037" y="3009899"/>
                  </a:lnTo>
                  <a:lnTo>
                    <a:pt x="796854" y="3057524"/>
                  </a:lnTo>
                  <a:lnTo>
                    <a:pt x="802670" y="2943224"/>
                  </a:lnTo>
                  <a:lnTo>
                    <a:pt x="808487" y="2790824"/>
                  </a:lnTo>
                  <a:lnTo>
                    <a:pt x="814303" y="2752724"/>
                  </a:lnTo>
                  <a:lnTo>
                    <a:pt x="820120" y="2562224"/>
                  </a:lnTo>
                  <a:lnTo>
                    <a:pt x="825936" y="2619374"/>
                  </a:lnTo>
                  <a:lnTo>
                    <a:pt x="831753" y="2571749"/>
                  </a:lnTo>
                  <a:lnTo>
                    <a:pt x="837569" y="2562224"/>
                  </a:lnTo>
                  <a:lnTo>
                    <a:pt x="843385" y="2609849"/>
                  </a:lnTo>
                  <a:lnTo>
                    <a:pt x="849202" y="2609849"/>
                  </a:lnTo>
                  <a:lnTo>
                    <a:pt x="855018" y="2609849"/>
                  </a:lnTo>
                  <a:lnTo>
                    <a:pt x="860835" y="2590799"/>
                  </a:lnTo>
                  <a:lnTo>
                    <a:pt x="866651" y="2600324"/>
                  </a:lnTo>
                  <a:lnTo>
                    <a:pt x="872468" y="2571749"/>
                  </a:lnTo>
                  <a:lnTo>
                    <a:pt x="878284" y="2524124"/>
                  </a:lnTo>
                  <a:lnTo>
                    <a:pt x="884101" y="2514599"/>
                  </a:lnTo>
                  <a:lnTo>
                    <a:pt x="889917" y="2466974"/>
                  </a:lnTo>
                  <a:lnTo>
                    <a:pt x="895734" y="2495549"/>
                  </a:lnTo>
                  <a:lnTo>
                    <a:pt x="901550" y="2486024"/>
                  </a:lnTo>
                  <a:lnTo>
                    <a:pt x="907367" y="2486024"/>
                  </a:lnTo>
                  <a:lnTo>
                    <a:pt x="913183" y="2419349"/>
                  </a:lnTo>
                  <a:lnTo>
                    <a:pt x="918999" y="2457449"/>
                  </a:lnTo>
                  <a:lnTo>
                    <a:pt x="924816" y="2457449"/>
                  </a:lnTo>
                  <a:lnTo>
                    <a:pt x="930632" y="2438399"/>
                  </a:lnTo>
                  <a:lnTo>
                    <a:pt x="936449" y="2438399"/>
                  </a:lnTo>
                  <a:lnTo>
                    <a:pt x="942265" y="2466974"/>
                  </a:lnTo>
                  <a:lnTo>
                    <a:pt x="948082" y="2486024"/>
                  </a:lnTo>
                  <a:lnTo>
                    <a:pt x="953898" y="2486024"/>
                  </a:lnTo>
                  <a:lnTo>
                    <a:pt x="959715" y="2495549"/>
                  </a:lnTo>
                  <a:lnTo>
                    <a:pt x="965531" y="2505074"/>
                  </a:lnTo>
                  <a:lnTo>
                    <a:pt x="971347" y="2495549"/>
                  </a:lnTo>
                  <a:lnTo>
                    <a:pt x="977164" y="2524124"/>
                  </a:lnTo>
                  <a:lnTo>
                    <a:pt x="982980" y="2505074"/>
                  </a:lnTo>
                  <a:lnTo>
                    <a:pt x="988797" y="2505074"/>
                  </a:lnTo>
                  <a:lnTo>
                    <a:pt x="994613" y="2524124"/>
                  </a:lnTo>
                  <a:lnTo>
                    <a:pt x="1000430" y="2505074"/>
                  </a:lnTo>
                  <a:lnTo>
                    <a:pt x="1006246" y="2466974"/>
                  </a:lnTo>
                  <a:lnTo>
                    <a:pt x="1012063" y="2447924"/>
                  </a:lnTo>
                  <a:lnTo>
                    <a:pt x="1017879" y="2447924"/>
                  </a:lnTo>
                  <a:lnTo>
                    <a:pt x="1023696" y="2438399"/>
                  </a:lnTo>
                  <a:lnTo>
                    <a:pt x="1029512" y="2409824"/>
                  </a:lnTo>
                  <a:lnTo>
                    <a:pt x="1035328" y="2419349"/>
                  </a:lnTo>
                  <a:lnTo>
                    <a:pt x="1041145" y="2419349"/>
                  </a:lnTo>
                  <a:lnTo>
                    <a:pt x="1046961" y="2381249"/>
                  </a:lnTo>
                  <a:lnTo>
                    <a:pt x="1052778" y="2390774"/>
                  </a:lnTo>
                  <a:lnTo>
                    <a:pt x="1058594" y="2390774"/>
                  </a:lnTo>
                  <a:lnTo>
                    <a:pt x="1064411" y="2409824"/>
                  </a:lnTo>
                  <a:lnTo>
                    <a:pt x="1070227" y="2428874"/>
                  </a:lnTo>
                  <a:lnTo>
                    <a:pt x="1076044" y="2409824"/>
                  </a:lnTo>
                  <a:lnTo>
                    <a:pt x="1081860" y="2428874"/>
                  </a:lnTo>
                  <a:lnTo>
                    <a:pt x="1087677" y="2428874"/>
                  </a:lnTo>
                  <a:lnTo>
                    <a:pt x="1093493" y="2419349"/>
                  </a:lnTo>
                  <a:lnTo>
                    <a:pt x="1099310" y="2447924"/>
                  </a:lnTo>
                  <a:lnTo>
                    <a:pt x="1105126" y="2409824"/>
                  </a:lnTo>
                  <a:lnTo>
                    <a:pt x="1110942" y="2409824"/>
                  </a:lnTo>
                  <a:lnTo>
                    <a:pt x="1116759" y="2400299"/>
                  </a:lnTo>
                  <a:lnTo>
                    <a:pt x="1122575" y="2409824"/>
                  </a:lnTo>
                  <a:lnTo>
                    <a:pt x="1128392" y="2428874"/>
                  </a:lnTo>
                  <a:lnTo>
                    <a:pt x="1134208" y="2352674"/>
                  </a:lnTo>
                  <a:lnTo>
                    <a:pt x="1140025" y="2428874"/>
                  </a:lnTo>
                  <a:lnTo>
                    <a:pt x="1145841" y="2409824"/>
                  </a:lnTo>
                  <a:lnTo>
                    <a:pt x="1151658" y="2362199"/>
                  </a:lnTo>
                  <a:lnTo>
                    <a:pt x="1157474" y="2409824"/>
                  </a:lnTo>
                  <a:lnTo>
                    <a:pt x="1163290" y="2428874"/>
                  </a:lnTo>
                  <a:lnTo>
                    <a:pt x="1169107" y="2409824"/>
                  </a:lnTo>
                  <a:lnTo>
                    <a:pt x="1174923" y="2447924"/>
                  </a:lnTo>
                  <a:lnTo>
                    <a:pt x="1180740" y="2457449"/>
                  </a:lnTo>
                  <a:lnTo>
                    <a:pt x="1186556" y="2505074"/>
                  </a:lnTo>
                  <a:lnTo>
                    <a:pt x="1192373" y="2505074"/>
                  </a:lnTo>
                  <a:lnTo>
                    <a:pt x="1198189" y="2524124"/>
                  </a:lnTo>
                  <a:lnTo>
                    <a:pt x="1204006" y="2562224"/>
                  </a:lnTo>
                  <a:lnTo>
                    <a:pt x="1209822" y="2562224"/>
                  </a:lnTo>
                  <a:lnTo>
                    <a:pt x="1215639" y="2581274"/>
                  </a:lnTo>
                  <a:lnTo>
                    <a:pt x="1221455" y="2628899"/>
                  </a:lnTo>
                  <a:lnTo>
                    <a:pt x="1227271" y="2628899"/>
                  </a:lnTo>
                  <a:lnTo>
                    <a:pt x="1233088" y="2628899"/>
                  </a:lnTo>
                  <a:lnTo>
                    <a:pt x="1238904" y="2657474"/>
                  </a:lnTo>
                  <a:lnTo>
                    <a:pt x="1244721" y="2657474"/>
                  </a:lnTo>
                  <a:lnTo>
                    <a:pt x="1250537" y="2638424"/>
                  </a:lnTo>
                  <a:lnTo>
                    <a:pt x="1256354" y="2609849"/>
                  </a:lnTo>
                  <a:lnTo>
                    <a:pt x="1262170" y="2590799"/>
                  </a:lnTo>
                  <a:lnTo>
                    <a:pt x="1267987" y="2628899"/>
                  </a:lnTo>
                  <a:lnTo>
                    <a:pt x="1273803" y="2657474"/>
                  </a:lnTo>
                  <a:lnTo>
                    <a:pt x="1279620" y="2676524"/>
                  </a:lnTo>
                  <a:lnTo>
                    <a:pt x="1285436" y="2647949"/>
                  </a:lnTo>
                  <a:lnTo>
                    <a:pt x="1291253" y="2562224"/>
                  </a:lnTo>
                  <a:lnTo>
                    <a:pt x="1297069" y="2590799"/>
                  </a:lnTo>
                  <a:lnTo>
                    <a:pt x="1302885" y="2495549"/>
                  </a:lnTo>
                  <a:lnTo>
                    <a:pt x="1308702" y="2486024"/>
                  </a:lnTo>
                  <a:lnTo>
                    <a:pt x="1314518" y="2495549"/>
                  </a:lnTo>
                  <a:lnTo>
                    <a:pt x="1320335" y="2543174"/>
                  </a:lnTo>
                  <a:lnTo>
                    <a:pt x="1326151" y="2666999"/>
                  </a:lnTo>
                  <a:lnTo>
                    <a:pt x="1331968" y="2686049"/>
                  </a:lnTo>
                  <a:lnTo>
                    <a:pt x="1337784" y="2705099"/>
                  </a:lnTo>
                  <a:lnTo>
                    <a:pt x="1343601" y="2666999"/>
                  </a:lnTo>
                  <a:lnTo>
                    <a:pt x="1349417" y="2628899"/>
                  </a:lnTo>
                  <a:lnTo>
                    <a:pt x="1355234" y="2714624"/>
                  </a:lnTo>
                  <a:lnTo>
                    <a:pt x="1361050" y="2771774"/>
                  </a:lnTo>
                  <a:lnTo>
                    <a:pt x="1366866" y="2867024"/>
                  </a:lnTo>
                  <a:lnTo>
                    <a:pt x="1372683" y="2914649"/>
                  </a:lnTo>
                  <a:lnTo>
                    <a:pt x="1378499" y="2962274"/>
                  </a:lnTo>
                  <a:lnTo>
                    <a:pt x="1384316" y="2990849"/>
                  </a:lnTo>
                  <a:lnTo>
                    <a:pt x="1390132" y="2962274"/>
                  </a:lnTo>
                  <a:lnTo>
                    <a:pt x="1395949" y="2990849"/>
                  </a:lnTo>
                  <a:lnTo>
                    <a:pt x="1401765" y="3038474"/>
                  </a:lnTo>
                  <a:lnTo>
                    <a:pt x="1407582" y="3086099"/>
                  </a:lnTo>
                  <a:lnTo>
                    <a:pt x="1413398" y="3181349"/>
                  </a:lnTo>
                  <a:lnTo>
                    <a:pt x="1419215" y="3219449"/>
                  </a:lnTo>
                  <a:lnTo>
                    <a:pt x="1425031" y="3267074"/>
                  </a:lnTo>
                  <a:lnTo>
                    <a:pt x="1430847" y="3257549"/>
                  </a:lnTo>
                  <a:lnTo>
                    <a:pt x="1436664" y="3181349"/>
                  </a:lnTo>
                  <a:lnTo>
                    <a:pt x="1442480" y="3181349"/>
                  </a:lnTo>
                  <a:lnTo>
                    <a:pt x="1448297" y="3086099"/>
                  </a:lnTo>
                  <a:lnTo>
                    <a:pt x="1454113" y="3019424"/>
                  </a:lnTo>
                  <a:lnTo>
                    <a:pt x="1459930" y="3038474"/>
                  </a:lnTo>
                  <a:lnTo>
                    <a:pt x="1465746" y="3047999"/>
                  </a:lnTo>
                  <a:lnTo>
                    <a:pt x="1471563" y="3000374"/>
                  </a:lnTo>
                  <a:lnTo>
                    <a:pt x="1477379" y="3057524"/>
                  </a:lnTo>
                  <a:lnTo>
                    <a:pt x="1483196" y="3038474"/>
                  </a:lnTo>
                  <a:lnTo>
                    <a:pt x="1489012" y="3000374"/>
                  </a:lnTo>
                  <a:lnTo>
                    <a:pt x="1494829" y="3076574"/>
                  </a:lnTo>
                  <a:lnTo>
                    <a:pt x="1500645" y="3114674"/>
                  </a:lnTo>
                  <a:lnTo>
                    <a:pt x="1506461" y="3086099"/>
                  </a:lnTo>
                  <a:lnTo>
                    <a:pt x="1512278" y="3133724"/>
                  </a:lnTo>
                  <a:lnTo>
                    <a:pt x="1518094" y="3047999"/>
                  </a:lnTo>
                  <a:lnTo>
                    <a:pt x="1523911" y="3067049"/>
                  </a:lnTo>
                  <a:lnTo>
                    <a:pt x="1529727" y="3019424"/>
                  </a:lnTo>
                  <a:lnTo>
                    <a:pt x="1535544" y="2924174"/>
                  </a:lnTo>
                  <a:lnTo>
                    <a:pt x="1541360" y="2924174"/>
                  </a:lnTo>
                  <a:lnTo>
                    <a:pt x="1547177" y="2990849"/>
                  </a:lnTo>
                  <a:lnTo>
                    <a:pt x="1552993" y="3019424"/>
                  </a:lnTo>
                  <a:lnTo>
                    <a:pt x="1558809" y="3095624"/>
                  </a:lnTo>
                  <a:lnTo>
                    <a:pt x="1564626" y="3095624"/>
                  </a:lnTo>
                  <a:lnTo>
                    <a:pt x="1570442" y="3009899"/>
                  </a:lnTo>
                  <a:lnTo>
                    <a:pt x="1576259" y="3067049"/>
                  </a:lnTo>
                  <a:lnTo>
                    <a:pt x="1582075" y="2971799"/>
                  </a:lnTo>
                  <a:lnTo>
                    <a:pt x="1587892" y="3009899"/>
                  </a:lnTo>
                  <a:lnTo>
                    <a:pt x="1593708" y="3028949"/>
                  </a:lnTo>
                  <a:lnTo>
                    <a:pt x="1599525" y="3057524"/>
                  </a:lnTo>
                  <a:lnTo>
                    <a:pt x="1605341" y="2981324"/>
                  </a:lnTo>
                  <a:lnTo>
                    <a:pt x="1611158" y="2990849"/>
                  </a:lnTo>
                  <a:lnTo>
                    <a:pt x="1616974" y="3038474"/>
                  </a:lnTo>
                  <a:lnTo>
                    <a:pt x="1622790" y="3038474"/>
                  </a:lnTo>
                  <a:lnTo>
                    <a:pt x="1628607" y="3057524"/>
                  </a:lnTo>
                  <a:lnTo>
                    <a:pt x="1634423" y="3067049"/>
                  </a:lnTo>
                  <a:lnTo>
                    <a:pt x="1640240" y="2981324"/>
                  </a:lnTo>
                  <a:lnTo>
                    <a:pt x="1646056" y="3000374"/>
                  </a:lnTo>
                  <a:lnTo>
                    <a:pt x="1651873" y="2990849"/>
                  </a:lnTo>
                  <a:lnTo>
                    <a:pt x="1657689" y="2981324"/>
                  </a:lnTo>
                  <a:lnTo>
                    <a:pt x="1663506" y="3019424"/>
                  </a:lnTo>
                  <a:lnTo>
                    <a:pt x="1669322" y="2971799"/>
                  </a:lnTo>
                  <a:lnTo>
                    <a:pt x="1675139" y="2914649"/>
                  </a:lnTo>
                  <a:lnTo>
                    <a:pt x="1680955" y="2914649"/>
                  </a:lnTo>
                  <a:lnTo>
                    <a:pt x="1686771" y="2857499"/>
                  </a:lnTo>
                  <a:lnTo>
                    <a:pt x="1692588" y="2933699"/>
                  </a:lnTo>
                  <a:lnTo>
                    <a:pt x="1698404" y="2847974"/>
                  </a:lnTo>
                  <a:lnTo>
                    <a:pt x="1704221" y="2724149"/>
                  </a:lnTo>
                  <a:lnTo>
                    <a:pt x="1710037" y="2552699"/>
                  </a:lnTo>
                  <a:lnTo>
                    <a:pt x="1715854" y="2466974"/>
                  </a:lnTo>
                  <a:lnTo>
                    <a:pt x="1721670" y="2428874"/>
                  </a:lnTo>
                  <a:lnTo>
                    <a:pt x="1727487" y="2419349"/>
                  </a:lnTo>
                  <a:lnTo>
                    <a:pt x="1733303" y="2352674"/>
                  </a:lnTo>
                  <a:lnTo>
                    <a:pt x="1739120" y="2362199"/>
                  </a:lnTo>
                  <a:lnTo>
                    <a:pt x="1744936" y="2324099"/>
                  </a:lnTo>
                  <a:lnTo>
                    <a:pt x="1750752" y="2295524"/>
                  </a:lnTo>
                  <a:lnTo>
                    <a:pt x="1756569" y="2238374"/>
                  </a:lnTo>
                  <a:lnTo>
                    <a:pt x="1762385" y="2238374"/>
                  </a:lnTo>
                  <a:lnTo>
                    <a:pt x="1768202" y="2238374"/>
                  </a:lnTo>
                  <a:lnTo>
                    <a:pt x="1774018" y="2238374"/>
                  </a:lnTo>
                  <a:lnTo>
                    <a:pt x="1779835" y="2190749"/>
                  </a:lnTo>
                  <a:lnTo>
                    <a:pt x="1785651" y="2171699"/>
                  </a:lnTo>
                  <a:lnTo>
                    <a:pt x="1791468" y="2152649"/>
                  </a:lnTo>
                  <a:lnTo>
                    <a:pt x="1797284" y="2171699"/>
                  </a:lnTo>
                  <a:lnTo>
                    <a:pt x="1803100" y="2171699"/>
                  </a:lnTo>
                  <a:lnTo>
                    <a:pt x="1808917" y="2152649"/>
                  </a:lnTo>
                  <a:lnTo>
                    <a:pt x="1814734" y="2209799"/>
                  </a:lnTo>
                  <a:lnTo>
                    <a:pt x="1820550" y="2295524"/>
                  </a:lnTo>
                  <a:lnTo>
                    <a:pt x="1826366" y="2343149"/>
                  </a:lnTo>
                  <a:lnTo>
                    <a:pt x="1832183" y="2419349"/>
                  </a:lnTo>
                  <a:lnTo>
                    <a:pt x="1837999" y="2428874"/>
                  </a:lnTo>
                  <a:lnTo>
                    <a:pt x="1843816" y="2505074"/>
                  </a:lnTo>
                  <a:lnTo>
                    <a:pt x="1849632" y="2543174"/>
                  </a:lnTo>
                  <a:lnTo>
                    <a:pt x="1855449" y="2590799"/>
                  </a:lnTo>
                  <a:lnTo>
                    <a:pt x="1861265" y="2676524"/>
                  </a:lnTo>
                  <a:lnTo>
                    <a:pt x="1867082" y="2714624"/>
                  </a:lnTo>
                  <a:lnTo>
                    <a:pt x="1872898" y="2714624"/>
                  </a:lnTo>
                  <a:lnTo>
                    <a:pt x="1878714" y="2647949"/>
                  </a:lnTo>
                  <a:lnTo>
                    <a:pt x="1884531" y="2495549"/>
                  </a:lnTo>
                  <a:lnTo>
                    <a:pt x="1890347" y="2428874"/>
                  </a:lnTo>
                  <a:lnTo>
                    <a:pt x="1896164" y="2428874"/>
                  </a:lnTo>
                  <a:lnTo>
                    <a:pt x="1901980" y="2495549"/>
                  </a:lnTo>
                  <a:lnTo>
                    <a:pt x="1907797" y="2543174"/>
                  </a:lnTo>
                  <a:lnTo>
                    <a:pt x="1913613" y="2590799"/>
                  </a:lnTo>
                  <a:lnTo>
                    <a:pt x="1919430" y="2438399"/>
                  </a:lnTo>
                  <a:lnTo>
                    <a:pt x="1925246" y="2362199"/>
                  </a:lnTo>
                  <a:lnTo>
                    <a:pt x="1931063" y="2295524"/>
                  </a:lnTo>
                  <a:lnTo>
                    <a:pt x="1936879" y="2266949"/>
                  </a:lnTo>
                  <a:lnTo>
                    <a:pt x="1942695" y="2324099"/>
                  </a:lnTo>
                  <a:lnTo>
                    <a:pt x="1948512" y="2419349"/>
                  </a:lnTo>
                  <a:lnTo>
                    <a:pt x="1954328" y="2476499"/>
                  </a:lnTo>
                  <a:lnTo>
                    <a:pt x="1960145" y="2590799"/>
                  </a:lnTo>
                  <a:lnTo>
                    <a:pt x="1965961" y="2609849"/>
                  </a:lnTo>
                  <a:lnTo>
                    <a:pt x="1971778" y="2790824"/>
                  </a:lnTo>
                  <a:lnTo>
                    <a:pt x="1977594" y="2838449"/>
                  </a:lnTo>
                  <a:lnTo>
                    <a:pt x="1983411" y="2800349"/>
                  </a:lnTo>
                  <a:lnTo>
                    <a:pt x="1989227" y="2724149"/>
                  </a:lnTo>
                  <a:lnTo>
                    <a:pt x="1995044" y="2676524"/>
                  </a:lnTo>
                  <a:lnTo>
                    <a:pt x="2000860" y="2600324"/>
                  </a:lnTo>
                  <a:lnTo>
                    <a:pt x="2006676" y="2533649"/>
                  </a:lnTo>
                  <a:lnTo>
                    <a:pt x="2012493" y="2457449"/>
                  </a:lnTo>
                  <a:lnTo>
                    <a:pt x="2018309" y="2352674"/>
                  </a:lnTo>
                  <a:lnTo>
                    <a:pt x="2024126" y="2352674"/>
                  </a:lnTo>
                  <a:lnTo>
                    <a:pt x="2029942" y="2257424"/>
                  </a:lnTo>
                  <a:lnTo>
                    <a:pt x="2035759" y="2238374"/>
                  </a:lnTo>
                  <a:lnTo>
                    <a:pt x="2041575" y="2285999"/>
                  </a:lnTo>
                  <a:lnTo>
                    <a:pt x="2047392" y="2257424"/>
                  </a:lnTo>
                  <a:lnTo>
                    <a:pt x="2053208" y="2257424"/>
                  </a:lnTo>
                  <a:lnTo>
                    <a:pt x="2059025" y="2257424"/>
                  </a:lnTo>
                  <a:lnTo>
                    <a:pt x="2064841" y="2238374"/>
                  </a:lnTo>
                  <a:lnTo>
                    <a:pt x="2070658" y="2238374"/>
                  </a:lnTo>
                  <a:lnTo>
                    <a:pt x="2076474" y="2285999"/>
                  </a:lnTo>
                  <a:lnTo>
                    <a:pt x="2082290" y="2247899"/>
                  </a:lnTo>
                  <a:lnTo>
                    <a:pt x="2088107" y="2247899"/>
                  </a:lnTo>
                  <a:lnTo>
                    <a:pt x="2093923" y="2247899"/>
                  </a:lnTo>
                  <a:lnTo>
                    <a:pt x="2099740" y="2295524"/>
                  </a:lnTo>
                  <a:lnTo>
                    <a:pt x="2105556" y="2285999"/>
                  </a:lnTo>
                  <a:lnTo>
                    <a:pt x="2111373" y="2305049"/>
                  </a:lnTo>
                  <a:lnTo>
                    <a:pt x="2117189" y="2324099"/>
                  </a:lnTo>
                  <a:lnTo>
                    <a:pt x="2123006" y="2266949"/>
                  </a:lnTo>
                  <a:lnTo>
                    <a:pt x="2128822" y="2257424"/>
                  </a:lnTo>
                  <a:lnTo>
                    <a:pt x="2134639" y="2276474"/>
                  </a:lnTo>
                  <a:lnTo>
                    <a:pt x="2140455" y="2247899"/>
                  </a:lnTo>
                  <a:lnTo>
                    <a:pt x="2146271" y="2247899"/>
                  </a:lnTo>
                  <a:lnTo>
                    <a:pt x="2152088" y="2257424"/>
                  </a:lnTo>
                  <a:lnTo>
                    <a:pt x="2157904" y="2276474"/>
                  </a:lnTo>
                  <a:lnTo>
                    <a:pt x="2163721" y="2257424"/>
                  </a:lnTo>
                  <a:lnTo>
                    <a:pt x="2169537" y="2266949"/>
                  </a:lnTo>
                  <a:lnTo>
                    <a:pt x="2175354" y="2238374"/>
                  </a:lnTo>
                  <a:lnTo>
                    <a:pt x="2181170" y="2238374"/>
                  </a:lnTo>
                  <a:lnTo>
                    <a:pt x="2186987" y="2219324"/>
                  </a:lnTo>
                  <a:lnTo>
                    <a:pt x="2192803" y="2228849"/>
                  </a:lnTo>
                  <a:lnTo>
                    <a:pt x="2198619" y="2219324"/>
                  </a:lnTo>
                  <a:lnTo>
                    <a:pt x="2204436" y="2219324"/>
                  </a:lnTo>
                  <a:lnTo>
                    <a:pt x="2210252" y="2219324"/>
                  </a:lnTo>
                  <a:lnTo>
                    <a:pt x="2216069" y="2228849"/>
                  </a:lnTo>
                  <a:lnTo>
                    <a:pt x="2221885" y="2257424"/>
                  </a:lnTo>
                  <a:lnTo>
                    <a:pt x="2227702" y="2238374"/>
                  </a:lnTo>
                  <a:lnTo>
                    <a:pt x="2233518" y="2238374"/>
                  </a:lnTo>
                  <a:lnTo>
                    <a:pt x="2239335" y="2257424"/>
                  </a:lnTo>
                  <a:lnTo>
                    <a:pt x="2245151" y="2305049"/>
                  </a:lnTo>
                  <a:lnTo>
                    <a:pt x="2250968" y="2324099"/>
                  </a:lnTo>
                  <a:lnTo>
                    <a:pt x="2256784" y="2333624"/>
                  </a:lnTo>
                  <a:lnTo>
                    <a:pt x="2262600" y="2371724"/>
                  </a:lnTo>
                  <a:lnTo>
                    <a:pt x="2268417" y="2400299"/>
                  </a:lnTo>
                  <a:lnTo>
                    <a:pt x="2274234" y="2476499"/>
                  </a:lnTo>
                  <a:lnTo>
                    <a:pt x="2280050" y="2476499"/>
                  </a:lnTo>
                  <a:lnTo>
                    <a:pt x="2285866" y="2514599"/>
                  </a:lnTo>
                  <a:lnTo>
                    <a:pt x="2291683" y="2514599"/>
                  </a:lnTo>
                  <a:lnTo>
                    <a:pt x="2297499" y="2552699"/>
                  </a:lnTo>
                  <a:lnTo>
                    <a:pt x="2303316" y="2533649"/>
                  </a:lnTo>
                  <a:lnTo>
                    <a:pt x="2309132" y="2533649"/>
                  </a:lnTo>
                  <a:lnTo>
                    <a:pt x="2314949" y="2543174"/>
                  </a:lnTo>
                  <a:lnTo>
                    <a:pt x="2320765" y="2476499"/>
                  </a:lnTo>
                  <a:lnTo>
                    <a:pt x="2326581" y="2428874"/>
                  </a:lnTo>
                  <a:lnTo>
                    <a:pt x="2332398" y="2400299"/>
                  </a:lnTo>
                  <a:lnTo>
                    <a:pt x="2338214" y="2333624"/>
                  </a:lnTo>
                  <a:lnTo>
                    <a:pt x="2344031" y="2266949"/>
                  </a:lnTo>
                  <a:lnTo>
                    <a:pt x="2349847" y="2352674"/>
                  </a:lnTo>
                  <a:lnTo>
                    <a:pt x="2355664" y="2285999"/>
                  </a:lnTo>
                  <a:lnTo>
                    <a:pt x="2361480" y="2362199"/>
                  </a:lnTo>
                  <a:lnTo>
                    <a:pt x="2367297" y="2390774"/>
                  </a:lnTo>
                  <a:lnTo>
                    <a:pt x="2373113" y="2486024"/>
                  </a:lnTo>
                  <a:lnTo>
                    <a:pt x="2378930" y="2581274"/>
                  </a:lnTo>
                  <a:lnTo>
                    <a:pt x="2384746" y="2609849"/>
                  </a:lnTo>
                  <a:lnTo>
                    <a:pt x="2390563" y="2619374"/>
                  </a:lnTo>
                  <a:lnTo>
                    <a:pt x="2396379" y="2657474"/>
                  </a:lnTo>
                  <a:lnTo>
                    <a:pt x="2402195" y="2638424"/>
                  </a:lnTo>
                  <a:lnTo>
                    <a:pt x="2408012" y="2581274"/>
                  </a:lnTo>
                  <a:lnTo>
                    <a:pt x="2413828" y="2638424"/>
                  </a:lnTo>
                  <a:lnTo>
                    <a:pt x="2419645" y="2638424"/>
                  </a:lnTo>
                  <a:lnTo>
                    <a:pt x="2425461" y="2666999"/>
                  </a:lnTo>
                  <a:lnTo>
                    <a:pt x="2431278" y="2724149"/>
                  </a:lnTo>
                  <a:lnTo>
                    <a:pt x="2437094" y="2752724"/>
                  </a:lnTo>
                  <a:lnTo>
                    <a:pt x="2442911" y="2809874"/>
                  </a:lnTo>
                  <a:lnTo>
                    <a:pt x="2448727" y="2895599"/>
                  </a:lnTo>
                  <a:lnTo>
                    <a:pt x="2454543" y="2867024"/>
                  </a:lnTo>
                  <a:lnTo>
                    <a:pt x="2460360" y="2800349"/>
                  </a:lnTo>
                  <a:lnTo>
                    <a:pt x="2466176" y="2800349"/>
                  </a:lnTo>
                  <a:lnTo>
                    <a:pt x="2471993" y="2790824"/>
                  </a:lnTo>
                  <a:lnTo>
                    <a:pt x="2477809" y="2819399"/>
                  </a:lnTo>
                  <a:lnTo>
                    <a:pt x="2483626" y="2876549"/>
                  </a:lnTo>
                  <a:lnTo>
                    <a:pt x="2489442" y="2857499"/>
                  </a:lnTo>
                  <a:lnTo>
                    <a:pt x="2495259" y="2781299"/>
                  </a:lnTo>
                  <a:lnTo>
                    <a:pt x="2501075" y="2752724"/>
                  </a:lnTo>
                  <a:lnTo>
                    <a:pt x="2506892" y="2838449"/>
                  </a:lnTo>
                  <a:lnTo>
                    <a:pt x="2512708" y="2857499"/>
                  </a:lnTo>
                  <a:lnTo>
                    <a:pt x="2518525" y="2933699"/>
                  </a:lnTo>
                  <a:lnTo>
                    <a:pt x="2524341" y="2924174"/>
                  </a:lnTo>
                  <a:lnTo>
                    <a:pt x="2530157" y="3047999"/>
                  </a:lnTo>
                  <a:lnTo>
                    <a:pt x="2535974" y="3009899"/>
                  </a:lnTo>
                  <a:lnTo>
                    <a:pt x="2541790" y="2990849"/>
                  </a:lnTo>
                  <a:lnTo>
                    <a:pt x="2547607" y="2924174"/>
                  </a:lnTo>
                  <a:lnTo>
                    <a:pt x="2553423" y="2867024"/>
                  </a:lnTo>
                  <a:lnTo>
                    <a:pt x="2559240" y="2781299"/>
                  </a:lnTo>
                  <a:lnTo>
                    <a:pt x="2565056" y="2733674"/>
                  </a:lnTo>
                  <a:lnTo>
                    <a:pt x="2570873" y="2657474"/>
                  </a:lnTo>
                  <a:lnTo>
                    <a:pt x="2576689" y="2657474"/>
                  </a:lnTo>
                  <a:lnTo>
                    <a:pt x="2582506" y="2647949"/>
                  </a:lnTo>
                  <a:lnTo>
                    <a:pt x="2588322" y="2628899"/>
                  </a:lnTo>
                  <a:lnTo>
                    <a:pt x="2594138" y="2600324"/>
                  </a:lnTo>
                  <a:lnTo>
                    <a:pt x="2599955" y="2562224"/>
                  </a:lnTo>
                  <a:lnTo>
                    <a:pt x="2605771" y="2533649"/>
                  </a:lnTo>
                  <a:lnTo>
                    <a:pt x="2611588" y="2486024"/>
                  </a:lnTo>
                  <a:lnTo>
                    <a:pt x="2617404" y="2457449"/>
                  </a:lnTo>
                  <a:lnTo>
                    <a:pt x="2623221" y="2447924"/>
                  </a:lnTo>
                  <a:lnTo>
                    <a:pt x="2629037" y="2381249"/>
                  </a:lnTo>
                  <a:lnTo>
                    <a:pt x="2634854" y="2362199"/>
                  </a:lnTo>
                  <a:lnTo>
                    <a:pt x="2640670" y="2333624"/>
                  </a:lnTo>
                  <a:lnTo>
                    <a:pt x="2646487" y="2305049"/>
                  </a:lnTo>
                  <a:lnTo>
                    <a:pt x="2652303" y="2333624"/>
                  </a:lnTo>
                  <a:lnTo>
                    <a:pt x="2658119" y="2333624"/>
                  </a:lnTo>
                  <a:lnTo>
                    <a:pt x="2663936" y="2324099"/>
                  </a:lnTo>
                  <a:lnTo>
                    <a:pt x="2669752" y="2314574"/>
                  </a:lnTo>
                  <a:lnTo>
                    <a:pt x="2675569" y="2362199"/>
                  </a:lnTo>
                  <a:lnTo>
                    <a:pt x="2681385" y="2381249"/>
                  </a:lnTo>
                  <a:lnTo>
                    <a:pt x="2687202" y="2419349"/>
                  </a:lnTo>
                  <a:lnTo>
                    <a:pt x="2693018" y="2428874"/>
                  </a:lnTo>
                  <a:lnTo>
                    <a:pt x="2698835" y="2381249"/>
                  </a:lnTo>
                  <a:lnTo>
                    <a:pt x="2704651" y="2466974"/>
                  </a:lnTo>
                  <a:lnTo>
                    <a:pt x="2710468" y="2447924"/>
                  </a:lnTo>
                  <a:lnTo>
                    <a:pt x="2716284" y="2486024"/>
                  </a:lnTo>
                  <a:lnTo>
                    <a:pt x="2722101" y="2400299"/>
                  </a:lnTo>
                  <a:lnTo>
                    <a:pt x="2727917" y="2447924"/>
                  </a:lnTo>
                  <a:lnTo>
                    <a:pt x="2733733" y="2428874"/>
                  </a:lnTo>
                  <a:lnTo>
                    <a:pt x="2739550" y="2457449"/>
                  </a:lnTo>
                  <a:lnTo>
                    <a:pt x="2745366" y="2466974"/>
                  </a:lnTo>
                  <a:lnTo>
                    <a:pt x="2751183" y="2486024"/>
                  </a:lnTo>
                  <a:lnTo>
                    <a:pt x="2756999" y="2476499"/>
                  </a:lnTo>
                  <a:lnTo>
                    <a:pt x="2762816" y="2505074"/>
                  </a:lnTo>
                  <a:lnTo>
                    <a:pt x="2768632" y="2505074"/>
                  </a:lnTo>
                  <a:lnTo>
                    <a:pt x="2774449" y="2514599"/>
                  </a:lnTo>
                  <a:lnTo>
                    <a:pt x="2780265" y="2524124"/>
                  </a:lnTo>
                  <a:lnTo>
                    <a:pt x="2786082" y="2562224"/>
                  </a:lnTo>
                  <a:lnTo>
                    <a:pt x="2791898" y="2524124"/>
                  </a:lnTo>
                  <a:lnTo>
                    <a:pt x="2797714" y="2524124"/>
                  </a:lnTo>
                  <a:lnTo>
                    <a:pt x="2803531" y="2495549"/>
                  </a:lnTo>
                  <a:lnTo>
                    <a:pt x="2809347" y="2447924"/>
                  </a:lnTo>
                  <a:lnTo>
                    <a:pt x="2815164" y="2447924"/>
                  </a:lnTo>
                  <a:lnTo>
                    <a:pt x="2820980" y="2438399"/>
                  </a:lnTo>
                  <a:lnTo>
                    <a:pt x="2826797" y="2419349"/>
                  </a:lnTo>
                  <a:lnTo>
                    <a:pt x="2832613" y="2428874"/>
                  </a:lnTo>
                  <a:lnTo>
                    <a:pt x="2838430" y="2419349"/>
                  </a:lnTo>
                  <a:lnTo>
                    <a:pt x="2844246" y="2409824"/>
                  </a:lnTo>
                  <a:lnTo>
                    <a:pt x="2850063" y="2352674"/>
                  </a:lnTo>
                  <a:lnTo>
                    <a:pt x="2855879" y="2314574"/>
                  </a:lnTo>
                  <a:lnTo>
                    <a:pt x="2861695" y="2362199"/>
                  </a:lnTo>
                  <a:lnTo>
                    <a:pt x="2867512" y="2371724"/>
                  </a:lnTo>
                  <a:lnTo>
                    <a:pt x="2873328" y="2285999"/>
                  </a:lnTo>
                  <a:lnTo>
                    <a:pt x="2879145" y="2238374"/>
                  </a:lnTo>
                  <a:lnTo>
                    <a:pt x="2884961" y="2390774"/>
                  </a:lnTo>
                  <a:lnTo>
                    <a:pt x="2890778" y="2381249"/>
                  </a:lnTo>
                  <a:lnTo>
                    <a:pt x="2896594" y="2438399"/>
                  </a:lnTo>
                  <a:lnTo>
                    <a:pt x="2902411" y="2514599"/>
                  </a:lnTo>
                  <a:lnTo>
                    <a:pt x="2908227" y="2495549"/>
                  </a:lnTo>
                  <a:lnTo>
                    <a:pt x="2914044" y="2495549"/>
                  </a:lnTo>
                  <a:lnTo>
                    <a:pt x="2919860" y="2514599"/>
                  </a:lnTo>
                  <a:lnTo>
                    <a:pt x="2925676" y="2514599"/>
                  </a:lnTo>
                  <a:lnTo>
                    <a:pt x="2931493" y="2514599"/>
                  </a:lnTo>
                  <a:lnTo>
                    <a:pt x="2937309" y="2571749"/>
                  </a:lnTo>
                  <a:lnTo>
                    <a:pt x="2943126" y="2619374"/>
                  </a:lnTo>
                  <a:lnTo>
                    <a:pt x="2948942" y="2619374"/>
                  </a:lnTo>
                  <a:lnTo>
                    <a:pt x="2954759" y="2676524"/>
                  </a:lnTo>
                  <a:lnTo>
                    <a:pt x="2960575" y="2657474"/>
                  </a:lnTo>
                  <a:lnTo>
                    <a:pt x="2966391" y="2514599"/>
                  </a:lnTo>
                  <a:lnTo>
                    <a:pt x="2972208" y="2447924"/>
                  </a:lnTo>
                  <a:lnTo>
                    <a:pt x="2978024" y="2419349"/>
                  </a:lnTo>
                  <a:lnTo>
                    <a:pt x="2983841" y="2447924"/>
                  </a:lnTo>
                  <a:lnTo>
                    <a:pt x="2989658" y="2495549"/>
                  </a:lnTo>
                  <a:lnTo>
                    <a:pt x="2995474" y="2495549"/>
                  </a:lnTo>
                  <a:lnTo>
                    <a:pt x="3001290" y="2390774"/>
                  </a:lnTo>
                  <a:lnTo>
                    <a:pt x="3007107" y="2333624"/>
                  </a:lnTo>
                  <a:lnTo>
                    <a:pt x="3012923" y="2352674"/>
                  </a:lnTo>
                  <a:lnTo>
                    <a:pt x="3018740" y="2352674"/>
                  </a:lnTo>
                  <a:lnTo>
                    <a:pt x="3024556" y="2495549"/>
                  </a:lnTo>
                  <a:lnTo>
                    <a:pt x="3030372" y="2543174"/>
                  </a:lnTo>
                  <a:lnTo>
                    <a:pt x="3036189" y="2686049"/>
                  </a:lnTo>
                  <a:lnTo>
                    <a:pt x="3042006" y="2724149"/>
                  </a:lnTo>
                  <a:lnTo>
                    <a:pt x="3047822" y="2838449"/>
                  </a:lnTo>
                  <a:lnTo>
                    <a:pt x="3053638" y="2857499"/>
                  </a:lnTo>
                  <a:lnTo>
                    <a:pt x="3059455" y="2876549"/>
                  </a:lnTo>
                  <a:lnTo>
                    <a:pt x="3065271" y="2867024"/>
                  </a:lnTo>
                  <a:lnTo>
                    <a:pt x="3071088" y="2819399"/>
                  </a:lnTo>
                  <a:lnTo>
                    <a:pt x="3076904" y="2790824"/>
                  </a:lnTo>
                  <a:lnTo>
                    <a:pt x="3082721" y="2857499"/>
                  </a:lnTo>
                  <a:lnTo>
                    <a:pt x="3088537" y="2924174"/>
                  </a:lnTo>
                  <a:lnTo>
                    <a:pt x="3094354" y="3000374"/>
                  </a:lnTo>
                  <a:lnTo>
                    <a:pt x="3100170" y="3047999"/>
                  </a:lnTo>
                  <a:lnTo>
                    <a:pt x="3105986" y="2981324"/>
                  </a:lnTo>
                  <a:lnTo>
                    <a:pt x="3111803" y="2895599"/>
                  </a:lnTo>
                  <a:lnTo>
                    <a:pt x="3117619" y="2819399"/>
                  </a:lnTo>
                  <a:lnTo>
                    <a:pt x="3123436" y="2886074"/>
                  </a:lnTo>
                  <a:lnTo>
                    <a:pt x="3129252" y="2867024"/>
                  </a:lnTo>
                  <a:lnTo>
                    <a:pt x="3135069" y="2933699"/>
                  </a:lnTo>
                  <a:lnTo>
                    <a:pt x="3140885" y="3019424"/>
                  </a:lnTo>
                  <a:lnTo>
                    <a:pt x="3146702" y="3009899"/>
                  </a:lnTo>
                  <a:lnTo>
                    <a:pt x="3152518" y="2943224"/>
                  </a:lnTo>
                  <a:lnTo>
                    <a:pt x="3158335" y="2905124"/>
                  </a:lnTo>
                  <a:lnTo>
                    <a:pt x="3164151" y="2857499"/>
                  </a:lnTo>
                  <a:lnTo>
                    <a:pt x="3169967" y="2905124"/>
                  </a:lnTo>
                  <a:lnTo>
                    <a:pt x="3175784" y="2905124"/>
                  </a:lnTo>
                  <a:lnTo>
                    <a:pt x="3181600" y="2819399"/>
                  </a:lnTo>
                  <a:lnTo>
                    <a:pt x="3187417" y="2876549"/>
                  </a:lnTo>
                  <a:lnTo>
                    <a:pt x="3193233" y="2914649"/>
                  </a:lnTo>
                  <a:lnTo>
                    <a:pt x="3199050" y="2933699"/>
                  </a:lnTo>
                  <a:lnTo>
                    <a:pt x="3204866" y="2895599"/>
                  </a:lnTo>
                  <a:lnTo>
                    <a:pt x="3210683" y="2905124"/>
                  </a:lnTo>
                  <a:lnTo>
                    <a:pt x="3216499" y="2905124"/>
                  </a:lnTo>
                  <a:lnTo>
                    <a:pt x="3222316" y="2924174"/>
                  </a:lnTo>
                  <a:lnTo>
                    <a:pt x="3228132" y="2828924"/>
                  </a:lnTo>
                  <a:lnTo>
                    <a:pt x="3233948" y="2800349"/>
                  </a:lnTo>
                  <a:lnTo>
                    <a:pt x="3239765" y="2828924"/>
                  </a:lnTo>
                  <a:lnTo>
                    <a:pt x="3245581" y="2771774"/>
                  </a:lnTo>
                  <a:lnTo>
                    <a:pt x="3251398" y="2571749"/>
                  </a:lnTo>
                  <a:lnTo>
                    <a:pt x="3257214" y="2666999"/>
                  </a:lnTo>
                  <a:lnTo>
                    <a:pt x="3263031" y="2371724"/>
                  </a:lnTo>
                  <a:lnTo>
                    <a:pt x="3268847" y="2295524"/>
                  </a:lnTo>
                  <a:lnTo>
                    <a:pt x="3274664" y="2247899"/>
                  </a:lnTo>
                  <a:lnTo>
                    <a:pt x="3280480" y="2209799"/>
                  </a:lnTo>
                  <a:lnTo>
                    <a:pt x="3286297" y="2076449"/>
                  </a:lnTo>
                  <a:lnTo>
                    <a:pt x="3292113" y="2009774"/>
                  </a:lnTo>
                  <a:lnTo>
                    <a:pt x="3297930" y="2000249"/>
                  </a:lnTo>
                  <a:lnTo>
                    <a:pt x="3303746" y="2038349"/>
                  </a:lnTo>
                  <a:lnTo>
                    <a:pt x="3309562" y="2047874"/>
                  </a:lnTo>
                  <a:lnTo>
                    <a:pt x="3315379" y="2009774"/>
                  </a:lnTo>
                  <a:lnTo>
                    <a:pt x="3321195" y="2057399"/>
                  </a:lnTo>
                  <a:lnTo>
                    <a:pt x="3327012" y="2028824"/>
                  </a:lnTo>
                  <a:lnTo>
                    <a:pt x="3332828" y="1962149"/>
                  </a:lnTo>
                  <a:lnTo>
                    <a:pt x="3338645" y="2000249"/>
                  </a:lnTo>
                  <a:lnTo>
                    <a:pt x="3344461" y="1962149"/>
                  </a:lnTo>
                  <a:lnTo>
                    <a:pt x="3350278" y="1952624"/>
                  </a:lnTo>
                  <a:lnTo>
                    <a:pt x="3356094" y="1990724"/>
                  </a:lnTo>
                  <a:lnTo>
                    <a:pt x="3361911" y="1971674"/>
                  </a:lnTo>
                  <a:lnTo>
                    <a:pt x="3367727" y="1990724"/>
                  </a:lnTo>
                  <a:lnTo>
                    <a:pt x="3373543" y="1933574"/>
                  </a:lnTo>
                  <a:lnTo>
                    <a:pt x="3379360" y="1990724"/>
                  </a:lnTo>
                  <a:lnTo>
                    <a:pt x="3385176" y="2076449"/>
                  </a:lnTo>
                  <a:lnTo>
                    <a:pt x="3390993" y="1952624"/>
                  </a:lnTo>
                  <a:lnTo>
                    <a:pt x="3396809" y="1838324"/>
                  </a:lnTo>
                  <a:lnTo>
                    <a:pt x="3402626" y="1847849"/>
                  </a:lnTo>
                  <a:lnTo>
                    <a:pt x="3408442" y="1952624"/>
                  </a:lnTo>
                  <a:lnTo>
                    <a:pt x="3414259" y="1828799"/>
                  </a:lnTo>
                  <a:lnTo>
                    <a:pt x="3420075" y="1809749"/>
                  </a:lnTo>
                  <a:lnTo>
                    <a:pt x="3425892" y="1885949"/>
                  </a:lnTo>
                  <a:lnTo>
                    <a:pt x="3431708" y="1876424"/>
                  </a:lnTo>
                  <a:lnTo>
                    <a:pt x="3437524" y="1933574"/>
                  </a:lnTo>
                  <a:lnTo>
                    <a:pt x="3443341" y="1943099"/>
                  </a:lnTo>
                  <a:lnTo>
                    <a:pt x="3449157" y="1847849"/>
                  </a:lnTo>
                  <a:lnTo>
                    <a:pt x="3454974" y="1838324"/>
                  </a:lnTo>
                  <a:lnTo>
                    <a:pt x="3460790" y="1924049"/>
                  </a:lnTo>
                  <a:lnTo>
                    <a:pt x="3466607" y="1933574"/>
                  </a:lnTo>
                  <a:lnTo>
                    <a:pt x="3472423" y="2133599"/>
                  </a:lnTo>
                  <a:lnTo>
                    <a:pt x="3478240" y="1962149"/>
                  </a:lnTo>
                  <a:lnTo>
                    <a:pt x="3484056" y="2152649"/>
                  </a:lnTo>
                  <a:lnTo>
                    <a:pt x="3489873" y="2171699"/>
                  </a:lnTo>
                  <a:lnTo>
                    <a:pt x="3495689" y="2324099"/>
                  </a:lnTo>
                  <a:lnTo>
                    <a:pt x="3501506" y="2314574"/>
                  </a:lnTo>
                  <a:lnTo>
                    <a:pt x="3507322" y="2419349"/>
                  </a:lnTo>
                  <a:lnTo>
                    <a:pt x="3513138" y="2400299"/>
                  </a:lnTo>
                  <a:lnTo>
                    <a:pt x="3518955" y="2571749"/>
                  </a:lnTo>
                  <a:lnTo>
                    <a:pt x="3524771" y="2543174"/>
                  </a:lnTo>
                  <a:lnTo>
                    <a:pt x="3530588" y="2600324"/>
                  </a:lnTo>
                  <a:lnTo>
                    <a:pt x="3536404" y="2733674"/>
                  </a:lnTo>
                  <a:lnTo>
                    <a:pt x="3542221" y="2924174"/>
                  </a:lnTo>
                  <a:lnTo>
                    <a:pt x="3548037" y="2905124"/>
                  </a:lnTo>
                  <a:lnTo>
                    <a:pt x="3553854" y="2838449"/>
                  </a:lnTo>
                  <a:lnTo>
                    <a:pt x="3559670" y="2905124"/>
                  </a:lnTo>
                  <a:lnTo>
                    <a:pt x="3565487" y="3114674"/>
                  </a:lnTo>
                  <a:lnTo>
                    <a:pt x="3571303" y="3105149"/>
                  </a:lnTo>
                  <a:lnTo>
                    <a:pt x="3577119" y="3019424"/>
                  </a:lnTo>
                  <a:lnTo>
                    <a:pt x="3582936" y="2809874"/>
                  </a:lnTo>
                  <a:lnTo>
                    <a:pt x="3588752" y="2800349"/>
                  </a:lnTo>
                  <a:lnTo>
                    <a:pt x="3594569" y="2714624"/>
                  </a:lnTo>
                  <a:lnTo>
                    <a:pt x="3600385" y="2647949"/>
                  </a:lnTo>
                  <a:lnTo>
                    <a:pt x="3606201" y="2657474"/>
                  </a:lnTo>
                  <a:lnTo>
                    <a:pt x="3612018" y="2771774"/>
                  </a:lnTo>
                  <a:lnTo>
                    <a:pt x="3617834" y="2867024"/>
                  </a:lnTo>
                  <a:lnTo>
                    <a:pt x="3623651" y="2857499"/>
                  </a:lnTo>
                  <a:lnTo>
                    <a:pt x="3629468" y="2914649"/>
                  </a:lnTo>
                  <a:lnTo>
                    <a:pt x="3635284" y="2276474"/>
                  </a:lnTo>
                  <a:lnTo>
                    <a:pt x="3641100" y="2476499"/>
                  </a:lnTo>
                  <a:lnTo>
                    <a:pt x="3646917" y="2409824"/>
                  </a:lnTo>
                  <a:lnTo>
                    <a:pt x="3652733" y="2381249"/>
                  </a:lnTo>
                  <a:lnTo>
                    <a:pt x="3658550" y="2200274"/>
                  </a:lnTo>
                  <a:lnTo>
                    <a:pt x="3664366" y="2009774"/>
                  </a:lnTo>
                  <a:lnTo>
                    <a:pt x="3670183" y="1904999"/>
                  </a:lnTo>
                  <a:lnTo>
                    <a:pt x="3675999" y="1809749"/>
                  </a:lnTo>
                  <a:lnTo>
                    <a:pt x="3681816" y="1904999"/>
                  </a:lnTo>
                  <a:lnTo>
                    <a:pt x="3687632" y="1638299"/>
                  </a:lnTo>
                  <a:lnTo>
                    <a:pt x="3693448" y="1771649"/>
                  </a:lnTo>
                  <a:lnTo>
                    <a:pt x="3699265" y="1762124"/>
                  </a:lnTo>
                  <a:lnTo>
                    <a:pt x="3705081" y="1847849"/>
                  </a:lnTo>
                  <a:lnTo>
                    <a:pt x="3710898" y="1971674"/>
                  </a:lnTo>
                  <a:lnTo>
                    <a:pt x="3716714" y="1981199"/>
                  </a:lnTo>
                  <a:lnTo>
                    <a:pt x="3722531" y="1990724"/>
                  </a:lnTo>
                  <a:lnTo>
                    <a:pt x="3728347" y="2076449"/>
                  </a:lnTo>
                  <a:lnTo>
                    <a:pt x="3734164" y="1943099"/>
                  </a:lnTo>
                  <a:lnTo>
                    <a:pt x="3739980" y="1990724"/>
                  </a:lnTo>
                  <a:lnTo>
                    <a:pt x="3745796" y="2009774"/>
                  </a:lnTo>
                  <a:lnTo>
                    <a:pt x="3751613" y="2066924"/>
                  </a:lnTo>
                  <a:lnTo>
                    <a:pt x="3757429" y="2095499"/>
                  </a:lnTo>
                  <a:lnTo>
                    <a:pt x="3763246" y="2066924"/>
                  </a:lnTo>
                  <a:lnTo>
                    <a:pt x="3769063" y="2133599"/>
                  </a:lnTo>
                  <a:lnTo>
                    <a:pt x="3774879" y="2143124"/>
                  </a:lnTo>
                  <a:lnTo>
                    <a:pt x="3780695" y="2143124"/>
                  </a:lnTo>
                  <a:lnTo>
                    <a:pt x="3786512" y="2181224"/>
                  </a:lnTo>
                  <a:lnTo>
                    <a:pt x="3792328" y="2285999"/>
                  </a:lnTo>
                  <a:lnTo>
                    <a:pt x="3798145" y="2200274"/>
                  </a:lnTo>
                  <a:lnTo>
                    <a:pt x="3803961" y="2486024"/>
                  </a:lnTo>
                  <a:lnTo>
                    <a:pt x="3809777" y="2333624"/>
                  </a:lnTo>
                  <a:lnTo>
                    <a:pt x="3815594" y="2257424"/>
                  </a:lnTo>
                  <a:lnTo>
                    <a:pt x="3821410" y="1981199"/>
                  </a:lnTo>
                  <a:lnTo>
                    <a:pt x="3827227" y="2314574"/>
                  </a:lnTo>
                  <a:lnTo>
                    <a:pt x="3833043" y="2181224"/>
                  </a:lnTo>
                  <a:lnTo>
                    <a:pt x="3838860" y="2190749"/>
                  </a:lnTo>
                  <a:lnTo>
                    <a:pt x="3844676" y="2257424"/>
                  </a:lnTo>
                  <a:lnTo>
                    <a:pt x="3850493" y="2381249"/>
                  </a:lnTo>
                  <a:lnTo>
                    <a:pt x="3856309" y="2419349"/>
                  </a:lnTo>
                  <a:lnTo>
                    <a:pt x="3862126" y="2428874"/>
                  </a:lnTo>
                  <a:lnTo>
                    <a:pt x="3867942" y="2495549"/>
                  </a:lnTo>
                  <a:lnTo>
                    <a:pt x="3873759" y="2581274"/>
                  </a:lnTo>
                  <a:lnTo>
                    <a:pt x="3879575" y="2562224"/>
                  </a:lnTo>
                  <a:lnTo>
                    <a:pt x="3885391" y="2590799"/>
                  </a:lnTo>
                  <a:lnTo>
                    <a:pt x="3891208" y="2343149"/>
                  </a:lnTo>
                  <a:lnTo>
                    <a:pt x="3897024" y="2295524"/>
                  </a:lnTo>
                  <a:lnTo>
                    <a:pt x="3902841" y="2266949"/>
                  </a:lnTo>
                  <a:lnTo>
                    <a:pt x="3908657" y="2390774"/>
                  </a:lnTo>
                  <a:lnTo>
                    <a:pt x="3914474" y="2400299"/>
                  </a:lnTo>
                  <a:lnTo>
                    <a:pt x="3920290" y="2457449"/>
                  </a:lnTo>
                  <a:lnTo>
                    <a:pt x="3926107" y="2419349"/>
                  </a:lnTo>
                  <a:lnTo>
                    <a:pt x="3931923" y="2457449"/>
                  </a:lnTo>
                  <a:lnTo>
                    <a:pt x="3937740" y="2524124"/>
                  </a:lnTo>
                  <a:lnTo>
                    <a:pt x="3943556" y="2609849"/>
                  </a:lnTo>
                  <a:lnTo>
                    <a:pt x="3949372" y="2705099"/>
                  </a:lnTo>
                  <a:lnTo>
                    <a:pt x="3955189" y="2752724"/>
                  </a:lnTo>
                  <a:lnTo>
                    <a:pt x="3961005" y="2762249"/>
                  </a:lnTo>
                  <a:lnTo>
                    <a:pt x="3966822" y="2838449"/>
                  </a:lnTo>
                  <a:lnTo>
                    <a:pt x="3972638" y="2847974"/>
                  </a:lnTo>
                  <a:lnTo>
                    <a:pt x="3978455" y="2828924"/>
                  </a:lnTo>
                  <a:lnTo>
                    <a:pt x="3984271" y="2705099"/>
                  </a:lnTo>
                  <a:lnTo>
                    <a:pt x="3990088" y="2657474"/>
                  </a:lnTo>
                  <a:lnTo>
                    <a:pt x="3995904" y="2466974"/>
                  </a:lnTo>
                  <a:lnTo>
                    <a:pt x="4001721" y="2524124"/>
                  </a:lnTo>
                  <a:lnTo>
                    <a:pt x="4007537" y="2533649"/>
                  </a:lnTo>
                  <a:lnTo>
                    <a:pt x="4013353" y="2514599"/>
                  </a:lnTo>
                  <a:lnTo>
                    <a:pt x="4019170" y="2581274"/>
                  </a:lnTo>
                  <a:lnTo>
                    <a:pt x="4024986" y="2562224"/>
                  </a:lnTo>
                  <a:lnTo>
                    <a:pt x="4030803" y="2514599"/>
                  </a:lnTo>
                  <a:lnTo>
                    <a:pt x="4036619" y="2619374"/>
                  </a:lnTo>
                  <a:lnTo>
                    <a:pt x="4042436" y="2724149"/>
                  </a:lnTo>
                  <a:lnTo>
                    <a:pt x="4048252" y="2781299"/>
                  </a:lnTo>
                  <a:lnTo>
                    <a:pt x="4054069" y="2867024"/>
                  </a:lnTo>
                  <a:lnTo>
                    <a:pt x="4059885" y="2895599"/>
                  </a:lnTo>
                  <a:lnTo>
                    <a:pt x="4065702" y="3009899"/>
                  </a:lnTo>
                  <a:lnTo>
                    <a:pt x="4071518" y="2943224"/>
                  </a:lnTo>
                  <a:lnTo>
                    <a:pt x="4077335" y="3000374"/>
                  </a:lnTo>
                  <a:lnTo>
                    <a:pt x="4083151" y="3000374"/>
                  </a:lnTo>
                  <a:lnTo>
                    <a:pt x="4088967" y="3047999"/>
                  </a:lnTo>
                  <a:lnTo>
                    <a:pt x="4094784" y="3124199"/>
                  </a:lnTo>
                  <a:lnTo>
                    <a:pt x="4100600" y="2943224"/>
                  </a:lnTo>
                  <a:lnTo>
                    <a:pt x="4106417" y="3000374"/>
                  </a:lnTo>
                  <a:lnTo>
                    <a:pt x="4112233" y="3095624"/>
                  </a:lnTo>
                  <a:lnTo>
                    <a:pt x="4118050" y="3076574"/>
                  </a:lnTo>
                  <a:lnTo>
                    <a:pt x="4123866" y="2771774"/>
                  </a:lnTo>
                  <a:lnTo>
                    <a:pt x="4129683" y="2924174"/>
                  </a:lnTo>
                  <a:lnTo>
                    <a:pt x="4135499" y="2562224"/>
                  </a:lnTo>
                  <a:lnTo>
                    <a:pt x="4141316" y="2733674"/>
                  </a:lnTo>
                  <a:lnTo>
                    <a:pt x="4147132" y="2809874"/>
                  </a:lnTo>
                  <a:lnTo>
                    <a:pt x="4152948" y="2847974"/>
                  </a:lnTo>
                  <a:lnTo>
                    <a:pt x="4158765" y="2800349"/>
                  </a:lnTo>
                  <a:lnTo>
                    <a:pt x="4164581" y="2876549"/>
                  </a:lnTo>
                  <a:lnTo>
                    <a:pt x="4170398" y="2876549"/>
                  </a:lnTo>
                  <a:lnTo>
                    <a:pt x="4176214" y="2905124"/>
                  </a:lnTo>
                  <a:lnTo>
                    <a:pt x="4182031" y="2933699"/>
                  </a:lnTo>
                  <a:lnTo>
                    <a:pt x="4187847" y="2981324"/>
                  </a:lnTo>
                  <a:lnTo>
                    <a:pt x="4193664" y="2971799"/>
                  </a:lnTo>
                  <a:lnTo>
                    <a:pt x="4199480" y="2981324"/>
                  </a:lnTo>
                  <a:lnTo>
                    <a:pt x="4205297" y="2743199"/>
                  </a:lnTo>
                  <a:lnTo>
                    <a:pt x="4211113" y="2924174"/>
                  </a:lnTo>
                  <a:lnTo>
                    <a:pt x="4216929" y="2733674"/>
                  </a:lnTo>
                  <a:lnTo>
                    <a:pt x="4222746" y="2676524"/>
                  </a:lnTo>
                  <a:lnTo>
                    <a:pt x="4228562" y="2533649"/>
                  </a:lnTo>
                  <a:lnTo>
                    <a:pt x="4234379" y="2447924"/>
                  </a:lnTo>
                  <a:lnTo>
                    <a:pt x="4240195" y="2276474"/>
                  </a:lnTo>
                  <a:lnTo>
                    <a:pt x="4246012" y="2247899"/>
                  </a:lnTo>
                  <a:lnTo>
                    <a:pt x="4251828" y="2095499"/>
                  </a:lnTo>
                  <a:lnTo>
                    <a:pt x="4257645" y="1876424"/>
                  </a:lnTo>
                  <a:lnTo>
                    <a:pt x="4263461" y="1895474"/>
                  </a:lnTo>
                  <a:lnTo>
                    <a:pt x="4269278" y="2105024"/>
                  </a:lnTo>
                  <a:lnTo>
                    <a:pt x="4275094" y="2143124"/>
                  </a:lnTo>
                  <a:lnTo>
                    <a:pt x="4280911" y="2238374"/>
                  </a:lnTo>
                  <a:lnTo>
                    <a:pt x="4286727" y="2305049"/>
                  </a:lnTo>
                  <a:lnTo>
                    <a:pt x="4292543" y="2324099"/>
                  </a:lnTo>
                  <a:lnTo>
                    <a:pt x="4298360" y="2333624"/>
                  </a:lnTo>
                  <a:lnTo>
                    <a:pt x="4304176" y="2419349"/>
                  </a:lnTo>
                  <a:lnTo>
                    <a:pt x="4309993" y="2362199"/>
                  </a:lnTo>
                  <a:lnTo>
                    <a:pt x="4315809" y="2305049"/>
                  </a:lnTo>
                  <a:lnTo>
                    <a:pt x="4321626" y="2390774"/>
                  </a:lnTo>
                  <a:lnTo>
                    <a:pt x="4327442" y="2247899"/>
                  </a:lnTo>
                  <a:lnTo>
                    <a:pt x="4333259" y="2333624"/>
                  </a:lnTo>
                  <a:lnTo>
                    <a:pt x="4339075" y="2381249"/>
                  </a:lnTo>
                  <a:lnTo>
                    <a:pt x="4344892" y="2486024"/>
                  </a:lnTo>
                  <a:lnTo>
                    <a:pt x="4350708" y="2505074"/>
                  </a:lnTo>
                  <a:lnTo>
                    <a:pt x="4356524" y="2609849"/>
                  </a:lnTo>
                  <a:lnTo>
                    <a:pt x="4362341" y="2495549"/>
                  </a:lnTo>
                  <a:lnTo>
                    <a:pt x="4368157" y="2476499"/>
                  </a:lnTo>
                  <a:lnTo>
                    <a:pt x="4373974" y="2466974"/>
                  </a:lnTo>
                  <a:lnTo>
                    <a:pt x="4379790" y="2724149"/>
                  </a:lnTo>
                  <a:lnTo>
                    <a:pt x="4385606" y="2886074"/>
                  </a:lnTo>
                  <a:lnTo>
                    <a:pt x="4391423" y="2847974"/>
                  </a:lnTo>
                  <a:lnTo>
                    <a:pt x="4397240" y="2809874"/>
                  </a:lnTo>
                  <a:lnTo>
                    <a:pt x="4403056" y="2828924"/>
                  </a:lnTo>
                  <a:lnTo>
                    <a:pt x="4408873" y="2714624"/>
                  </a:lnTo>
                  <a:lnTo>
                    <a:pt x="4414689" y="2743199"/>
                  </a:lnTo>
                  <a:lnTo>
                    <a:pt x="4420505" y="2400299"/>
                  </a:lnTo>
                  <a:lnTo>
                    <a:pt x="4426322" y="2333624"/>
                  </a:lnTo>
                  <a:lnTo>
                    <a:pt x="4432138" y="2257424"/>
                  </a:lnTo>
                  <a:lnTo>
                    <a:pt x="4437955" y="2247899"/>
                  </a:lnTo>
                  <a:lnTo>
                    <a:pt x="4443771" y="2305049"/>
                  </a:lnTo>
                  <a:lnTo>
                    <a:pt x="4449588" y="2371724"/>
                  </a:lnTo>
                  <a:lnTo>
                    <a:pt x="4455404" y="2400299"/>
                  </a:lnTo>
                  <a:lnTo>
                    <a:pt x="4461220" y="2390774"/>
                  </a:lnTo>
                  <a:lnTo>
                    <a:pt x="4467037" y="2257424"/>
                  </a:lnTo>
                  <a:lnTo>
                    <a:pt x="4472853" y="2362199"/>
                  </a:lnTo>
                  <a:lnTo>
                    <a:pt x="4478670" y="2181224"/>
                  </a:lnTo>
                  <a:lnTo>
                    <a:pt x="4484487" y="2409824"/>
                  </a:lnTo>
                  <a:lnTo>
                    <a:pt x="4490303" y="2314574"/>
                  </a:lnTo>
                  <a:lnTo>
                    <a:pt x="4496119" y="2247899"/>
                  </a:lnTo>
                  <a:lnTo>
                    <a:pt x="4501936" y="2314574"/>
                  </a:lnTo>
                  <a:lnTo>
                    <a:pt x="4507752" y="2352674"/>
                  </a:lnTo>
                  <a:lnTo>
                    <a:pt x="4513569" y="2343149"/>
                  </a:lnTo>
                  <a:lnTo>
                    <a:pt x="4519385" y="2371724"/>
                  </a:lnTo>
                  <a:lnTo>
                    <a:pt x="4525201" y="2400299"/>
                  </a:lnTo>
                  <a:lnTo>
                    <a:pt x="4531018" y="2533649"/>
                  </a:lnTo>
                  <a:lnTo>
                    <a:pt x="4536834" y="2438399"/>
                  </a:lnTo>
                  <a:lnTo>
                    <a:pt x="4542651" y="2428874"/>
                  </a:lnTo>
                  <a:lnTo>
                    <a:pt x="4548467" y="2514599"/>
                  </a:lnTo>
                  <a:lnTo>
                    <a:pt x="4554284" y="2543174"/>
                  </a:lnTo>
                  <a:lnTo>
                    <a:pt x="4560100" y="2581274"/>
                  </a:lnTo>
                  <a:lnTo>
                    <a:pt x="4565917" y="2552699"/>
                  </a:lnTo>
                  <a:lnTo>
                    <a:pt x="4571733" y="2505074"/>
                  </a:lnTo>
                  <a:lnTo>
                    <a:pt x="4577550" y="2514599"/>
                  </a:lnTo>
                  <a:lnTo>
                    <a:pt x="4583366" y="2343149"/>
                  </a:lnTo>
                  <a:lnTo>
                    <a:pt x="4589182" y="2305049"/>
                  </a:lnTo>
                  <a:lnTo>
                    <a:pt x="4594999" y="2419349"/>
                  </a:lnTo>
                  <a:lnTo>
                    <a:pt x="4600815" y="2266949"/>
                  </a:lnTo>
                  <a:lnTo>
                    <a:pt x="4606632" y="2371724"/>
                  </a:lnTo>
                  <a:lnTo>
                    <a:pt x="4612448" y="2390774"/>
                  </a:lnTo>
                  <a:lnTo>
                    <a:pt x="4618265" y="2581274"/>
                  </a:lnTo>
                  <a:lnTo>
                    <a:pt x="4624081" y="2666999"/>
                  </a:lnTo>
                  <a:lnTo>
                    <a:pt x="4629898" y="2581274"/>
                  </a:lnTo>
                  <a:lnTo>
                    <a:pt x="4635714" y="2695574"/>
                  </a:lnTo>
                  <a:lnTo>
                    <a:pt x="4641531" y="2657474"/>
                  </a:lnTo>
                  <a:lnTo>
                    <a:pt x="4647347" y="2514599"/>
                  </a:lnTo>
                  <a:lnTo>
                    <a:pt x="4653164" y="2514599"/>
                  </a:lnTo>
                  <a:lnTo>
                    <a:pt x="4658980" y="2781299"/>
                  </a:lnTo>
                  <a:lnTo>
                    <a:pt x="4664796" y="2876549"/>
                  </a:lnTo>
                  <a:lnTo>
                    <a:pt x="4670613" y="2933699"/>
                  </a:lnTo>
                  <a:lnTo>
                    <a:pt x="4676429" y="2952749"/>
                  </a:lnTo>
                  <a:lnTo>
                    <a:pt x="4682246" y="2695574"/>
                  </a:lnTo>
                  <a:lnTo>
                    <a:pt x="4688062" y="2752724"/>
                  </a:lnTo>
                  <a:lnTo>
                    <a:pt x="4693879" y="2828924"/>
                  </a:lnTo>
                  <a:lnTo>
                    <a:pt x="4699695" y="3057524"/>
                  </a:lnTo>
                  <a:lnTo>
                    <a:pt x="4705512" y="3067049"/>
                  </a:lnTo>
                  <a:lnTo>
                    <a:pt x="4711328" y="3047999"/>
                  </a:lnTo>
                  <a:lnTo>
                    <a:pt x="4717145" y="2981324"/>
                  </a:lnTo>
                  <a:lnTo>
                    <a:pt x="4722961" y="2952749"/>
                  </a:lnTo>
                  <a:lnTo>
                    <a:pt x="4728777" y="2952749"/>
                  </a:lnTo>
                  <a:lnTo>
                    <a:pt x="4734594" y="2971799"/>
                  </a:lnTo>
                  <a:lnTo>
                    <a:pt x="4740410" y="3133724"/>
                  </a:lnTo>
                  <a:lnTo>
                    <a:pt x="4746227" y="3095624"/>
                  </a:lnTo>
                  <a:lnTo>
                    <a:pt x="4752043" y="3057524"/>
                  </a:lnTo>
                  <a:lnTo>
                    <a:pt x="4757860" y="3038474"/>
                  </a:lnTo>
                  <a:lnTo>
                    <a:pt x="4763676" y="2971799"/>
                  </a:lnTo>
                  <a:lnTo>
                    <a:pt x="4769493" y="2867024"/>
                  </a:lnTo>
                  <a:lnTo>
                    <a:pt x="4775309" y="3086099"/>
                  </a:lnTo>
                  <a:lnTo>
                    <a:pt x="4781126" y="3114674"/>
                  </a:lnTo>
                  <a:lnTo>
                    <a:pt x="4786942" y="3067049"/>
                  </a:lnTo>
                  <a:lnTo>
                    <a:pt x="4792758" y="3067049"/>
                  </a:lnTo>
                  <a:lnTo>
                    <a:pt x="4798575" y="2971799"/>
                  </a:lnTo>
                  <a:lnTo>
                    <a:pt x="4804391" y="2943224"/>
                  </a:lnTo>
                  <a:lnTo>
                    <a:pt x="4810208" y="2895599"/>
                  </a:lnTo>
                  <a:lnTo>
                    <a:pt x="4816024" y="2895599"/>
                  </a:lnTo>
                  <a:lnTo>
                    <a:pt x="4821841" y="2905124"/>
                  </a:lnTo>
                  <a:lnTo>
                    <a:pt x="4827657" y="2981324"/>
                  </a:lnTo>
                  <a:lnTo>
                    <a:pt x="4833474" y="3009899"/>
                  </a:lnTo>
                  <a:lnTo>
                    <a:pt x="4839290" y="2981324"/>
                  </a:lnTo>
                  <a:lnTo>
                    <a:pt x="4845107" y="3000374"/>
                  </a:lnTo>
                  <a:lnTo>
                    <a:pt x="4850923" y="2971799"/>
                  </a:lnTo>
                  <a:lnTo>
                    <a:pt x="4856740" y="3019424"/>
                  </a:lnTo>
                  <a:lnTo>
                    <a:pt x="4862556" y="2943224"/>
                  </a:lnTo>
                  <a:lnTo>
                    <a:pt x="4868372" y="2933699"/>
                  </a:lnTo>
                  <a:lnTo>
                    <a:pt x="4874189" y="2876549"/>
                  </a:lnTo>
                  <a:lnTo>
                    <a:pt x="4880005" y="2762249"/>
                  </a:lnTo>
                  <a:lnTo>
                    <a:pt x="4885822" y="2628899"/>
                  </a:lnTo>
                  <a:lnTo>
                    <a:pt x="4891638" y="2600324"/>
                  </a:lnTo>
                  <a:lnTo>
                    <a:pt x="4897455" y="2562224"/>
                  </a:lnTo>
                  <a:lnTo>
                    <a:pt x="4903271" y="2505074"/>
                  </a:lnTo>
                  <a:lnTo>
                    <a:pt x="4909088" y="2390774"/>
                  </a:lnTo>
                  <a:lnTo>
                    <a:pt x="4914904" y="2266949"/>
                  </a:lnTo>
                  <a:lnTo>
                    <a:pt x="4920721" y="2247899"/>
                  </a:lnTo>
                  <a:lnTo>
                    <a:pt x="4926537" y="2133599"/>
                  </a:lnTo>
                  <a:lnTo>
                    <a:pt x="4932354" y="2038349"/>
                  </a:lnTo>
                  <a:lnTo>
                    <a:pt x="4938170" y="2000249"/>
                  </a:lnTo>
                  <a:lnTo>
                    <a:pt x="4943986" y="1809749"/>
                  </a:lnTo>
                  <a:lnTo>
                    <a:pt x="4949803" y="1876424"/>
                  </a:lnTo>
                  <a:lnTo>
                    <a:pt x="4955619" y="1933574"/>
                  </a:lnTo>
                  <a:lnTo>
                    <a:pt x="4961436" y="1924049"/>
                  </a:lnTo>
                  <a:lnTo>
                    <a:pt x="4967252" y="1943099"/>
                  </a:lnTo>
                  <a:lnTo>
                    <a:pt x="4973069" y="1952624"/>
                  </a:lnTo>
                  <a:lnTo>
                    <a:pt x="4978885" y="1971674"/>
                  </a:lnTo>
                  <a:lnTo>
                    <a:pt x="4984702" y="1943099"/>
                  </a:lnTo>
                  <a:lnTo>
                    <a:pt x="4990518" y="1924049"/>
                  </a:lnTo>
                  <a:lnTo>
                    <a:pt x="4996335" y="1943099"/>
                  </a:lnTo>
                  <a:lnTo>
                    <a:pt x="5002151" y="1866899"/>
                  </a:lnTo>
                  <a:lnTo>
                    <a:pt x="5007968" y="1933574"/>
                  </a:lnTo>
                  <a:lnTo>
                    <a:pt x="5013784" y="1952624"/>
                  </a:lnTo>
                  <a:lnTo>
                    <a:pt x="5019600" y="1895474"/>
                  </a:lnTo>
                  <a:lnTo>
                    <a:pt x="5025416" y="1895474"/>
                  </a:lnTo>
                  <a:lnTo>
                    <a:pt x="5031233" y="1904999"/>
                  </a:lnTo>
                  <a:lnTo>
                    <a:pt x="5037050" y="1924049"/>
                  </a:lnTo>
                  <a:lnTo>
                    <a:pt x="5042866" y="1885949"/>
                  </a:lnTo>
                  <a:lnTo>
                    <a:pt x="5048683" y="1924049"/>
                  </a:lnTo>
                  <a:lnTo>
                    <a:pt x="5054499" y="2028824"/>
                  </a:lnTo>
                  <a:lnTo>
                    <a:pt x="5060316" y="1952624"/>
                  </a:lnTo>
                  <a:lnTo>
                    <a:pt x="5066132" y="2047874"/>
                  </a:lnTo>
                  <a:lnTo>
                    <a:pt x="5071949" y="1914524"/>
                  </a:lnTo>
                  <a:lnTo>
                    <a:pt x="5077765" y="1952624"/>
                  </a:lnTo>
                  <a:lnTo>
                    <a:pt x="5083581" y="1962149"/>
                  </a:lnTo>
                  <a:lnTo>
                    <a:pt x="5089398" y="1962149"/>
                  </a:lnTo>
                  <a:lnTo>
                    <a:pt x="5095214" y="1971674"/>
                  </a:lnTo>
                  <a:lnTo>
                    <a:pt x="5101030" y="1924049"/>
                  </a:lnTo>
                  <a:lnTo>
                    <a:pt x="5106847" y="1943099"/>
                  </a:lnTo>
                  <a:lnTo>
                    <a:pt x="5112663" y="2038349"/>
                  </a:lnTo>
                  <a:lnTo>
                    <a:pt x="5118480" y="2133599"/>
                  </a:lnTo>
                  <a:lnTo>
                    <a:pt x="5124297" y="2085974"/>
                  </a:lnTo>
                  <a:lnTo>
                    <a:pt x="5130113" y="2105024"/>
                  </a:lnTo>
                  <a:lnTo>
                    <a:pt x="5135930" y="2181224"/>
                  </a:lnTo>
                  <a:lnTo>
                    <a:pt x="5141746" y="2171699"/>
                  </a:lnTo>
                  <a:lnTo>
                    <a:pt x="5147562" y="2314574"/>
                  </a:lnTo>
                  <a:lnTo>
                    <a:pt x="5153378" y="2352674"/>
                  </a:lnTo>
                  <a:lnTo>
                    <a:pt x="5159195" y="2343149"/>
                  </a:lnTo>
                  <a:lnTo>
                    <a:pt x="5165011" y="2447924"/>
                  </a:lnTo>
                  <a:lnTo>
                    <a:pt x="5170828" y="2400299"/>
                  </a:lnTo>
                  <a:lnTo>
                    <a:pt x="5176645" y="2343149"/>
                  </a:lnTo>
                  <a:lnTo>
                    <a:pt x="5182461" y="2390774"/>
                  </a:lnTo>
                  <a:lnTo>
                    <a:pt x="5188277" y="2171699"/>
                  </a:lnTo>
                  <a:lnTo>
                    <a:pt x="5194094" y="2285999"/>
                  </a:lnTo>
                  <a:lnTo>
                    <a:pt x="5199910" y="2371724"/>
                  </a:lnTo>
                  <a:lnTo>
                    <a:pt x="5205727" y="2419349"/>
                  </a:lnTo>
                  <a:lnTo>
                    <a:pt x="5211544" y="2305049"/>
                  </a:lnTo>
                  <a:lnTo>
                    <a:pt x="5217359" y="2390774"/>
                  </a:lnTo>
                  <a:lnTo>
                    <a:pt x="5223176" y="2438399"/>
                  </a:lnTo>
                  <a:lnTo>
                    <a:pt x="5228992" y="2400299"/>
                  </a:lnTo>
                  <a:lnTo>
                    <a:pt x="5234809" y="2343149"/>
                  </a:lnTo>
                  <a:lnTo>
                    <a:pt x="5240625" y="2305049"/>
                  </a:lnTo>
                  <a:lnTo>
                    <a:pt x="5246442" y="2333624"/>
                  </a:lnTo>
                  <a:lnTo>
                    <a:pt x="5252258" y="2362199"/>
                  </a:lnTo>
                  <a:lnTo>
                    <a:pt x="5258075" y="2362199"/>
                  </a:lnTo>
                  <a:lnTo>
                    <a:pt x="5263892" y="2409824"/>
                  </a:lnTo>
                  <a:lnTo>
                    <a:pt x="5269708" y="2371724"/>
                  </a:lnTo>
                  <a:lnTo>
                    <a:pt x="5275524" y="2333624"/>
                  </a:lnTo>
                  <a:lnTo>
                    <a:pt x="5281341" y="2324099"/>
                  </a:lnTo>
                  <a:lnTo>
                    <a:pt x="5287157" y="2362199"/>
                  </a:lnTo>
                  <a:lnTo>
                    <a:pt x="5292973" y="2371724"/>
                  </a:lnTo>
                  <a:lnTo>
                    <a:pt x="5298790" y="2428874"/>
                  </a:lnTo>
                  <a:lnTo>
                    <a:pt x="5304606" y="2466974"/>
                  </a:lnTo>
                  <a:lnTo>
                    <a:pt x="5310423" y="2505074"/>
                  </a:lnTo>
                  <a:lnTo>
                    <a:pt x="5316239" y="2486024"/>
                  </a:lnTo>
                  <a:lnTo>
                    <a:pt x="5322056" y="2524124"/>
                  </a:lnTo>
                  <a:lnTo>
                    <a:pt x="5327872" y="2514599"/>
                  </a:lnTo>
                  <a:lnTo>
                    <a:pt x="5333689" y="2533649"/>
                  </a:lnTo>
                  <a:lnTo>
                    <a:pt x="5339505" y="2552699"/>
                  </a:lnTo>
                  <a:lnTo>
                    <a:pt x="5345322" y="2571749"/>
                  </a:lnTo>
                  <a:lnTo>
                    <a:pt x="5351138" y="2609849"/>
                  </a:lnTo>
                  <a:lnTo>
                    <a:pt x="5356954" y="2695574"/>
                  </a:lnTo>
                  <a:lnTo>
                    <a:pt x="5362771" y="2619374"/>
                  </a:lnTo>
                  <a:lnTo>
                    <a:pt x="5368587" y="2647949"/>
                  </a:lnTo>
                  <a:lnTo>
                    <a:pt x="5374404" y="2619374"/>
                  </a:lnTo>
                  <a:lnTo>
                    <a:pt x="5380220" y="2552699"/>
                  </a:lnTo>
                  <a:lnTo>
                    <a:pt x="5386037" y="2476499"/>
                  </a:lnTo>
                  <a:lnTo>
                    <a:pt x="5391853" y="2428874"/>
                  </a:lnTo>
                  <a:lnTo>
                    <a:pt x="5397670" y="2362199"/>
                  </a:lnTo>
                  <a:lnTo>
                    <a:pt x="5403486" y="2266949"/>
                  </a:lnTo>
                  <a:lnTo>
                    <a:pt x="5409303" y="2314574"/>
                  </a:lnTo>
                  <a:lnTo>
                    <a:pt x="5415119" y="2324099"/>
                  </a:lnTo>
                  <a:lnTo>
                    <a:pt x="5420935" y="2390774"/>
                  </a:lnTo>
                  <a:lnTo>
                    <a:pt x="5426752" y="2419349"/>
                  </a:lnTo>
                  <a:lnTo>
                    <a:pt x="5432568" y="2476499"/>
                  </a:lnTo>
                  <a:lnTo>
                    <a:pt x="5438385" y="2533649"/>
                  </a:lnTo>
                  <a:lnTo>
                    <a:pt x="5444201" y="2486024"/>
                  </a:lnTo>
                  <a:lnTo>
                    <a:pt x="5450018" y="2524124"/>
                  </a:lnTo>
                  <a:lnTo>
                    <a:pt x="5455834" y="2476499"/>
                  </a:lnTo>
                  <a:lnTo>
                    <a:pt x="5461651" y="2543174"/>
                  </a:lnTo>
                  <a:lnTo>
                    <a:pt x="5467467" y="2571749"/>
                  </a:lnTo>
                  <a:lnTo>
                    <a:pt x="5473284" y="2609849"/>
                  </a:lnTo>
                  <a:lnTo>
                    <a:pt x="5479100" y="2581274"/>
                  </a:lnTo>
                  <a:lnTo>
                    <a:pt x="5484917" y="2600324"/>
                  </a:lnTo>
                  <a:lnTo>
                    <a:pt x="5490733" y="2514599"/>
                  </a:lnTo>
                  <a:lnTo>
                    <a:pt x="5496549" y="2428874"/>
                  </a:lnTo>
                  <a:lnTo>
                    <a:pt x="5502366" y="2409824"/>
                  </a:lnTo>
                  <a:lnTo>
                    <a:pt x="5508182" y="2276474"/>
                  </a:lnTo>
                  <a:lnTo>
                    <a:pt x="5513999" y="2276474"/>
                  </a:lnTo>
                  <a:lnTo>
                    <a:pt x="5519815" y="2362199"/>
                  </a:lnTo>
                  <a:lnTo>
                    <a:pt x="5525632" y="2390774"/>
                  </a:lnTo>
                  <a:lnTo>
                    <a:pt x="5531448" y="2514599"/>
                  </a:lnTo>
                  <a:lnTo>
                    <a:pt x="5537265" y="2495549"/>
                  </a:lnTo>
                  <a:lnTo>
                    <a:pt x="5543081" y="2524124"/>
                  </a:lnTo>
                  <a:lnTo>
                    <a:pt x="5548898" y="2505074"/>
                  </a:lnTo>
                  <a:lnTo>
                    <a:pt x="5554714" y="2495549"/>
                  </a:lnTo>
                  <a:lnTo>
                    <a:pt x="5560530" y="2409824"/>
                  </a:lnTo>
                  <a:lnTo>
                    <a:pt x="5566347" y="2438399"/>
                  </a:lnTo>
                  <a:lnTo>
                    <a:pt x="5572163" y="2466974"/>
                  </a:lnTo>
                  <a:lnTo>
                    <a:pt x="5577980" y="2600324"/>
                  </a:lnTo>
                  <a:lnTo>
                    <a:pt x="5583796" y="2657474"/>
                  </a:lnTo>
                  <a:lnTo>
                    <a:pt x="5589613" y="2724149"/>
                  </a:lnTo>
                  <a:lnTo>
                    <a:pt x="5595429" y="2781299"/>
                  </a:lnTo>
                  <a:lnTo>
                    <a:pt x="5601246" y="2857499"/>
                  </a:lnTo>
                  <a:lnTo>
                    <a:pt x="5607062" y="2876549"/>
                  </a:lnTo>
                  <a:lnTo>
                    <a:pt x="5612879" y="2924174"/>
                  </a:lnTo>
                  <a:lnTo>
                    <a:pt x="5618695" y="2876549"/>
                  </a:lnTo>
                  <a:lnTo>
                    <a:pt x="5624511" y="2914649"/>
                  </a:lnTo>
                  <a:lnTo>
                    <a:pt x="5630328" y="2828924"/>
                  </a:lnTo>
                  <a:lnTo>
                    <a:pt x="5636144" y="2867024"/>
                  </a:lnTo>
                  <a:lnTo>
                    <a:pt x="5641961" y="2914649"/>
                  </a:lnTo>
                  <a:lnTo>
                    <a:pt x="5647777" y="2952749"/>
                  </a:lnTo>
                  <a:lnTo>
                    <a:pt x="5653594" y="2809874"/>
                  </a:lnTo>
                  <a:lnTo>
                    <a:pt x="5659410" y="2933699"/>
                  </a:lnTo>
                  <a:lnTo>
                    <a:pt x="5665227" y="2905124"/>
                  </a:lnTo>
                  <a:lnTo>
                    <a:pt x="5671043" y="2876549"/>
                  </a:lnTo>
                  <a:lnTo>
                    <a:pt x="5676860" y="2924174"/>
                  </a:lnTo>
                  <a:lnTo>
                    <a:pt x="5682676" y="2962274"/>
                  </a:lnTo>
                  <a:lnTo>
                    <a:pt x="5688493" y="2962274"/>
                  </a:lnTo>
                  <a:lnTo>
                    <a:pt x="5694309" y="2924174"/>
                  </a:lnTo>
                  <a:lnTo>
                    <a:pt x="5700125" y="2886074"/>
                  </a:lnTo>
                  <a:lnTo>
                    <a:pt x="5705942" y="2895599"/>
                  </a:lnTo>
                  <a:lnTo>
                    <a:pt x="5711758" y="2838449"/>
                  </a:lnTo>
                  <a:lnTo>
                    <a:pt x="5717575" y="2781299"/>
                  </a:lnTo>
                  <a:lnTo>
                    <a:pt x="5723391" y="2790824"/>
                  </a:lnTo>
                  <a:lnTo>
                    <a:pt x="5729208" y="2819399"/>
                  </a:lnTo>
                  <a:lnTo>
                    <a:pt x="5735024" y="2743199"/>
                  </a:lnTo>
                  <a:lnTo>
                    <a:pt x="5740841" y="2705099"/>
                  </a:lnTo>
                  <a:lnTo>
                    <a:pt x="5746657" y="2762249"/>
                  </a:lnTo>
                  <a:lnTo>
                    <a:pt x="5752474" y="2705099"/>
                  </a:lnTo>
                  <a:lnTo>
                    <a:pt x="5758290" y="2619374"/>
                  </a:lnTo>
                  <a:lnTo>
                    <a:pt x="5764106" y="2581274"/>
                  </a:lnTo>
                  <a:lnTo>
                    <a:pt x="5769923" y="2514599"/>
                  </a:lnTo>
                  <a:lnTo>
                    <a:pt x="5775739" y="2619374"/>
                  </a:lnTo>
                  <a:lnTo>
                    <a:pt x="5781556" y="2609849"/>
                  </a:lnTo>
                  <a:lnTo>
                    <a:pt x="5787372" y="2619374"/>
                  </a:lnTo>
                  <a:lnTo>
                    <a:pt x="5793189" y="2695574"/>
                  </a:lnTo>
                  <a:lnTo>
                    <a:pt x="5799005" y="2724149"/>
                  </a:lnTo>
                  <a:lnTo>
                    <a:pt x="5804822" y="2762249"/>
                  </a:lnTo>
                  <a:lnTo>
                    <a:pt x="5810638" y="2828924"/>
                  </a:lnTo>
                  <a:lnTo>
                    <a:pt x="5816455" y="2790824"/>
                  </a:lnTo>
                  <a:lnTo>
                    <a:pt x="5822271" y="2733674"/>
                  </a:lnTo>
                  <a:lnTo>
                    <a:pt x="5828087" y="2819399"/>
                  </a:lnTo>
                  <a:lnTo>
                    <a:pt x="5833904" y="2705099"/>
                  </a:lnTo>
                  <a:lnTo>
                    <a:pt x="5839720" y="2743199"/>
                  </a:lnTo>
                  <a:lnTo>
                    <a:pt x="5845537" y="2695574"/>
                  </a:lnTo>
                  <a:lnTo>
                    <a:pt x="5851353" y="2657474"/>
                  </a:lnTo>
                  <a:lnTo>
                    <a:pt x="5857170" y="2647949"/>
                  </a:lnTo>
                  <a:lnTo>
                    <a:pt x="5862986" y="2619374"/>
                  </a:lnTo>
                  <a:lnTo>
                    <a:pt x="5868803" y="2619374"/>
                  </a:lnTo>
                  <a:lnTo>
                    <a:pt x="5874619" y="2647949"/>
                  </a:lnTo>
                  <a:lnTo>
                    <a:pt x="5880436" y="2657474"/>
                  </a:lnTo>
                  <a:lnTo>
                    <a:pt x="5886252" y="2676524"/>
                  </a:lnTo>
                  <a:lnTo>
                    <a:pt x="5892069" y="2743199"/>
                  </a:lnTo>
                  <a:lnTo>
                    <a:pt x="5897885" y="2724149"/>
                  </a:lnTo>
                  <a:lnTo>
                    <a:pt x="5903701" y="2771774"/>
                  </a:lnTo>
                  <a:lnTo>
                    <a:pt x="5909518" y="2828924"/>
                  </a:lnTo>
                  <a:lnTo>
                    <a:pt x="5915334" y="2828924"/>
                  </a:lnTo>
                  <a:lnTo>
                    <a:pt x="5921151" y="2838449"/>
                  </a:lnTo>
                  <a:lnTo>
                    <a:pt x="5926967" y="2867024"/>
                  </a:lnTo>
                  <a:lnTo>
                    <a:pt x="5932784" y="2876549"/>
                  </a:lnTo>
                  <a:lnTo>
                    <a:pt x="5938600" y="2876549"/>
                  </a:lnTo>
                  <a:lnTo>
                    <a:pt x="5944417" y="2924174"/>
                  </a:lnTo>
                  <a:lnTo>
                    <a:pt x="5950233" y="2905124"/>
                  </a:lnTo>
                  <a:lnTo>
                    <a:pt x="5956050" y="2914649"/>
                  </a:lnTo>
                  <a:lnTo>
                    <a:pt x="5961866" y="2847974"/>
                  </a:lnTo>
                  <a:lnTo>
                    <a:pt x="5967682" y="2847974"/>
                  </a:lnTo>
                  <a:lnTo>
                    <a:pt x="5973499" y="2876549"/>
                  </a:lnTo>
                  <a:lnTo>
                    <a:pt x="5979315" y="2867024"/>
                  </a:lnTo>
                  <a:lnTo>
                    <a:pt x="5985132" y="2828924"/>
                  </a:lnTo>
                  <a:lnTo>
                    <a:pt x="5990948" y="2790824"/>
                  </a:lnTo>
                  <a:lnTo>
                    <a:pt x="5996765" y="2781299"/>
                  </a:lnTo>
                  <a:lnTo>
                    <a:pt x="6002581" y="2743199"/>
                  </a:lnTo>
                  <a:lnTo>
                    <a:pt x="6008398" y="2714624"/>
                  </a:lnTo>
                  <a:lnTo>
                    <a:pt x="6014214" y="2686049"/>
                  </a:lnTo>
                  <a:lnTo>
                    <a:pt x="6020031" y="2676524"/>
                  </a:lnTo>
                  <a:lnTo>
                    <a:pt x="6025847" y="2638424"/>
                  </a:lnTo>
                  <a:lnTo>
                    <a:pt x="6031663" y="2628899"/>
                  </a:lnTo>
                  <a:lnTo>
                    <a:pt x="6037480" y="2695574"/>
                  </a:lnTo>
                  <a:lnTo>
                    <a:pt x="6043296" y="2733674"/>
                  </a:lnTo>
                  <a:lnTo>
                    <a:pt x="6049113" y="2743199"/>
                  </a:lnTo>
                  <a:lnTo>
                    <a:pt x="6054929" y="2819399"/>
                  </a:lnTo>
                  <a:lnTo>
                    <a:pt x="6060746" y="2771774"/>
                  </a:lnTo>
                  <a:lnTo>
                    <a:pt x="6066562" y="2790824"/>
                  </a:lnTo>
                  <a:lnTo>
                    <a:pt x="6072379" y="2762249"/>
                  </a:lnTo>
                  <a:lnTo>
                    <a:pt x="6078195" y="2867024"/>
                  </a:lnTo>
                  <a:lnTo>
                    <a:pt x="6084012" y="2847974"/>
                  </a:lnTo>
                  <a:lnTo>
                    <a:pt x="6089828" y="2895599"/>
                  </a:lnTo>
                  <a:lnTo>
                    <a:pt x="6095645" y="2867024"/>
                  </a:lnTo>
                  <a:lnTo>
                    <a:pt x="6101461" y="2905124"/>
                  </a:lnTo>
                  <a:lnTo>
                    <a:pt x="6107277" y="2886074"/>
                  </a:lnTo>
                  <a:lnTo>
                    <a:pt x="6113094" y="2867024"/>
                  </a:lnTo>
                  <a:lnTo>
                    <a:pt x="6118910" y="2905124"/>
                  </a:lnTo>
                  <a:lnTo>
                    <a:pt x="6124727" y="2886074"/>
                  </a:lnTo>
                  <a:lnTo>
                    <a:pt x="6130543" y="2867024"/>
                  </a:lnTo>
                  <a:lnTo>
                    <a:pt x="6136360" y="2838449"/>
                  </a:lnTo>
                  <a:lnTo>
                    <a:pt x="6142176" y="2867024"/>
                  </a:lnTo>
                  <a:lnTo>
                    <a:pt x="6147993" y="2914649"/>
                  </a:lnTo>
                  <a:lnTo>
                    <a:pt x="6153809" y="2924174"/>
                  </a:lnTo>
                  <a:lnTo>
                    <a:pt x="6159626" y="2914649"/>
                  </a:lnTo>
                  <a:lnTo>
                    <a:pt x="6165442" y="2857499"/>
                  </a:lnTo>
                  <a:lnTo>
                    <a:pt x="6171258" y="2867024"/>
                  </a:lnTo>
                  <a:lnTo>
                    <a:pt x="6177075" y="2905124"/>
                  </a:lnTo>
                  <a:lnTo>
                    <a:pt x="6182891" y="2914649"/>
                  </a:lnTo>
                  <a:lnTo>
                    <a:pt x="6188708" y="2914649"/>
                  </a:lnTo>
                  <a:lnTo>
                    <a:pt x="6194524" y="2905124"/>
                  </a:lnTo>
                  <a:lnTo>
                    <a:pt x="6200341" y="2905124"/>
                  </a:lnTo>
                  <a:lnTo>
                    <a:pt x="6206157" y="2952749"/>
                  </a:lnTo>
                  <a:lnTo>
                    <a:pt x="6211974" y="3009899"/>
                  </a:lnTo>
                  <a:lnTo>
                    <a:pt x="6217790" y="3019424"/>
                  </a:lnTo>
                  <a:lnTo>
                    <a:pt x="6223607" y="3019424"/>
                  </a:lnTo>
                  <a:lnTo>
                    <a:pt x="6229423" y="2952749"/>
                  </a:lnTo>
                  <a:lnTo>
                    <a:pt x="6235239" y="3000374"/>
                  </a:lnTo>
                  <a:lnTo>
                    <a:pt x="6241056" y="3009899"/>
                  </a:lnTo>
                  <a:lnTo>
                    <a:pt x="6246872" y="2971799"/>
                  </a:lnTo>
                  <a:lnTo>
                    <a:pt x="6252689" y="2981324"/>
                  </a:lnTo>
                  <a:lnTo>
                    <a:pt x="6258505" y="2924174"/>
                  </a:lnTo>
                  <a:lnTo>
                    <a:pt x="6264322" y="2952749"/>
                  </a:lnTo>
                  <a:lnTo>
                    <a:pt x="6270138" y="3038474"/>
                  </a:lnTo>
                  <a:lnTo>
                    <a:pt x="6275955" y="2867024"/>
                  </a:lnTo>
                  <a:lnTo>
                    <a:pt x="6281771" y="2819399"/>
                  </a:lnTo>
                  <a:lnTo>
                    <a:pt x="6287588" y="2800349"/>
                  </a:lnTo>
                  <a:lnTo>
                    <a:pt x="6293404" y="2800349"/>
                  </a:lnTo>
                  <a:lnTo>
                    <a:pt x="6299221" y="2809874"/>
                  </a:lnTo>
                  <a:lnTo>
                    <a:pt x="6305037" y="2828924"/>
                  </a:lnTo>
                  <a:lnTo>
                    <a:pt x="6310853" y="2867024"/>
                  </a:lnTo>
                  <a:lnTo>
                    <a:pt x="6316670" y="2895599"/>
                  </a:lnTo>
                  <a:lnTo>
                    <a:pt x="6322486" y="2847974"/>
                  </a:lnTo>
                  <a:lnTo>
                    <a:pt x="6328303" y="2847974"/>
                  </a:lnTo>
                  <a:lnTo>
                    <a:pt x="6334119" y="2847974"/>
                  </a:lnTo>
                  <a:lnTo>
                    <a:pt x="6339936" y="2838449"/>
                  </a:lnTo>
                  <a:lnTo>
                    <a:pt x="6345752" y="2867024"/>
                  </a:lnTo>
                  <a:lnTo>
                    <a:pt x="6351569" y="2867024"/>
                  </a:lnTo>
                  <a:lnTo>
                    <a:pt x="6357385" y="2819399"/>
                  </a:lnTo>
                  <a:lnTo>
                    <a:pt x="6363202" y="2790824"/>
                  </a:lnTo>
                  <a:lnTo>
                    <a:pt x="6369018" y="2828924"/>
                  </a:lnTo>
                  <a:lnTo>
                    <a:pt x="6374834" y="2781299"/>
                  </a:lnTo>
                  <a:lnTo>
                    <a:pt x="6380651" y="2819399"/>
                  </a:lnTo>
                  <a:lnTo>
                    <a:pt x="6386467" y="2828924"/>
                  </a:lnTo>
                  <a:lnTo>
                    <a:pt x="6392284" y="2838449"/>
                  </a:lnTo>
                  <a:lnTo>
                    <a:pt x="6398100" y="2819399"/>
                  </a:lnTo>
                  <a:lnTo>
                    <a:pt x="6403917" y="2733674"/>
                  </a:lnTo>
                  <a:lnTo>
                    <a:pt x="6409733" y="2781299"/>
                  </a:lnTo>
                  <a:lnTo>
                    <a:pt x="6415550" y="2743199"/>
                  </a:lnTo>
                  <a:lnTo>
                    <a:pt x="6421366" y="2771774"/>
                  </a:lnTo>
                  <a:lnTo>
                    <a:pt x="6427183" y="2771774"/>
                  </a:lnTo>
                  <a:lnTo>
                    <a:pt x="6432999" y="2743199"/>
                  </a:lnTo>
                  <a:lnTo>
                    <a:pt x="6438815" y="2800349"/>
                  </a:lnTo>
                  <a:lnTo>
                    <a:pt x="6444632" y="2762249"/>
                  </a:lnTo>
                  <a:lnTo>
                    <a:pt x="6450448" y="2838449"/>
                  </a:lnTo>
                  <a:lnTo>
                    <a:pt x="6456265" y="2800349"/>
                  </a:lnTo>
                  <a:lnTo>
                    <a:pt x="6462081" y="2819399"/>
                  </a:lnTo>
                  <a:lnTo>
                    <a:pt x="6467898" y="2828924"/>
                  </a:lnTo>
                  <a:lnTo>
                    <a:pt x="6473714" y="2790824"/>
                  </a:lnTo>
                  <a:lnTo>
                    <a:pt x="6479531" y="2838449"/>
                  </a:lnTo>
                  <a:lnTo>
                    <a:pt x="6485347" y="2876549"/>
                  </a:lnTo>
                  <a:lnTo>
                    <a:pt x="6491164" y="2886074"/>
                  </a:lnTo>
                  <a:lnTo>
                    <a:pt x="6496980" y="2876549"/>
                  </a:lnTo>
                  <a:lnTo>
                    <a:pt x="6502796" y="2876549"/>
                  </a:lnTo>
                  <a:lnTo>
                    <a:pt x="6508612" y="2857499"/>
                  </a:lnTo>
                  <a:lnTo>
                    <a:pt x="6514429" y="2943224"/>
                  </a:lnTo>
                  <a:lnTo>
                    <a:pt x="6520245" y="2924174"/>
                  </a:lnTo>
                  <a:lnTo>
                    <a:pt x="6526062" y="2905124"/>
                  </a:lnTo>
                  <a:lnTo>
                    <a:pt x="6531879" y="2867024"/>
                  </a:lnTo>
                  <a:lnTo>
                    <a:pt x="6537695" y="2943224"/>
                  </a:lnTo>
                  <a:lnTo>
                    <a:pt x="6543512" y="2886074"/>
                  </a:lnTo>
                  <a:lnTo>
                    <a:pt x="6549328" y="2914649"/>
                  </a:lnTo>
                  <a:lnTo>
                    <a:pt x="6555145" y="2905124"/>
                  </a:lnTo>
                  <a:lnTo>
                    <a:pt x="6560961" y="2905124"/>
                  </a:lnTo>
                  <a:lnTo>
                    <a:pt x="6566778" y="2905124"/>
                  </a:lnTo>
                  <a:lnTo>
                    <a:pt x="6572593" y="2895599"/>
                  </a:lnTo>
                  <a:lnTo>
                    <a:pt x="6578410" y="2914649"/>
                  </a:lnTo>
                  <a:lnTo>
                    <a:pt x="6584227" y="2924174"/>
                  </a:lnTo>
                  <a:lnTo>
                    <a:pt x="6590043" y="2905124"/>
                  </a:lnTo>
                  <a:lnTo>
                    <a:pt x="6595859" y="2876549"/>
                  </a:lnTo>
                  <a:lnTo>
                    <a:pt x="6601676" y="2867024"/>
                  </a:lnTo>
                  <a:lnTo>
                    <a:pt x="6607492" y="2857499"/>
                  </a:lnTo>
                  <a:lnTo>
                    <a:pt x="6613309" y="2876549"/>
                  </a:lnTo>
                  <a:lnTo>
                    <a:pt x="6619126" y="2943224"/>
                  </a:lnTo>
                  <a:lnTo>
                    <a:pt x="6624942" y="2886074"/>
                  </a:lnTo>
                  <a:lnTo>
                    <a:pt x="6630759" y="2886074"/>
                  </a:lnTo>
                  <a:lnTo>
                    <a:pt x="6636575" y="2962274"/>
                  </a:lnTo>
                  <a:lnTo>
                    <a:pt x="6642391" y="2943224"/>
                  </a:lnTo>
                  <a:lnTo>
                    <a:pt x="6648207" y="2924174"/>
                  </a:lnTo>
                  <a:lnTo>
                    <a:pt x="6654024" y="2933699"/>
                  </a:lnTo>
                  <a:lnTo>
                    <a:pt x="6659840" y="2933699"/>
                  </a:lnTo>
                  <a:lnTo>
                    <a:pt x="6665657" y="2971799"/>
                  </a:lnTo>
                  <a:lnTo>
                    <a:pt x="6671474" y="2971799"/>
                  </a:lnTo>
                  <a:lnTo>
                    <a:pt x="6677290" y="2981324"/>
                  </a:lnTo>
                  <a:lnTo>
                    <a:pt x="6683106" y="2990849"/>
                  </a:lnTo>
                  <a:lnTo>
                    <a:pt x="6688923" y="2981324"/>
                  </a:lnTo>
                  <a:lnTo>
                    <a:pt x="6694739" y="2981324"/>
                  </a:lnTo>
                  <a:lnTo>
                    <a:pt x="6700556" y="2971799"/>
                  </a:lnTo>
                  <a:lnTo>
                    <a:pt x="6706372" y="3000374"/>
                  </a:lnTo>
                  <a:lnTo>
                    <a:pt x="6712188" y="3000374"/>
                  </a:lnTo>
                  <a:lnTo>
                    <a:pt x="6718005" y="2990849"/>
                  </a:lnTo>
                  <a:lnTo>
                    <a:pt x="6723821" y="2981324"/>
                  </a:lnTo>
                  <a:lnTo>
                    <a:pt x="6729638" y="2924174"/>
                  </a:lnTo>
                  <a:lnTo>
                    <a:pt x="6735454" y="2952749"/>
                  </a:lnTo>
                  <a:lnTo>
                    <a:pt x="6741271" y="2962274"/>
                  </a:lnTo>
                  <a:lnTo>
                    <a:pt x="6747087" y="2962274"/>
                  </a:lnTo>
                  <a:lnTo>
                    <a:pt x="6752904" y="2952749"/>
                  </a:lnTo>
                  <a:lnTo>
                    <a:pt x="6758721" y="2971799"/>
                  </a:lnTo>
                  <a:lnTo>
                    <a:pt x="6764537" y="2971799"/>
                  </a:lnTo>
                  <a:lnTo>
                    <a:pt x="6770353" y="2933699"/>
                  </a:lnTo>
                  <a:lnTo>
                    <a:pt x="6776169" y="2981324"/>
                  </a:lnTo>
                  <a:lnTo>
                    <a:pt x="6781986" y="2990849"/>
                  </a:lnTo>
                  <a:lnTo>
                    <a:pt x="6787802" y="3000374"/>
                  </a:lnTo>
                  <a:lnTo>
                    <a:pt x="6793619" y="2990849"/>
                  </a:lnTo>
                  <a:lnTo>
                    <a:pt x="6799435" y="3000374"/>
                  </a:lnTo>
                  <a:lnTo>
                    <a:pt x="6805252" y="2990849"/>
                  </a:lnTo>
                  <a:lnTo>
                    <a:pt x="6811068" y="3019424"/>
                  </a:lnTo>
                  <a:lnTo>
                    <a:pt x="6816885" y="2962274"/>
                  </a:lnTo>
                  <a:lnTo>
                    <a:pt x="6822701" y="2971799"/>
                  </a:lnTo>
                  <a:lnTo>
                    <a:pt x="6828518" y="3000374"/>
                  </a:lnTo>
                  <a:lnTo>
                    <a:pt x="6834334" y="3009899"/>
                  </a:lnTo>
                  <a:lnTo>
                    <a:pt x="6840151" y="3019424"/>
                  </a:lnTo>
                  <a:lnTo>
                    <a:pt x="6845967" y="3019424"/>
                  </a:lnTo>
                  <a:lnTo>
                    <a:pt x="6851783" y="3009899"/>
                  </a:lnTo>
                  <a:lnTo>
                    <a:pt x="6857600" y="3057524"/>
                  </a:lnTo>
                  <a:lnTo>
                    <a:pt x="6863416" y="3076574"/>
                  </a:lnTo>
                  <a:lnTo>
                    <a:pt x="6869233" y="3086099"/>
                  </a:lnTo>
                  <a:lnTo>
                    <a:pt x="6875049" y="3047999"/>
                  </a:lnTo>
                  <a:lnTo>
                    <a:pt x="6880866" y="3095624"/>
                  </a:lnTo>
                  <a:lnTo>
                    <a:pt x="6886682" y="3143249"/>
                  </a:lnTo>
                  <a:lnTo>
                    <a:pt x="6892499" y="3133724"/>
                  </a:lnTo>
                  <a:lnTo>
                    <a:pt x="6898315" y="3105149"/>
                  </a:lnTo>
                  <a:lnTo>
                    <a:pt x="6904132" y="3105149"/>
                  </a:lnTo>
                  <a:lnTo>
                    <a:pt x="6909948" y="3076574"/>
                  </a:lnTo>
                  <a:lnTo>
                    <a:pt x="6915764" y="3076574"/>
                  </a:lnTo>
                  <a:lnTo>
                    <a:pt x="6921581" y="3038474"/>
                  </a:lnTo>
                  <a:lnTo>
                    <a:pt x="6927397" y="3038474"/>
                  </a:lnTo>
                  <a:lnTo>
                    <a:pt x="6933214" y="3038474"/>
                  </a:lnTo>
                  <a:lnTo>
                    <a:pt x="6939030" y="3038474"/>
                  </a:lnTo>
                  <a:lnTo>
                    <a:pt x="6944847" y="3057524"/>
                  </a:lnTo>
                  <a:lnTo>
                    <a:pt x="6950663" y="3067049"/>
                  </a:lnTo>
                  <a:lnTo>
                    <a:pt x="6956480" y="3067049"/>
                  </a:lnTo>
                  <a:lnTo>
                    <a:pt x="6962296" y="3057524"/>
                  </a:lnTo>
                  <a:lnTo>
                    <a:pt x="6968113" y="3038474"/>
                  </a:lnTo>
                  <a:lnTo>
                    <a:pt x="6973929" y="3028949"/>
                  </a:lnTo>
                  <a:lnTo>
                    <a:pt x="6979745" y="3076574"/>
                  </a:lnTo>
                  <a:lnTo>
                    <a:pt x="6985562" y="3028949"/>
                  </a:lnTo>
                  <a:lnTo>
                    <a:pt x="6991378" y="3019424"/>
                  </a:lnTo>
                  <a:lnTo>
                    <a:pt x="6997195" y="3009899"/>
                  </a:lnTo>
                  <a:lnTo>
                    <a:pt x="7003011" y="3019424"/>
                  </a:lnTo>
                  <a:lnTo>
                    <a:pt x="7008828" y="3000374"/>
                  </a:lnTo>
                  <a:lnTo>
                    <a:pt x="7014644" y="3009899"/>
                  </a:lnTo>
                  <a:lnTo>
                    <a:pt x="7020461" y="3019424"/>
                  </a:lnTo>
                  <a:lnTo>
                    <a:pt x="7026277" y="3019424"/>
                  </a:lnTo>
                  <a:lnTo>
                    <a:pt x="7032094" y="3057524"/>
                  </a:lnTo>
                  <a:lnTo>
                    <a:pt x="7037910" y="3067049"/>
                  </a:lnTo>
                  <a:lnTo>
                    <a:pt x="7043727" y="3019424"/>
                  </a:lnTo>
                  <a:lnTo>
                    <a:pt x="7049543" y="3038474"/>
                  </a:lnTo>
                  <a:lnTo>
                    <a:pt x="7055359" y="3028949"/>
                  </a:lnTo>
                  <a:lnTo>
                    <a:pt x="7061176" y="3057524"/>
                  </a:lnTo>
                  <a:lnTo>
                    <a:pt x="7066992" y="3067049"/>
                  </a:lnTo>
                  <a:lnTo>
                    <a:pt x="7072809" y="3067049"/>
                  </a:lnTo>
                  <a:lnTo>
                    <a:pt x="7078625" y="3067049"/>
                  </a:lnTo>
                  <a:lnTo>
                    <a:pt x="7084442" y="3047999"/>
                  </a:lnTo>
                  <a:lnTo>
                    <a:pt x="7090258" y="3086099"/>
                  </a:lnTo>
                  <a:lnTo>
                    <a:pt x="7096075" y="3067049"/>
                  </a:lnTo>
                  <a:lnTo>
                    <a:pt x="7101891" y="3047999"/>
                  </a:lnTo>
                  <a:lnTo>
                    <a:pt x="7107708" y="3019424"/>
                  </a:lnTo>
                  <a:lnTo>
                    <a:pt x="7113524" y="3038474"/>
                  </a:lnTo>
                  <a:lnTo>
                    <a:pt x="7119340" y="3028949"/>
                  </a:lnTo>
                  <a:lnTo>
                    <a:pt x="7125157" y="3038474"/>
                  </a:lnTo>
                  <a:lnTo>
                    <a:pt x="7130973" y="3038474"/>
                  </a:lnTo>
                  <a:lnTo>
                    <a:pt x="7136790" y="3028949"/>
                  </a:lnTo>
                  <a:lnTo>
                    <a:pt x="7142606" y="3057524"/>
                  </a:lnTo>
                  <a:lnTo>
                    <a:pt x="7148423" y="2990849"/>
                  </a:lnTo>
                  <a:lnTo>
                    <a:pt x="7154239" y="3105149"/>
                  </a:lnTo>
                  <a:lnTo>
                    <a:pt x="7160056" y="3086099"/>
                  </a:lnTo>
                  <a:lnTo>
                    <a:pt x="7165872" y="3076574"/>
                  </a:lnTo>
                  <a:lnTo>
                    <a:pt x="7171689" y="3105149"/>
                  </a:lnTo>
                  <a:lnTo>
                    <a:pt x="7177505" y="3114674"/>
                  </a:lnTo>
                  <a:lnTo>
                    <a:pt x="7183321" y="3114674"/>
                  </a:lnTo>
                  <a:lnTo>
                    <a:pt x="7189138" y="3105149"/>
                  </a:lnTo>
                  <a:lnTo>
                    <a:pt x="7194954" y="3133724"/>
                  </a:lnTo>
                  <a:lnTo>
                    <a:pt x="7200771" y="3124199"/>
                  </a:lnTo>
                  <a:lnTo>
                    <a:pt x="7206587" y="3124199"/>
                  </a:lnTo>
                  <a:lnTo>
                    <a:pt x="7212404" y="3105149"/>
                  </a:lnTo>
                  <a:lnTo>
                    <a:pt x="7218220" y="3143249"/>
                  </a:lnTo>
                  <a:lnTo>
                    <a:pt x="7224037" y="3152774"/>
                  </a:lnTo>
                  <a:lnTo>
                    <a:pt x="7229853" y="3181349"/>
                  </a:lnTo>
                  <a:lnTo>
                    <a:pt x="7235670" y="3181349"/>
                  </a:lnTo>
                  <a:lnTo>
                    <a:pt x="7241486" y="3095624"/>
                  </a:lnTo>
                  <a:lnTo>
                    <a:pt x="7247303" y="3124199"/>
                  </a:lnTo>
                  <a:lnTo>
                    <a:pt x="7253119" y="3143249"/>
                  </a:lnTo>
                  <a:lnTo>
                    <a:pt x="7258935" y="3086099"/>
                  </a:lnTo>
                  <a:lnTo>
                    <a:pt x="7264752" y="3095624"/>
                  </a:lnTo>
                  <a:lnTo>
                    <a:pt x="7270568" y="3009899"/>
                  </a:lnTo>
                  <a:lnTo>
                    <a:pt x="7276385" y="2952749"/>
                  </a:lnTo>
                  <a:lnTo>
                    <a:pt x="7282201" y="3076574"/>
                  </a:lnTo>
                  <a:lnTo>
                    <a:pt x="7288018" y="3057524"/>
                  </a:lnTo>
                  <a:lnTo>
                    <a:pt x="7293834" y="3047999"/>
                  </a:lnTo>
                  <a:lnTo>
                    <a:pt x="7299651" y="3067049"/>
                  </a:lnTo>
                  <a:lnTo>
                    <a:pt x="7305467" y="3105149"/>
                  </a:lnTo>
                  <a:lnTo>
                    <a:pt x="7311284" y="3057524"/>
                  </a:lnTo>
                  <a:lnTo>
                    <a:pt x="7317100" y="3076574"/>
                  </a:lnTo>
                  <a:lnTo>
                    <a:pt x="7322916" y="3114674"/>
                  </a:lnTo>
                  <a:lnTo>
                    <a:pt x="7328733" y="3124199"/>
                  </a:lnTo>
                  <a:lnTo>
                    <a:pt x="7334549" y="3095624"/>
                  </a:lnTo>
                  <a:lnTo>
                    <a:pt x="7340366" y="3095624"/>
                  </a:lnTo>
                  <a:lnTo>
                    <a:pt x="7346182" y="3038474"/>
                  </a:lnTo>
                  <a:lnTo>
                    <a:pt x="7351999" y="3086099"/>
                  </a:lnTo>
                  <a:lnTo>
                    <a:pt x="7357815" y="3047999"/>
                  </a:lnTo>
                  <a:lnTo>
                    <a:pt x="7363632" y="3086099"/>
                  </a:lnTo>
                  <a:lnTo>
                    <a:pt x="7369448" y="3114674"/>
                  </a:lnTo>
                  <a:lnTo>
                    <a:pt x="7375265" y="3095624"/>
                  </a:lnTo>
                  <a:lnTo>
                    <a:pt x="7381081" y="3057524"/>
                  </a:lnTo>
                  <a:lnTo>
                    <a:pt x="7386897" y="3076574"/>
                  </a:lnTo>
                  <a:lnTo>
                    <a:pt x="7392714" y="3047999"/>
                  </a:lnTo>
                  <a:lnTo>
                    <a:pt x="7398530" y="3019424"/>
                  </a:lnTo>
                  <a:lnTo>
                    <a:pt x="7404347" y="3086099"/>
                  </a:lnTo>
                  <a:lnTo>
                    <a:pt x="7410163" y="3000374"/>
                  </a:lnTo>
                  <a:lnTo>
                    <a:pt x="7415980" y="3057524"/>
                  </a:lnTo>
                  <a:lnTo>
                    <a:pt x="7421796" y="3047999"/>
                  </a:lnTo>
                  <a:lnTo>
                    <a:pt x="7427613" y="3009899"/>
                  </a:lnTo>
                  <a:lnTo>
                    <a:pt x="7433429" y="2981324"/>
                  </a:lnTo>
                  <a:lnTo>
                    <a:pt x="7439246" y="3009899"/>
                  </a:lnTo>
                  <a:lnTo>
                    <a:pt x="7445062" y="3038474"/>
                  </a:lnTo>
                  <a:lnTo>
                    <a:pt x="7450879" y="3067049"/>
                  </a:lnTo>
                  <a:lnTo>
                    <a:pt x="7456695" y="3038474"/>
                  </a:lnTo>
                  <a:lnTo>
                    <a:pt x="7462511" y="3038474"/>
                  </a:lnTo>
                  <a:lnTo>
                    <a:pt x="7468328" y="3038474"/>
                  </a:lnTo>
                  <a:lnTo>
                    <a:pt x="7474144" y="3019424"/>
                  </a:lnTo>
                  <a:lnTo>
                    <a:pt x="7479961" y="3076574"/>
                  </a:lnTo>
                  <a:lnTo>
                    <a:pt x="7485777" y="3076574"/>
                  </a:lnTo>
                  <a:lnTo>
                    <a:pt x="7491594" y="3019424"/>
                  </a:lnTo>
                  <a:lnTo>
                    <a:pt x="7497410" y="3038474"/>
                  </a:lnTo>
                  <a:lnTo>
                    <a:pt x="7503227" y="3000374"/>
                  </a:lnTo>
                  <a:lnTo>
                    <a:pt x="7509043" y="3076574"/>
                  </a:lnTo>
                  <a:lnTo>
                    <a:pt x="7514860" y="3086099"/>
                  </a:lnTo>
                  <a:lnTo>
                    <a:pt x="7520676" y="3095624"/>
                  </a:lnTo>
                  <a:lnTo>
                    <a:pt x="7526492" y="3086099"/>
                  </a:lnTo>
                  <a:lnTo>
                    <a:pt x="7532309" y="3076574"/>
                  </a:lnTo>
                  <a:lnTo>
                    <a:pt x="7538125" y="3076574"/>
                  </a:lnTo>
                  <a:lnTo>
                    <a:pt x="7543942" y="3076574"/>
                  </a:lnTo>
                  <a:lnTo>
                    <a:pt x="7549758" y="3095624"/>
                  </a:lnTo>
                  <a:lnTo>
                    <a:pt x="7555575" y="3067049"/>
                  </a:lnTo>
                  <a:lnTo>
                    <a:pt x="7561391" y="3076574"/>
                  </a:lnTo>
                  <a:lnTo>
                    <a:pt x="7567208" y="3067049"/>
                  </a:lnTo>
                  <a:lnTo>
                    <a:pt x="7573024" y="3114674"/>
                  </a:lnTo>
                  <a:lnTo>
                    <a:pt x="7578841" y="3067049"/>
                  </a:lnTo>
                  <a:lnTo>
                    <a:pt x="7584657" y="3124199"/>
                  </a:lnTo>
                  <a:lnTo>
                    <a:pt x="7590473" y="3076574"/>
                  </a:lnTo>
                  <a:lnTo>
                    <a:pt x="7596290" y="3076574"/>
                  </a:lnTo>
                  <a:lnTo>
                    <a:pt x="7602106" y="3086099"/>
                  </a:lnTo>
                  <a:lnTo>
                    <a:pt x="7607923" y="3086099"/>
                  </a:lnTo>
                  <a:lnTo>
                    <a:pt x="7613739" y="3067049"/>
                  </a:lnTo>
                  <a:lnTo>
                    <a:pt x="7619556" y="3076574"/>
                  </a:lnTo>
                  <a:lnTo>
                    <a:pt x="7625372" y="3076574"/>
                  </a:lnTo>
                  <a:lnTo>
                    <a:pt x="7631189" y="3028949"/>
                  </a:lnTo>
                  <a:lnTo>
                    <a:pt x="7637005" y="3047999"/>
                  </a:lnTo>
                  <a:lnTo>
                    <a:pt x="7642822" y="3057524"/>
                  </a:lnTo>
                  <a:lnTo>
                    <a:pt x="7648638" y="3038474"/>
                  </a:lnTo>
                  <a:lnTo>
                    <a:pt x="7654455" y="3095624"/>
                  </a:lnTo>
                  <a:lnTo>
                    <a:pt x="7660271" y="3028949"/>
                  </a:lnTo>
                  <a:lnTo>
                    <a:pt x="7666087" y="3047999"/>
                  </a:lnTo>
                  <a:lnTo>
                    <a:pt x="7671904" y="3057524"/>
                  </a:lnTo>
                  <a:lnTo>
                    <a:pt x="7677720" y="3038474"/>
                  </a:lnTo>
                  <a:lnTo>
                    <a:pt x="7683537" y="3000374"/>
                  </a:lnTo>
                  <a:lnTo>
                    <a:pt x="7689353" y="3009899"/>
                  </a:lnTo>
                  <a:lnTo>
                    <a:pt x="7695170" y="2981324"/>
                  </a:lnTo>
                  <a:lnTo>
                    <a:pt x="7700986" y="2962274"/>
                  </a:lnTo>
                  <a:lnTo>
                    <a:pt x="7706803" y="3019424"/>
                  </a:lnTo>
                  <a:lnTo>
                    <a:pt x="7712619" y="3028949"/>
                  </a:lnTo>
                  <a:lnTo>
                    <a:pt x="7718436" y="3038474"/>
                  </a:lnTo>
                  <a:lnTo>
                    <a:pt x="7724252" y="3038474"/>
                  </a:lnTo>
                  <a:lnTo>
                    <a:pt x="7730068" y="3019424"/>
                  </a:lnTo>
                  <a:lnTo>
                    <a:pt x="7735885" y="3047999"/>
                  </a:lnTo>
                  <a:lnTo>
                    <a:pt x="7741701" y="3028949"/>
                  </a:lnTo>
                  <a:lnTo>
                    <a:pt x="7747518" y="3019424"/>
                  </a:lnTo>
                  <a:lnTo>
                    <a:pt x="7753334" y="3047999"/>
                  </a:lnTo>
                  <a:lnTo>
                    <a:pt x="7759151" y="2990849"/>
                  </a:lnTo>
                  <a:lnTo>
                    <a:pt x="7764967" y="2981324"/>
                  </a:lnTo>
                  <a:lnTo>
                    <a:pt x="7770784" y="2943224"/>
                  </a:lnTo>
                  <a:lnTo>
                    <a:pt x="7776600" y="2943224"/>
                  </a:lnTo>
                  <a:lnTo>
                    <a:pt x="7782417" y="2895599"/>
                  </a:lnTo>
                  <a:lnTo>
                    <a:pt x="7788233" y="2867024"/>
                  </a:lnTo>
                  <a:lnTo>
                    <a:pt x="7794049" y="2886074"/>
                  </a:lnTo>
                  <a:lnTo>
                    <a:pt x="7799865" y="2857499"/>
                  </a:lnTo>
                  <a:lnTo>
                    <a:pt x="7805682" y="2857499"/>
                  </a:lnTo>
                  <a:lnTo>
                    <a:pt x="7811499" y="2790824"/>
                  </a:lnTo>
                  <a:lnTo>
                    <a:pt x="7817315" y="2752724"/>
                  </a:lnTo>
                  <a:lnTo>
                    <a:pt x="7823132" y="2819399"/>
                  </a:lnTo>
                  <a:lnTo>
                    <a:pt x="7828948" y="2809874"/>
                  </a:lnTo>
                  <a:lnTo>
                    <a:pt x="7834765" y="2819399"/>
                  </a:lnTo>
                  <a:lnTo>
                    <a:pt x="7840581" y="2743199"/>
                  </a:lnTo>
                  <a:lnTo>
                    <a:pt x="7846398" y="2705099"/>
                  </a:lnTo>
                  <a:lnTo>
                    <a:pt x="7852214" y="2771774"/>
                  </a:lnTo>
                  <a:lnTo>
                    <a:pt x="7858030" y="2752724"/>
                  </a:lnTo>
                  <a:lnTo>
                    <a:pt x="7863847" y="2800349"/>
                  </a:lnTo>
                  <a:lnTo>
                    <a:pt x="7869663" y="2781299"/>
                  </a:lnTo>
                  <a:lnTo>
                    <a:pt x="7875480" y="2733674"/>
                  </a:lnTo>
                  <a:lnTo>
                    <a:pt x="7881296" y="2762249"/>
                  </a:lnTo>
                  <a:lnTo>
                    <a:pt x="7887112" y="2733674"/>
                  </a:lnTo>
                  <a:lnTo>
                    <a:pt x="7892929" y="2762249"/>
                  </a:lnTo>
                  <a:lnTo>
                    <a:pt x="7898746" y="2743199"/>
                  </a:lnTo>
                  <a:lnTo>
                    <a:pt x="7904562" y="2686049"/>
                  </a:lnTo>
                  <a:lnTo>
                    <a:pt x="7910379" y="2657474"/>
                  </a:lnTo>
                  <a:lnTo>
                    <a:pt x="7916195" y="2619374"/>
                  </a:lnTo>
                  <a:lnTo>
                    <a:pt x="7922012" y="2571749"/>
                  </a:lnTo>
                  <a:lnTo>
                    <a:pt x="7927827" y="2647949"/>
                  </a:lnTo>
                  <a:lnTo>
                    <a:pt x="7933644" y="2581274"/>
                  </a:lnTo>
                  <a:lnTo>
                    <a:pt x="7939460" y="2600324"/>
                  </a:lnTo>
                  <a:lnTo>
                    <a:pt x="7945277" y="2628899"/>
                  </a:lnTo>
                  <a:lnTo>
                    <a:pt x="7951094" y="2609849"/>
                  </a:lnTo>
                  <a:lnTo>
                    <a:pt x="7956910" y="2609849"/>
                  </a:lnTo>
                  <a:lnTo>
                    <a:pt x="7962727" y="2628899"/>
                  </a:lnTo>
                  <a:lnTo>
                    <a:pt x="7968543" y="2609849"/>
                  </a:lnTo>
                  <a:lnTo>
                    <a:pt x="7974359" y="2619374"/>
                  </a:lnTo>
                  <a:lnTo>
                    <a:pt x="7980176" y="2619374"/>
                  </a:lnTo>
                  <a:lnTo>
                    <a:pt x="7985993" y="2619374"/>
                  </a:lnTo>
                  <a:lnTo>
                    <a:pt x="7991809" y="2638424"/>
                  </a:lnTo>
                  <a:lnTo>
                    <a:pt x="7997625" y="2600324"/>
                  </a:lnTo>
                  <a:lnTo>
                    <a:pt x="8003441" y="2638424"/>
                  </a:lnTo>
                  <a:lnTo>
                    <a:pt x="8009258" y="2628899"/>
                  </a:lnTo>
                  <a:lnTo>
                    <a:pt x="8015074" y="2619374"/>
                  </a:lnTo>
                  <a:lnTo>
                    <a:pt x="8020891" y="2619374"/>
                  </a:lnTo>
                  <a:lnTo>
                    <a:pt x="8026707" y="2600324"/>
                  </a:lnTo>
                  <a:lnTo>
                    <a:pt x="8032524" y="2590799"/>
                  </a:lnTo>
                  <a:lnTo>
                    <a:pt x="8038341" y="2552699"/>
                  </a:lnTo>
                  <a:lnTo>
                    <a:pt x="8044157" y="2562224"/>
                  </a:lnTo>
                  <a:lnTo>
                    <a:pt x="8049973" y="2590799"/>
                  </a:lnTo>
                  <a:lnTo>
                    <a:pt x="8055790" y="2552699"/>
                  </a:lnTo>
                  <a:lnTo>
                    <a:pt x="8061606" y="2533649"/>
                  </a:lnTo>
                  <a:lnTo>
                    <a:pt x="8067422" y="2562224"/>
                  </a:lnTo>
                  <a:lnTo>
                    <a:pt x="8073239" y="2552699"/>
                  </a:lnTo>
                  <a:lnTo>
                    <a:pt x="8079055" y="2543174"/>
                  </a:lnTo>
                  <a:lnTo>
                    <a:pt x="8084872" y="2476499"/>
                  </a:lnTo>
                  <a:lnTo>
                    <a:pt x="8090688" y="2543174"/>
                  </a:lnTo>
                  <a:lnTo>
                    <a:pt x="8096505" y="2590799"/>
                  </a:lnTo>
                  <a:lnTo>
                    <a:pt x="8102321" y="2552699"/>
                  </a:lnTo>
                  <a:lnTo>
                    <a:pt x="8108138" y="2562224"/>
                  </a:lnTo>
                  <a:lnTo>
                    <a:pt x="8113954" y="2533649"/>
                  </a:lnTo>
                  <a:lnTo>
                    <a:pt x="8119771" y="2552699"/>
                  </a:lnTo>
                  <a:lnTo>
                    <a:pt x="8125588" y="2552699"/>
                  </a:lnTo>
                  <a:lnTo>
                    <a:pt x="8131403" y="2552699"/>
                  </a:lnTo>
                  <a:lnTo>
                    <a:pt x="8137220" y="2552699"/>
                  </a:lnTo>
                  <a:lnTo>
                    <a:pt x="8143036" y="2524124"/>
                  </a:lnTo>
                  <a:lnTo>
                    <a:pt x="8148853" y="2562224"/>
                  </a:lnTo>
                  <a:lnTo>
                    <a:pt x="8154669" y="2505074"/>
                  </a:lnTo>
                  <a:lnTo>
                    <a:pt x="8160486" y="2495549"/>
                  </a:lnTo>
                  <a:lnTo>
                    <a:pt x="8166302" y="2562224"/>
                  </a:lnTo>
                  <a:lnTo>
                    <a:pt x="8172119" y="2552699"/>
                  </a:lnTo>
                  <a:lnTo>
                    <a:pt x="8177935" y="2581274"/>
                  </a:lnTo>
                  <a:lnTo>
                    <a:pt x="8183752" y="2562224"/>
                  </a:lnTo>
                  <a:lnTo>
                    <a:pt x="8189568" y="2552699"/>
                  </a:lnTo>
                  <a:lnTo>
                    <a:pt x="8195385" y="2562224"/>
                  </a:lnTo>
                  <a:lnTo>
                    <a:pt x="8201201" y="2571749"/>
                  </a:lnTo>
                  <a:lnTo>
                    <a:pt x="8207017" y="2600324"/>
                  </a:lnTo>
                  <a:lnTo>
                    <a:pt x="8212834" y="2562224"/>
                  </a:lnTo>
                  <a:lnTo>
                    <a:pt x="8218650" y="2514599"/>
                  </a:lnTo>
                  <a:lnTo>
                    <a:pt x="8224467" y="2476499"/>
                  </a:lnTo>
                  <a:lnTo>
                    <a:pt x="8230283" y="2524124"/>
                  </a:lnTo>
                  <a:lnTo>
                    <a:pt x="8236100" y="2562224"/>
                  </a:lnTo>
                  <a:lnTo>
                    <a:pt x="8241916" y="2552699"/>
                  </a:lnTo>
                  <a:lnTo>
                    <a:pt x="8247733" y="2438399"/>
                  </a:lnTo>
                  <a:lnTo>
                    <a:pt x="8253549" y="2476499"/>
                  </a:lnTo>
                  <a:lnTo>
                    <a:pt x="8259366" y="2486024"/>
                  </a:lnTo>
                  <a:lnTo>
                    <a:pt x="8265182" y="2476499"/>
                  </a:lnTo>
                  <a:lnTo>
                    <a:pt x="8270998" y="2428874"/>
                  </a:lnTo>
                  <a:lnTo>
                    <a:pt x="8276815" y="2400299"/>
                  </a:lnTo>
                  <a:lnTo>
                    <a:pt x="8282631" y="2428874"/>
                  </a:lnTo>
                  <a:lnTo>
                    <a:pt x="8288448" y="2438399"/>
                  </a:lnTo>
                  <a:lnTo>
                    <a:pt x="8294264" y="2466974"/>
                  </a:lnTo>
                  <a:lnTo>
                    <a:pt x="8300081" y="2428874"/>
                  </a:lnTo>
                  <a:lnTo>
                    <a:pt x="8305897" y="2409824"/>
                  </a:lnTo>
                  <a:lnTo>
                    <a:pt x="8311714" y="2409824"/>
                  </a:lnTo>
                  <a:lnTo>
                    <a:pt x="8317530" y="2381249"/>
                  </a:lnTo>
                  <a:lnTo>
                    <a:pt x="8323347" y="2457449"/>
                  </a:lnTo>
                  <a:lnTo>
                    <a:pt x="8329163" y="2362199"/>
                  </a:lnTo>
                  <a:lnTo>
                    <a:pt x="8334979" y="2390774"/>
                  </a:lnTo>
                  <a:lnTo>
                    <a:pt x="8340796" y="2381249"/>
                  </a:lnTo>
                  <a:lnTo>
                    <a:pt x="8346612" y="2419349"/>
                  </a:lnTo>
                  <a:lnTo>
                    <a:pt x="8352429" y="2390774"/>
                  </a:lnTo>
                  <a:lnTo>
                    <a:pt x="8358245" y="2371724"/>
                  </a:lnTo>
                  <a:lnTo>
                    <a:pt x="8364062" y="2371724"/>
                  </a:lnTo>
                  <a:lnTo>
                    <a:pt x="8369878" y="2400299"/>
                  </a:lnTo>
                  <a:lnTo>
                    <a:pt x="8375695" y="2428874"/>
                  </a:lnTo>
                  <a:lnTo>
                    <a:pt x="8381511" y="2381249"/>
                  </a:lnTo>
                  <a:lnTo>
                    <a:pt x="8387328" y="2457449"/>
                  </a:lnTo>
                  <a:lnTo>
                    <a:pt x="8393144" y="2419349"/>
                  </a:lnTo>
                  <a:lnTo>
                    <a:pt x="8398961" y="2400299"/>
                  </a:lnTo>
                  <a:lnTo>
                    <a:pt x="8404777" y="2447924"/>
                  </a:lnTo>
                  <a:lnTo>
                    <a:pt x="8410593" y="2428874"/>
                  </a:lnTo>
                  <a:lnTo>
                    <a:pt x="8416410" y="2409824"/>
                  </a:lnTo>
                  <a:lnTo>
                    <a:pt x="8422226" y="2409824"/>
                  </a:lnTo>
                  <a:lnTo>
                    <a:pt x="8428043" y="2447924"/>
                  </a:lnTo>
                  <a:lnTo>
                    <a:pt x="8433859" y="2495549"/>
                  </a:lnTo>
                  <a:lnTo>
                    <a:pt x="8439676" y="2390774"/>
                  </a:lnTo>
                  <a:lnTo>
                    <a:pt x="8445492" y="2428874"/>
                  </a:lnTo>
                  <a:lnTo>
                    <a:pt x="8451309" y="2457449"/>
                  </a:lnTo>
                  <a:lnTo>
                    <a:pt x="8457125" y="2400299"/>
                  </a:lnTo>
                  <a:lnTo>
                    <a:pt x="8462942" y="2428874"/>
                  </a:lnTo>
                  <a:lnTo>
                    <a:pt x="8468758" y="2419349"/>
                  </a:lnTo>
                  <a:lnTo>
                    <a:pt x="8474574" y="2390774"/>
                  </a:lnTo>
                  <a:lnTo>
                    <a:pt x="8480391" y="2381249"/>
                  </a:lnTo>
                  <a:lnTo>
                    <a:pt x="8486207" y="2419349"/>
                  </a:lnTo>
                  <a:lnTo>
                    <a:pt x="8492024" y="2352674"/>
                  </a:lnTo>
                  <a:lnTo>
                    <a:pt x="8497840" y="2457449"/>
                  </a:lnTo>
                  <a:lnTo>
                    <a:pt x="8503657" y="2400299"/>
                  </a:lnTo>
                  <a:lnTo>
                    <a:pt x="8509473" y="2428874"/>
                  </a:lnTo>
                  <a:lnTo>
                    <a:pt x="8515290" y="2447924"/>
                  </a:lnTo>
                  <a:lnTo>
                    <a:pt x="8521106" y="2400299"/>
                  </a:lnTo>
                  <a:lnTo>
                    <a:pt x="8526923" y="2409824"/>
                  </a:lnTo>
                  <a:lnTo>
                    <a:pt x="8532739" y="2447924"/>
                  </a:lnTo>
                  <a:lnTo>
                    <a:pt x="8538555" y="2476499"/>
                  </a:lnTo>
                  <a:lnTo>
                    <a:pt x="8544372" y="2381249"/>
                  </a:lnTo>
                  <a:lnTo>
                    <a:pt x="8550188" y="2428874"/>
                  </a:lnTo>
                  <a:lnTo>
                    <a:pt x="8556005" y="2419349"/>
                  </a:lnTo>
                  <a:lnTo>
                    <a:pt x="8561821" y="2476499"/>
                  </a:lnTo>
                  <a:lnTo>
                    <a:pt x="8567638" y="2409824"/>
                  </a:lnTo>
                  <a:lnTo>
                    <a:pt x="8573454" y="2438399"/>
                  </a:lnTo>
                  <a:lnTo>
                    <a:pt x="8579271" y="2390774"/>
                  </a:lnTo>
                  <a:lnTo>
                    <a:pt x="8585087" y="2428874"/>
                  </a:lnTo>
                  <a:lnTo>
                    <a:pt x="8590904" y="2419349"/>
                  </a:lnTo>
                  <a:lnTo>
                    <a:pt x="8596720" y="2409824"/>
                  </a:lnTo>
                  <a:lnTo>
                    <a:pt x="8602537" y="2390774"/>
                  </a:lnTo>
                  <a:lnTo>
                    <a:pt x="8608353" y="2409824"/>
                  </a:lnTo>
                  <a:lnTo>
                    <a:pt x="8614169" y="2371724"/>
                  </a:lnTo>
                  <a:lnTo>
                    <a:pt x="8619986" y="2371724"/>
                  </a:lnTo>
                  <a:lnTo>
                    <a:pt x="8625802" y="2381249"/>
                  </a:lnTo>
                  <a:lnTo>
                    <a:pt x="8631619" y="2400299"/>
                  </a:lnTo>
                  <a:lnTo>
                    <a:pt x="8637435" y="2305049"/>
                  </a:lnTo>
                  <a:lnTo>
                    <a:pt x="8643252" y="2381249"/>
                  </a:lnTo>
                  <a:lnTo>
                    <a:pt x="8649068" y="2352674"/>
                  </a:lnTo>
                  <a:lnTo>
                    <a:pt x="8654885" y="2371724"/>
                  </a:lnTo>
                  <a:lnTo>
                    <a:pt x="8660701" y="2352674"/>
                  </a:lnTo>
                  <a:lnTo>
                    <a:pt x="8666518" y="2314574"/>
                  </a:lnTo>
                  <a:lnTo>
                    <a:pt x="8672334" y="2295524"/>
                  </a:lnTo>
                  <a:lnTo>
                    <a:pt x="8678150" y="2314574"/>
                  </a:lnTo>
                  <a:lnTo>
                    <a:pt x="8683967" y="2352674"/>
                  </a:lnTo>
                  <a:lnTo>
                    <a:pt x="8689783" y="2276474"/>
                  </a:lnTo>
                  <a:lnTo>
                    <a:pt x="8695600" y="2314574"/>
                  </a:lnTo>
                  <a:lnTo>
                    <a:pt x="8701416" y="2343149"/>
                  </a:lnTo>
                  <a:lnTo>
                    <a:pt x="8707233" y="2324099"/>
                  </a:lnTo>
                  <a:lnTo>
                    <a:pt x="8713049" y="2324099"/>
                  </a:lnTo>
                  <a:lnTo>
                    <a:pt x="8718866" y="2305049"/>
                  </a:lnTo>
                  <a:lnTo>
                    <a:pt x="8724682" y="2324099"/>
                  </a:lnTo>
                  <a:lnTo>
                    <a:pt x="8730499" y="2362199"/>
                  </a:lnTo>
                  <a:lnTo>
                    <a:pt x="8736315" y="2352674"/>
                  </a:lnTo>
                  <a:lnTo>
                    <a:pt x="8742131" y="2314574"/>
                  </a:lnTo>
                  <a:lnTo>
                    <a:pt x="8747948" y="2266949"/>
                  </a:lnTo>
                  <a:lnTo>
                    <a:pt x="8753764" y="2285999"/>
                  </a:lnTo>
                  <a:lnTo>
                    <a:pt x="8759581" y="2285999"/>
                  </a:lnTo>
                  <a:lnTo>
                    <a:pt x="8765397" y="2285999"/>
                  </a:lnTo>
                  <a:lnTo>
                    <a:pt x="8771214" y="2285999"/>
                  </a:lnTo>
                  <a:lnTo>
                    <a:pt x="8777030" y="2276474"/>
                  </a:lnTo>
                  <a:lnTo>
                    <a:pt x="8782847" y="2257424"/>
                  </a:lnTo>
                  <a:lnTo>
                    <a:pt x="8788663" y="2257424"/>
                  </a:lnTo>
                  <a:lnTo>
                    <a:pt x="8794480" y="2257424"/>
                  </a:lnTo>
                  <a:lnTo>
                    <a:pt x="8800296" y="2238374"/>
                  </a:lnTo>
                  <a:lnTo>
                    <a:pt x="8806113" y="2200274"/>
                  </a:lnTo>
                  <a:lnTo>
                    <a:pt x="8811929" y="2257424"/>
                  </a:lnTo>
                  <a:lnTo>
                    <a:pt x="8817745" y="2238374"/>
                  </a:lnTo>
                  <a:lnTo>
                    <a:pt x="8823562" y="2295524"/>
                  </a:lnTo>
                  <a:lnTo>
                    <a:pt x="8829378" y="2305049"/>
                  </a:lnTo>
                  <a:lnTo>
                    <a:pt x="8835195" y="2200274"/>
                  </a:lnTo>
                  <a:lnTo>
                    <a:pt x="8841011" y="2219324"/>
                  </a:lnTo>
                  <a:lnTo>
                    <a:pt x="8846828" y="2285999"/>
                  </a:lnTo>
                  <a:lnTo>
                    <a:pt x="8852644" y="2162174"/>
                  </a:lnTo>
                  <a:lnTo>
                    <a:pt x="8858461" y="2200274"/>
                  </a:lnTo>
                  <a:lnTo>
                    <a:pt x="8864277" y="2257424"/>
                  </a:lnTo>
                  <a:lnTo>
                    <a:pt x="8870094" y="2228849"/>
                  </a:lnTo>
                  <a:lnTo>
                    <a:pt x="8875910" y="2219324"/>
                  </a:lnTo>
                  <a:lnTo>
                    <a:pt x="8881726" y="2181224"/>
                  </a:lnTo>
                  <a:lnTo>
                    <a:pt x="8887543" y="2162174"/>
                  </a:lnTo>
                  <a:lnTo>
                    <a:pt x="8893359" y="2162174"/>
                  </a:lnTo>
                  <a:lnTo>
                    <a:pt x="8899176" y="2162174"/>
                  </a:lnTo>
                  <a:lnTo>
                    <a:pt x="8904992" y="2200274"/>
                  </a:lnTo>
                  <a:lnTo>
                    <a:pt x="8910809" y="2190749"/>
                  </a:lnTo>
                  <a:lnTo>
                    <a:pt x="8916625" y="2219324"/>
                  </a:lnTo>
                  <a:lnTo>
                    <a:pt x="8922442" y="2209799"/>
                  </a:lnTo>
                  <a:lnTo>
                    <a:pt x="8928258" y="2305049"/>
                  </a:lnTo>
                  <a:lnTo>
                    <a:pt x="8934075" y="2181224"/>
                  </a:lnTo>
                  <a:lnTo>
                    <a:pt x="8939891" y="2066924"/>
                  </a:lnTo>
                  <a:lnTo>
                    <a:pt x="8945707" y="2124074"/>
                  </a:lnTo>
                  <a:lnTo>
                    <a:pt x="8951524" y="2133599"/>
                  </a:lnTo>
                  <a:lnTo>
                    <a:pt x="8957340" y="2047874"/>
                  </a:lnTo>
                  <a:lnTo>
                    <a:pt x="8963157" y="2105024"/>
                  </a:lnTo>
                  <a:lnTo>
                    <a:pt x="8968973" y="2057399"/>
                  </a:lnTo>
                  <a:lnTo>
                    <a:pt x="8974790" y="2019299"/>
                  </a:lnTo>
                  <a:lnTo>
                    <a:pt x="8980606" y="2047874"/>
                  </a:lnTo>
                  <a:lnTo>
                    <a:pt x="8986423" y="2047874"/>
                  </a:lnTo>
                  <a:lnTo>
                    <a:pt x="8992239" y="2028824"/>
                  </a:lnTo>
                  <a:lnTo>
                    <a:pt x="8998056" y="2028824"/>
                  </a:lnTo>
                  <a:lnTo>
                    <a:pt x="9003872" y="2009774"/>
                  </a:lnTo>
                  <a:lnTo>
                    <a:pt x="9009689" y="2085974"/>
                  </a:lnTo>
                  <a:lnTo>
                    <a:pt x="9015505" y="2038349"/>
                  </a:lnTo>
                  <a:lnTo>
                    <a:pt x="9021321" y="2076449"/>
                  </a:lnTo>
                  <a:lnTo>
                    <a:pt x="9027138" y="2085974"/>
                  </a:lnTo>
                  <a:lnTo>
                    <a:pt x="9032954" y="2085974"/>
                  </a:lnTo>
                  <a:lnTo>
                    <a:pt x="9038771" y="2085974"/>
                  </a:lnTo>
                  <a:lnTo>
                    <a:pt x="9044587" y="2076449"/>
                  </a:lnTo>
                  <a:lnTo>
                    <a:pt x="9050404" y="2076449"/>
                  </a:lnTo>
                  <a:lnTo>
                    <a:pt x="9056220" y="2085974"/>
                  </a:lnTo>
                  <a:lnTo>
                    <a:pt x="9062037" y="2085974"/>
                  </a:lnTo>
                  <a:lnTo>
                    <a:pt x="9067853" y="2047874"/>
                  </a:lnTo>
                  <a:lnTo>
                    <a:pt x="9073670" y="2076449"/>
                  </a:lnTo>
                  <a:lnTo>
                    <a:pt x="9079486" y="2066924"/>
                  </a:lnTo>
                  <a:lnTo>
                    <a:pt x="9085302" y="2057399"/>
                  </a:lnTo>
                  <a:lnTo>
                    <a:pt x="9091119" y="2047874"/>
                  </a:lnTo>
                  <a:lnTo>
                    <a:pt x="9096935" y="2076449"/>
                  </a:lnTo>
                  <a:lnTo>
                    <a:pt x="9102752" y="2066924"/>
                  </a:lnTo>
                  <a:lnTo>
                    <a:pt x="9108568" y="2095499"/>
                  </a:lnTo>
                  <a:lnTo>
                    <a:pt x="9114385" y="2095499"/>
                  </a:lnTo>
                  <a:lnTo>
                    <a:pt x="9120201" y="2085974"/>
                  </a:lnTo>
                  <a:lnTo>
                    <a:pt x="9126018" y="2085974"/>
                  </a:lnTo>
                  <a:lnTo>
                    <a:pt x="9131834" y="2095499"/>
                  </a:lnTo>
                  <a:lnTo>
                    <a:pt x="9137651" y="2105024"/>
                  </a:lnTo>
                  <a:lnTo>
                    <a:pt x="9143467" y="2133599"/>
                  </a:lnTo>
                  <a:lnTo>
                    <a:pt x="9149283" y="2133599"/>
                  </a:lnTo>
                  <a:lnTo>
                    <a:pt x="9155100" y="2076449"/>
                  </a:lnTo>
                  <a:lnTo>
                    <a:pt x="9160916" y="2095499"/>
                  </a:lnTo>
                  <a:lnTo>
                    <a:pt x="9166733" y="2095499"/>
                  </a:lnTo>
                  <a:lnTo>
                    <a:pt x="9172549" y="2114549"/>
                  </a:lnTo>
                  <a:lnTo>
                    <a:pt x="9178366" y="2152649"/>
                  </a:lnTo>
                  <a:lnTo>
                    <a:pt x="9184182" y="2143124"/>
                  </a:lnTo>
                  <a:lnTo>
                    <a:pt x="9189999" y="2133599"/>
                  </a:lnTo>
                  <a:lnTo>
                    <a:pt x="9195815" y="2152649"/>
                  </a:lnTo>
                  <a:lnTo>
                    <a:pt x="9201632" y="2124074"/>
                  </a:lnTo>
                  <a:lnTo>
                    <a:pt x="9207448" y="2133599"/>
                  </a:lnTo>
                  <a:lnTo>
                    <a:pt x="9213264" y="2124074"/>
                  </a:lnTo>
                  <a:lnTo>
                    <a:pt x="9219081" y="2162174"/>
                  </a:lnTo>
                  <a:lnTo>
                    <a:pt x="9224897" y="2152649"/>
                  </a:lnTo>
                  <a:lnTo>
                    <a:pt x="9230714" y="2152649"/>
                  </a:lnTo>
                  <a:lnTo>
                    <a:pt x="9236530" y="2133599"/>
                  </a:lnTo>
                  <a:lnTo>
                    <a:pt x="9242347" y="2152649"/>
                  </a:lnTo>
                  <a:lnTo>
                    <a:pt x="9248163" y="2143124"/>
                  </a:lnTo>
                  <a:lnTo>
                    <a:pt x="9253980" y="2143124"/>
                  </a:lnTo>
                  <a:lnTo>
                    <a:pt x="9259796" y="2143124"/>
                  </a:lnTo>
                  <a:lnTo>
                    <a:pt x="9265613" y="2162174"/>
                  </a:lnTo>
                  <a:lnTo>
                    <a:pt x="9271429" y="2133599"/>
                  </a:lnTo>
                  <a:lnTo>
                    <a:pt x="9277246" y="2105024"/>
                  </a:lnTo>
                  <a:lnTo>
                    <a:pt x="9283062" y="2114549"/>
                  </a:lnTo>
                  <a:lnTo>
                    <a:pt x="9288878" y="2171699"/>
                  </a:lnTo>
                  <a:lnTo>
                    <a:pt x="9294694" y="2171699"/>
                  </a:lnTo>
                  <a:lnTo>
                    <a:pt x="9300511" y="2105024"/>
                  </a:lnTo>
                  <a:lnTo>
                    <a:pt x="9306328" y="2114549"/>
                  </a:lnTo>
                  <a:lnTo>
                    <a:pt x="9312144" y="2152649"/>
                  </a:lnTo>
                  <a:lnTo>
                    <a:pt x="9317961" y="2133599"/>
                  </a:lnTo>
                  <a:lnTo>
                    <a:pt x="9323777" y="2124074"/>
                  </a:lnTo>
                  <a:lnTo>
                    <a:pt x="9329594" y="2105024"/>
                  </a:lnTo>
                  <a:lnTo>
                    <a:pt x="9335410" y="2105024"/>
                  </a:lnTo>
                  <a:lnTo>
                    <a:pt x="9341227" y="2076449"/>
                  </a:lnTo>
                  <a:lnTo>
                    <a:pt x="9347043" y="2057399"/>
                  </a:lnTo>
                  <a:lnTo>
                    <a:pt x="9352859" y="2133599"/>
                  </a:lnTo>
                  <a:lnTo>
                    <a:pt x="9358676" y="2076449"/>
                  </a:lnTo>
                  <a:lnTo>
                    <a:pt x="9364492" y="2066924"/>
                  </a:lnTo>
                  <a:lnTo>
                    <a:pt x="9370309" y="2047874"/>
                  </a:lnTo>
                  <a:lnTo>
                    <a:pt x="9376125" y="2076449"/>
                  </a:lnTo>
                  <a:lnTo>
                    <a:pt x="9381941" y="2076449"/>
                  </a:lnTo>
                  <a:lnTo>
                    <a:pt x="9387758" y="2047874"/>
                  </a:lnTo>
                  <a:lnTo>
                    <a:pt x="9393575" y="2019299"/>
                  </a:lnTo>
                  <a:lnTo>
                    <a:pt x="9399391" y="2028824"/>
                  </a:lnTo>
                  <a:lnTo>
                    <a:pt x="9405208" y="2019299"/>
                  </a:lnTo>
                  <a:lnTo>
                    <a:pt x="9411024" y="2000249"/>
                  </a:lnTo>
                  <a:lnTo>
                    <a:pt x="9416840" y="1990724"/>
                  </a:lnTo>
                  <a:lnTo>
                    <a:pt x="9422656" y="2019299"/>
                  </a:lnTo>
                  <a:lnTo>
                    <a:pt x="9428473" y="2028824"/>
                  </a:lnTo>
                  <a:lnTo>
                    <a:pt x="9434289" y="2000249"/>
                  </a:lnTo>
                  <a:lnTo>
                    <a:pt x="9440106" y="1990724"/>
                  </a:lnTo>
                  <a:lnTo>
                    <a:pt x="9445923" y="1981199"/>
                  </a:lnTo>
                  <a:lnTo>
                    <a:pt x="9451739" y="1990724"/>
                  </a:lnTo>
                  <a:lnTo>
                    <a:pt x="9457556" y="1990724"/>
                  </a:lnTo>
                  <a:lnTo>
                    <a:pt x="9463372" y="1952624"/>
                  </a:lnTo>
                  <a:lnTo>
                    <a:pt x="9469188" y="1943099"/>
                  </a:lnTo>
                  <a:lnTo>
                    <a:pt x="9475005" y="1990724"/>
                  </a:lnTo>
                  <a:lnTo>
                    <a:pt x="9480822" y="1971674"/>
                  </a:lnTo>
                  <a:lnTo>
                    <a:pt x="9486637" y="1971674"/>
                  </a:lnTo>
                  <a:lnTo>
                    <a:pt x="9492454" y="1952624"/>
                  </a:lnTo>
                  <a:lnTo>
                    <a:pt x="9498270" y="1962149"/>
                  </a:lnTo>
                  <a:lnTo>
                    <a:pt x="9504087" y="1971674"/>
                  </a:lnTo>
                  <a:lnTo>
                    <a:pt x="9509903" y="1933574"/>
                  </a:lnTo>
                  <a:lnTo>
                    <a:pt x="9515720" y="1952624"/>
                  </a:lnTo>
                  <a:lnTo>
                    <a:pt x="9521536" y="1933574"/>
                  </a:lnTo>
                  <a:lnTo>
                    <a:pt x="9527353" y="1952624"/>
                  </a:lnTo>
                  <a:lnTo>
                    <a:pt x="9533170" y="1943099"/>
                  </a:lnTo>
                  <a:lnTo>
                    <a:pt x="9538986" y="1895474"/>
                  </a:lnTo>
                  <a:lnTo>
                    <a:pt x="9544802" y="1962149"/>
                  </a:lnTo>
                  <a:lnTo>
                    <a:pt x="9550619" y="1914524"/>
                  </a:lnTo>
                  <a:lnTo>
                    <a:pt x="9556435" y="1914524"/>
                  </a:lnTo>
                  <a:lnTo>
                    <a:pt x="9562251" y="1924049"/>
                  </a:lnTo>
                  <a:lnTo>
                    <a:pt x="9568068" y="1924049"/>
                  </a:lnTo>
                  <a:lnTo>
                    <a:pt x="9573884" y="1924049"/>
                  </a:lnTo>
                  <a:lnTo>
                    <a:pt x="9579701" y="1904999"/>
                  </a:lnTo>
                  <a:lnTo>
                    <a:pt x="9585517" y="1924049"/>
                  </a:lnTo>
                  <a:lnTo>
                    <a:pt x="9591334" y="1914524"/>
                  </a:lnTo>
                  <a:lnTo>
                    <a:pt x="9597150" y="1914524"/>
                  </a:lnTo>
                  <a:lnTo>
                    <a:pt x="9602967" y="1914524"/>
                  </a:lnTo>
                  <a:lnTo>
                    <a:pt x="9608783" y="1904999"/>
                  </a:lnTo>
                  <a:lnTo>
                    <a:pt x="9614600" y="1904999"/>
                  </a:lnTo>
                  <a:lnTo>
                    <a:pt x="9620416" y="1914524"/>
                  </a:lnTo>
                  <a:lnTo>
                    <a:pt x="9626232" y="1876424"/>
                  </a:lnTo>
                  <a:lnTo>
                    <a:pt x="9632049" y="1904999"/>
                  </a:lnTo>
                  <a:lnTo>
                    <a:pt x="9637865" y="1876424"/>
                  </a:lnTo>
                  <a:lnTo>
                    <a:pt x="9643682" y="1866899"/>
                  </a:lnTo>
                  <a:lnTo>
                    <a:pt x="9649498" y="1857374"/>
                  </a:lnTo>
                  <a:lnTo>
                    <a:pt x="9655315" y="1914524"/>
                  </a:lnTo>
                  <a:lnTo>
                    <a:pt x="9661131" y="1924049"/>
                  </a:lnTo>
                  <a:lnTo>
                    <a:pt x="9666948" y="1895474"/>
                  </a:lnTo>
                  <a:lnTo>
                    <a:pt x="9672764" y="1885949"/>
                  </a:lnTo>
                  <a:lnTo>
                    <a:pt x="9678581" y="1924049"/>
                  </a:lnTo>
                  <a:lnTo>
                    <a:pt x="9684397" y="1924049"/>
                  </a:lnTo>
                  <a:lnTo>
                    <a:pt x="9690213" y="1924049"/>
                  </a:lnTo>
                  <a:lnTo>
                    <a:pt x="9696030" y="1904999"/>
                  </a:lnTo>
                  <a:lnTo>
                    <a:pt x="9701846" y="1933574"/>
                  </a:lnTo>
                  <a:lnTo>
                    <a:pt x="9707663" y="1914524"/>
                  </a:lnTo>
                  <a:lnTo>
                    <a:pt x="9713479" y="1885949"/>
                  </a:lnTo>
                  <a:lnTo>
                    <a:pt x="9719296" y="1904999"/>
                  </a:lnTo>
                  <a:lnTo>
                    <a:pt x="9725112" y="1924049"/>
                  </a:lnTo>
                  <a:lnTo>
                    <a:pt x="9730929" y="1885949"/>
                  </a:lnTo>
                  <a:lnTo>
                    <a:pt x="9736745" y="1895474"/>
                  </a:lnTo>
                  <a:lnTo>
                    <a:pt x="9742562" y="1885949"/>
                  </a:lnTo>
                  <a:lnTo>
                    <a:pt x="9748378" y="1904999"/>
                  </a:lnTo>
                  <a:lnTo>
                    <a:pt x="9754195" y="1895474"/>
                  </a:lnTo>
                  <a:lnTo>
                    <a:pt x="9760011" y="1885949"/>
                  </a:lnTo>
                  <a:lnTo>
                    <a:pt x="9765828" y="1914524"/>
                  </a:lnTo>
                  <a:lnTo>
                    <a:pt x="9771644" y="1895474"/>
                  </a:lnTo>
                  <a:lnTo>
                    <a:pt x="9777461" y="1885949"/>
                  </a:lnTo>
                  <a:lnTo>
                    <a:pt x="9783277" y="1885949"/>
                  </a:lnTo>
                  <a:lnTo>
                    <a:pt x="9789094" y="1866899"/>
                  </a:lnTo>
                  <a:lnTo>
                    <a:pt x="9794910" y="1866899"/>
                  </a:lnTo>
                  <a:lnTo>
                    <a:pt x="9800726" y="1847849"/>
                  </a:lnTo>
                  <a:lnTo>
                    <a:pt x="9806543" y="1847849"/>
                  </a:lnTo>
                  <a:lnTo>
                    <a:pt x="9812359" y="1847849"/>
                  </a:lnTo>
                  <a:lnTo>
                    <a:pt x="9818176" y="1828799"/>
                  </a:lnTo>
                  <a:lnTo>
                    <a:pt x="9823992" y="1828799"/>
                  </a:lnTo>
                  <a:lnTo>
                    <a:pt x="9829809" y="1828799"/>
                  </a:lnTo>
                  <a:lnTo>
                    <a:pt x="9835625" y="1838324"/>
                  </a:lnTo>
                  <a:lnTo>
                    <a:pt x="9841442" y="1847849"/>
                  </a:lnTo>
                  <a:lnTo>
                    <a:pt x="9847258" y="1857374"/>
                  </a:lnTo>
                  <a:lnTo>
                    <a:pt x="9853075" y="1904999"/>
                  </a:lnTo>
                  <a:lnTo>
                    <a:pt x="9858891" y="1866899"/>
                  </a:lnTo>
                  <a:lnTo>
                    <a:pt x="9864707" y="1828799"/>
                  </a:lnTo>
                  <a:lnTo>
                    <a:pt x="9870524" y="1904999"/>
                  </a:lnTo>
                  <a:lnTo>
                    <a:pt x="9876340" y="1866899"/>
                  </a:lnTo>
                  <a:lnTo>
                    <a:pt x="9882157" y="1885949"/>
                  </a:lnTo>
                  <a:lnTo>
                    <a:pt x="9887973" y="1885949"/>
                  </a:lnTo>
                  <a:lnTo>
                    <a:pt x="9893790" y="1857374"/>
                  </a:lnTo>
                  <a:lnTo>
                    <a:pt x="9899606" y="1876424"/>
                  </a:lnTo>
                  <a:lnTo>
                    <a:pt x="9905423" y="1838324"/>
                  </a:lnTo>
                  <a:lnTo>
                    <a:pt x="9911239" y="1828799"/>
                  </a:lnTo>
                  <a:lnTo>
                    <a:pt x="9917056" y="1838324"/>
                  </a:lnTo>
                  <a:lnTo>
                    <a:pt x="9922872" y="1857374"/>
                  </a:lnTo>
                  <a:lnTo>
                    <a:pt x="9928688" y="1847849"/>
                  </a:lnTo>
                  <a:lnTo>
                    <a:pt x="9934505" y="1866899"/>
                  </a:lnTo>
                  <a:lnTo>
                    <a:pt x="9940321" y="1895474"/>
                  </a:lnTo>
                  <a:lnTo>
                    <a:pt x="9946138" y="1943099"/>
                  </a:lnTo>
                  <a:lnTo>
                    <a:pt x="9951954" y="2000249"/>
                  </a:lnTo>
                  <a:lnTo>
                    <a:pt x="9957771" y="1962149"/>
                  </a:lnTo>
                  <a:lnTo>
                    <a:pt x="9963587" y="1924049"/>
                  </a:lnTo>
                  <a:lnTo>
                    <a:pt x="9969404" y="1904999"/>
                  </a:lnTo>
                  <a:lnTo>
                    <a:pt x="9975220" y="1924049"/>
                  </a:lnTo>
                  <a:lnTo>
                    <a:pt x="9981037" y="1933574"/>
                  </a:lnTo>
                  <a:lnTo>
                    <a:pt x="9986853" y="1914524"/>
                  </a:lnTo>
                  <a:lnTo>
                    <a:pt x="9992669" y="1914524"/>
                  </a:lnTo>
                  <a:lnTo>
                    <a:pt x="9998486" y="1904999"/>
                  </a:lnTo>
                  <a:lnTo>
                    <a:pt x="10004302" y="1924049"/>
                  </a:lnTo>
                  <a:lnTo>
                    <a:pt x="10010119" y="1914524"/>
                  </a:lnTo>
                  <a:lnTo>
                    <a:pt x="10021752" y="1924049"/>
                  </a:lnTo>
                  <a:lnTo>
                    <a:pt x="10039201" y="1924049"/>
                  </a:lnTo>
                  <a:lnTo>
                    <a:pt x="10045018" y="1933574"/>
                  </a:lnTo>
                  <a:lnTo>
                    <a:pt x="10062467" y="1914524"/>
                  </a:lnTo>
                  <a:lnTo>
                    <a:pt x="10074100" y="1876424"/>
                  </a:lnTo>
                  <a:lnTo>
                    <a:pt x="10079916" y="1971674"/>
                  </a:lnTo>
                  <a:lnTo>
                    <a:pt x="10097366" y="1866899"/>
                  </a:lnTo>
                  <a:lnTo>
                    <a:pt x="10108999" y="1866899"/>
                  </a:lnTo>
                  <a:lnTo>
                    <a:pt x="10114815" y="1847849"/>
                  </a:lnTo>
                  <a:lnTo>
                    <a:pt x="10138081" y="1828799"/>
                  </a:lnTo>
                  <a:lnTo>
                    <a:pt x="10155530" y="1866899"/>
                  </a:lnTo>
                  <a:lnTo>
                    <a:pt x="10161347" y="1809749"/>
                  </a:lnTo>
                  <a:lnTo>
                    <a:pt x="10172980" y="1828799"/>
                  </a:lnTo>
                  <a:lnTo>
                    <a:pt x="10184613" y="1828799"/>
                  </a:lnTo>
                  <a:lnTo>
                    <a:pt x="10196245" y="1838324"/>
                  </a:lnTo>
                  <a:lnTo>
                    <a:pt x="10202062" y="1866899"/>
                  </a:lnTo>
                  <a:lnTo>
                    <a:pt x="10207878" y="1838324"/>
                  </a:lnTo>
                  <a:lnTo>
                    <a:pt x="10213695" y="1838324"/>
                  </a:lnTo>
                  <a:lnTo>
                    <a:pt x="10219511" y="1838324"/>
                  </a:lnTo>
                  <a:lnTo>
                    <a:pt x="10225328" y="1790699"/>
                  </a:lnTo>
                  <a:lnTo>
                    <a:pt x="10231144" y="1828799"/>
                  </a:lnTo>
                  <a:lnTo>
                    <a:pt x="10236961" y="1790699"/>
                  </a:lnTo>
                  <a:lnTo>
                    <a:pt x="10254410" y="1781174"/>
                  </a:lnTo>
                  <a:lnTo>
                    <a:pt x="10260227" y="1809749"/>
                  </a:lnTo>
                  <a:lnTo>
                    <a:pt x="10271859" y="1838324"/>
                  </a:lnTo>
                  <a:lnTo>
                    <a:pt x="10283492" y="1800224"/>
                  </a:lnTo>
                  <a:lnTo>
                    <a:pt x="10300942" y="1790699"/>
                  </a:lnTo>
                  <a:lnTo>
                    <a:pt x="10306758" y="1809749"/>
                  </a:lnTo>
                  <a:lnTo>
                    <a:pt x="10312575" y="1800224"/>
                  </a:lnTo>
                  <a:lnTo>
                    <a:pt x="10330024" y="1819274"/>
                  </a:lnTo>
                  <a:lnTo>
                    <a:pt x="10335840" y="1771649"/>
                  </a:lnTo>
                  <a:lnTo>
                    <a:pt x="10347473" y="1790699"/>
                  </a:lnTo>
                  <a:lnTo>
                    <a:pt x="10364923" y="1800224"/>
                  </a:lnTo>
                  <a:lnTo>
                    <a:pt x="10370739" y="1733549"/>
                  </a:lnTo>
                  <a:lnTo>
                    <a:pt x="10388189" y="1762124"/>
                  </a:lnTo>
                  <a:lnTo>
                    <a:pt x="10405638" y="1781174"/>
                  </a:lnTo>
                  <a:lnTo>
                    <a:pt x="10423087" y="1724024"/>
                  </a:lnTo>
                  <a:lnTo>
                    <a:pt x="10428904" y="1762124"/>
                  </a:lnTo>
                  <a:lnTo>
                    <a:pt x="10440537" y="1781174"/>
                  </a:lnTo>
                  <a:lnTo>
                    <a:pt x="10446353" y="1695449"/>
                  </a:lnTo>
                  <a:lnTo>
                    <a:pt x="10457986" y="1724024"/>
                  </a:lnTo>
                  <a:lnTo>
                    <a:pt x="10463803" y="1743074"/>
                  </a:lnTo>
                  <a:lnTo>
                    <a:pt x="10475435" y="1685924"/>
                  </a:lnTo>
                  <a:lnTo>
                    <a:pt x="10481252" y="1685924"/>
                  </a:lnTo>
                  <a:lnTo>
                    <a:pt x="10487068" y="1704974"/>
                  </a:lnTo>
                  <a:lnTo>
                    <a:pt x="10516151" y="1676399"/>
                  </a:lnTo>
                  <a:lnTo>
                    <a:pt x="10521967" y="1695449"/>
                  </a:lnTo>
                  <a:lnTo>
                    <a:pt x="10533600" y="1676399"/>
                  </a:lnTo>
                  <a:lnTo>
                    <a:pt x="10545233" y="1676399"/>
                  </a:lnTo>
                  <a:lnTo>
                    <a:pt x="10551049" y="1638299"/>
                  </a:lnTo>
                  <a:lnTo>
                    <a:pt x="10556866" y="1638299"/>
                  </a:lnTo>
                  <a:lnTo>
                    <a:pt x="10574315" y="1600199"/>
                  </a:lnTo>
                  <a:lnTo>
                    <a:pt x="10580132" y="1647824"/>
                  </a:lnTo>
                  <a:lnTo>
                    <a:pt x="10585948" y="1647824"/>
                  </a:lnTo>
                  <a:lnTo>
                    <a:pt x="10597581" y="1609724"/>
                  </a:lnTo>
                  <a:lnTo>
                    <a:pt x="10603397" y="1609724"/>
                  </a:lnTo>
                  <a:lnTo>
                    <a:pt x="10615030" y="1600199"/>
                  </a:lnTo>
                  <a:lnTo>
                    <a:pt x="10626663" y="1571624"/>
                  </a:lnTo>
                  <a:lnTo>
                    <a:pt x="10632480" y="1562099"/>
                  </a:lnTo>
                  <a:lnTo>
                    <a:pt x="10638296" y="1600199"/>
                  </a:lnTo>
                  <a:lnTo>
                    <a:pt x="10655746" y="1562099"/>
                  </a:lnTo>
                  <a:lnTo>
                    <a:pt x="10667379" y="1562099"/>
                  </a:lnTo>
                  <a:lnTo>
                    <a:pt x="10684828" y="1533524"/>
                  </a:lnTo>
                  <a:lnTo>
                    <a:pt x="10690644" y="1552574"/>
                  </a:lnTo>
                  <a:lnTo>
                    <a:pt x="10702276" y="1552574"/>
                  </a:lnTo>
                  <a:lnTo>
                    <a:pt x="10708094" y="1514474"/>
                  </a:lnTo>
                  <a:lnTo>
                    <a:pt x="10713910" y="1533524"/>
                  </a:lnTo>
                  <a:lnTo>
                    <a:pt x="10719727" y="1514474"/>
                  </a:lnTo>
                  <a:lnTo>
                    <a:pt x="10725543" y="1543049"/>
                  </a:lnTo>
                  <a:lnTo>
                    <a:pt x="10731360" y="1514474"/>
                  </a:lnTo>
                  <a:lnTo>
                    <a:pt x="10737176" y="1523999"/>
                  </a:lnTo>
                  <a:lnTo>
                    <a:pt x="10742991" y="1476374"/>
                  </a:lnTo>
                  <a:lnTo>
                    <a:pt x="10748809" y="1485899"/>
                  </a:lnTo>
                  <a:lnTo>
                    <a:pt x="10754624" y="1485899"/>
                  </a:lnTo>
                  <a:lnTo>
                    <a:pt x="10760442" y="1495424"/>
                  </a:lnTo>
                  <a:lnTo>
                    <a:pt x="10766258" y="1457324"/>
                  </a:lnTo>
                  <a:lnTo>
                    <a:pt x="10777891" y="1457324"/>
                  </a:lnTo>
                  <a:lnTo>
                    <a:pt x="10783708" y="1476374"/>
                  </a:lnTo>
                  <a:lnTo>
                    <a:pt x="10789523" y="1466849"/>
                  </a:lnTo>
                  <a:lnTo>
                    <a:pt x="10795341" y="1476374"/>
                  </a:lnTo>
                  <a:lnTo>
                    <a:pt x="10801157" y="1476374"/>
                  </a:lnTo>
                  <a:lnTo>
                    <a:pt x="10806972" y="1495424"/>
                  </a:lnTo>
                  <a:lnTo>
                    <a:pt x="10812790" y="1457324"/>
                  </a:lnTo>
                  <a:lnTo>
                    <a:pt x="10824423" y="1466849"/>
                  </a:lnTo>
                  <a:lnTo>
                    <a:pt x="10836056" y="1457324"/>
                  </a:lnTo>
                  <a:lnTo>
                    <a:pt x="10841871" y="1428749"/>
                  </a:lnTo>
                  <a:lnTo>
                    <a:pt x="10847689" y="1419224"/>
                  </a:lnTo>
                  <a:lnTo>
                    <a:pt x="10853505" y="1419224"/>
                  </a:lnTo>
                  <a:lnTo>
                    <a:pt x="10859322" y="1419224"/>
                  </a:lnTo>
                  <a:lnTo>
                    <a:pt x="10865138" y="1419224"/>
                  </a:lnTo>
                  <a:lnTo>
                    <a:pt x="10870955" y="1400174"/>
                  </a:lnTo>
                  <a:lnTo>
                    <a:pt x="10876770" y="1390649"/>
                  </a:lnTo>
                  <a:lnTo>
                    <a:pt x="10882586" y="1381124"/>
                  </a:lnTo>
                  <a:lnTo>
                    <a:pt x="10888404" y="1371599"/>
                  </a:lnTo>
                  <a:lnTo>
                    <a:pt x="10894219" y="1371599"/>
                  </a:lnTo>
                  <a:lnTo>
                    <a:pt x="10900037" y="1362074"/>
                  </a:lnTo>
                  <a:lnTo>
                    <a:pt x="10905852" y="1343024"/>
                  </a:lnTo>
                  <a:lnTo>
                    <a:pt x="10911670" y="1333499"/>
                  </a:lnTo>
                  <a:lnTo>
                    <a:pt x="10917485" y="1323974"/>
                  </a:lnTo>
                  <a:lnTo>
                    <a:pt x="10923303" y="1304924"/>
                  </a:lnTo>
                  <a:lnTo>
                    <a:pt x="10929118" y="1285874"/>
                  </a:lnTo>
                  <a:lnTo>
                    <a:pt x="10934936" y="1276349"/>
                  </a:lnTo>
                  <a:lnTo>
                    <a:pt x="10940752" y="1266824"/>
                  </a:lnTo>
                  <a:lnTo>
                    <a:pt x="10946567" y="1238249"/>
                  </a:lnTo>
                  <a:lnTo>
                    <a:pt x="10952384" y="1228724"/>
                  </a:lnTo>
                  <a:lnTo>
                    <a:pt x="10958200" y="1219199"/>
                  </a:lnTo>
                  <a:lnTo>
                    <a:pt x="10964017" y="1209674"/>
                  </a:lnTo>
                  <a:lnTo>
                    <a:pt x="10969833" y="1181099"/>
                  </a:lnTo>
                  <a:lnTo>
                    <a:pt x="10975651" y="1162049"/>
                  </a:lnTo>
                  <a:lnTo>
                    <a:pt x="10981466" y="1142999"/>
                  </a:lnTo>
                  <a:lnTo>
                    <a:pt x="10987284" y="1114424"/>
                  </a:lnTo>
                  <a:lnTo>
                    <a:pt x="10993099" y="1104899"/>
                  </a:lnTo>
                  <a:lnTo>
                    <a:pt x="10998917" y="1085849"/>
                  </a:lnTo>
                  <a:lnTo>
                    <a:pt x="11004732" y="1057274"/>
                  </a:lnTo>
                  <a:lnTo>
                    <a:pt x="11010548" y="1038224"/>
                  </a:lnTo>
                  <a:lnTo>
                    <a:pt x="11016365" y="1019174"/>
                  </a:lnTo>
                  <a:lnTo>
                    <a:pt x="11022181" y="1000124"/>
                  </a:lnTo>
                  <a:lnTo>
                    <a:pt x="11027999" y="981074"/>
                  </a:lnTo>
                  <a:lnTo>
                    <a:pt x="11033814" y="952499"/>
                  </a:lnTo>
                  <a:lnTo>
                    <a:pt x="11039631" y="933449"/>
                  </a:lnTo>
                  <a:lnTo>
                    <a:pt x="11045447" y="914399"/>
                  </a:lnTo>
                  <a:lnTo>
                    <a:pt x="11051264" y="895349"/>
                  </a:lnTo>
                  <a:lnTo>
                    <a:pt x="11057080" y="885824"/>
                  </a:lnTo>
                  <a:lnTo>
                    <a:pt x="11062898" y="876299"/>
                  </a:lnTo>
                  <a:lnTo>
                    <a:pt x="11068713" y="857249"/>
                  </a:lnTo>
                  <a:lnTo>
                    <a:pt x="11074531" y="828674"/>
                  </a:lnTo>
                  <a:lnTo>
                    <a:pt x="11080346" y="809624"/>
                  </a:lnTo>
                  <a:lnTo>
                    <a:pt x="11086162" y="790574"/>
                  </a:lnTo>
                  <a:lnTo>
                    <a:pt x="11091979" y="752474"/>
                  </a:lnTo>
                  <a:lnTo>
                    <a:pt x="11097795" y="733424"/>
                  </a:lnTo>
                  <a:lnTo>
                    <a:pt x="11103612" y="714374"/>
                  </a:lnTo>
                  <a:lnTo>
                    <a:pt x="11109428" y="695324"/>
                  </a:lnTo>
                  <a:lnTo>
                    <a:pt x="11115246" y="666749"/>
                  </a:lnTo>
                  <a:lnTo>
                    <a:pt x="11121061" y="638174"/>
                  </a:lnTo>
                  <a:lnTo>
                    <a:pt x="11126878" y="609599"/>
                  </a:lnTo>
                  <a:lnTo>
                    <a:pt x="11132694" y="581024"/>
                  </a:lnTo>
                  <a:lnTo>
                    <a:pt x="11138511" y="552449"/>
                  </a:lnTo>
                  <a:lnTo>
                    <a:pt x="11144327" y="533399"/>
                  </a:lnTo>
                  <a:lnTo>
                    <a:pt x="11150143" y="504824"/>
                  </a:lnTo>
                  <a:lnTo>
                    <a:pt x="11155960" y="485774"/>
                  </a:lnTo>
                  <a:lnTo>
                    <a:pt x="11161776" y="447674"/>
                  </a:lnTo>
                  <a:lnTo>
                    <a:pt x="11167593" y="428624"/>
                  </a:lnTo>
                  <a:lnTo>
                    <a:pt x="11173409" y="400049"/>
                  </a:lnTo>
                  <a:lnTo>
                    <a:pt x="11179226" y="361949"/>
                  </a:lnTo>
                  <a:lnTo>
                    <a:pt x="11185042" y="333374"/>
                  </a:lnTo>
                  <a:lnTo>
                    <a:pt x="11190859" y="304799"/>
                  </a:lnTo>
                  <a:lnTo>
                    <a:pt x="11196675" y="266699"/>
                  </a:lnTo>
                  <a:lnTo>
                    <a:pt x="11202493" y="228599"/>
                  </a:lnTo>
                  <a:lnTo>
                    <a:pt x="11208308" y="209549"/>
                  </a:lnTo>
                  <a:lnTo>
                    <a:pt x="11214124" y="171449"/>
                  </a:lnTo>
                  <a:lnTo>
                    <a:pt x="11219941" y="133349"/>
                  </a:lnTo>
                  <a:lnTo>
                    <a:pt x="11225757" y="104774"/>
                  </a:lnTo>
                  <a:lnTo>
                    <a:pt x="11231574" y="76199"/>
                  </a:lnTo>
                  <a:lnTo>
                    <a:pt x="11237390" y="47624"/>
                  </a:lnTo>
                  <a:lnTo>
                    <a:pt x="11243207" y="0"/>
                  </a:lnTo>
                </a:path>
              </a:pathLst>
            </a:custGeom>
            <a:ln w="19049">
              <a:solidFill>
                <a:srgbClr val="BA12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28737" y="3743337"/>
              <a:ext cx="8077200" cy="38100"/>
            </a:xfrm>
            <a:custGeom>
              <a:avLst/>
              <a:gdLst/>
              <a:ahLst/>
              <a:cxnLst/>
              <a:rect l="l" t="t" r="r" b="b"/>
              <a:pathLst>
                <a:path w="8077200" h="38100">
                  <a:moveTo>
                    <a:pt x="7620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76200" y="38100"/>
                  </a:lnTo>
                  <a:lnTo>
                    <a:pt x="76200" y="0"/>
                  </a:lnTo>
                  <a:close/>
                </a:path>
                <a:path w="8077200" h="38100">
                  <a:moveTo>
                    <a:pt x="190500" y="0"/>
                  </a:moveTo>
                  <a:lnTo>
                    <a:pt x="114300" y="0"/>
                  </a:lnTo>
                  <a:lnTo>
                    <a:pt x="114300" y="38100"/>
                  </a:lnTo>
                  <a:lnTo>
                    <a:pt x="190500" y="38100"/>
                  </a:lnTo>
                  <a:lnTo>
                    <a:pt x="190500" y="0"/>
                  </a:lnTo>
                  <a:close/>
                </a:path>
                <a:path w="8077200" h="38100">
                  <a:moveTo>
                    <a:pt x="304800" y="0"/>
                  </a:moveTo>
                  <a:lnTo>
                    <a:pt x="228600" y="0"/>
                  </a:lnTo>
                  <a:lnTo>
                    <a:pt x="228600" y="38100"/>
                  </a:lnTo>
                  <a:lnTo>
                    <a:pt x="304800" y="38100"/>
                  </a:lnTo>
                  <a:lnTo>
                    <a:pt x="304800" y="0"/>
                  </a:lnTo>
                  <a:close/>
                </a:path>
                <a:path w="8077200" h="38100">
                  <a:moveTo>
                    <a:pt x="419100" y="0"/>
                  </a:moveTo>
                  <a:lnTo>
                    <a:pt x="342900" y="0"/>
                  </a:lnTo>
                  <a:lnTo>
                    <a:pt x="342900" y="38100"/>
                  </a:lnTo>
                  <a:lnTo>
                    <a:pt x="419100" y="38100"/>
                  </a:lnTo>
                  <a:lnTo>
                    <a:pt x="419100" y="0"/>
                  </a:lnTo>
                  <a:close/>
                </a:path>
                <a:path w="8077200" h="38100">
                  <a:moveTo>
                    <a:pt x="533400" y="0"/>
                  </a:moveTo>
                  <a:lnTo>
                    <a:pt x="457200" y="0"/>
                  </a:lnTo>
                  <a:lnTo>
                    <a:pt x="457200" y="38100"/>
                  </a:lnTo>
                  <a:lnTo>
                    <a:pt x="533400" y="38100"/>
                  </a:lnTo>
                  <a:lnTo>
                    <a:pt x="533400" y="0"/>
                  </a:lnTo>
                  <a:close/>
                </a:path>
                <a:path w="8077200" h="38100">
                  <a:moveTo>
                    <a:pt x="647700" y="0"/>
                  </a:moveTo>
                  <a:lnTo>
                    <a:pt x="571500" y="0"/>
                  </a:lnTo>
                  <a:lnTo>
                    <a:pt x="571500" y="38100"/>
                  </a:lnTo>
                  <a:lnTo>
                    <a:pt x="647700" y="38100"/>
                  </a:lnTo>
                  <a:lnTo>
                    <a:pt x="647700" y="0"/>
                  </a:lnTo>
                  <a:close/>
                </a:path>
                <a:path w="8077200" h="38100">
                  <a:moveTo>
                    <a:pt x="762000" y="0"/>
                  </a:moveTo>
                  <a:lnTo>
                    <a:pt x="685800" y="0"/>
                  </a:lnTo>
                  <a:lnTo>
                    <a:pt x="685800" y="38100"/>
                  </a:lnTo>
                  <a:lnTo>
                    <a:pt x="762000" y="38100"/>
                  </a:lnTo>
                  <a:lnTo>
                    <a:pt x="762000" y="0"/>
                  </a:lnTo>
                  <a:close/>
                </a:path>
                <a:path w="8077200" h="38100">
                  <a:moveTo>
                    <a:pt x="876300" y="0"/>
                  </a:moveTo>
                  <a:lnTo>
                    <a:pt x="800100" y="0"/>
                  </a:lnTo>
                  <a:lnTo>
                    <a:pt x="800100" y="38100"/>
                  </a:lnTo>
                  <a:lnTo>
                    <a:pt x="876300" y="38100"/>
                  </a:lnTo>
                  <a:lnTo>
                    <a:pt x="876300" y="0"/>
                  </a:lnTo>
                  <a:close/>
                </a:path>
                <a:path w="8077200" h="38100">
                  <a:moveTo>
                    <a:pt x="990600" y="0"/>
                  </a:moveTo>
                  <a:lnTo>
                    <a:pt x="914400" y="0"/>
                  </a:lnTo>
                  <a:lnTo>
                    <a:pt x="914400" y="38100"/>
                  </a:lnTo>
                  <a:lnTo>
                    <a:pt x="990600" y="38100"/>
                  </a:lnTo>
                  <a:lnTo>
                    <a:pt x="990600" y="0"/>
                  </a:lnTo>
                  <a:close/>
                </a:path>
                <a:path w="8077200" h="38100">
                  <a:moveTo>
                    <a:pt x="1104900" y="0"/>
                  </a:moveTo>
                  <a:lnTo>
                    <a:pt x="1028700" y="0"/>
                  </a:lnTo>
                  <a:lnTo>
                    <a:pt x="1028700" y="38100"/>
                  </a:lnTo>
                  <a:lnTo>
                    <a:pt x="1104900" y="38100"/>
                  </a:lnTo>
                  <a:lnTo>
                    <a:pt x="1104900" y="0"/>
                  </a:lnTo>
                  <a:close/>
                </a:path>
                <a:path w="8077200" h="38100">
                  <a:moveTo>
                    <a:pt x="1219200" y="0"/>
                  </a:moveTo>
                  <a:lnTo>
                    <a:pt x="1143000" y="0"/>
                  </a:lnTo>
                  <a:lnTo>
                    <a:pt x="1143000" y="38100"/>
                  </a:lnTo>
                  <a:lnTo>
                    <a:pt x="1219200" y="38100"/>
                  </a:lnTo>
                  <a:lnTo>
                    <a:pt x="1219200" y="0"/>
                  </a:lnTo>
                  <a:close/>
                </a:path>
                <a:path w="8077200" h="38100">
                  <a:moveTo>
                    <a:pt x="1333500" y="0"/>
                  </a:moveTo>
                  <a:lnTo>
                    <a:pt x="1257300" y="0"/>
                  </a:lnTo>
                  <a:lnTo>
                    <a:pt x="1257300" y="38100"/>
                  </a:lnTo>
                  <a:lnTo>
                    <a:pt x="1333500" y="38100"/>
                  </a:lnTo>
                  <a:lnTo>
                    <a:pt x="1333500" y="0"/>
                  </a:lnTo>
                  <a:close/>
                </a:path>
                <a:path w="8077200" h="38100">
                  <a:moveTo>
                    <a:pt x="1447800" y="0"/>
                  </a:moveTo>
                  <a:lnTo>
                    <a:pt x="1371600" y="0"/>
                  </a:lnTo>
                  <a:lnTo>
                    <a:pt x="1371600" y="38100"/>
                  </a:lnTo>
                  <a:lnTo>
                    <a:pt x="1447800" y="38100"/>
                  </a:lnTo>
                  <a:lnTo>
                    <a:pt x="1447800" y="0"/>
                  </a:lnTo>
                  <a:close/>
                </a:path>
                <a:path w="8077200" h="38100">
                  <a:moveTo>
                    <a:pt x="1562100" y="0"/>
                  </a:moveTo>
                  <a:lnTo>
                    <a:pt x="1485900" y="0"/>
                  </a:lnTo>
                  <a:lnTo>
                    <a:pt x="1485900" y="38100"/>
                  </a:lnTo>
                  <a:lnTo>
                    <a:pt x="1562100" y="38100"/>
                  </a:lnTo>
                  <a:lnTo>
                    <a:pt x="1562100" y="0"/>
                  </a:lnTo>
                  <a:close/>
                </a:path>
                <a:path w="8077200" h="38100">
                  <a:moveTo>
                    <a:pt x="1676400" y="0"/>
                  </a:moveTo>
                  <a:lnTo>
                    <a:pt x="1600200" y="0"/>
                  </a:lnTo>
                  <a:lnTo>
                    <a:pt x="1600200" y="38100"/>
                  </a:lnTo>
                  <a:lnTo>
                    <a:pt x="1676400" y="38100"/>
                  </a:lnTo>
                  <a:lnTo>
                    <a:pt x="1676400" y="0"/>
                  </a:lnTo>
                  <a:close/>
                </a:path>
                <a:path w="8077200" h="38100">
                  <a:moveTo>
                    <a:pt x="1790700" y="0"/>
                  </a:moveTo>
                  <a:lnTo>
                    <a:pt x="1714500" y="0"/>
                  </a:lnTo>
                  <a:lnTo>
                    <a:pt x="1714500" y="38100"/>
                  </a:lnTo>
                  <a:lnTo>
                    <a:pt x="1790700" y="38100"/>
                  </a:lnTo>
                  <a:lnTo>
                    <a:pt x="1790700" y="0"/>
                  </a:lnTo>
                  <a:close/>
                </a:path>
                <a:path w="8077200" h="38100">
                  <a:moveTo>
                    <a:pt x="1905000" y="0"/>
                  </a:moveTo>
                  <a:lnTo>
                    <a:pt x="1828800" y="0"/>
                  </a:lnTo>
                  <a:lnTo>
                    <a:pt x="1828800" y="38100"/>
                  </a:lnTo>
                  <a:lnTo>
                    <a:pt x="1905000" y="38100"/>
                  </a:lnTo>
                  <a:lnTo>
                    <a:pt x="1905000" y="0"/>
                  </a:lnTo>
                  <a:close/>
                </a:path>
                <a:path w="8077200" h="38100">
                  <a:moveTo>
                    <a:pt x="2019300" y="0"/>
                  </a:moveTo>
                  <a:lnTo>
                    <a:pt x="1943100" y="0"/>
                  </a:lnTo>
                  <a:lnTo>
                    <a:pt x="1943100" y="38100"/>
                  </a:lnTo>
                  <a:lnTo>
                    <a:pt x="2019300" y="38100"/>
                  </a:lnTo>
                  <a:lnTo>
                    <a:pt x="2019300" y="0"/>
                  </a:lnTo>
                  <a:close/>
                </a:path>
                <a:path w="8077200" h="38100">
                  <a:moveTo>
                    <a:pt x="2133600" y="0"/>
                  </a:moveTo>
                  <a:lnTo>
                    <a:pt x="2057400" y="0"/>
                  </a:lnTo>
                  <a:lnTo>
                    <a:pt x="2057400" y="38100"/>
                  </a:lnTo>
                  <a:lnTo>
                    <a:pt x="2133600" y="38100"/>
                  </a:lnTo>
                  <a:lnTo>
                    <a:pt x="2133600" y="0"/>
                  </a:lnTo>
                  <a:close/>
                </a:path>
                <a:path w="8077200" h="38100">
                  <a:moveTo>
                    <a:pt x="2247900" y="0"/>
                  </a:moveTo>
                  <a:lnTo>
                    <a:pt x="2171700" y="0"/>
                  </a:lnTo>
                  <a:lnTo>
                    <a:pt x="2171700" y="38100"/>
                  </a:lnTo>
                  <a:lnTo>
                    <a:pt x="2247900" y="38100"/>
                  </a:lnTo>
                  <a:lnTo>
                    <a:pt x="2247900" y="0"/>
                  </a:lnTo>
                  <a:close/>
                </a:path>
                <a:path w="8077200" h="38100">
                  <a:moveTo>
                    <a:pt x="2362200" y="0"/>
                  </a:moveTo>
                  <a:lnTo>
                    <a:pt x="2286000" y="0"/>
                  </a:lnTo>
                  <a:lnTo>
                    <a:pt x="2286000" y="38100"/>
                  </a:lnTo>
                  <a:lnTo>
                    <a:pt x="2362200" y="38100"/>
                  </a:lnTo>
                  <a:lnTo>
                    <a:pt x="2362200" y="0"/>
                  </a:lnTo>
                  <a:close/>
                </a:path>
                <a:path w="8077200" h="38100">
                  <a:moveTo>
                    <a:pt x="2476500" y="0"/>
                  </a:moveTo>
                  <a:lnTo>
                    <a:pt x="2400300" y="0"/>
                  </a:lnTo>
                  <a:lnTo>
                    <a:pt x="2400300" y="38100"/>
                  </a:lnTo>
                  <a:lnTo>
                    <a:pt x="2476500" y="38100"/>
                  </a:lnTo>
                  <a:lnTo>
                    <a:pt x="2476500" y="0"/>
                  </a:lnTo>
                  <a:close/>
                </a:path>
                <a:path w="8077200" h="38100">
                  <a:moveTo>
                    <a:pt x="2590800" y="0"/>
                  </a:moveTo>
                  <a:lnTo>
                    <a:pt x="2514600" y="0"/>
                  </a:lnTo>
                  <a:lnTo>
                    <a:pt x="2514600" y="38100"/>
                  </a:lnTo>
                  <a:lnTo>
                    <a:pt x="2590800" y="38100"/>
                  </a:lnTo>
                  <a:lnTo>
                    <a:pt x="2590800" y="0"/>
                  </a:lnTo>
                  <a:close/>
                </a:path>
                <a:path w="8077200" h="38100">
                  <a:moveTo>
                    <a:pt x="2705100" y="0"/>
                  </a:moveTo>
                  <a:lnTo>
                    <a:pt x="2628900" y="0"/>
                  </a:lnTo>
                  <a:lnTo>
                    <a:pt x="2628900" y="38100"/>
                  </a:lnTo>
                  <a:lnTo>
                    <a:pt x="2705100" y="38100"/>
                  </a:lnTo>
                  <a:lnTo>
                    <a:pt x="2705100" y="0"/>
                  </a:lnTo>
                  <a:close/>
                </a:path>
                <a:path w="8077200" h="38100">
                  <a:moveTo>
                    <a:pt x="2819400" y="0"/>
                  </a:moveTo>
                  <a:lnTo>
                    <a:pt x="2743200" y="0"/>
                  </a:lnTo>
                  <a:lnTo>
                    <a:pt x="2743200" y="38100"/>
                  </a:lnTo>
                  <a:lnTo>
                    <a:pt x="2819400" y="38100"/>
                  </a:lnTo>
                  <a:lnTo>
                    <a:pt x="2819400" y="0"/>
                  </a:lnTo>
                  <a:close/>
                </a:path>
                <a:path w="8077200" h="38100">
                  <a:moveTo>
                    <a:pt x="2933700" y="0"/>
                  </a:moveTo>
                  <a:lnTo>
                    <a:pt x="2857500" y="0"/>
                  </a:lnTo>
                  <a:lnTo>
                    <a:pt x="2857500" y="38100"/>
                  </a:lnTo>
                  <a:lnTo>
                    <a:pt x="2933700" y="38100"/>
                  </a:lnTo>
                  <a:lnTo>
                    <a:pt x="2933700" y="0"/>
                  </a:lnTo>
                  <a:close/>
                </a:path>
                <a:path w="8077200" h="38100">
                  <a:moveTo>
                    <a:pt x="3048000" y="0"/>
                  </a:moveTo>
                  <a:lnTo>
                    <a:pt x="2971800" y="0"/>
                  </a:lnTo>
                  <a:lnTo>
                    <a:pt x="2971800" y="38100"/>
                  </a:lnTo>
                  <a:lnTo>
                    <a:pt x="3048000" y="38100"/>
                  </a:lnTo>
                  <a:lnTo>
                    <a:pt x="3048000" y="0"/>
                  </a:lnTo>
                  <a:close/>
                </a:path>
                <a:path w="8077200" h="38100">
                  <a:moveTo>
                    <a:pt x="3162300" y="0"/>
                  </a:moveTo>
                  <a:lnTo>
                    <a:pt x="3086100" y="0"/>
                  </a:lnTo>
                  <a:lnTo>
                    <a:pt x="3086100" y="38100"/>
                  </a:lnTo>
                  <a:lnTo>
                    <a:pt x="3162300" y="38100"/>
                  </a:lnTo>
                  <a:lnTo>
                    <a:pt x="3162300" y="0"/>
                  </a:lnTo>
                  <a:close/>
                </a:path>
                <a:path w="8077200" h="38100">
                  <a:moveTo>
                    <a:pt x="3276600" y="0"/>
                  </a:moveTo>
                  <a:lnTo>
                    <a:pt x="3200400" y="0"/>
                  </a:lnTo>
                  <a:lnTo>
                    <a:pt x="3200400" y="38100"/>
                  </a:lnTo>
                  <a:lnTo>
                    <a:pt x="3276600" y="38100"/>
                  </a:lnTo>
                  <a:lnTo>
                    <a:pt x="3276600" y="0"/>
                  </a:lnTo>
                  <a:close/>
                </a:path>
                <a:path w="8077200" h="38100">
                  <a:moveTo>
                    <a:pt x="3390900" y="0"/>
                  </a:moveTo>
                  <a:lnTo>
                    <a:pt x="3314700" y="0"/>
                  </a:lnTo>
                  <a:lnTo>
                    <a:pt x="3314700" y="38100"/>
                  </a:lnTo>
                  <a:lnTo>
                    <a:pt x="3390900" y="38100"/>
                  </a:lnTo>
                  <a:lnTo>
                    <a:pt x="3390900" y="0"/>
                  </a:lnTo>
                  <a:close/>
                </a:path>
                <a:path w="8077200" h="38100">
                  <a:moveTo>
                    <a:pt x="3505200" y="0"/>
                  </a:moveTo>
                  <a:lnTo>
                    <a:pt x="3429000" y="0"/>
                  </a:lnTo>
                  <a:lnTo>
                    <a:pt x="3429000" y="38100"/>
                  </a:lnTo>
                  <a:lnTo>
                    <a:pt x="3505200" y="38100"/>
                  </a:lnTo>
                  <a:lnTo>
                    <a:pt x="3505200" y="0"/>
                  </a:lnTo>
                  <a:close/>
                </a:path>
                <a:path w="8077200" h="38100">
                  <a:moveTo>
                    <a:pt x="3619500" y="0"/>
                  </a:moveTo>
                  <a:lnTo>
                    <a:pt x="3543300" y="0"/>
                  </a:lnTo>
                  <a:lnTo>
                    <a:pt x="3543300" y="38100"/>
                  </a:lnTo>
                  <a:lnTo>
                    <a:pt x="3619500" y="38100"/>
                  </a:lnTo>
                  <a:lnTo>
                    <a:pt x="3619500" y="0"/>
                  </a:lnTo>
                  <a:close/>
                </a:path>
                <a:path w="8077200" h="38100">
                  <a:moveTo>
                    <a:pt x="3733800" y="0"/>
                  </a:moveTo>
                  <a:lnTo>
                    <a:pt x="3657600" y="0"/>
                  </a:lnTo>
                  <a:lnTo>
                    <a:pt x="3657600" y="38100"/>
                  </a:lnTo>
                  <a:lnTo>
                    <a:pt x="3733800" y="38100"/>
                  </a:lnTo>
                  <a:lnTo>
                    <a:pt x="3733800" y="0"/>
                  </a:lnTo>
                  <a:close/>
                </a:path>
                <a:path w="8077200" h="38100">
                  <a:moveTo>
                    <a:pt x="3848100" y="0"/>
                  </a:moveTo>
                  <a:lnTo>
                    <a:pt x="3771900" y="0"/>
                  </a:lnTo>
                  <a:lnTo>
                    <a:pt x="3771900" y="38100"/>
                  </a:lnTo>
                  <a:lnTo>
                    <a:pt x="3848100" y="38100"/>
                  </a:lnTo>
                  <a:lnTo>
                    <a:pt x="3848100" y="0"/>
                  </a:lnTo>
                  <a:close/>
                </a:path>
                <a:path w="8077200" h="38100">
                  <a:moveTo>
                    <a:pt x="3962400" y="0"/>
                  </a:moveTo>
                  <a:lnTo>
                    <a:pt x="3886200" y="0"/>
                  </a:lnTo>
                  <a:lnTo>
                    <a:pt x="3886200" y="38100"/>
                  </a:lnTo>
                  <a:lnTo>
                    <a:pt x="3962400" y="38100"/>
                  </a:lnTo>
                  <a:lnTo>
                    <a:pt x="3962400" y="0"/>
                  </a:lnTo>
                  <a:close/>
                </a:path>
                <a:path w="8077200" h="38100">
                  <a:moveTo>
                    <a:pt x="4076700" y="0"/>
                  </a:moveTo>
                  <a:lnTo>
                    <a:pt x="4000500" y="0"/>
                  </a:lnTo>
                  <a:lnTo>
                    <a:pt x="4000500" y="38100"/>
                  </a:lnTo>
                  <a:lnTo>
                    <a:pt x="4076700" y="38100"/>
                  </a:lnTo>
                  <a:lnTo>
                    <a:pt x="4076700" y="0"/>
                  </a:lnTo>
                  <a:close/>
                </a:path>
                <a:path w="8077200" h="38100">
                  <a:moveTo>
                    <a:pt x="4191000" y="0"/>
                  </a:moveTo>
                  <a:lnTo>
                    <a:pt x="4114800" y="0"/>
                  </a:lnTo>
                  <a:lnTo>
                    <a:pt x="4114800" y="38100"/>
                  </a:lnTo>
                  <a:lnTo>
                    <a:pt x="4191000" y="38100"/>
                  </a:lnTo>
                  <a:lnTo>
                    <a:pt x="4191000" y="0"/>
                  </a:lnTo>
                  <a:close/>
                </a:path>
                <a:path w="8077200" h="38100">
                  <a:moveTo>
                    <a:pt x="4305300" y="0"/>
                  </a:moveTo>
                  <a:lnTo>
                    <a:pt x="4229100" y="0"/>
                  </a:lnTo>
                  <a:lnTo>
                    <a:pt x="4229100" y="38100"/>
                  </a:lnTo>
                  <a:lnTo>
                    <a:pt x="4305300" y="38100"/>
                  </a:lnTo>
                  <a:lnTo>
                    <a:pt x="4305300" y="0"/>
                  </a:lnTo>
                  <a:close/>
                </a:path>
                <a:path w="8077200" h="38100">
                  <a:moveTo>
                    <a:pt x="4419600" y="0"/>
                  </a:moveTo>
                  <a:lnTo>
                    <a:pt x="4343400" y="0"/>
                  </a:lnTo>
                  <a:lnTo>
                    <a:pt x="4343400" y="38100"/>
                  </a:lnTo>
                  <a:lnTo>
                    <a:pt x="4419600" y="38100"/>
                  </a:lnTo>
                  <a:lnTo>
                    <a:pt x="4419600" y="0"/>
                  </a:lnTo>
                  <a:close/>
                </a:path>
                <a:path w="8077200" h="38100">
                  <a:moveTo>
                    <a:pt x="4533900" y="0"/>
                  </a:moveTo>
                  <a:lnTo>
                    <a:pt x="4457700" y="0"/>
                  </a:lnTo>
                  <a:lnTo>
                    <a:pt x="4457700" y="38100"/>
                  </a:lnTo>
                  <a:lnTo>
                    <a:pt x="4533900" y="38100"/>
                  </a:lnTo>
                  <a:lnTo>
                    <a:pt x="4533900" y="0"/>
                  </a:lnTo>
                  <a:close/>
                </a:path>
                <a:path w="8077200" h="38100">
                  <a:moveTo>
                    <a:pt x="4648200" y="0"/>
                  </a:moveTo>
                  <a:lnTo>
                    <a:pt x="4572000" y="0"/>
                  </a:lnTo>
                  <a:lnTo>
                    <a:pt x="4572000" y="38100"/>
                  </a:lnTo>
                  <a:lnTo>
                    <a:pt x="4648200" y="38100"/>
                  </a:lnTo>
                  <a:lnTo>
                    <a:pt x="4648200" y="0"/>
                  </a:lnTo>
                  <a:close/>
                </a:path>
                <a:path w="8077200" h="38100">
                  <a:moveTo>
                    <a:pt x="4762500" y="0"/>
                  </a:moveTo>
                  <a:lnTo>
                    <a:pt x="4686300" y="0"/>
                  </a:lnTo>
                  <a:lnTo>
                    <a:pt x="4686300" y="38100"/>
                  </a:lnTo>
                  <a:lnTo>
                    <a:pt x="4762500" y="38100"/>
                  </a:lnTo>
                  <a:lnTo>
                    <a:pt x="4762500" y="0"/>
                  </a:lnTo>
                  <a:close/>
                </a:path>
                <a:path w="8077200" h="38100">
                  <a:moveTo>
                    <a:pt x="4876800" y="0"/>
                  </a:moveTo>
                  <a:lnTo>
                    <a:pt x="4800600" y="0"/>
                  </a:lnTo>
                  <a:lnTo>
                    <a:pt x="4800600" y="38100"/>
                  </a:lnTo>
                  <a:lnTo>
                    <a:pt x="4876800" y="38100"/>
                  </a:lnTo>
                  <a:lnTo>
                    <a:pt x="4876800" y="0"/>
                  </a:lnTo>
                  <a:close/>
                </a:path>
                <a:path w="8077200" h="38100">
                  <a:moveTo>
                    <a:pt x="4991100" y="0"/>
                  </a:moveTo>
                  <a:lnTo>
                    <a:pt x="4914900" y="0"/>
                  </a:lnTo>
                  <a:lnTo>
                    <a:pt x="4914900" y="38100"/>
                  </a:lnTo>
                  <a:lnTo>
                    <a:pt x="4991100" y="38100"/>
                  </a:lnTo>
                  <a:lnTo>
                    <a:pt x="4991100" y="0"/>
                  </a:lnTo>
                  <a:close/>
                </a:path>
                <a:path w="8077200" h="38100">
                  <a:moveTo>
                    <a:pt x="5105400" y="0"/>
                  </a:moveTo>
                  <a:lnTo>
                    <a:pt x="5029200" y="0"/>
                  </a:lnTo>
                  <a:lnTo>
                    <a:pt x="5029200" y="38100"/>
                  </a:lnTo>
                  <a:lnTo>
                    <a:pt x="5105400" y="38100"/>
                  </a:lnTo>
                  <a:lnTo>
                    <a:pt x="5105400" y="0"/>
                  </a:lnTo>
                  <a:close/>
                </a:path>
                <a:path w="8077200" h="38100">
                  <a:moveTo>
                    <a:pt x="5219700" y="0"/>
                  </a:moveTo>
                  <a:lnTo>
                    <a:pt x="5143500" y="0"/>
                  </a:lnTo>
                  <a:lnTo>
                    <a:pt x="5143500" y="38100"/>
                  </a:lnTo>
                  <a:lnTo>
                    <a:pt x="5219700" y="38100"/>
                  </a:lnTo>
                  <a:lnTo>
                    <a:pt x="5219700" y="0"/>
                  </a:lnTo>
                  <a:close/>
                </a:path>
                <a:path w="8077200" h="38100">
                  <a:moveTo>
                    <a:pt x="5334000" y="0"/>
                  </a:moveTo>
                  <a:lnTo>
                    <a:pt x="5257800" y="0"/>
                  </a:lnTo>
                  <a:lnTo>
                    <a:pt x="5257800" y="38100"/>
                  </a:lnTo>
                  <a:lnTo>
                    <a:pt x="5334000" y="38100"/>
                  </a:lnTo>
                  <a:lnTo>
                    <a:pt x="5334000" y="0"/>
                  </a:lnTo>
                  <a:close/>
                </a:path>
                <a:path w="8077200" h="38100">
                  <a:moveTo>
                    <a:pt x="5448300" y="0"/>
                  </a:moveTo>
                  <a:lnTo>
                    <a:pt x="5372100" y="0"/>
                  </a:lnTo>
                  <a:lnTo>
                    <a:pt x="5372100" y="38100"/>
                  </a:lnTo>
                  <a:lnTo>
                    <a:pt x="5448300" y="38100"/>
                  </a:lnTo>
                  <a:lnTo>
                    <a:pt x="5448300" y="0"/>
                  </a:lnTo>
                  <a:close/>
                </a:path>
                <a:path w="8077200" h="38100">
                  <a:moveTo>
                    <a:pt x="5562600" y="0"/>
                  </a:moveTo>
                  <a:lnTo>
                    <a:pt x="5486400" y="0"/>
                  </a:lnTo>
                  <a:lnTo>
                    <a:pt x="5486400" y="38100"/>
                  </a:lnTo>
                  <a:lnTo>
                    <a:pt x="5562600" y="38100"/>
                  </a:lnTo>
                  <a:lnTo>
                    <a:pt x="5562600" y="0"/>
                  </a:lnTo>
                  <a:close/>
                </a:path>
                <a:path w="8077200" h="38100">
                  <a:moveTo>
                    <a:pt x="5676900" y="0"/>
                  </a:moveTo>
                  <a:lnTo>
                    <a:pt x="5600700" y="0"/>
                  </a:lnTo>
                  <a:lnTo>
                    <a:pt x="5600700" y="38100"/>
                  </a:lnTo>
                  <a:lnTo>
                    <a:pt x="5676900" y="38100"/>
                  </a:lnTo>
                  <a:lnTo>
                    <a:pt x="5676900" y="0"/>
                  </a:lnTo>
                  <a:close/>
                </a:path>
                <a:path w="8077200" h="38100">
                  <a:moveTo>
                    <a:pt x="5791200" y="0"/>
                  </a:moveTo>
                  <a:lnTo>
                    <a:pt x="5715000" y="0"/>
                  </a:lnTo>
                  <a:lnTo>
                    <a:pt x="5715000" y="38100"/>
                  </a:lnTo>
                  <a:lnTo>
                    <a:pt x="5791200" y="38100"/>
                  </a:lnTo>
                  <a:lnTo>
                    <a:pt x="5791200" y="0"/>
                  </a:lnTo>
                  <a:close/>
                </a:path>
                <a:path w="8077200" h="38100">
                  <a:moveTo>
                    <a:pt x="5905500" y="0"/>
                  </a:moveTo>
                  <a:lnTo>
                    <a:pt x="5829300" y="0"/>
                  </a:lnTo>
                  <a:lnTo>
                    <a:pt x="5829300" y="38100"/>
                  </a:lnTo>
                  <a:lnTo>
                    <a:pt x="5905500" y="38100"/>
                  </a:lnTo>
                  <a:lnTo>
                    <a:pt x="5905500" y="0"/>
                  </a:lnTo>
                  <a:close/>
                </a:path>
                <a:path w="8077200" h="38100">
                  <a:moveTo>
                    <a:pt x="6019800" y="0"/>
                  </a:moveTo>
                  <a:lnTo>
                    <a:pt x="5943600" y="0"/>
                  </a:lnTo>
                  <a:lnTo>
                    <a:pt x="5943600" y="38100"/>
                  </a:lnTo>
                  <a:lnTo>
                    <a:pt x="6019800" y="38100"/>
                  </a:lnTo>
                  <a:lnTo>
                    <a:pt x="6019800" y="0"/>
                  </a:lnTo>
                  <a:close/>
                </a:path>
                <a:path w="8077200" h="38100">
                  <a:moveTo>
                    <a:pt x="6134100" y="0"/>
                  </a:moveTo>
                  <a:lnTo>
                    <a:pt x="6057900" y="0"/>
                  </a:lnTo>
                  <a:lnTo>
                    <a:pt x="6057900" y="38100"/>
                  </a:lnTo>
                  <a:lnTo>
                    <a:pt x="6134100" y="38100"/>
                  </a:lnTo>
                  <a:lnTo>
                    <a:pt x="6134100" y="0"/>
                  </a:lnTo>
                  <a:close/>
                </a:path>
                <a:path w="8077200" h="38100">
                  <a:moveTo>
                    <a:pt x="6248400" y="0"/>
                  </a:moveTo>
                  <a:lnTo>
                    <a:pt x="6172200" y="0"/>
                  </a:lnTo>
                  <a:lnTo>
                    <a:pt x="6172200" y="38100"/>
                  </a:lnTo>
                  <a:lnTo>
                    <a:pt x="6248400" y="38100"/>
                  </a:lnTo>
                  <a:lnTo>
                    <a:pt x="6248400" y="0"/>
                  </a:lnTo>
                  <a:close/>
                </a:path>
                <a:path w="8077200" h="38100">
                  <a:moveTo>
                    <a:pt x="6362700" y="0"/>
                  </a:moveTo>
                  <a:lnTo>
                    <a:pt x="6286500" y="0"/>
                  </a:lnTo>
                  <a:lnTo>
                    <a:pt x="6286500" y="38100"/>
                  </a:lnTo>
                  <a:lnTo>
                    <a:pt x="6362700" y="38100"/>
                  </a:lnTo>
                  <a:lnTo>
                    <a:pt x="6362700" y="0"/>
                  </a:lnTo>
                  <a:close/>
                </a:path>
                <a:path w="8077200" h="38100">
                  <a:moveTo>
                    <a:pt x="6477000" y="0"/>
                  </a:moveTo>
                  <a:lnTo>
                    <a:pt x="6400800" y="0"/>
                  </a:lnTo>
                  <a:lnTo>
                    <a:pt x="6400800" y="38100"/>
                  </a:lnTo>
                  <a:lnTo>
                    <a:pt x="6477000" y="38100"/>
                  </a:lnTo>
                  <a:lnTo>
                    <a:pt x="6477000" y="0"/>
                  </a:lnTo>
                  <a:close/>
                </a:path>
                <a:path w="8077200" h="38100">
                  <a:moveTo>
                    <a:pt x="6591300" y="0"/>
                  </a:moveTo>
                  <a:lnTo>
                    <a:pt x="6515100" y="0"/>
                  </a:lnTo>
                  <a:lnTo>
                    <a:pt x="6515100" y="38100"/>
                  </a:lnTo>
                  <a:lnTo>
                    <a:pt x="6591300" y="38100"/>
                  </a:lnTo>
                  <a:lnTo>
                    <a:pt x="6591300" y="0"/>
                  </a:lnTo>
                  <a:close/>
                </a:path>
                <a:path w="8077200" h="38100">
                  <a:moveTo>
                    <a:pt x="6705600" y="0"/>
                  </a:moveTo>
                  <a:lnTo>
                    <a:pt x="6629400" y="0"/>
                  </a:lnTo>
                  <a:lnTo>
                    <a:pt x="6629400" y="38100"/>
                  </a:lnTo>
                  <a:lnTo>
                    <a:pt x="6705600" y="38100"/>
                  </a:lnTo>
                  <a:lnTo>
                    <a:pt x="6705600" y="0"/>
                  </a:lnTo>
                  <a:close/>
                </a:path>
                <a:path w="8077200" h="38100">
                  <a:moveTo>
                    <a:pt x="6819900" y="0"/>
                  </a:moveTo>
                  <a:lnTo>
                    <a:pt x="6743700" y="0"/>
                  </a:lnTo>
                  <a:lnTo>
                    <a:pt x="6743700" y="38100"/>
                  </a:lnTo>
                  <a:lnTo>
                    <a:pt x="6819900" y="38100"/>
                  </a:lnTo>
                  <a:lnTo>
                    <a:pt x="6819900" y="0"/>
                  </a:lnTo>
                  <a:close/>
                </a:path>
                <a:path w="8077200" h="38100">
                  <a:moveTo>
                    <a:pt x="6934200" y="0"/>
                  </a:moveTo>
                  <a:lnTo>
                    <a:pt x="6858000" y="0"/>
                  </a:lnTo>
                  <a:lnTo>
                    <a:pt x="6858000" y="38100"/>
                  </a:lnTo>
                  <a:lnTo>
                    <a:pt x="6934200" y="38100"/>
                  </a:lnTo>
                  <a:lnTo>
                    <a:pt x="6934200" y="0"/>
                  </a:lnTo>
                  <a:close/>
                </a:path>
                <a:path w="8077200" h="38100">
                  <a:moveTo>
                    <a:pt x="7048500" y="0"/>
                  </a:moveTo>
                  <a:lnTo>
                    <a:pt x="6972300" y="0"/>
                  </a:lnTo>
                  <a:lnTo>
                    <a:pt x="6972300" y="38100"/>
                  </a:lnTo>
                  <a:lnTo>
                    <a:pt x="7048500" y="38100"/>
                  </a:lnTo>
                  <a:lnTo>
                    <a:pt x="7048500" y="0"/>
                  </a:lnTo>
                  <a:close/>
                </a:path>
                <a:path w="8077200" h="38100">
                  <a:moveTo>
                    <a:pt x="7162800" y="0"/>
                  </a:moveTo>
                  <a:lnTo>
                    <a:pt x="7086600" y="0"/>
                  </a:lnTo>
                  <a:lnTo>
                    <a:pt x="7086600" y="38100"/>
                  </a:lnTo>
                  <a:lnTo>
                    <a:pt x="7162800" y="38100"/>
                  </a:lnTo>
                  <a:lnTo>
                    <a:pt x="7162800" y="0"/>
                  </a:lnTo>
                  <a:close/>
                </a:path>
                <a:path w="8077200" h="38100">
                  <a:moveTo>
                    <a:pt x="7277100" y="0"/>
                  </a:moveTo>
                  <a:lnTo>
                    <a:pt x="7200900" y="0"/>
                  </a:lnTo>
                  <a:lnTo>
                    <a:pt x="7200900" y="38100"/>
                  </a:lnTo>
                  <a:lnTo>
                    <a:pt x="7277100" y="38100"/>
                  </a:lnTo>
                  <a:lnTo>
                    <a:pt x="7277100" y="0"/>
                  </a:lnTo>
                  <a:close/>
                </a:path>
                <a:path w="8077200" h="38100">
                  <a:moveTo>
                    <a:pt x="7391400" y="0"/>
                  </a:moveTo>
                  <a:lnTo>
                    <a:pt x="7315200" y="0"/>
                  </a:lnTo>
                  <a:lnTo>
                    <a:pt x="7315200" y="38100"/>
                  </a:lnTo>
                  <a:lnTo>
                    <a:pt x="7391400" y="38100"/>
                  </a:lnTo>
                  <a:lnTo>
                    <a:pt x="7391400" y="0"/>
                  </a:lnTo>
                  <a:close/>
                </a:path>
                <a:path w="8077200" h="38100">
                  <a:moveTo>
                    <a:pt x="7505700" y="0"/>
                  </a:moveTo>
                  <a:lnTo>
                    <a:pt x="7429500" y="0"/>
                  </a:lnTo>
                  <a:lnTo>
                    <a:pt x="7429500" y="38100"/>
                  </a:lnTo>
                  <a:lnTo>
                    <a:pt x="7505700" y="38100"/>
                  </a:lnTo>
                  <a:lnTo>
                    <a:pt x="7505700" y="0"/>
                  </a:lnTo>
                  <a:close/>
                </a:path>
                <a:path w="8077200" h="38100">
                  <a:moveTo>
                    <a:pt x="7620000" y="0"/>
                  </a:moveTo>
                  <a:lnTo>
                    <a:pt x="7543800" y="0"/>
                  </a:lnTo>
                  <a:lnTo>
                    <a:pt x="7543800" y="38100"/>
                  </a:lnTo>
                  <a:lnTo>
                    <a:pt x="7620000" y="38100"/>
                  </a:lnTo>
                  <a:lnTo>
                    <a:pt x="7620000" y="0"/>
                  </a:lnTo>
                  <a:close/>
                </a:path>
                <a:path w="8077200" h="38100">
                  <a:moveTo>
                    <a:pt x="7734300" y="0"/>
                  </a:moveTo>
                  <a:lnTo>
                    <a:pt x="7658100" y="0"/>
                  </a:lnTo>
                  <a:lnTo>
                    <a:pt x="7658100" y="38100"/>
                  </a:lnTo>
                  <a:lnTo>
                    <a:pt x="7734300" y="38100"/>
                  </a:lnTo>
                  <a:lnTo>
                    <a:pt x="7734300" y="0"/>
                  </a:lnTo>
                  <a:close/>
                </a:path>
                <a:path w="8077200" h="38100">
                  <a:moveTo>
                    <a:pt x="7848600" y="0"/>
                  </a:moveTo>
                  <a:lnTo>
                    <a:pt x="7772400" y="0"/>
                  </a:lnTo>
                  <a:lnTo>
                    <a:pt x="7772400" y="38100"/>
                  </a:lnTo>
                  <a:lnTo>
                    <a:pt x="7848600" y="38100"/>
                  </a:lnTo>
                  <a:lnTo>
                    <a:pt x="7848600" y="0"/>
                  </a:lnTo>
                  <a:close/>
                </a:path>
                <a:path w="8077200" h="38100">
                  <a:moveTo>
                    <a:pt x="7962900" y="0"/>
                  </a:moveTo>
                  <a:lnTo>
                    <a:pt x="7886700" y="0"/>
                  </a:lnTo>
                  <a:lnTo>
                    <a:pt x="7886700" y="38100"/>
                  </a:lnTo>
                  <a:lnTo>
                    <a:pt x="7962900" y="38100"/>
                  </a:lnTo>
                  <a:lnTo>
                    <a:pt x="7962900" y="0"/>
                  </a:lnTo>
                  <a:close/>
                </a:path>
                <a:path w="8077200" h="38100">
                  <a:moveTo>
                    <a:pt x="8077200" y="0"/>
                  </a:moveTo>
                  <a:lnTo>
                    <a:pt x="8001000" y="0"/>
                  </a:lnTo>
                  <a:lnTo>
                    <a:pt x="8001000" y="38100"/>
                  </a:lnTo>
                  <a:lnTo>
                    <a:pt x="8077200" y="38100"/>
                  </a:lnTo>
                  <a:lnTo>
                    <a:pt x="8077200" y="0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429737" y="3743337"/>
              <a:ext cx="2819400" cy="38100"/>
            </a:xfrm>
            <a:custGeom>
              <a:avLst/>
              <a:gdLst/>
              <a:ahLst/>
              <a:cxnLst/>
              <a:rect l="l" t="t" r="r" b="b"/>
              <a:pathLst>
                <a:path w="2819400" h="38100">
                  <a:moveTo>
                    <a:pt x="76200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76200" y="38100"/>
                  </a:lnTo>
                  <a:lnTo>
                    <a:pt x="76200" y="0"/>
                  </a:lnTo>
                  <a:close/>
                </a:path>
                <a:path w="2819400" h="38100">
                  <a:moveTo>
                    <a:pt x="190500" y="0"/>
                  </a:moveTo>
                  <a:lnTo>
                    <a:pt x="114300" y="0"/>
                  </a:lnTo>
                  <a:lnTo>
                    <a:pt x="114300" y="38100"/>
                  </a:lnTo>
                  <a:lnTo>
                    <a:pt x="190500" y="38100"/>
                  </a:lnTo>
                  <a:lnTo>
                    <a:pt x="190500" y="0"/>
                  </a:lnTo>
                  <a:close/>
                </a:path>
                <a:path w="2819400" h="38100">
                  <a:moveTo>
                    <a:pt x="304800" y="0"/>
                  </a:moveTo>
                  <a:lnTo>
                    <a:pt x="228600" y="0"/>
                  </a:lnTo>
                  <a:lnTo>
                    <a:pt x="228600" y="38100"/>
                  </a:lnTo>
                  <a:lnTo>
                    <a:pt x="304800" y="38100"/>
                  </a:lnTo>
                  <a:lnTo>
                    <a:pt x="304800" y="0"/>
                  </a:lnTo>
                  <a:close/>
                </a:path>
                <a:path w="2819400" h="38100">
                  <a:moveTo>
                    <a:pt x="419100" y="0"/>
                  </a:moveTo>
                  <a:lnTo>
                    <a:pt x="342900" y="0"/>
                  </a:lnTo>
                  <a:lnTo>
                    <a:pt x="342900" y="38100"/>
                  </a:lnTo>
                  <a:lnTo>
                    <a:pt x="419100" y="38100"/>
                  </a:lnTo>
                  <a:lnTo>
                    <a:pt x="419100" y="0"/>
                  </a:lnTo>
                  <a:close/>
                </a:path>
                <a:path w="2819400" h="38100">
                  <a:moveTo>
                    <a:pt x="533400" y="0"/>
                  </a:moveTo>
                  <a:lnTo>
                    <a:pt x="457200" y="0"/>
                  </a:lnTo>
                  <a:lnTo>
                    <a:pt x="457200" y="38100"/>
                  </a:lnTo>
                  <a:lnTo>
                    <a:pt x="533400" y="38100"/>
                  </a:lnTo>
                  <a:lnTo>
                    <a:pt x="533400" y="0"/>
                  </a:lnTo>
                  <a:close/>
                </a:path>
                <a:path w="2819400" h="38100">
                  <a:moveTo>
                    <a:pt x="647700" y="0"/>
                  </a:moveTo>
                  <a:lnTo>
                    <a:pt x="571500" y="0"/>
                  </a:lnTo>
                  <a:lnTo>
                    <a:pt x="571500" y="38100"/>
                  </a:lnTo>
                  <a:lnTo>
                    <a:pt x="647700" y="38100"/>
                  </a:lnTo>
                  <a:lnTo>
                    <a:pt x="647700" y="0"/>
                  </a:lnTo>
                  <a:close/>
                </a:path>
                <a:path w="2819400" h="38100">
                  <a:moveTo>
                    <a:pt x="762000" y="0"/>
                  </a:moveTo>
                  <a:lnTo>
                    <a:pt x="685800" y="0"/>
                  </a:lnTo>
                  <a:lnTo>
                    <a:pt x="685800" y="38100"/>
                  </a:lnTo>
                  <a:lnTo>
                    <a:pt x="762000" y="38100"/>
                  </a:lnTo>
                  <a:lnTo>
                    <a:pt x="762000" y="0"/>
                  </a:lnTo>
                  <a:close/>
                </a:path>
                <a:path w="2819400" h="38100">
                  <a:moveTo>
                    <a:pt x="876300" y="0"/>
                  </a:moveTo>
                  <a:lnTo>
                    <a:pt x="800100" y="0"/>
                  </a:lnTo>
                  <a:lnTo>
                    <a:pt x="800100" y="38100"/>
                  </a:lnTo>
                  <a:lnTo>
                    <a:pt x="876300" y="38100"/>
                  </a:lnTo>
                  <a:lnTo>
                    <a:pt x="876300" y="0"/>
                  </a:lnTo>
                  <a:close/>
                </a:path>
                <a:path w="2819400" h="38100">
                  <a:moveTo>
                    <a:pt x="990600" y="0"/>
                  </a:moveTo>
                  <a:lnTo>
                    <a:pt x="914400" y="0"/>
                  </a:lnTo>
                  <a:lnTo>
                    <a:pt x="914400" y="38100"/>
                  </a:lnTo>
                  <a:lnTo>
                    <a:pt x="990600" y="38100"/>
                  </a:lnTo>
                  <a:lnTo>
                    <a:pt x="990600" y="0"/>
                  </a:lnTo>
                  <a:close/>
                </a:path>
                <a:path w="2819400" h="38100">
                  <a:moveTo>
                    <a:pt x="1104900" y="0"/>
                  </a:moveTo>
                  <a:lnTo>
                    <a:pt x="1028700" y="0"/>
                  </a:lnTo>
                  <a:lnTo>
                    <a:pt x="1028700" y="38100"/>
                  </a:lnTo>
                  <a:lnTo>
                    <a:pt x="1104900" y="38100"/>
                  </a:lnTo>
                  <a:lnTo>
                    <a:pt x="1104900" y="0"/>
                  </a:lnTo>
                  <a:close/>
                </a:path>
                <a:path w="2819400" h="38100">
                  <a:moveTo>
                    <a:pt x="1219200" y="0"/>
                  </a:moveTo>
                  <a:lnTo>
                    <a:pt x="1143000" y="0"/>
                  </a:lnTo>
                  <a:lnTo>
                    <a:pt x="1143000" y="38100"/>
                  </a:lnTo>
                  <a:lnTo>
                    <a:pt x="1219200" y="38100"/>
                  </a:lnTo>
                  <a:lnTo>
                    <a:pt x="1219200" y="0"/>
                  </a:lnTo>
                  <a:close/>
                </a:path>
                <a:path w="2819400" h="38100">
                  <a:moveTo>
                    <a:pt x="1333500" y="0"/>
                  </a:moveTo>
                  <a:lnTo>
                    <a:pt x="1257300" y="0"/>
                  </a:lnTo>
                  <a:lnTo>
                    <a:pt x="1257300" y="38100"/>
                  </a:lnTo>
                  <a:lnTo>
                    <a:pt x="1333500" y="38100"/>
                  </a:lnTo>
                  <a:lnTo>
                    <a:pt x="1333500" y="0"/>
                  </a:lnTo>
                  <a:close/>
                </a:path>
                <a:path w="2819400" h="38100">
                  <a:moveTo>
                    <a:pt x="1447800" y="0"/>
                  </a:moveTo>
                  <a:lnTo>
                    <a:pt x="1371600" y="0"/>
                  </a:lnTo>
                  <a:lnTo>
                    <a:pt x="1371600" y="38100"/>
                  </a:lnTo>
                  <a:lnTo>
                    <a:pt x="1447800" y="38100"/>
                  </a:lnTo>
                  <a:lnTo>
                    <a:pt x="1447800" y="0"/>
                  </a:lnTo>
                  <a:close/>
                </a:path>
                <a:path w="2819400" h="38100">
                  <a:moveTo>
                    <a:pt x="1562100" y="0"/>
                  </a:moveTo>
                  <a:lnTo>
                    <a:pt x="1485900" y="0"/>
                  </a:lnTo>
                  <a:lnTo>
                    <a:pt x="1485900" y="38100"/>
                  </a:lnTo>
                  <a:lnTo>
                    <a:pt x="1562100" y="38100"/>
                  </a:lnTo>
                  <a:lnTo>
                    <a:pt x="1562100" y="0"/>
                  </a:lnTo>
                  <a:close/>
                </a:path>
                <a:path w="2819400" h="38100">
                  <a:moveTo>
                    <a:pt x="1676400" y="0"/>
                  </a:moveTo>
                  <a:lnTo>
                    <a:pt x="1600200" y="0"/>
                  </a:lnTo>
                  <a:lnTo>
                    <a:pt x="1600200" y="38100"/>
                  </a:lnTo>
                  <a:lnTo>
                    <a:pt x="1676400" y="38100"/>
                  </a:lnTo>
                  <a:lnTo>
                    <a:pt x="1676400" y="0"/>
                  </a:lnTo>
                  <a:close/>
                </a:path>
                <a:path w="2819400" h="38100">
                  <a:moveTo>
                    <a:pt x="1790700" y="0"/>
                  </a:moveTo>
                  <a:lnTo>
                    <a:pt x="1714500" y="0"/>
                  </a:lnTo>
                  <a:lnTo>
                    <a:pt x="1714500" y="38100"/>
                  </a:lnTo>
                  <a:lnTo>
                    <a:pt x="1790700" y="38100"/>
                  </a:lnTo>
                  <a:lnTo>
                    <a:pt x="1790700" y="0"/>
                  </a:lnTo>
                  <a:close/>
                </a:path>
                <a:path w="2819400" h="38100">
                  <a:moveTo>
                    <a:pt x="1905000" y="0"/>
                  </a:moveTo>
                  <a:lnTo>
                    <a:pt x="1828800" y="0"/>
                  </a:lnTo>
                  <a:lnTo>
                    <a:pt x="1828800" y="38100"/>
                  </a:lnTo>
                  <a:lnTo>
                    <a:pt x="1905000" y="38100"/>
                  </a:lnTo>
                  <a:lnTo>
                    <a:pt x="1905000" y="0"/>
                  </a:lnTo>
                  <a:close/>
                </a:path>
                <a:path w="2819400" h="38100">
                  <a:moveTo>
                    <a:pt x="2019300" y="0"/>
                  </a:moveTo>
                  <a:lnTo>
                    <a:pt x="1943100" y="0"/>
                  </a:lnTo>
                  <a:lnTo>
                    <a:pt x="1943100" y="38100"/>
                  </a:lnTo>
                  <a:lnTo>
                    <a:pt x="2019300" y="38100"/>
                  </a:lnTo>
                  <a:lnTo>
                    <a:pt x="2019300" y="0"/>
                  </a:lnTo>
                  <a:close/>
                </a:path>
                <a:path w="2819400" h="38100">
                  <a:moveTo>
                    <a:pt x="2133600" y="0"/>
                  </a:moveTo>
                  <a:lnTo>
                    <a:pt x="2057400" y="0"/>
                  </a:lnTo>
                  <a:lnTo>
                    <a:pt x="2057400" y="38100"/>
                  </a:lnTo>
                  <a:lnTo>
                    <a:pt x="2133600" y="38100"/>
                  </a:lnTo>
                  <a:lnTo>
                    <a:pt x="2133600" y="0"/>
                  </a:lnTo>
                  <a:close/>
                </a:path>
                <a:path w="2819400" h="38100">
                  <a:moveTo>
                    <a:pt x="2247900" y="0"/>
                  </a:moveTo>
                  <a:lnTo>
                    <a:pt x="2171700" y="0"/>
                  </a:lnTo>
                  <a:lnTo>
                    <a:pt x="2171700" y="38100"/>
                  </a:lnTo>
                  <a:lnTo>
                    <a:pt x="2247900" y="38100"/>
                  </a:lnTo>
                  <a:lnTo>
                    <a:pt x="2247900" y="0"/>
                  </a:lnTo>
                  <a:close/>
                </a:path>
                <a:path w="2819400" h="38100">
                  <a:moveTo>
                    <a:pt x="2362200" y="0"/>
                  </a:moveTo>
                  <a:lnTo>
                    <a:pt x="2286000" y="0"/>
                  </a:lnTo>
                  <a:lnTo>
                    <a:pt x="2286000" y="38100"/>
                  </a:lnTo>
                  <a:lnTo>
                    <a:pt x="2362200" y="38100"/>
                  </a:lnTo>
                  <a:lnTo>
                    <a:pt x="2362200" y="0"/>
                  </a:lnTo>
                  <a:close/>
                </a:path>
                <a:path w="2819400" h="38100">
                  <a:moveTo>
                    <a:pt x="2476500" y="0"/>
                  </a:moveTo>
                  <a:lnTo>
                    <a:pt x="2400300" y="0"/>
                  </a:lnTo>
                  <a:lnTo>
                    <a:pt x="2400300" y="38100"/>
                  </a:lnTo>
                  <a:lnTo>
                    <a:pt x="2476500" y="38100"/>
                  </a:lnTo>
                  <a:lnTo>
                    <a:pt x="2476500" y="0"/>
                  </a:lnTo>
                  <a:close/>
                </a:path>
                <a:path w="2819400" h="38100">
                  <a:moveTo>
                    <a:pt x="2590800" y="0"/>
                  </a:moveTo>
                  <a:lnTo>
                    <a:pt x="2514600" y="0"/>
                  </a:lnTo>
                  <a:lnTo>
                    <a:pt x="2514600" y="38100"/>
                  </a:lnTo>
                  <a:lnTo>
                    <a:pt x="2590800" y="38100"/>
                  </a:lnTo>
                  <a:lnTo>
                    <a:pt x="2590800" y="0"/>
                  </a:lnTo>
                  <a:close/>
                </a:path>
                <a:path w="2819400" h="38100">
                  <a:moveTo>
                    <a:pt x="2705100" y="0"/>
                  </a:moveTo>
                  <a:lnTo>
                    <a:pt x="2628900" y="0"/>
                  </a:lnTo>
                  <a:lnTo>
                    <a:pt x="2628900" y="38100"/>
                  </a:lnTo>
                  <a:lnTo>
                    <a:pt x="2705100" y="38100"/>
                  </a:lnTo>
                  <a:lnTo>
                    <a:pt x="2705100" y="0"/>
                  </a:lnTo>
                  <a:close/>
                </a:path>
                <a:path w="2819400" h="38100">
                  <a:moveTo>
                    <a:pt x="2819400" y="0"/>
                  </a:moveTo>
                  <a:lnTo>
                    <a:pt x="2743200" y="0"/>
                  </a:lnTo>
                  <a:lnTo>
                    <a:pt x="2743200" y="38100"/>
                  </a:lnTo>
                  <a:lnTo>
                    <a:pt x="2819400" y="3810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2375222" y="3730161"/>
              <a:ext cx="102870" cy="102870"/>
            </a:xfrm>
            <a:custGeom>
              <a:avLst/>
              <a:gdLst/>
              <a:ahLst/>
              <a:cxnLst/>
              <a:rect l="l" t="t" r="r" b="b"/>
              <a:pathLst>
                <a:path w="102870" h="102870">
                  <a:moveTo>
                    <a:pt x="102526" y="102526"/>
                  </a:moveTo>
                  <a:lnTo>
                    <a:pt x="0" y="51263"/>
                  </a:lnTo>
                  <a:lnTo>
                    <a:pt x="102526" y="0"/>
                  </a:lnTo>
                </a:path>
              </a:pathLst>
            </a:custGeom>
            <a:ln w="19049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372974" y="3781424"/>
              <a:ext cx="447675" cy="0"/>
            </a:xfrm>
            <a:custGeom>
              <a:avLst/>
              <a:gdLst/>
              <a:ahLst/>
              <a:cxnLst/>
              <a:rect l="l" t="t" r="r" b="b"/>
              <a:pathLst>
                <a:path w="447675">
                  <a:moveTo>
                    <a:pt x="447674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680022" y="2139486"/>
              <a:ext cx="102870" cy="102870"/>
            </a:xfrm>
            <a:custGeom>
              <a:avLst/>
              <a:gdLst/>
              <a:ahLst/>
              <a:cxnLst/>
              <a:rect l="l" t="t" r="r" b="b"/>
              <a:pathLst>
                <a:path w="102870" h="102869">
                  <a:moveTo>
                    <a:pt x="102526" y="102526"/>
                  </a:moveTo>
                  <a:lnTo>
                    <a:pt x="0" y="51263"/>
                  </a:lnTo>
                  <a:lnTo>
                    <a:pt x="102526" y="0"/>
                  </a:lnTo>
                </a:path>
              </a:pathLst>
            </a:custGeom>
            <a:ln w="19049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677774" y="2190749"/>
              <a:ext cx="228600" cy="0"/>
            </a:xfrm>
            <a:custGeom>
              <a:avLst/>
              <a:gdLst/>
              <a:ahLst/>
              <a:cxnLst/>
              <a:rect l="l" t="t" r="r" b="b"/>
              <a:pathLst>
                <a:path w="228600">
                  <a:moveTo>
                    <a:pt x="228599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95392" y="2703350"/>
            <a:ext cx="323165" cy="2185670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Atmospheric</a:t>
            </a:r>
            <a:r>
              <a:rPr sz="10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CO2</a:t>
            </a:r>
            <a:r>
              <a:rPr sz="1050" spc="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concentration</a:t>
            </a:r>
            <a:r>
              <a:rPr sz="1050" spc="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(ppm)</a:t>
            </a:r>
            <a:endParaRPr sz="10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767462" y="6149976"/>
            <a:ext cx="323850" cy="1756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0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Years</a:t>
            </a:r>
            <a:endParaRPr sz="10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819150" y="587375"/>
            <a:ext cx="6019800" cy="109324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spcBef>
                <a:spcPts val="125"/>
              </a:spcBef>
            </a:pPr>
            <a:r>
              <a:rPr lang="ru-RU" sz="3500" dirty="0">
                <a:solidFill>
                  <a:srgbClr val="424242"/>
                </a:solidFill>
              </a:rPr>
              <a:t>Подаци о CO2 из ледених језгара</a:t>
            </a:r>
            <a:endParaRPr sz="3500" dirty="0"/>
          </a:p>
        </p:txBody>
      </p:sp>
      <p:sp>
        <p:nvSpPr>
          <p:cNvPr id="26" name="object 26"/>
          <p:cNvSpPr txBox="1"/>
          <p:nvPr/>
        </p:nvSpPr>
        <p:spPr>
          <a:xfrm>
            <a:off x="13075287" y="3822702"/>
            <a:ext cx="93408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1500" b="1" spc="55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Ниво </a:t>
            </a:r>
            <a:r>
              <a:rPr sz="1500" b="1" spc="55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1920</a:t>
            </a:r>
            <a:r>
              <a:rPr sz="1500" b="1" spc="-5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sr-Cyrl-RS" sz="1500" b="1" spc="-30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год.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2765407" y="2044703"/>
            <a:ext cx="114490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1500" b="1" spc="-20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Тренутни ниво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730377" y="4044953"/>
            <a:ext cx="136588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1500" b="1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Топлији период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266950" y="5378449"/>
            <a:ext cx="121920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Cyrl-RS" sz="1500" b="1" spc="-35" dirty="0">
                <a:solidFill>
                  <a:srgbClr val="424242"/>
                </a:solidFill>
                <a:latin typeface="Arial" panose="020B0604020202020204"/>
                <a:cs typeface="Arial" panose="020B0604020202020204"/>
              </a:rPr>
              <a:t>Ледено доба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565900"/>
            <a:ext cx="3544570" cy="2603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5000"/>
              </a:lnSpc>
              <a:spcBef>
                <a:spcPts val="95"/>
              </a:spcBef>
            </a:pPr>
            <a:r>
              <a:rPr lang="sr-Cyrl-RS"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</a:t>
            </a:r>
            <a:r>
              <a:rPr sz="120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gml.noaa.gov/ccgg/trends/</a:t>
            </a:r>
            <a:r>
              <a:rPr sz="1200" spc="5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Contact:</a:t>
            </a:r>
            <a:r>
              <a:rPr sz="1200" spc="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Xin</a:t>
            </a:r>
            <a:r>
              <a:rPr sz="1200" spc="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Lan</a:t>
            </a:r>
            <a:endParaRPr sz="12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81075" y="5400678"/>
            <a:ext cx="5695950" cy="9525"/>
          </a:xfrm>
          <a:custGeom>
            <a:avLst/>
            <a:gdLst/>
            <a:ahLst/>
            <a:cxnLst/>
            <a:rect l="l" t="t" r="r" b="b"/>
            <a:pathLst>
              <a:path w="5695950" h="9525">
                <a:moveTo>
                  <a:pt x="5695949" y="9524"/>
                </a:moveTo>
                <a:lnTo>
                  <a:pt x="0" y="9524"/>
                </a:lnTo>
                <a:lnTo>
                  <a:pt x="0" y="0"/>
                </a:lnTo>
                <a:lnTo>
                  <a:pt x="5695949" y="0"/>
                </a:lnTo>
                <a:lnTo>
                  <a:pt x="569594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81062" y="1857388"/>
            <a:ext cx="5695950" cy="3295650"/>
          </a:xfrm>
          <a:custGeom>
            <a:avLst/>
            <a:gdLst/>
            <a:ahLst/>
            <a:cxnLst/>
            <a:rect l="l" t="t" r="r" b="b"/>
            <a:pathLst>
              <a:path w="5695950" h="3295650">
                <a:moveTo>
                  <a:pt x="5695950" y="3286125"/>
                </a:moveTo>
                <a:lnTo>
                  <a:pt x="0" y="3286125"/>
                </a:lnTo>
                <a:lnTo>
                  <a:pt x="0" y="3295650"/>
                </a:lnTo>
                <a:lnTo>
                  <a:pt x="5695950" y="3295650"/>
                </a:lnTo>
                <a:lnTo>
                  <a:pt x="5695950" y="3286125"/>
                </a:lnTo>
                <a:close/>
              </a:path>
              <a:path w="5695950" h="3295650">
                <a:moveTo>
                  <a:pt x="5695950" y="3038475"/>
                </a:moveTo>
                <a:lnTo>
                  <a:pt x="0" y="3038475"/>
                </a:lnTo>
                <a:lnTo>
                  <a:pt x="0" y="3048000"/>
                </a:lnTo>
                <a:lnTo>
                  <a:pt x="5695950" y="3048000"/>
                </a:lnTo>
                <a:lnTo>
                  <a:pt x="5695950" y="3038475"/>
                </a:lnTo>
                <a:close/>
              </a:path>
              <a:path w="5695950" h="3295650">
                <a:moveTo>
                  <a:pt x="5695950" y="2781300"/>
                </a:moveTo>
                <a:lnTo>
                  <a:pt x="0" y="2781300"/>
                </a:lnTo>
                <a:lnTo>
                  <a:pt x="0" y="2790825"/>
                </a:lnTo>
                <a:lnTo>
                  <a:pt x="5695950" y="2790825"/>
                </a:lnTo>
                <a:lnTo>
                  <a:pt x="5695950" y="2781300"/>
                </a:lnTo>
                <a:close/>
              </a:path>
              <a:path w="5695950" h="3295650">
                <a:moveTo>
                  <a:pt x="5695950" y="2533650"/>
                </a:moveTo>
                <a:lnTo>
                  <a:pt x="0" y="2533650"/>
                </a:lnTo>
                <a:lnTo>
                  <a:pt x="0" y="2543175"/>
                </a:lnTo>
                <a:lnTo>
                  <a:pt x="5695950" y="2543175"/>
                </a:lnTo>
                <a:lnTo>
                  <a:pt x="5695950" y="2533650"/>
                </a:lnTo>
                <a:close/>
              </a:path>
              <a:path w="5695950" h="3295650">
                <a:moveTo>
                  <a:pt x="5695950" y="2276475"/>
                </a:moveTo>
                <a:lnTo>
                  <a:pt x="0" y="2276475"/>
                </a:lnTo>
                <a:lnTo>
                  <a:pt x="0" y="2286000"/>
                </a:lnTo>
                <a:lnTo>
                  <a:pt x="5695950" y="2286000"/>
                </a:lnTo>
                <a:lnTo>
                  <a:pt x="5695950" y="2276475"/>
                </a:lnTo>
                <a:close/>
              </a:path>
              <a:path w="5695950" h="3295650">
                <a:moveTo>
                  <a:pt x="5695950" y="2028825"/>
                </a:moveTo>
                <a:lnTo>
                  <a:pt x="0" y="2028825"/>
                </a:lnTo>
                <a:lnTo>
                  <a:pt x="0" y="2038350"/>
                </a:lnTo>
                <a:lnTo>
                  <a:pt x="5695950" y="2038350"/>
                </a:lnTo>
                <a:lnTo>
                  <a:pt x="5695950" y="2028825"/>
                </a:lnTo>
                <a:close/>
              </a:path>
              <a:path w="5695950" h="3295650">
                <a:moveTo>
                  <a:pt x="5695950" y="1771650"/>
                </a:moveTo>
                <a:lnTo>
                  <a:pt x="0" y="1771650"/>
                </a:lnTo>
                <a:lnTo>
                  <a:pt x="0" y="1781175"/>
                </a:lnTo>
                <a:lnTo>
                  <a:pt x="5695950" y="1781175"/>
                </a:lnTo>
                <a:lnTo>
                  <a:pt x="5695950" y="1771650"/>
                </a:lnTo>
                <a:close/>
              </a:path>
              <a:path w="5695950" h="3295650">
                <a:moveTo>
                  <a:pt x="5695950" y="1524000"/>
                </a:moveTo>
                <a:lnTo>
                  <a:pt x="0" y="1524000"/>
                </a:lnTo>
                <a:lnTo>
                  <a:pt x="0" y="1533525"/>
                </a:lnTo>
                <a:lnTo>
                  <a:pt x="5695950" y="1533525"/>
                </a:lnTo>
                <a:lnTo>
                  <a:pt x="5695950" y="1524000"/>
                </a:lnTo>
                <a:close/>
              </a:path>
              <a:path w="5695950" h="3295650">
                <a:moveTo>
                  <a:pt x="5695950" y="1266825"/>
                </a:moveTo>
                <a:lnTo>
                  <a:pt x="0" y="1266825"/>
                </a:lnTo>
                <a:lnTo>
                  <a:pt x="0" y="1276350"/>
                </a:lnTo>
                <a:lnTo>
                  <a:pt x="5695950" y="1276350"/>
                </a:lnTo>
                <a:lnTo>
                  <a:pt x="5695950" y="1266825"/>
                </a:lnTo>
                <a:close/>
              </a:path>
              <a:path w="5695950" h="3295650">
                <a:moveTo>
                  <a:pt x="5695950" y="1009650"/>
                </a:moveTo>
                <a:lnTo>
                  <a:pt x="0" y="1009650"/>
                </a:lnTo>
                <a:lnTo>
                  <a:pt x="0" y="1019175"/>
                </a:lnTo>
                <a:lnTo>
                  <a:pt x="5695950" y="1019175"/>
                </a:lnTo>
                <a:lnTo>
                  <a:pt x="5695950" y="1009650"/>
                </a:lnTo>
                <a:close/>
              </a:path>
              <a:path w="5695950" h="3295650">
                <a:moveTo>
                  <a:pt x="5695950" y="762000"/>
                </a:moveTo>
                <a:lnTo>
                  <a:pt x="0" y="762000"/>
                </a:lnTo>
                <a:lnTo>
                  <a:pt x="0" y="771525"/>
                </a:lnTo>
                <a:lnTo>
                  <a:pt x="5695950" y="771525"/>
                </a:lnTo>
                <a:lnTo>
                  <a:pt x="5695950" y="762000"/>
                </a:lnTo>
                <a:close/>
              </a:path>
              <a:path w="5695950" h="3295650">
                <a:moveTo>
                  <a:pt x="5695950" y="504825"/>
                </a:moveTo>
                <a:lnTo>
                  <a:pt x="0" y="504825"/>
                </a:lnTo>
                <a:lnTo>
                  <a:pt x="0" y="514350"/>
                </a:lnTo>
                <a:lnTo>
                  <a:pt x="5695950" y="514350"/>
                </a:lnTo>
                <a:lnTo>
                  <a:pt x="5695950" y="504825"/>
                </a:lnTo>
                <a:close/>
              </a:path>
              <a:path w="5695950" h="3295650">
                <a:moveTo>
                  <a:pt x="5695950" y="257175"/>
                </a:moveTo>
                <a:lnTo>
                  <a:pt x="0" y="257175"/>
                </a:lnTo>
                <a:lnTo>
                  <a:pt x="0" y="266700"/>
                </a:lnTo>
                <a:lnTo>
                  <a:pt x="5695950" y="266700"/>
                </a:lnTo>
                <a:lnTo>
                  <a:pt x="5695950" y="257175"/>
                </a:lnTo>
                <a:close/>
              </a:path>
              <a:path w="5695950" h="3295650">
                <a:moveTo>
                  <a:pt x="5695950" y="0"/>
                </a:moveTo>
                <a:lnTo>
                  <a:pt x="0" y="0"/>
                </a:lnTo>
                <a:lnTo>
                  <a:pt x="0" y="9525"/>
                </a:lnTo>
                <a:lnTo>
                  <a:pt x="5695950" y="9525"/>
                </a:lnTo>
                <a:lnTo>
                  <a:pt x="5695950" y="0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81075" y="1609727"/>
            <a:ext cx="5695950" cy="9525"/>
          </a:xfrm>
          <a:custGeom>
            <a:avLst/>
            <a:gdLst/>
            <a:ahLst/>
            <a:cxnLst/>
            <a:rect l="l" t="t" r="r" b="b"/>
            <a:pathLst>
              <a:path w="5695950" h="9525">
                <a:moveTo>
                  <a:pt x="5695949" y="9524"/>
                </a:moveTo>
                <a:lnTo>
                  <a:pt x="0" y="9524"/>
                </a:lnTo>
                <a:lnTo>
                  <a:pt x="0" y="0"/>
                </a:lnTo>
                <a:lnTo>
                  <a:pt x="5695949" y="0"/>
                </a:lnTo>
                <a:lnTo>
                  <a:pt x="569594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81075" y="1352553"/>
            <a:ext cx="5695950" cy="9525"/>
          </a:xfrm>
          <a:custGeom>
            <a:avLst/>
            <a:gdLst/>
            <a:ahLst/>
            <a:cxnLst/>
            <a:rect l="l" t="t" r="r" b="b"/>
            <a:pathLst>
              <a:path w="5695950" h="9525">
                <a:moveTo>
                  <a:pt x="5695949" y="9524"/>
                </a:moveTo>
                <a:lnTo>
                  <a:pt x="0" y="9524"/>
                </a:lnTo>
                <a:lnTo>
                  <a:pt x="0" y="0"/>
                </a:lnTo>
                <a:lnTo>
                  <a:pt x="5695949" y="0"/>
                </a:lnTo>
                <a:lnTo>
                  <a:pt x="5695949" y="9524"/>
                </a:lnTo>
                <a:close/>
              </a:path>
            </a:pathLst>
          </a:custGeom>
          <a:solidFill>
            <a:srgbClr val="424242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68378" y="1177925"/>
            <a:ext cx="227965" cy="427892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430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420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410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390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380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370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360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350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340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330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320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310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10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290</a:t>
            </a:r>
            <a:endParaRPr sz="950">
              <a:latin typeface="Tahoma" panose="020B0604030504040204"/>
              <a:cs typeface="Tahoma" panose="020B0604030504040204"/>
            </a:endParaRPr>
          </a:p>
          <a:p>
            <a:pPr marL="12700">
              <a:spcBef>
                <a:spcPts val="88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 rot="18900000">
            <a:off x="995045" y="5558790"/>
            <a:ext cx="343535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1850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 rot="18900000">
            <a:off x="1219812" y="554108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 rot="18900000">
            <a:off x="1406185" y="554118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1862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 rot="18900000">
            <a:off x="1592665" y="554117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1868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 rot="18900000">
            <a:off x="1779144" y="554116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 rot="18900000">
            <a:off x="1965623" y="554116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4" name="object 14"/>
          <p:cNvSpPr txBox="1"/>
          <p:nvPr/>
        </p:nvSpPr>
        <p:spPr>
          <a:xfrm rot="18900000">
            <a:off x="2152102" y="554115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 rot="18900000">
            <a:off x="2338475" y="554125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 rot="18900000">
            <a:off x="2524954" y="554124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7" name="object 17"/>
          <p:cNvSpPr txBox="1"/>
          <p:nvPr/>
        </p:nvSpPr>
        <p:spPr>
          <a:xfrm rot="18900000">
            <a:off x="2711432" y="554124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 rot="18900000">
            <a:off x="2897912" y="554123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9" name="object 19"/>
          <p:cNvSpPr txBox="1"/>
          <p:nvPr/>
        </p:nvSpPr>
        <p:spPr>
          <a:xfrm rot="18900000">
            <a:off x="3084391" y="554122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0" name="object 20"/>
          <p:cNvSpPr txBox="1"/>
          <p:nvPr/>
        </p:nvSpPr>
        <p:spPr>
          <a:xfrm rot="18900000">
            <a:off x="3270870" y="554122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1" name="object 21"/>
          <p:cNvSpPr txBox="1"/>
          <p:nvPr/>
        </p:nvSpPr>
        <p:spPr>
          <a:xfrm rot="18900000">
            <a:off x="3457349" y="554121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 rot="18900000">
            <a:off x="3643828" y="554120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1934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 rot="18900000">
            <a:off x="3830306" y="554120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 rot="18900000">
            <a:off x="4016785" y="554119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 rot="18900000">
            <a:off x="4203264" y="554118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 rot="18900000">
            <a:off x="4389743" y="554118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 rot="18900000">
            <a:off x="4576223" y="554117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 rot="18900000">
            <a:off x="4762701" y="554116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 rot="18900000">
            <a:off x="4949180" y="554116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 rot="18900000">
            <a:off x="5135659" y="554115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 rot="18900000">
            <a:off x="5322032" y="554125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 rot="18900000">
            <a:off x="5508511" y="554124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 rot="18900000">
            <a:off x="5694990" y="554123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 rot="18900000">
            <a:off x="5881469" y="554123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" name="object 35"/>
          <p:cNvSpPr txBox="1"/>
          <p:nvPr/>
        </p:nvSpPr>
        <p:spPr>
          <a:xfrm rot="18900000">
            <a:off x="6067949" y="554122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" name="object 36"/>
          <p:cNvSpPr txBox="1"/>
          <p:nvPr/>
        </p:nvSpPr>
        <p:spPr>
          <a:xfrm rot="18900000">
            <a:off x="6254427" y="554121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 rot="18900000">
            <a:off x="6403975" y="5556250"/>
            <a:ext cx="353695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253791" y="1743075"/>
            <a:ext cx="5408295" cy="3581400"/>
          </a:xfrm>
          <a:custGeom>
            <a:avLst/>
            <a:gdLst/>
            <a:ahLst/>
            <a:cxnLst/>
            <a:rect l="l" t="t" r="r" b="b"/>
            <a:pathLst>
              <a:path w="5408295" h="3581400">
                <a:moveTo>
                  <a:pt x="0" y="3552824"/>
                </a:moveTo>
                <a:lnTo>
                  <a:pt x="31078" y="3476624"/>
                </a:lnTo>
                <a:lnTo>
                  <a:pt x="124314" y="3457574"/>
                </a:lnTo>
                <a:lnTo>
                  <a:pt x="155393" y="3514724"/>
                </a:lnTo>
                <a:lnTo>
                  <a:pt x="217550" y="3581399"/>
                </a:lnTo>
                <a:lnTo>
                  <a:pt x="279708" y="3486149"/>
                </a:lnTo>
                <a:lnTo>
                  <a:pt x="372944" y="3476624"/>
                </a:lnTo>
                <a:lnTo>
                  <a:pt x="404023" y="3524249"/>
                </a:lnTo>
                <a:lnTo>
                  <a:pt x="435101" y="3486149"/>
                </a:lnTo>
                <a:lnTo>
                  <a:pt x="528338" y="3533774"/>
                </a:lnTo>
                <a:lnTo>
                  <a:pt x="559416" y="3438524"/>
                </a:lnTo>
                <a:lnTo>
                  <a:pt x="621574" y="3476624"/>
                </a:lnTo>
                <a:lnTo>
                  <a:pt x="714810" y="3486149"/>
                </a:lnTo>
                <a:lnTo>
                  <a:pt x="745889" y="3362324"/>
                </a:lnTo>
                <a:lnTo>
                  <a:pt x="839125" y="3419474"/>
                </a:lnTo>
                <a:lnTo>
                  <a:pt x="932361" y="3457574"/>
                </a:lnTo>
                <a:lnTo>
                  <a:pt x="1025597" y="3343274"/>
                </a:lnTo>
                <a:lnTo>
                  <a:pt x="1056676" y="3419474"/>
                </a:lnTo>
                <a:lnTo>
                  <a:pt x="1118833" y="3448049"/>
                </a:lnTo>
                <a:lnTo>
                  <a:pt x="1149912" y="3295649"/>
                </a:lnTo>
                <a:lnTo>
                  <a:pt x="1212069" y="3343274"/>
                </a:lnTo>
                <a:lnTo>
                  <a:pt x="1243148" y="3381374"/>
                </a:lnTo>
                <a:lnTo>
                  <a:pt x="1305305" y="3276599"/>
                </a:lnTo>
                <a:lnTo>
                  <a:pt x="1336384" y="3276599"/>
                </a:lnTo>
                <a:lnTo>
                  <a:pt x="1367463" y="3314699"/>
                </a:lnTo>
                <a:lnTo>
                  <a:pt x="1522856" y="3248024"/>
                </a:lnTo>
                <a:lnTo>
                  <a:pt x="1553935" y="3295649"/>
                </a:lnTo>
                <a:lnTo>
                  <a:pt x="1616093" y="3267074"/>
                </a:lnTo>
                <a:lnTo>
                  <a:pt x="1678250" y="3257549"/>
                </a:lnTo>
                <a:lnTo>
                  <a:pt x="1709329" y="3171824"/>
                </a:lnTo>
                <a:lnTo>
                  <a:pt x="1740407" y="3190874"/>
                </a:lnTo>
                <a:lnTo>
                  <a:pt x="1833643" y="3114674"/>
                </a:lnTo>
                <a:lnTo>
                  <a:pt x="1864722" y="3209924"/>
                </a:lnTo>
                <a:lnTo>
                  <a:pt x="1895801" y="3190874"/>
                </a:lnTo>
                <a:lnTo>
                  <a:pt x="1957958" y="3114674"/>
                </a:lnTo>
                <a:lnTo>
                  <a:pt x="1989037" y="3133724"/>
                </a:lnTo>
                <a:lnTo>
                  <a:pt x="2051194" y="3105149"/>
                </a:lnTo>
                <a:lnTo>
                  <a:pt x="2113352" y="3057524"/>
                </a:lnTo>
                <a:lnTo>
                  <a:pt x="2144431" y="3038474"/>
                </a:lnTo>
                <a:lnTo>
                  <a:pt x="2175509" y="3105149"/>
                </a:lnTo>
                <a:lnTo>
                  <a:pt x="2268746" y="3028949"/>
                </a:lnTo>
                <a:lnTo>
                  <a:pt x="2330903" y="3028949"/>
                </a:lnTo>
                <a:lnTo>
                  <a:pt x="2424139" y="2981324"/>
                </a:lnTo>
                <a:lnTo>
                  <a:pt x="2455218" y="3009899"/>
                </a:lnTo>
                <a:lnTo>
                  <a:pt x="2517375" y="3009899"/>
                </a:lnTo>
                <a:lnTo>
                  <a:pt x="2548454" y="2943224"/>
                </a:lnTo>
                <a:lnTo>
                  <a:pt x="2579533" y="2971799"/>
                </a:lnTo>
                <a:lnTo>
                  <a:pt x="2610611" y="2943224"/>
                </a:lnTo>
                <a:lnTo>
                  <a:pt x="2641690" y="2990849"/>
                </a:lnTo>
                <a:lnTo>
                  <a:pt x="2672769" y="2943224"/>
                </a:lnTo>
                <a:lnTo>
                  <a:pt x="2703847" y="2962274"/>
                </a:lnTo>
                <a:lnTo>
                  <a:pt x="2734926" y="2867024"/>
                </a:lnTo>
                <a:lnTo>
                  <a:pt x="2766005" y="2876549"/>
                </a:lnTo>
                <a:lnTo>
                  <a:pt x="2797084" y="2886074"/>
                </a:lnTo>
                <a:lnTo>
                  <a:pt x="2828162" y="2905124"/>
                </a:lnTo>
                <a:lnTo>
                  <a:pt x="2859241" y="2838449"/>
                </a:lnTo>
                <a:lnTo>
                  <a:pt x="2921398" y="2838449"/>
                </a:lnTo>
                <a:lnTo>
                  <a:pt x="2952477" y="2876549"/>
                </a:lnTo>
                <a:lnTo>
                  <a:pt x="2983556" y="2838449"/>
                </a:lnTo>
                <a:lnTo>
                  <a:pt x="3014635" y="2857499"/>
                </a:lnTo>
                <a:lnTo>
                  <a:pt x="3045713" y="2857499"/>
                </a:lnTo>
                <a:lnTo>
                  <a:pt x="3076792" y="2905124"/>
                </a:lnTo>
                <a:lnTo>
                  <a:pt x="3107871" y="2828924"/>
                </a:lnTo>
                <a:lnTo>
                  <a:pt x="3170028" y="2847974"/>
                </a:lnTo>
                <a:lnTo>
                  <a:pt x="3232186" y="2828924"/>
                </a:lnTo>
                <a:lnTo>
                  <a:pt x="3263264" y="2781299"/>
                </a:lnTo>
                <a:lnTo>
                  <a:pt x="3294343" y="2762249"/>
                </a:lnTo>
                <a:lnTo>
                  <a:pt x="3325422" y="2762249"/>
                </a:lnTo>
                <a:lnTo>
                  <a:pt x="3356500" y="2762249"/>
                </a:lnTo>
                <a:lnTo>
                  <a:pt x="3387579" y="2743199"/>
                </a:lnTo>
                <a:lnTo>
                  <a:pt x="3418658" y="2724149"/>
                </a:lnTo>
                <a:lnTo>
                  <a:pt x="3449736" y="2705099"/>
                </a:lnTo>
                <a:lnTo>
                  <a:pt x="3480815" y="2686049"/>
                </a:lnTo>
                <a:lnTo>
                  <a:pt x="3511894" y="2666999"/>
                </a:lnTo>
                <a:lnTo>
                  <a:pt x="3542973" y="2657474"/>
                </a:lnTo>
                <a:lnTo>
                  <a:pt x="3574051" y="2647949"/>
                </a:lnTo>
                <a:lnTo>
                  <a:pt x="3605130" y="2609849"/>
                </a:lnTo>
                <a:lnTo>
                  <a:pt x="3636209" y="2590799"/>
                </a:lnTo>
                <a:lnTo>
                  <a:pt x="3667287" y="2571749"/>
                </a:lnTo>
                <a:lnTo>
                  <a:pt x="3698366" y="2524124"/>
                </a:lnTo>
                <a:lnTo>
                  <a:pt x="3729445" y="2505074"/>
                </a:lnTo>
                <a:lnTo>
                  <a:pt x="3760524" y="2486024"/>
                </a:lnTo>
                <a:lnTo>
                  <a:pt x="3791602" y="2457449"/>
                </a:lnTo>
                <a:lnTo>
                  <a:pt x="3822681" y="2400299"/>
                </a:lnTo>
                <a:lnTo>
                  <a:pt x="3853760" y="2390774"/>
                </a:lnTo>
                <a:lnTo>
                  <a:pt x="3884839" y="2362199"/>
                </a:lnTo>
                <a:lnTo>
                  <a:pt x="3915917" y="2343149"/>
                </a:lnTo>
                <a:lnTo>
                  <a:pt x="3946996" y="2295524"/>
                </a:lnTo>
                <a:lnTo>
                  <a:pt x="3978074" y="2257424"/>
                </a:lnTo>
                <a:lnTo>
                  <a:pt x="4009153" y="2219324"/>
                </a:lnTo>
                <a:lnTo>
                  <a:pt x="4040232" y="2171699"/>
                </a:lnTo>
                <a:lnTo>
                  <a:pt x="4071311" y="2133599"/>
                </a:lnTo>
                <a:lnTo>
                  <a:pt x="4102390" y="2105024"/>
                </a:lnTo>
                <a:lnTo>
                  <a:pt x="4133468" y="2057399"/>
                </a:lnTo>
                <a:lnTo>
                  <a:pt x="4164547" y="2019299"/>
                </a:lnTo>
                <a:lnTo>
                  <a:pt x="4195626" y="1981199"/>
                </a:lnTo>
                <a:lnTo>
                  <a:pt x="4226704" y="1943099"/>
                </a:lnTo>
                <a:lnTo>
                  <a:pt x="4257783" y="1904999"/>
                </a:lnTo>
                <a:lnTo>
                  <a:pt x="4288862" y="1847849"/>
                </a:lnTo>
                <a:lnTo>
                  <a:pt x="4319941" y="1809749"/>
                </a:lnTo>
                <a:lnTo>
                  <a:pt x="4351019" y="1771649"/>
                </a:lnTo>
                <a:lnTo>
                  <a:pt x="4382098" y="1743074"/>
                </a:lnTo>
                <a:lnTo>
                  <a:pt x="4413177" y="1724024"/>
                </a:lnTo>
                <a:lnTo>
                  <a:pt x="4444255" y="1704974"/>
                </a:lnTo>
                <a:lnTo>
                  <a:pt x="4475334" y="1657349"/>
                </a:lnTo>
                <a:lnTo>
                  <a:pt x="4506413" y="1609724"/>
                </a:lnTo>
                <a:lnTo>
                  <a:pt x="4537492" y="1562099"/>
                </a:lnTo>
                <a:lnTo>
                  <a:pt x="4568570" y="1533524"/>
                </a:lnTo>
                <a:lnTo>
                  <a:pt x="4599649" y="1457324"/>
                </a:lnTo>
                <a:lnTo>
                  <a:pt x="4630728" y="1419224"/>
                </a:lnTo>
                <a:lnTo>
                  <a:pt x="4661806" y="1390649"/>
                </a:lnTo>
                <a:lnTo>
                  <a:pt x="4692885" y="1343024"/>
                </a:lnTo>
                <a:lnTo>
                  <a:pt x="4723964" y="1295399"/>
                </a:lnTo>
                <a:lnTo>
                  <a:pt x="4755042" y="1228724"/>
                </a:lnTo>
                <a:lnTo>
                  <a:pt x="4786121" y="1181099"/>
                </a:lnTo>
                <a:lnTo>
                  <a:pt x="4817200" y="1123949"/>
                </a:lnTo>
                <a:lnTo>
                  <a:pt x="4848279" y="1076324"/>
                </a:lnTo>
                <a:lnTo>
                  <a:pt x="4879357" y="1028699"/>
                </a:lnTo>
                <a:lnTo>
                  <a:pt x="4910436" y="981074"/>
                </a:lnTo>
                <a:lnTo>
                  <a:pt x="4941515" y="933449"/>
                </a:lnTo>
                <a:lnTo>
                  <a:pt x="4972594" y="876299"/>
                </a:lnTo>
                <a:lnTo>
                  <a:pt x="5003672" y="828674"/>
                </a:lnTo>
                <a:lnTo>
                  <a:pt x="5034751" y="771524"/>
                </a:lnTo>
                <a:lnTo>
                  <a:pt x="5065830" y="704849"/>
                </a:lnTo>
                <a:lnTo>
                  <a:pt x="5096908" y="647699"/>
                </a:lnTo>
                <a:lnTo>
                  <a:pt x="5127987" y="600074"/>
                </a:lnTo>
                <a:lnTo>
                  <a:pt x="5159065" y="514349"/>
                </a:lnTo>
                <a:lnTo>
                  <a:pt x="5190144" y="447674"/>
                </a:lnTo>
                <a:lnTo>
                  <a:pt x="5221223" y="400049"/>
                </a:lnTo>
                <a:lnTo>
                  <a:pt x="5252302" y="323849"/>
                </a:lnTo>
                <a:lnTo>
                  <a:pt x="5283380" y="266699"/>
                </a:lnTo>
                <a:lnTo>
                  <a:pt x="5314459" y="209549"/>
                </a:lnTo>
                <a:lnTo>
                  <a:pt x="5345538" y="152399"/>
                </a:lnTo>
                <a:lnTo>
                  <a:pt x="5376617" y="85724"/>
                </a:lnTo>
                <a:lnTo>
                  <a:pt x="5407696" y="0"/>
                </a:lnTo>
              </a:path>
            </a:pathLst>
          </a:custGeom>
          <a:ln w="19049">
            <a:solidFill>
              <a:srgbClr val="BA12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737377" y="2283949"/>
            <a:ext cx="161583" cy="2596027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lang="sr-Cyrl-RS"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Концентрација атмосферског </a:t>
            </a:r>
            <a:r>
              <a:rPr lang="en-GB" sz="10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CO2</a:t>
            </a:r>
            <a:r>
              <a:rPr sz="105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(ppm)</a:t>
            </a:r>
            <a:endParaRPr sz="10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20385" y="8013700"/>
            <a:ext cx="7910195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792220" algn="r">
              <a:lnSpc>
                <a:spcPct val="125000"/>
              </a:lnSpc>
              <a:spcBef>
                <a:spcPts val="100"/>
              </a:spcBef>
            </a:pPr>
            <a:r>
              <a:rPr lang="sr-Cyrl-RS"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Global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Time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Series,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published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March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2025,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retrieved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on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April</a:t>
            </a:r>
            <a:r>
              <a:rPr sz="12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7,</a:t>
            </a:r>
            <a:r>
              <a:rPr sz="12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2025 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3"/>
              </a:rPr>
              <a:t>https://www.ncei.noaa.gov/access/monitoring/climate-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3"/>
              </a:rPr>
              <a:t>at-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3"/>
              </a:rPr>
              <a:t>a-</a:t>
            </a:r>
            <a:r>
              <a:rPr sz="12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  <a:hlinkClick r:id="rId3"/>
              </a:rPr>
              <a:t>glance/global/time-series</a:t>
            </a:r>
            <a:endParaRPr sz="12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158990" y="5880100"/>
            <a:ext cx="6708140" cy="20046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35000"/>
              </a:lnSpc>
              <a:spcBef>
                <a:spcPts val="95"/>
              </a:spcBef>
            </a:pPr>
            <a:r>
              <a:rPr lang="ru-RU" sz="16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Температурне аномалије су засноване на скупу података о копну и мору HadCRUT4, који је објавио Метеоролошки центар Хедли. Температурне аномалије су дате у степенима Целзијуса у односу на просечну температуру у периоду 1961-1990. Доступне су на глобалном нивоу, за северну хемисферу, јужну хемисферу и тропе (дефинисане као 30 степени северно и јужно од екватора).</a:t>
            </a:r>
            <a:endParaRPr sz="16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7772400" y="4000502"/>
            <a:ext cx="5695950" cy="9525"/>
          </a:xfrm>
          <a:custGeom>
            <a:avLst/>
            <a:gdLst/>
            <a:ahLst/>
            <a:cxnLst/>
            <a:rect l="l" t="t" r="r" b="b"/>
            <a:pathLst>
              <a:path w="5695950" h="9525">
                <a:moveTo>
                  <a:pt x="5695949" y="9524"/>
                </a:moveTo>
                <a:lnTo>
                  <a:pt x="0" y="9524"/>
                </a:lnTo>
                <a:lnTo>
                  <a:pt x="0" y="0"/>
                </a:lnTo>
                <a:lnTo>
                  <a:pt x="5695949" y="0"/>
                </a:lnTo>
                <a:lnTo>
                  <a:pt x="5695949" y="9524"/>
                </a:lnTo>
                <a:close/>
              </a:path>
            </a:pathLst>
          </a:custGeom>
          <a:solidFill>
            <a:srgbClr val="424242">
              <a:alpha val="701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 rot="18900000">
            <a:off x="7583805" y="5514340"/>
            <a:ext cx="401320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1854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4" name="object 44"/>
          <p:cNvSpPr txBox="1"/>
          <p:nvPr/>
        </p:nvSpPr>
        <p:spPr>
          <a:xfrm rot="18900000">
            <a:off x="7861026" y="554121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1859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5" name="object 45"/>
          <p:cNvSpPr txBox="1"/>
          <p:nvPr/>
        </p:nvSpPr>
        <p:spPr>
          <a:xfrm rot="18900000">
            <a:off x="8023820" y="554116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1864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6" name="object 46"/>
          <p:cNvSpPr txBox="1"/>
          <p:nvPr/>
        </p:nvSpPr>
        <p:spPr>
          <a:xfrm rot="18900000">
            <a:off x="8186511" y="554121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1869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7" name="object 47"/>
          <p:cNvSpPr txBox="1"/>
          <p:nvPr/>
        </p:nvSpPr>
        <p:spPr>
          <a:xfrm rot="18900000">
            <a:off x="8349307" y="554115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8" name="object 48"/>
          <p:cNvSpPr txBox="1"/>
          <p:nvPr/>
        </p:nvSpPr>
        <p:spPr>
          <a:xfrm rot="18900000">
            <a:off x="8511997" y="554121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1879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9" name="object 49"/>
          <p:cNvSpPr txBox="1"/>
          <p:nvPr/>
        </p:nvSpPr>
        <p:spPr>
          <a:xfrm rot="18900000">
            <a:off x="8674793" y="554115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0" name="object 50"/>
          <p:cNvSpPr txBox="1"/>
          <p:nvPr/>
        </p:nvSpPr>
        <p:spPr>
          <a:xfrm rot="18900000">
            <a:off x="8837482" y="554120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1889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1" name="object 51"/>
          <p:cNvSpPr txBox="1"/>
          <p:nvPr/>
        </p:nvSpPr>
        <p:spPr>
          <a:xfrm rot="18900000">
            <a:off x="9000278" y="554115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2" name="object 52"/>
          <p:cNvSpPr txBox="1"/>
          <p:nvPr/>
        </p:nvSpPr>
        <p:spPr>
          <a:xfrm rot="18900000">
            <a:off x="9162969" y="554120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1899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3" name="object 53"/>
          <p:cNvSpPr txBox="1"/>
          <p:nvPr/>
        </p:nvSpPr>
        <p:spPr>
          <a:xfrm rot="18900000">
            <a:off x="9325658" y="554125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4" name="object 54"/>
          <p:cNvSpPr txBox="1"/>
          <p:nvPr/>
        </p:nvSpPr>
        <p:spPr>
          <a:xfrm rot="18900000">
            <a:off x="9488455" y="554120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5" name="object 55"/>
          <p:cNvSpPr txBox="1"/>
          <p:nvPr/>
        </p:nvSpPr>
        <p:spPr>
          <a:xfrm rot="18900000">
            <a:off x="9651144" y="554125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6" name="object 56"/>
          <p:cNvSpPr txBox="1"/>
          <p:nvPr/>
        </p:nvSpPr>
        <p:spPr>
          <a:xfrm rot="18900000">
            <a:off x="9813940" y="554119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1919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" name="object 57"/>
          <p:cNvSpPr txBox="1"/>
          <p:nvPr/>
        </p:nvSpPr>
        <p:spPr>
          <a:xfrm rot="18900000">
            <a:off x="9976632" y="554124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8" name="object 58"/>
          <p:cNvSpPr txBox="1"/>
          <p:nvPr/>
        </p:nvSpPr>
        <p:spPr>
          <a:xfrm rot="18900000">
            <a:off x="10139426" y="554119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1929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9" name="object 59"/>
          <p:cNvSpPr txBox="1"/>
          <p:nvPr/>
        </p:nvSpPr>
        <p:spPr>
          <a:xfrm rot="18900000">
            <a:off x="10302116" y="554124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1934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0" name="object 60"/>
          <p:cNvSpPr txBox="1"/>
          <p:nvPr/>
        </p:nvSpPr>
        <p:spPr>
          <a:xfrm rot="18900000">
            <a:off x="10464913" y="5541192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1939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1" name="object 61"/>
          <p:cNvSpPr txBox="1"/>
          <p:nvPr/>
        </p:nvSpPr>
        <p:spPr>
          <a:xfrm rot="18900000">
            <a:off x="10627602" y="554124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2" name="object 62"/>
          <p:cNvSpPr txBox="1"/>
          <p:nvPr/>
        </p:nvSpPr>
        <p:spPr>
          <a:xfrm rot="18900000">
            <a:off x="10790397" y="5541189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1949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3" name="object 63"/>
          <p:cNvSpPr txBox="1"/>
          <p:nvPr/>
        </p:nvSpPr>
        <p:spPr>
          <a:xfrm rot="18900000">
            <a:off x="10953089" y="554124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4" name="object 64"/>
          <p:cNvSpPr txBox="1"/>
          <p:nvPr/>
        </p:nvSpPr>
        <p:spPr>
          <a:xfrm rot="18900000">
            <a:off x="11115884" y="5541186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1959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5" name="object 65"/>
          <p:cNvSpPr txBox="1"/>
          <p:nvPr/>
        </p:nvSpPr>
        <p:spPr>
          <a:xfrm rot="18900000">
            <a:off x="11278575" y="554123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6" name="object 66"/>
          <p:cNvSpPr txBox="1"/>
          <p:nvPr/>
        </p:nvSpPr>
        <p:spPr>
          <a:xfrm rot="18900000">
            <a:off x="11441370" y="554118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1969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7" name="object 67"/>
          <p:cNvSpPr txBox="1"/>
          <p:nvPr/>
        </p:nvSpPr>
        <p:spPr>
          <a:xfrm rot="18900000">
            <a:off x="11604060" y="554123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8" name="object 68"/>
          <p:cNvSpPr txBox="1"/>
          <p:nvPr/>
        </p:nvSpPr>
        <p:spPr>
          <a:xfrm rot="18900000">
            <a:off x="11766856" y="554118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9" name="object 69"/>
          <p:cNvSpPr txBox="1"/>
          <p:nvPr/>
        </p:nvSpPr>
        <p:spPr>
          <a:xfrm rot="18900000">
            <a:off x="11929546" y="554123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0" name="object 70"/>
          <p:cNvSpPr txBox="1"/>
          <p:nvPr/>
        </p:nvSpPr>
        <p:spPr>
          <a:xfrm rot="18900000">
            <a:off x="12092341" y="5541177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1" name="object 71"/>
          <p:cNvSpPr txBox="1"/>
          <p:nvPr/>
        </p:nvSpPr>
        <p:spPr>
          <a:xfrm rot="18900000">
            <a:off x="12255033" y="554122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2" name="object 72"/>
          <p:cNvSpPr txBox="1"/>
          <p:nvPr/>
        </p:nvSpPr>
        <p:spPr>
          <a:xfrm rot="18900000">
            <a:off x="12417827" y="5541174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3" name="object 73"/>
          <p:cNvSpPr txBox="1"/>
          <p:nvPr/>
        </p:nvSpPr>
        <p:spPr>
          <a:xfrm rot="18900000">
            <a:off x="12580518" y="5541225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4" name="object 74"/>
          <p:cNvSpPr txBox="1"/>
          <p:nvPr/>
        </p:nvSpPr>
        <p:spPr>
          <a:xfrm rot="18900000">
            <a:off x="12743315" y="554117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5" name="object 75"/>
          <p:cNvSpPr txBox="1"/>
          <p:nvPr/>
        </p:nvSpPr>
        <p:spPr>
          <a:xfrm rot="18900000">
            <a:off x="12906003" y="5541223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6" name="object 76"/>
          <p:cNvSpPr txBox="1"/>
          <p:nvPr/>
        </p:nvSpPr>
        <p:spPr>
          <a:xfrm rot="18900000">
            <a:off x="13068800" y="5541168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2019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7" name="object 77"/>
          <p:cNvSpPr txBox="1"/>
          <p:nvPr/>
        </p:nvSpPr>
        <p:spPr>
          <a:xfrm rot="18900000">
            <a:off x="13158470" y="5571490"/>
            <a:ext cx="405130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7788676" y="1524001"/>
            <a:ext cx="5663565" cy="3581400"/>
          </a:xfrm>
          <a:custGeom>
            <a:avLst/>
            <a:gdLst/>
            <a:ahLst/>
            <a:cxnLst/>
            <a:rect l="l" t="t" r="r" b="b"/>
            <a:pathLst>
              <a:path w="5663565" h="3581400">
                <a:moveTo>
                  <a:pt x="0" y="2771774"/>
                </a:moveTo>
                <a:lnTo>
                  <a:pt x="32548" y="2524124"/>
                </a:lnTo>
                <a:lnTo>
                  <a:pt x="65096" y="2828924"/>
                </a:lnTo>
                <a:lnTo>
                  <a:pt x="97644" y="2838449"/>
                </a:lnTo>
                <a:lnTo>
                  <a:pt x="130193" y="2733674"/>
                </a:lnTo>
                <a:lnTo>
                  <a:pt x="162741" y="2543174"/>
                </a:lnTo>
                <a:lnTo>
                  <a:pt x="195289" y="2457449"/>
                </a:lnTo>
                <a:lnTo>
                  <a:pt x="227837" y="3019424"/>
                </a:lnTo>
                <a:lnTo>
                  <a:pt x="260386" y="2809874"/>
                </a:lnTo>
                <a:lnTo>
                  <a:pt x="292934" y="2524124"/>
                </a:lnTo>
                <a:lnTo>
                  <a:pt x="325482" y="2752724"/>
                </a:lnTo>
                <a:lnTo>
                  <a:pt x="358031" y="3333749"/>
                </a:lnTo>
                <a:lnTo>
                  <a:pt x="390579" y="3276599"/>
                </a:lnTo>
                <a:lnTo>
                  <a:pt x="423127" y="2876549"/>
                </a:lnTo>
                <a:lnTo>
                  <a:pt x="455675" y="2895599"/>
                </a:lnTo>
                <a:lnTo>
                  <a:pt x="488224" y="2838449"/>
                </a:lnTo>
                <a:lnTo>
                  <a:pt x="520772" y="2438399"/>
                </a:lnTo>
                <a:lnTo>
                  <a:pt x="553320" y="3000374"/>
                </a:lnTo>
                <a:lnTo>
                  <a:pt x="585869" y="2914649"/>
                </a:lnTo>
                <a:lnTo>
                  <a:pt x="618417" y="2276474"/>
                </a:lnTo>
                <a:lnTo>
                  <a:pt x="650965" y="2981324"/>
                </a:lnTo>
                <a:lnTo>
                  <a:pt x="683513" y="3047999"/>
                </a:lnTo>
                <a:lnTo>
                  <a:pt x="716062" y="2962274"/>
                </a:lnTo>
                <a:lnTo>
                  <a:pt x="748610" y="2876549"/>
                </a:lnTo>
                <a:lnTo>
                  <a:pt x="781158" y="2838449"/>
                </a:lnTo>
                <a:lnTo>
                  <a:pt x="813707" y="2857499"/>
                </a:lnTo>
                <a:lnTo>
                  <a:pt x="846255" y="3209924"/>
                </a:lnTo>
                <a:lnTo>
                  <a:pt x="878803" y="2600324"/>
                </a:lnTo>
                <a:lnTo>
                  <a:pt x="911351" y="2105024"/>
                </a:lnTo>
                <a:lnTo>
                  <a:pt x="943900" y="2714624"/>
                </a:lnTo>
                <a:lnTo>
                  <a:pt x="976448" y="3152774"/>
                </a:lnTo>
                <a:lnTo>
                  <a:pt x="1008996" y="2705099"/>
                </a:lnTo>
                <a:lnTo>
                  <a:pt x="1041545" y="2628899"/>
                </a:lnTo>
                <a:lnTo>
                  <a:pt x="1074093" y="3047999"/>
                </a:lnTo>
                <a:lnTo>
                  <a:pt x="1106641" y="2714624"/>
                </a:lnTo>
                <a:lnTo>
                  <a:pt x="1139189" y="2943224"/>
                </a:lnTo>
                <a:lnTo>
                  <a:pt x="1171738" y="3105149"/>
                </a:lnTo>
                <a:lnTo>
                  <a:pt x="1204286" y="3248024"/>
                </a:lnTo>
                <a:lnTo>
                  <a:pt x="1236834" y="2962274"/>
                </a:lnTo>
                <a:lnTo>
                  <a:pt x="1269383" y="2066924"/>
                </a:lnTo>
                <a:lnTo>
                  <a:pt x="1301931" y="3086099"/>
                </a:lnTo>
                <a:lnTo>
                  <a:pt x="1334479" y="3381374"/>
                </a:lnTo>
                <a:lnTo>
                  <a:pt x="1367027" y="2628899"/>
                </a:lnTo>
                <a:lnTo>
                  <a:pt x="1399576" y="3295649"/>
                </a:lnTo>
                <a:lnTo>
                  <a:pt x="1432124" y="3267074"/>
                </a:lnTo>
                <a:lnTo>
                  <a:pt x="1464672" y="3067049"/>
                </a:lnTo>
                <a:lnTo>
                  <a:pt x="1497221" y="2733674"/>
                </a:lnTo>
                <a:lnTo>
                  <a:pt x="1529769" y="2809874"/>
                </a:lnTo>
                <a:lnTo>
                  <a:pt x="1562317" y="3000374"/>
                </a:lnTo>
                <a:lnTo>
                  <a:pt x="1594865" y="3067049"/>
                </a:lnTo>
                <a:lnTo>
                  <a:pt x="1627414" y="2419349"/>
                </a:lnTo>
                <a:lnTo>
                  <a:pt x="1659962" y="2647949"/>
                </a:lnTo>
                <a:lnTo>
                  <a:pt x="1692510" y="2581274"/>
                </a:lnTo>
                <a:lnTo>
                  <a:pt x="1725058" y="2838449"/>
                </a:lnTo>
                <a:lnTo>
                  <a:pt x="1757607" y="3381374"/>
                </a:lnTo>
                <a:lnTo>
                  <a:pt x="1790155" y="3333749"/>
                </a:lnTo>
                <a:lnTo>
                  <a:pt x="1822703" y="2838449"/>
                </a:lnTo>
                <a:lnTo>
                  <a:pt x="1855252" y="3314699"/>
                </a:lnTo>
                <a:lnTo>
                  <a:pt x="1887800" y="2933699"/>
                </a:lnTo>
                <a:lnTo>
                  <a:pt x="1920348" y="3209924"/>
                </a:lnTo>
                <a:lnTo>
                  <a:pt x="1952896" y="3171824"/>
                </a:lnTo>
                <a:lnTo>
                  <a:pt x="1985445" y="3486149"/>
                </a:lnTo>
                <a:lnTo>
                  <a:pt x="2017993" y="2828924"/>
                </a:lnTo>
                <a:lnTo>
                  <a:pt x="2050541" y="3124199"/>
                </a:lnTo>
                <a:lnTo>
                  <a:pt x="2083090" y="2686049"/>
                </a:lnTo>
                <a:lnTo>
                  <a:pt x="2115638" y="2524124"/>
                </a:lnTo>
                <a:lnTo>
                  <a:pt x="2148186" y="2733674"/>
                </a:lnTo>
                <a:lnTo>
                  <a:pt x="2180735" y="3581399"/>
                </a:lnTo>
                <a:lnTo>
                  <a:pt x="2213283" y="3228974"/>
                </a:lnTo>
                <a:lnTo>
                  <a:pt x="2245831" y="2895599"/>
                </a:lnTo>
                <a:lnTo>
                  <a:pt x="2278379" y="2828924"/>
                </a:lnTo>
                <a:lnTo>
                  <a:pt x="2310928" y="2933699"/>
                </a:lnTo>
                <a:lnTo>
                  <a:pt x="2343476" y="3190874"/>
                </a:lnTo>
                <a:lnTo>
                  <a:pt x="2376024" y="3038474"/>
                </a:lnTo>
                <a:lnTo>
                  <a:pt x="2408573" y="2771774"/>
                </a:lnTo>
                <a:lnTo>
                  <a:pt x="2441121" y="3105149"/>
                </a:lnTo>
                <a:lnTo>
                  <a:pt x="2473669" y="2381249"/>
                </a:lnTo>
                <a:lnTo>
                  <a:pt x="2506217" y="2733674"/>
                </a:lnTo>
                <a:lnTo>
                  <a:pt x="2538766" y="2666999"/>
                </a:lnTo>
                <a:lnTo>
                  <a:pt x="2571314" y="3228974"/>
                </a:lnTo>
                <a:lnTo>
                  <a:pt x="2603862" y="2876549"/>
                </a:lnTo>
                <a:lnTo>
                  <a:pt x="2636410" y="2771774"/>
                </a:lnTo>
                <a:lnTo>
                  <a:pt x="2668959" y="2809874"/>
                </a:lnTo>
                <a:lnTo>
                  <a:pt x="2701507" y="2962274"/>
                </a:lnTo>
                <a:lnTo>
                  <a:pt x="2734055" y="2609849"/>
                </a:lnTo>
                <a:lnTo>
                  <a:pt x="2766604" y="2247899"/>
                </a:lnTo>
                <a:lnTo>
                  <a:pt x="2799152" y="2943224"/>
                </a:lnTo>
                <a:lnTo>
                  <a:pt x="2831700" y="2457449"/>
                </a:lnTo>
                <a:lnTo>
                  <a:pt x="2864248" y="2381249"/>
                </a:lnTo>
                <a:lnTo>
                  <a:pt x="2896797" y="2562224"/>
                </a:lnTo>
                <a:lnTo>
                  <a:pt x="2929345" y="2266949"/>
                </a:lnTo>
                <a:lnTo>
                  <a:pt x="2961893" y="1914524"/>
                </a:lnTo>
                <a:lnTo>
                  <a:pt x="2994442" y="2438399"/>
                </a:lnTo>
                <a:lnTo>
                  <a:pt x="3026990" y="2333624"/>
                </a:lnTo>
                <a:lnTo>
                  <a:pt x="3059538" y="1962149"/>
                </a:lnTo>
                <a:lnTo>
                  <a:pt x="3092086" y="2333624"/>
                </a:lnTo>
                <a:lnTo>
                  <a:pt x="3124635" y="2419349"/>
                </a:lnTo>
                <a:lnTo>
                  <a:pt x="3157183" y="2476499"/>
                </a:lnTo>
                <a:lnTo>
                  <a:pt x="3189731" y="2628899"/>
                </a:lnTo>
                <a:lnTo>
                  <a:pt x="3222279" y="2647949"/>
                </a:lnTo>
                <a:lnTo>
                  <a:pt x="3254828" y="2838449"/>
                </a:lnTo>
                <a:lnTo>
                  <a:pt x="3287376" y="3143249"/>
                </a:lnTo>
                <a:lnTo>
                  <a:pt x="3319924" y="2266949"/>
                </a:lnTo>
                <a:lnTo>
                  <a:pt x="3352473" y="2171699"/>
                </a:lnTo>
                <a:lnTo>
                  <a:pt x="3385021" y="2581274"/>
                </a:lnTo>
                <a:lnTo>
                  <a:pt x="3417569" y="2809874"/>
                </a:lnTo>
                <a:lnTo>
                  <a:pt x="3450118" y="2771774"/>
                </a:lnTo>
                <a:lnTo>
                  <a:pt x="3482666" y="2609849"/>
                </a:lnTo>
                <a:lnTo>
                  <a:pt x="3515214" y="2143124"/>
                </a:lnTo>
                <a:lnTo>
                  <a:pt x="3547762" y="2295524"/>
                </a:lnTo>
                <a:lnTo>
                  <a:pt x="3580311" y="2209799"/>
                </a:lnTo>
                <a:lnTo>
                  <a:pt x="3612859" y="2171699"/>
                </a:lnTo>
                <a:lnTo>
                  <a:pt x="3645407" y="2190749"/>
                </a:lnTo>
                <a:lnTo>
                  <a:pt x="3677955" y="2124074"/>
                </a:lnTo>
                <a:lnTo>
                  <a:pt x="3710504" y="2647949"/>
                </a:lnTo>
                <a:lnTo>
                  <a:pt x="3743052" y="2752724"/>
                </a:lnTo>
                <a:lnTo>
                  <a:pt x="3775600" y="2524124"/>
                </a:lnTo>
                <a:lnTo>
                  <a:pt x="3808149" y="2790824"/>
                </a:lnTo>
                <a:lnTo>
                  <a:pt x="3840697" y="2714624"/>
                </a:lnTo>
                <a:lnTo>
                  <a:pt x="3873245" y="2600324"/>
                </a:lnTo>
                <a:lnTo>
                  <a:pt x="3905794" y="2105024"/>
                </a:lnTo>
                <a:lnTo>
                  <a:pt x="3938342" y="2733674"/>
                </a:lnTo>
                <a:lnTo>
                  <a:pt x="3970890" y="2705099"/>
                </a:lnTo>
                <a:lnTo>
                  <a:pt x="4003438" y="1876424"/>
                </a:lnTo>
                <a:lnTo>
                  <a:pt x="4035987" y="2914649"/>
                </a:lnTo>
                <a:lnTo>
                  <a:pt x="4068535" y="2295524"/>
                </a:lnTo>
                <a:lnTo>
                  <a:pt x="4101083" y="2600324"/>
                </a:lnTo>
                <a:lnTo>
                  <a:pt x="4133631" y="2124074"/>
                </a:lnTo>
                <a:lnTo>
                  <a:pt x="4166180" y="2190749"/>
                </a:lnTo>
                <a:lnTo>
                  <a:pt x="4198728" y="2543174"/>
                </a:lnTo>
                <a:lnTo>
                  <a:pt x="4231276" y="1666874"/>
                </a:lnTo>
                <a:lnTo>
                  <a:pt x="4263825" y="1733549"/>
                </a:lnTo>
                <a:lnTo>
                  <a:pt x="4296373" y="2105024"/>
                </a:lnTo>
                <a:lnTo>
                  <a:pt x="4328921" y="1666874"/>
                </a:lnTo>
                <a:lnTo>
                  <a:pt x="4361469" y="2124074"/>
                </a:lnTo>
                <a:lnTo>
                  <a:pt x="4394018" y="2400299"/>
                </a:lnTo>
                <a:lnTo>
                  <a:pt x="4426566" y="1790699"/>
                </a:lnTo>
                <a:lnTo>
                  <a:pt x="4459114" y="1790699"/>
                </a:lnTo>
                <a:lnTo>
                  <a:pt x="4491663" y="1666874"/>
                </a:lnTo>
                <a:lnTo>
                  <a:pt x="4524211" y="1914524"/>
                </a:lnTo>
                <a:lnTo>
                  <a:pt x="4556759" y="1771649"/>
                </a:lnTo>
                <a:lnTo>
                  <a:pt x="4589308" y="1600199"/>
                </a:lnTo>
                <a:lnTo>
                  <a:pt x="4621856" y="1714499"/>
                </a:lnTo>
                <a:lnTo>
                  <a:pt x="4654404" y="1771649"/>
                </a:lnTo>
                <a:lnTo>
                  <a:pt x="4686952" y="2371724"/>
                </a:lnTo>
                <a:lnTo>
                  <a:pt x="4719500" y="1142999"/>
                </a:lnTo>
                <a:lnTo>
                  <a:pt x="4752049" y="1609724"/>
                </a:lnTo>
                <a:lnTo>
                  <a:pt x="4784597" y="1828799"/>
                </a:lnTo>
                <a:lnTo>
                  <a:pt x="4817145" y="1047749"/>
                </a:lnTo>
                <a:lnTo>
                  <a:pt x="4849694" y="1333499"/>
                </a:lnTo>
                <a:lnTo>
                  <a:pt x="4882242" y="1523999"/>
                </a:lnTo>
                <a:lnTo>
                  <a:pt x="4914790" y="1714499"/>
                </a:lnTo>
                <a:lnTo>
                  <a:pt x="4947338" y="1276349"/>
                </a:lnTo>
                <a:lnTo>
                  <a:pt x="4979887" y="1381124"/>
                </a:lnTo>
                <a:lnTo>
                  <a:pt x="5012435" y="1247774"/>
                </a:lnTo>
                <a:lnTo>
                  <a:pt x="5044983" y="1371599"/>
                </a:lnTo>
                <a:lnTo>
                  <a:pt x="5077532" y="1142999"/>
                </a:lnTo>
                <a:lnTo>
                  <a:pt x="5110080" y="1247774"/>
                </a:lnTo>
                <a:lnTo>
                  <a:pt x="5142628" y="1895474"/>
                </a:lnTo>
                <a:lnTo>
                  <a:pt x="5175177" y="1523999"/>
                </a:lnTo>
                <a:lnTo>
                  <a:pt x="5207725" y="1019174"/>
                </a:lnTo>
                <a:lnTo>
                  <a:pt x="5240273" y="1581149"/>
                </a:lnTo>
                <a:lnTo>
                  <a:pt x="5272821" y="1562099"/>
                </a:lnTo>
                <a:lnTo>
                  <a:pt x="5305370" y="1419224"/>
                </a:lnTo>
                <a:lnTo>
                  <a:pt x="5337918" y="1457324"/>
                </a:lnTo>
                <a:lnTo>
                  <a:pt x="5370466" y="933449"/>
                </a:lnTo>
                <a:lnTo>
                  <a:pt x="5403014" y="123824"/>
                </a:lnTo>
                <a:lnTo>
                  <a:pt x="5435563" y="542924"/>
                </a:lnTo>
                <a:lnTo>
                  <a:pt x="5468111" y="914399"/>
                </a:lnTo>
                <a:lnTo>
                  <a:pt x="5500659" y="876299"/>
                </a:lnTo>
                <a:lnTo>
                  <a:pt x="5533208" y="352424"/>
                </a:lnTo>
                <a:lnTo>
                  <a:pt x="5565756" y="1333499"/>
                </a:lnTo>
                <a:lnTo>
                  <a:pt x="5598304" y="895349"/>
                </a:lnTo>
                <a:lnTo>
                  <a:pt x="5630852" y="685799"/>
                </a:lnTo>
                <a:lnTo>
                  <a:pt x="5663401" y="0"/>
                </a:lnTo>
              </a:path>
            </a:pathLst>
          </a:custGeom>
          <a:ln w="28574">
            <a:solidFill>
              <a:srgbClr val="BA12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7528702" y="2504585"/>
            <a:ext cx="161583" cy="2003917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spcBef>
                <a:spcPts val="115"/>
              </a:spcBef>
            </a:pPr>
            <a:r>
              <a:rPr lang="sr-Cyrl-RS" sz="1050" b="1" spc="-1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Температурна аномалија</a:t>
            </a:r>
            <a:r>
              <a:rPr sz="1050" b="1" spc="-9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(°C)</a:t>
            </a:r>
            <a:endParaRPr sz="10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0" name="object 80"/>
          <p:cNvSpPr txBox="1">
            <a:spLocks noGrp="1"/>
          </p:cNvSpPr>
          <p:nvPr>
            <p:ph type="title"/>
          </p:nvPr>
        </p:nvSpPr>
        <p:spPr>
          <a:xfrm>
            <a:off x="1238252" y="530226"/>
            <a:ext cx="1833245" cy="5667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spcBef>
                <a:spcPts val="100"/>
              </a:spcBef>
            </a:pPr>
            <a:r>
              <a:rPr sz="3600" spc="160" dirty="0">
                <a:solidFill>
                  <a:srgbClr val="BA123D"/>
                </a:solidFill>
              </a:rPr>
              <a:t>2024</a:t>
            </a:r>
            <a:r>
              <a:rPr sz="3600" dirty="0">
                <a:solidFill>
                  <a:srgbClr val="BA123D"/>
                </a:solidFill>
              </a:rPr>
              <a:t> =</a:t>
            </a:r>
            <a:r>
              <a:rPr sz="3600" spc="-395" dirty="0">
                <a:solidFill>
                  <a:srgbClr val="BA123D"/>
                </a:solidFill>
              </a:rPr>
              <a:t> </a:t>
            </a:r>
            <a:r>
              <a:rPr sz="1650" spc="-150" baseline="40000" dirty="0">
                <a:solidFill>
                  <a:srgbClr val="BA123D"/>
                </a:solidFill>
                <a:latin typeface="Tahoma" panose="020B0604030504040204"/>
                <a:cs typeface="Tahoma" panose="020B0604030504040204"/>
              </a:rPr>
              <a:t>+/-</a:t>
            </a:r>
            <a:endParaRPr sz="1650" baseline="400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255674" y="530226"/>
            <a:ext cx="1921510" cy="5667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600" b="1" spc="16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424</a:t>
            </a:r>
            <a:r>
              <a:rPr sz="3600" b="1" spc="-2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ppm</a:t>
            </a:r>
            <a:endParaRPr sz="36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8016878" y="530226"/>
            <a:ext cx="2855595" cy="5667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600" b="1" spc="16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2024</a:t>
            </a:r>
            <a:r>
              <a:rPr sz="3600" b="1" spc="-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00" b="1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=</a:t>
            </a:r>
            <a:r>
              <a:rPr sz="3600" b="1" spc="-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00" b="1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+</a:t>
            </a:r>
            <a:r>
              <a:rPr sz="3600" b="1" spc="-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00" b="1" spc="-550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?</a:t>
            </a:r>
            <a:r>
              <a:rPr sz="3600" b="1" spc="-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00" b="1" spc="-95" dirty="0">
                <a:solidFill>
                  <a:srgbClr val="BA123D"/>
                </a:solidFill>
                <a:latin typeface="Arial" panose="020B0604020202020204"/>
                <a:cs typeface="Arial" panose="020B0604020202020204"/>
              </a:rPr>
              <a:t>°C</a:t>
            </a:r>
            <a:endParaRPr sz="36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23455" y="316865"/>
            <a:ext cx="6813550" cy="537654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163749" y="5803899"/>
            <a:ext cx="511175" cy="876300"/>
          </a:xfrm>
          <a:custGeom>
            <a:avLst/>
            <a:gdLst/>
            <a:ahLst/>
            <a:cxnLst/>
            <a:rect l="l" t="t" r="r" b="b"/>
            <a:pathLst>
              <a:path w="511175" h="876300">
                <a:moveTo>
                  <a:pt x="451787" y="791408"/>
                </a:moveTo>
                <a:lnTo>
                  <a:pt x="57616" y="791408"/>
                </a:lnTo>
                <a:lnTo>
                  <a:pt x="48943" y="789558"/>
                </a:lnTo>
                <a:lnTo>
                  <a:pt x="41689" y="784579"/>
                </a:lnTo>
                <a:lnTo>
                  <a:pt x="36710" y="777325"/>
                </a:lnTo>
                <a:lnTo>
                  <a:pt x="34860" y="768652"/>
                </a:lnTo>
                <a:lnTo>
                  <a:pt x="34860" y="633729"/>
                </a:lnTo>
                <a:lnTo>
                  <a:pt x="40645" y="583536"/>
                </a:lnTo>
                <a:lnTo>
                  <a:pt x="57129" y="537493"/>
                </a:lnTo>
                <a:lnTo>
                  <a:pt x="83002" y="496837"/>
                </a:lnTo>
                <a:lnTo>
                  <a:pt x="116955" y="462808"/>
                </a:lnTo>
                <a:lnTo>
                  <a:pt x="157679" y="436643"/>
                </a:lnTo>
                <a:lnTo>
                  <a:pt x="117691" y="411212"/>
                </a:lnTo>
                <a:lnTo>
                  <a:pt x="84106" y="377707"/>
                </a:lnTo>
                <a:lnTo>
                  <a:pt x="58233" y="337510"/>
                </a:lnTo>
                <a:lnTo>
                  <a:pt x="41381" y="292003"/>
                </a:lnTo>
                <a:lnTo>
                  <a:pt x="34860" y="242570"/>
                </a:lnTo>
                <a:lnTo>
                  <a:pt x="34860" y="107647"/>
                </a:lnTo>
                <a:lnTo>
                  <a:pt x="36710" y="98974"/>
                </a:lnTo>
                <a:lnTo>
                  <a:pt x="41689" y="91720"/>
                </a:lnTo>
                <a:lnTo>
                  <a:pt x="48943" y="86741"/>
                </a:lnTo>
                <a:lnTo>
                  <a:pt x="57616" y="84891"/>
                </a:lnTo>
                <a:lnTo>
                  <a:pt x="451787" y="84891"/>
                </a:lnTo>
                <a:lnTo>
                  <a:pt x="460460" y="86741"/>
                </a:lnTo>
                <a:lnTo>
                  <a:pt x="467714" y="91720"/>
                </a:lnTo>
                <a:lnTo>
                  <a:pt x="472694" y="98974"/>
                </a:lnTo>
                <a:lnTo>
                  <a:pt x="474543" y="107647"/>
                </a:lnTo>
                <a:lnTo>
                  <a:pt x="474543" y="130377"/>
                </a:lnTo>
                <a:lnTo>
                  <a:pt x="80345" y="130377"/>
                </a:lnTo>
                <a:lnTo>
                  <a:pt x="80345" y="242570"/>
                </a:lnTo>
                <a:lnTo>
                  <a:pt x="86556" y="288017"/>
                </a:lnTo>
                <a:lnTo>
                  <a:pt x="86627" y="288540"/>
                </a:lnTo>
                <a:lnTo>
                  <a:pt x="104323" y="329835"/>
                </a:lnTo>
                <a:lnTo>
                  <a:pt x="131705" y="364814"/>
                </a:lnTo>
                <a:lnTo>
                  <a:pt x="167046" y="391833"/>
                </a:lnTo>
                <a:lnTo>
                  <a:pt x="208371" y="409145"/>
                </a:lnTo>
                <a:lnTo>
                  <a:pt x="207840" y="409145"/>
                </a:lnTo>
                <a:lnTo>
                  <a:pt x="254702" y="415420"/>
                </a:lnTo>
                <a:lnTo>
                  <a:pt x="386672" y="415420"/>
                </a:lnTo>
                <a:lnTo>
                  <a:pt x="351724" y="438150"/>
                </a:lnTo>
                <a:lnTo>
                  <a:pt x="387083" y="460879"/>
                </a:lnTo>
                <a:lnTo>
                  <a:pt x="254702" y="460879"/>
                </a:lnTo>
                <a:lnTo>
                  <a:pt x="209388" y="467056"/>
                </a:lnTo>
                <a:lnTo>
                  <a:pt x="208867" y="467056"/>
                </a:lnTo>
                <a:lnTo>
                  <a:pt x="167046" y="484856"/>
                </a:lnTo>
                <a:lnTo>
                  <a:pt x="131705" y="512238"/>
                </a:lnTo>
                <a:lnTo>
                  <a:pt x="104323" y="547580"/>
                </a:lnTo>
                <a:lnTo>
                  <a:pt x="86627" y="589154"/>
                </a:lnTo>
                <a:lnTo>
                  <a:pt x="80345" y="635235"/>
                </a:lnTo>
                <a:lnTo>
                  <a:pt x="80345" y="747429"/>
                </a:lnTo>
                <a:lnTo>
                  <a:pt x="474543" y="747429"/>
                </a:lnTo>
                <a:lnTo>
                  <a:pt x="474543" y="768652"/>
                </a:lnTo>
                <a:lnTo>
                  <a:pt x="472694" y="777325"/>
                </a:lnTo>
                <a:lnTo>
                  <a:pt x="467714" y="784579"/>
                </a:lnTo>
                <a:lnTo>
                  <a:pt x="460460" y="789558"/>
                </a:lnTo>
                <a:lnTo>
                  <a:pt x="451787" y="791408"/>
                </a:lnTo>
                <a:close/>
              </a:path>
              <a:path w="511175" h="876300">
                <a:moveTo>
                  <a:pt x="386672" y="415420"/>
                </a:moveTo>
                <a:lnTo>
                  <a:pt x="254702" y="415420"/>
                </a:lnTo>
                <a:lnTo>
                  <a:pt x="300782" y="409145"/>
                </a:lnTo>
                <a:lnTo>
                  <a:pt x="342357" y="391499"/>
                </a:lnTo>
                <a:lnTo>
                  <a:pt x="377698" y="364249"/>
                </a:lnTo>
                <a:lnTo>
                  <a:pt x="405080" y="329166"/>
                </a:lnTo>
                <a:lnTo>
                  <a:pt x="422776" y="288017"/>
                </a:lnTo>
                <a:lnTo>
                  <a:pt x="429058" y="242570"/>
                </a:lnTo>
                <a:lnTo>
                  <a:pt x="429058" y="130377"/>
                </a:lnTo>
                <a:lnTo>
                  <a:pt x="474543" y="130377"/>
                </a:lnTo>
                <a:lnTo>
                  <a:pt x="474543" y="244076"/>
                </a:lnTo>
                <a:lnTo>
                  <a:pt x="468022" y="293375"/>
                </a:lnTo>
                <a:lnTo>
                  <a:pt x="451170" y="338594"/>
                </a:lnTo>
                <a:lnTo>
                  <a:pt x="425297" y="378570"/>
                </a:lnTo>
                <a:lnTo>
                  <a:pt x="391712" y="412143"/>
                </a:lnTo>
                <a:lnTo>
                  <a:pt x="386672" y="415420"/>
                </a:lnTo>
                <a:close/>
              </a:path>
              <a:path w="511175" h="876300">
                <a:moveTo>
                  <a:pt x="395605" y="307382"/>
                </a:moveTo>
                <a:lnTo>
                  <a:pt x="254702" y="307382"/>
                </a:lnTo>
                <a:lnTo>
                  <a:pt x="288806" y="305960"/>
                </a:lnTo>
                <a:lnTo>
                  <a:pt x="322916" y="301693"/>
                </a:lnTo>
                <a:lnTo>
                  <a:pt x="369935" y="294108"/>
                </a:lnTo>
                <a:lnTo>
                  <a:pt x="378887" y="293741"/>
                </a:lnTo>
                <a:lnTo>
                  <a:pt x="386982" y="296778"/>
                </a:lnTo>
                <a:lnTo>
                  <a:pt x="393372" y="302649"/>
                </a:lnTo>
                <a:lnTo>
                  <a:pt x="395605" y="307382"/>
                </a:lnTo>
                <a:close/>
              </a:path>
              <a:path w="511175" h="876300">
                <a:moveTo>
                  <a:pt x="254702" y="351724"/>
                </a:moveTo>
                <a:lnTo>
                  <a:pt x="216237" y="350403"/>
                </a:lnTo>
                <a:lnTo>
                  <a:pt x="131910" y="338087"/>
                </a:lnTo>
                <a:lnTo>
                  <a:pt x="113568" y="321251"/>
                </a:lnTo>
                <a:lnTo>
                  <a:pt x="113591" y="319718"/>
                </a:lnTo>
                <a:lnTo>
                  <a:pt x="113699" y="312318"/>
                </a:lnTo>
                <a:lnTo>
                  <a:pt x="116671" y="303931"/>
                </a:lnTo>
                <a:lnTo>
                  <a:pt x="122620" y="297534"/>
                </a:lnTo>
                <a:lnTo>
                  <a:pt x="130551" y="293976"/>
                </a:lnTo>
                <a:lnTo>
                  <a:pt x="139468" y="294108"/>
                </a:lnTo>
                <a:lnTo>
                  <a:pt x="186487" y="301693"/>
                </a:lnTo>
                <a:lnTo>
                  <a:pt x="220597" y="305960"/>
                </a:lnTo>
                <a:lnTo>
                  <a:pt x="254702" y="307382"/>
                </a:lnTo>
                <a:lnTo>
                  <a:pt x="395605" y="307382"/>
                </a:lnTo>
                <a:lnTo>
                  <a:pt x="397210" y="310785"/>
                </a:lnTo>
                <a:lnTo>
                  <a:pt x="330502" y="345672"/>
                </a:lnTo>
                <a:lnTo>
                  <a:pt x="292602" y="350403"/>
                </a:lnTo>
                <a:lnTo>
                  <a:pt x="273793" y="351418"/>
                </a:lnTo>
                <a:lnTo>
                  <a:pt x="254702" y="351724"/>
                </a:lnTo>
                <a:close/>
              </a:path>
              <a:path w="511175" h="876300">
                <a:moveTo>
                  <a:pt x="474543" y="747429"/>
                </a:moveTo>
                <a:lnTo>
                  <a:pt x="429058" y="747429"/>
                </a:lnTo>
                <a:lnTo>
                  <a:pt x="429058" y="635235"/>
                </a:lnTo>
                <a:lnTo>
                  <a:pt x="422846" y="589154"/>
                </a:lnTo>
                <a:lnTo>
                  <a:pt x="405080" y="546910"/>
                </a:lnTo>
                <a:lnTo>
                  <a:pt x="377698" y="511673"/>
                </a:lnTo>
                <a:lnTo>
                  <a:pt x="342357" y="484521"/>
                </a:lnTo>
                <a:lnTo>
                  <a:pt x="300782" y="467056"/>
                </a:lnTo>
                <a:lnTo>
                  <a:pt x="254702" y="460879"/>
                </a:lnTo>
                <a:lnTo>
                  <a:pt x="387083" y="460879"/>
                </a:lnTo>
                <a:lnTo>
                  <a:pt x="426401" y="498363"/>
                </a:lnTo>
                <a:lnTo>
                  <a:pt x="452274" y="539018"/>
                </a:lnTo>
                <a:lnTo>
                  <a:pt x="468758" y="585055"/>
                </a:lnTo>
                <a:lnTo>
                  <a:pt x="474543" y="635235"/>
                </a:lnTo>
                <a:lnTo>
                  <a:pt x="474543" y="747429"/>
                </a:lnTo>
                <a:close/>
              </a:path>
              <a:path w="511175" h="876300">
                <a:moveTo>
                  <a:pt x="254702" y="542758"/>
                </a:moveTo>
                <a:lnTo>
                  <a:pt x="246032" y="541124"/>
                </a:lnTo>
                <a:lnTo>
                  <a:pt x="238788" y="536507"/>
                </a:lnTo>
                <a:lnTo>
                  <a:pt x="233818" y="529333"/>
                </a:lnTo>
                <a:lnTo>
                  <a:pt x="231973" y="520029"/>
                </a:lnTo>
                <a:lnTo>
                  <a:pt x="233630" y="512238"/>
                </a:lnTo>
                <a:lnTo>
                  <a:pt x="233750" y="511673"/>
                </a:lnTo>
                <a:lnTo>
                  <a:pt x="233818" y="511355"/>
                </a:lnTo>
                <a:lnTo>
                  <a:pt x="238788" y="504101"/>
                </a:lnTo>
                <a:lnTo>
                  <a:pt x="246032" y="499122"/>
                </a:lnTo>
                <a:lnTo>
                  <a:pt x="254702" y="497272"/>
                </a:lnTo>
                <a:lnTo>
                  <a:pt x="263371" y="499122"/>
                </a:lnTo>
                <a:lnTo>
                  <a:pt x="270615" y="504101"/>
                </a:lnTo>
                <a:lnTo>
                  <a:pt x="275585" y="511355"/>
                </a:lnTo>
                <a:lnTo>
                  <a:pt x="277431" y="520029"/>
                </a:lnTo>
                <a:lnTo>
                  <a:pt x="275585" y="528698"/>
                </a:lnTo>
                <a:lnTo>
                  <a:pt x="270615" y="535943"/>
                </a:lnTo>
                <a:lnTo>
                  <a:pt x="263371" y="540912"/>
                </a:lnTo>
                <a:lnTo>
                  <a:pt x="254702" y="542758"/>
                </a:lnTo>
                <a:close/>
              </a:path>
              <a:path w="511175" h="876300">
                <a:moveTo>
                  <a:pt x="254702" y="621597"/>
                </a:moveTo>
                <a:lnTo>
                  <a:pt x="246032" y="619748"/>
                </a:lnTo>
                <a:lnTo>
                  <a:pt x="238788" y="614772"/>
                </a:lnTo>
                <a:lnTo>
                  <a:pt x="233818" y="607526"/>
                </a:lnTo>
                <a:lnTo>
                  <a:pt x="231973" y="598868"/>
                </a:lnTo>
                <a:lnTo>
                  <a:pt x="233818" y="590195"/>
                </a:lnTo>
                <a:lnTo>
                  <a:pt x="238788" y="582941"/>
                </a:lnTo>
                <a:lnTo>
                  <a:pt x="246032" y="577962"/>
                </a:lnTo>
                <a:lnTo>
                  <a:pt x="254702" y="576112"/>
                </a:lnTo>
                <a:lnTo>
                  <a:pt x="263371" y="577962"/>
                </a:lnTo>
                <a:lnTo>
                  <a:pt x="270615" y="582941"/>
                </a:lnTo>
                <a:lnTo>
                  <a:pt x="275585" y="590195"/>
                </a:lnTo>
                <a:lnTo>
                  <a:pt x="277431" y="598868"/>
                </a:lnTo>
                <a:lnTo>
                  <a:pt x="275585" y="607526"/>
                </a:lnTo>
                <a:lnTo>
                  <a:pt x="270615" y="614772"/>
                </a:lnTo>
                <a:lnTo>
                  <a:pt x="263371" y="619748"/>
                </a:lnTo>
                <a:lnTo>
                  <a:pt x="254702" y="621597"/>
                </a:lnTo>
                <a:close/>
              </a:path>
              <a:path w="511175" h="876300">
                <a:moveTo>
                  <a:pt x="116851" y="728334"/>
                </a:moveTo>
                <a:lnTo>
                  <a:pt x="108582" y="725829"/>
                </a:lnTo>
                <a:lnTo>
                  <a:pt x="101735" y="720480"/>
                </a:lnTo>
                <a:lnTo>
                  <a:pt x="97022" y="712568"/>
                </a:lnTo>
                <a:lnTo>
                  <a:pt x="95981" y="703377"/>
                </a:lnTo>
                <a:lnTo>
                  <a:pt x="98919" y="694755"/>
                </a:lnTo>
                <a:lnTo>
                  <a:pt x="162225" y="670123"/>
                </a:lnTo>
                <a:lnTo>
                  <a:pt x="209317" y="659903"/>
                </a:lnTo>
                <a:lnTo>
                  <a:pt x="256974" y="656653"/>
                </a:lnTo>
                <a:lnTo>
                  <a:pt x="304632" y="660514"/>
                </a:lnTo>
                <a:lnTo>
                  <a:pt x="351724" y="671629"/>
                </a:lnTo>
                <a:lnTo>
                  <a:pt x="395704" y="685266"/>
                </a:lnTo>
                <a:lnTo>
                  <a:pt x="410889" y="702885"/>
                </a:lnTo>
                <a:lnTo>
                  <a:pt x="257738" y="702885"/>
                </a:lnTo>
                <a:lnTo>
                  <a:pt x="216375" y="705564"/>
                </a:lnTo>
                <a:lnTo>
                  <a:pt x="175862" y="714074"/>
                </a:lnTo>
                <a:lnTo>
                  <a:pt x="125831" y="727712"/>
                </a:lnTo>
                <a:lnTo>
                  <a:pt x="116851" y="728334"/>
                </a:lnTo>
                <a:close/>
              </a:path>
              <a:path w="511175" h="876300">
                <a:moveTo>
                  <a:pt x="389624" y="730752"/>
                </a:moveTo>
                <a:lnTo>
                  <a:pt x="385079" y="730752"/>
                </a:lnTo>
                <a:lnTo>
                  <a:pt x="383572" y="729245"/>
                </a:lnTo>
                <a:lnTo>
                  <a:pt x="339593" y="715581"/>
                </a:lnTo>
                <a:lnTo>
                  <a:pt x="299095" y="706176"/>
                </a:lnTo>
                <a:lnTo>
                  <a:pt x="257738" y="702885"/>
                </a:lnTo>
                <a:lnTo>
                  <a:pt x="410889" y="702885"/>
                </a:lnTo>
                <a:lnTo>
                  <a:pt x="411469" y="704883"/>
                </a:lnTo>
                <a:lnTo>
                  <a:pt x="410949" y="712568"/>
                </a:lnTo>
                <a:lnTo>
                  <a:pt x="410847" y="714074"/>
                </a:lnTo>
                <a:lnTo>
                  <a:pt x="407543" y="721163"/>
                </a:lnTo>
                <a:lnTo>
                  <a:pt x="402526" y="726397"/>
                </a:lnTo>
                <a:lnTo>
                  <a:pt x="396364" y="729640"/>
                </a:lnTo>
                <a:lnTo>
                  <a:pt x="389624" y="730752"/>
                </a:lnTo>
                <a:close/>
              </a:path>
              <a:path w="511175" h="876300">
                <a:moveTo>
                  <a:pt x="488181" y="45485"/>
                </a:moveTo>
                <a:lnTo>
                  <a:pt x="22729" y="45485"/>
                </a:lnTo>
                <a:lnTo>
                  <a:pt x="13424" y="43851"/>
                </a:lnTo>
                <a:lnTo>
                  <a:pt x="6250" y="39231"/>
                </a:lnTo>
                <a:lnTo>
                  <a:pt x="1633" y="32049"/>
                </a:lnTo>
                <a:lnTo>
                  <a:pt x="0" y="22729"/>
                </a:lnTo>
                <a:lnTo>
                  <a:pt x="1849" y="14071"/>
                </a:lnTo>
                <a:lnTo>
                  <a:pt x="6825" y="6825"/>
                </a:lnTo>
                <a:lnTo>
                  <a:pt x="14071" y="1849"/>
                </a:lnTo>
                <a:lnTo>
                  <a:pt x="22729" y="0"/>
                </a:lnTo>
                <a:lnTo>
                  <a:pt x="488181" y="0"/>
                </a:lnTo>
                <a:lnTo>
                  <a:pt x="496850" y="1849"/>
                </a:lnTo>
                <a:lnTo>
                  <a:pt x="504095" y="6825"/>
                </a:lnTo>
                <a:lnTo>
                  <a:pt x="509064" y="14071"/>
                </a:lnTo>
                <a:lnTo>
                  <a:pt x="510910" y="22729"/>
                </a:lnTo>
                <a:lnTo>
                  <a:pt x="509064" y="31402"/>
                </a:lnTo>
                <a:lnTo>
                  <a:pt x="504095" y="38656"/>
                </a:lnTo>
                <a:lnTo>
                  <a:pt x="496850" y="43635"/>
                </a:lnTo>
                <a:lnTo>
                  <a:pt x="488181" y="45485"/>
                </a:lnTo>
                <a:close/>
              </a:path>
              <a:path w="511175" h="876300">
                <a:moveTo>
                  <a:pt x="486675" y="876300"/>
                </a:moveTo>
                <a:lnTo>
                  <a:pt x="22729" y="876300"/>
                </a:lnTo>
                <a:lnTo>
                  <a:pt x="14071" y="874450"/>
                </a:lnTo>
                <a:lnTo>
                  <a:pt x="6825" y="869474"/>
                </a:lnTo>
                <a:lnTo>
                  <a:pt x="1849" y="862228"/>
                </a:lnTo>
                <a:lnTo>
                  <a:pt x="0" y="853570"/>
                </a:lnTo>
                <a:lnTo>
                  <a:pt x="1849" y="844897"/>
                </a:lnTo>
                <a:lnTo>
                  <a:pt x="6825" y="837643"/>
                </a:lnTo>
                <a:lnTo>
                  <a:pt x="14071" y="832664"/>
                </a:lnTo>
                <a:lnTo>
                  <a:pt x="22729" y="830814"/>
                </a:lnTo>
                <a:lnTo>
                  <a:pt x="488181" y="830814"/>
                </a:lnTo>
                <a:lnTo>
                  <a:pt x="496615" y="832448"/>
                </a:lnTo>
                <a:lnTo>
                  <a:pt x="503341" y="837068"/>
                </a:lnTo>
                <a:lnTo>
                  <a:pt x="507794" y="844250"/>
                </a:lnTo>
                <a:lnTo>
                  <a:pt x="509404" y="853570"/>
                </a:lnTo>
                <a:lnTo>
                  <a:pt x="507558" y="862228"/>
                </a:lnTo>
                <a:lnTo>
                  <a:pt x="502588" y="869474"/>
                </a:lnTo>
                <a:lnTo>
                  <a:pt x="495344" y="874450"/>
                </a:lnTo>
                <a:lnTo>
                  <a:pt x="486675" y="87630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2410" y="5880100"/>
            <a:ext cx="14921230" cy="280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98955" algn="l">
              <a:lnSpc>
                <a:spcPct val="125000"/>
              </a:lnSpc>
              <a:spcBef>
                <a:spcPts val="100"/>
              </a:spcBef>
            </a:pPr>
            <a:r>
              <a:rPr lang="ru-RU" b="1" dirty="0">
                <a:solidFill>
                  <a:srgbClr val="002046"/>
                </a:solidFill>
                <a:latin typeface="Arial" panose="020B0604020202020204"/>
                <a:cs typeface="Arial" panose="020B0604020202020204"/>
              </a:rPr>
              <a:t>„Иако једна година загревања изнад 1,5 °C не указује на то да су дугорочни температурни циљеви Париског споразума ван домашаја, то представља позив на буђење у смислу  повећавања ризика по наше животе, економије и планету“, рекла је генерална секретарка СМО Селест Сауло.</a:t>
            </a:r>
          </a:p>
          <a:p>
            <a:pPr marL="12700" marR="1798955">
              <a:lnSpc>
                <a:spcPct val="125000"/>
              </a:lnSpc>
              <a:spcBef>
                <a:spcPts val="100"/>
              </a:spcBef>
            </a:pPr>
            <a:r>
              <a:rPr lang="ru-RU" sz="1800" spc="10" dirty="0">
                <a:solidFill>
                  <a:srgbClr val="424242"/>
                </a:solidFill>
                <a:latin typeface="Microsoft Sans Serif" panose="020B0604020202020204"/>
                <a:cs typeface="Microsoft Sans Serif" panose="020B0604020202020204"/>
              </a:rPr>
              <a:t>Светска метеоролошка организација (СМО) је специјализована агенција Уједињених нација одговорна за промоцију међународне сарадње у области атмосферске науке и метеорологије. СМО прати временске услове, климу и водне ресурсе и пружа подршку својим чланицама у прогнозирању и ублажавању катастрофа. Организација је посвећена унапређењу научних знања и побољшању јавне безбедности и благостања кроз свој рад.</a:t>
            </a:r>
          </a:p>
          <a:p>
            <a:pPr marL="12700" marR="1798955">
              <a:lnSpc>
                <a:spcPct val="125000"/>
              </a:lnSpc>
              <a:spcBef>
                <a:spcPts val="100"/>
              </a:spcBef>
            </a:pPr>
            <a:r>
              <a:rPr lang="ru-RU" sz="1800" spc="10" dirty="0">
                <a:solidFill>
                  <a:srgbClr val="424242"/>
                </a:solidFill>
                <a:latin typeface="Microsoft Sans Serif" panose="020B0604020202020204"/>
                <a:cs typeface="Microsoft Sans Serif" panose="020B0604020202020204"/>
              </a:rPr>
              <a:t>Извор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: </a:t>
            </a:r>
            <a:r>
              <a:rPr sz="18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https://wmo.int/news/media-</a:t>
            </a:r>
            <a:r>
              <a:rPr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centre/wmo-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confirms-</a:t>
            </a:r>
            <a:r>
              <a:rPr sz="18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2024-</a:t>
            </a:r>
            <a:r>
              <a:rPr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warmest-</a:t>
            </a:r>
            <a:r>
              <a:rPr sz="180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year-</a:t>
            </a:r>
            <a:r>
              <a:rPr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record-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about-155degc-</a:t>
            </a:r>
            <a:r>
              <a:rPr sz="18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above-pre-</a:t>
            </a:r>
            <a:r>
              <a:rPr sz="180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industrial-</a:t>
            </a:r>
            <a:r>
              <a:rPr sz="180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level</a:t>
            </a:r>
            <a:endParaRPr sz="1800" dirty="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" y="306705"/>
            <a:ext cx="7124700" cy="53867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7418" y="315806"/>
            <a:ext cx="11338098" cy="833230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54103" y="2235203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54103" y="2578103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4103" y="2921002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54103" y="3263902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54103" y="3606802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4103" y="3949702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54103" y="4292602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4103" y="4635503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4103" y="4978403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54102" y="5321303"/>
            <a:ext cx="16573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54103" y="5664203"/>
            <a:ext cx="933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066803" y="2409828"/>
            <a:ext cx="5991225" cy="3438525"/>
            <a:chOff x="1066800" y="2409825"/>
            <a:chExt cx="5991225" cy="3438525"/>
          </a:xfrm>
        </p:grpSpPr>
        <p:sp>
          <p:nvSpPr>
            <p:cNvPr id="15" name="object 15"/>
            <p:cNvSpPr/>
            <p:nvPr/>
          </p:nvSpPr>
          <p:spPr>
            <a:xfrm>
              <a:off x="1066787" y="2409837"/>
              <a:ext cx="5991225" cy="1381125"/>
            </a:xfrm>
            <a:custGeom>
              <a:avLst/>
              <a:gdLst/>
              <a:ahLst/>
              <a:cxnLst/>
              <a:rect l="l" t="t" r="r" b="b"/>
              <a:pathLst>
                <a:path w="5991225" h="1381125">
                  <a:moveTo>
                    <a:pt x="1809750" y="1371600"/>
                  </a:moveTo>
                  <a:lnTo>
                    <a:pt x="0" y="1371600"/>
                  </a:lnTo>
                  <a:lnTo>
                    <a:pt x="0" y="1381125"/>
                  </a:lnTo>
                  <a:lnTo>
                    <a:pt x="1809750" y="1381125"/>
                  </a:lnTo>
                  <a:lnTo>
                    <a:pt x="1809750" y="1371600"/>
                  </a:lnTo>
                  <a:close/>
                </a:path>
                <a:path w="5991225" h="1381125">
                  <a:moveTo>
                    <a:pt x="1914525" y="1371600"/>
                  </a:moveTo>
                  <a:lnTo>
                    <a:pt x="1876425" y="1371600"/>
                  </a:lnTo>
                  <a:lnTo>
                    <a:pt x="1876425" y="1381125"/>
                  </a:lnTo>
                  <a:lnTo>
                    <a:pt x="1914525" y="1381125"/>
                  </a:lnTo>
                  <a:lnTo>
                    <a:pt x="1914525" y="1371600"/>
                  </a:lnTo>
                  <a:close/>
                </a:path>
                <a:path w="5991225" h="1381125">
                  <a:moveTo>
                    <a:pt x="2019300" y="1371600"/>
                  </a:moveTo>
                  <a:lnTo>
                    <a:pt x="1981200" y="1371600"/>
                  </a:lnTo>
                  <a:lnTo>
                    <a:pt x="1981200" y="1381125"/>
                  </a:lnTo>
                  <a:lnTo>
                    <a:pt x="2019300" y="1381125"/>
                  </a:lnTo>
                  <a:lnTo>
                    <a:pt x="2019300" y="1371600"/>
                  </a:lnTo>
                  <a:close/>
                </a:path>
                <a:path w="5991225" h="1381125">
                  <a:moveTo>
                    <a:pt x="2543175" y="1371600"/>
                  </a:moveTo>
                  <a:lnTo>
                    <a:pt x="2505075" y="1371600"/>
                  </a:lnTo>
                  <a:lnTo>
                    <a:pt x="2505075" y="1381125"/>
                  </a:lnTo>
                  <a:lnTo>
                    <a:pt x="2543175" y="1381125"/>
                  </a:lnTo>
                  <a:lnTo>
                    <a:pt x="2543175" y="1371600"/>
                  </a:lnTo>
                  <a:close/>
                </a:path>
                <a:path w="5991225" h="1381125">
                  <a:moveTo>
                    <a:pt x="3067050" y="1028700"/>
                  </a:moveTo>
                  <a:lnTo>
                    <a:pt x="0" y="1028700"/>
                  </a:lnTo>
                  <a:lnTo>
                    <a:pt x="0" y="1038225"/>
                  </a:lnTo>
                  <a:lnTo>
                    <a:pt x="3067050" y="1038225"/>
                  </a:lnTo>
                  <a:lnTo>
                    <a:pt x="3067050" y="1028700"/>
                  </a:lnTo>
                  <a:close/>
                </a:path>
                <a:path w="5991225" h="1381125">
                  <a:moveTo>
                    <a:pt x="3171825" y="1028700"/>
                  </a:moveTo>
                  <a:lnTo>
                    <a:pt x="3133725" y="1028700"/>
                  </a:lnTo>
                  <a:lnTo>
                    <a:pt x="3133725" y="1038225"/>
                  </a:lnTo>
                  <a:lnTo>
                    <a:pt x="3171825" y="1038225"/>
                  </a:lnTo>
                  <a:lnTo>
                    <a:pt x="3171825" y="1028700"/>
                  </a:lnTo>
                  <a:close/>
                </a:path>
                <a:path w="5991225" h="1381125">
                  <a:moveTo>
                    <a:pt x="3276600" y="1028700"/>
                  </a:moveTo>
                  <a:lnTo>
                    <a:pt x="3238500" y="1028700"/>
                  </a:lnTo>
                  <a:lnTo>
                    <a:pt x="3238500" y="1038225"/>
                  </a:lnTo>
                  <a:lnTo>
                    <a:pt x="3276600" y="1038225"/>
                  </a:lnTo>
                  <a:lnTo>
                    <a:pt x="3276600" y="1028700"/>
                  </a:lnTo>
                  <a:close/>
                </a:path>
                <a:path w="5991225" h="1381125">
                  <a:moveTo>
                    <a:pt x="3381375" y="1028700"/>
                  </a:moveTo>
                  <a:lnTo>
                    <a:pt x="3343275" y="1028700"/>
                  </a:lnTo>
                  <a:lnTo>
                    <a:pt x="3343275" y="1038225"/>
                  </a:lnTo>
                  <a:lnTo>
                    <a:pt x="3381375" y="1038225"/>
                  </a:lnTo>
                  <a:lnTo>
                    <a:pt x="3381375" y="1028700"/>
                  </a:lnTo>
                  <a:close/>
                </a:path>
                <a:path w="5991225" h="1381125">
                  <a:moveTo>
                    <a:pt x="3486150" y="1028700"/>
                  </a:moveTo>
                  <a:lnTo>
                    <a:pt x="3448050" y="1028700"/>
                  </a:lnTo>
                  <a:lnTo>
                    <a:pt x="3448050" y="1038225"/>
                  </a:lnTo>
                  <a:lnTo>
                    <a:pt x="3486150" y="1038225"/>
                  </a:lnTo>
                  <a:lnTo>
                    <a:pt x="3486150" y="1028700"/>
                  </a:lnTo>
                  <a:close/>
                </a:path>
                <a:path w="5991225" h="1381125">
                  <a:moveTo>
                    <a:pt x="3590925" y="1028700"/>
                  </a:moveTo>
                  <a:lnTo>
                    <a:pt x="3552825" y="1028700"/>
                  </a:lnTo>
                  <a:lnTo>
                    <a:pt x="3552825" y="1038225"/>
                  </a:lnTo>
                  <a:lnTo>
                    <a:pt x="3590925" y="1038225"/>
                  </a:lnTo>
                  <a:lnTo>
                    <a:pt x="3590925" y="1028700"/>
                  </a:lnTo>
                  <a:close/>
                </a:path>
                <a:path w="5991225" h="1381125">
                  <a:moveTo>
                    <a:pt x="3695700" y="1028700"/>
                  </a:moveTo>
                  <a:lnTo>
                    <a:pt x="3657600" y="1028700"/>
                  </a:lnTo>
                  <a:lnTo>
                    <a:pt x="3657600" y="1038225"/>
                  </a:lnTo>
                  <a:lnTo>
                    <a:pt x="3695700" y="1038225"/>
                  </a:lnTo>
                  <a:lnTo>
                    <a:pt x="3695700" y="1028700"/>
                  </a:lnTo>
                  <a:close/>
                </a:path>
                <a:path w="5991225" h="1381125">
                  <a:moveTo>
                    <a:pt x="3800475" y="1371600"/>
                  </a:moveTo>
                  <a:lnTo>
                    <a:pt x="3762375" y="1371600"/>
                  </a:lnTo>
                  <a:lnTo>
                    <a:pt x="3762375" y="1381125"/>
                  </a:lnTo>
                  <a:lnTo>
                    <a:pt x="3800475" y="1381125"/>
                  </a:lnTo>
                  <a:lnTo>
                    <a:pt x="3800475" y="1371600"/>
                  </a:lnTo>
                  <a:close/>
                </a:path>
                <a:path w="5991225" h="1381125">
                  <a:moveTo>
                    <a:pt x="3800475" y="1028700"/>
                  </a:moveTo>
                  <a:lnTo>
                    <a:pt x="3762375" y="1028700"/>
                  </a:lnTo>
                  <a:lnTo>
                    <a:pt x="3762375" y="1038225"/>
                  </a:lnTo>
                  <a:lnTo>
                    <a:pt x="3800475" y="1038225"/>
                  </a:lnTo>
                  <a:lnTo>
                    <a:pt x="3800475" y="1028700"/>
                  </a:lnTo>
                  <a:close/>
                </a:path>
                <a:path w="5991225" h="1381125">
                  <a:moveTo>
                    <a:pt x="3905250" y="1028700"/>
                  </a:moveTo>
                  <a:lnTo>
                    <a:pt x="3867150" y="1028700"/>
                  </a:lnTo>
                  <a:lnTo>
                    <a:pt x="3867150" y="1038225"/>
                  </a:lnTo>
                  <a:lnTo>
                    <a:pt x="3905250" y="1038225"/>
                  </a:lnTo>
                  <a:lnTo>
                    <a:pt x="3905250" y="1028700"/>
                  </a:lnTo>
                  <a:close/>
                </a:path>
                <a:path w="5991225" h="1381125">
                  <a:moveTo>
                    <a:pt x="4010025" y="1028700"/>
                  </a:moveTo>
                  <a:lnTo>
                    <a:pt x="3971925" y="1028700"/>
                  </a:lnTo>
                  <a:lnTo>
                    <a:pt x="3971925" y="1038225"/>
                  </a:lnTo>
                  <a:lnTo>
                    <a:pt x="4010025" y="1038225"/>
                  </a:lnTo>
                  <a:lnTo>
                    <a:pt x="4010025" y="1028700"/>
                  </a:lnTo>
                  <a:close/>
                </a:path>
                <a:path w="5991225" h="1381125">
                  <a:moveTo>
                    <a:pt x="4010025" y="685800"/>
                  </a:moveTo>
                  <a:lnTo>
                    <a:pt x="0" y="685800"/>
                  </a:lnTo>
                  <a:lnTo>
                    <a:pt x="0" y="695325"/>
                  </a:lnTo>
                  <a:lnTo>
                    <a:pt x="4010025" y="695325"/>
                  </a:lnTo>
                  <a:lnTo>
                    <a:pt x="4010025" y="685800"/>
                  </a:lnTo>
                  <a:close/>
                </a:path>
                <a:path w="5991225" h="1381125">
                  <a:moveTo>
                    <a:pt x="4114800" y="1028700"/>
                  </a:moveTo>
                  <a:lnTo>
                    <a:pt x="4076700" y="1028700"/>
                  </a:lnTo>
                  <a:lnTo>
                    <a:pt x="4076700" y="1038225"/>
                  </a:lnTo>
                  <a:lnTo>
                    <a:pt x="4114800" y="1038225"/>
                  </a:lnTo>
                  <a:lnTo>
                    <a:pt x="4114800" y="1028700"/>
                  </a:lnTo>
                  <a:close/>
                </a:path>
                <a:path w="5991225" h="1381125">
                  <a:moveTo>
                    <a:pt x="4114800" y="685800"/>
                  </a:moveTo>
                  <a:lnTo>
                    <a:pt x="4076700" y="685800"/>
                  </a:lnTo>
                  <a:lnTo>
                    <a:pt x="4076700" y="695325"/>
                  </a:lnTo>
                  <a:lnTo>
                    <a:pt x="4114800" y="695325"/>
                  </a:lnTo>
                  <a:lnTo>
                    <a:pt x="4114800" y="685800"/>
                  </a:lnTo>
                  <a:close/>
                </a:path>
                <a:path w="5991225" h="1381125">
                  <a:moveTo>
                    <a:pt x="4219575" y="1028700"/>
                  </a:moveTo>
                  <a:lnTo>
                    <a:pt x="4181475" y="1028700"/>
                  </a:lnTo>
                  <a:lnTo>
                    <a:pt x="4181475" y="1038225"/>
                  </a:lnTo>
                  <a:lnTo>
                    <a:pt x="4219575" y="1038225"/>
                  </a:lnTo>
                  <a:lnTo>
                    <a:pt x="4219575" y="1028700"/>
                  </a:lnTo>
                  <a:close/>
                </a:path>
                <a:path w="5991225" h="1381125">
                  <a:moveTo>
                    <a:pt x="4219575" y="685800"/>
                  </a:moveTo>
                  <a:lnTo>
                    <a:pt x="4181475" y="685800"/>
                  </a:lnTo>
                  <a:lnTo>
                    <a:pt x="4181475" y="695325"/>
                  </a:lnTo>
                  <a:lnTo>
                    <a:pt x="4219575" y="695325"/>
                  </a:lnTo>
                  <a:lnTo>
                    <a:pt x="4219575" y="685800"/>
                  </a:lnTo>
                  <a:close/>
                </a:path>
                <a:path w="5991225" h="1381125">
                  <a:moveTo>
                    <a:pt x="4324350" y="1028700"/>
                  </a:moveTo>
                  <a:lnTo>
                    <a:pt x="4286250" y="1028700"/>
                  </a:lnTo>
                  <a:lnTo>
                    <a:pt x="4286250" y="1038225"/>
                  </a:lnTo>
                  <a:lnTo>
                    <a:pt x="4324350" y="1038225"/>
                  </a:lnTo>
                  <a:lnTo>
                    <a:pt x="4324350" y="1028700"/>
                  </a:lnTo>
                  <a:close/>
                </a:path>
                <a:path w="5991225" h="1381125">
                  <a:moveTo>
                    <a:pt x="4324350" y="685800"/>
                  </a:moveTo>
                  <a:lnTo>
                    <a:pt x="4286250" y="685800"/>
                  </a:lnTo>
                  <a:lnTo>
                    <a:pt x="4286250" y="695325"/>
                  </a:lnTo>
                  <a:lnTo>
                    <a:pt x="4324350" y="695325"/>
                  </a:lnTo>
                  <a:lnTo>
                    <a:pt x="4324350" y="685800"/>
                  </a:lnTo>
                  <a:close/>
                </a:path>
                <a:path w="5991225" h="1381125">
                  <a:moveTo>
                    <a:pt x="4429125" y="1028700"/>
                  </a:moveTo>
                  <a:lnTo>
                    <a:pt x="4391025" y="1028700"/>
                  </a:lnTo>
                  <a:lnTo>
                    <a:pt x="4391025" y="1038225"/>
                  </a:lnTo>
                  <a:lnTo>
                    <a:pt x="4429125" y="1038225"/>
                  </a:lnTo>
                  <a:lnTo>
                    <a:pt x="4429125" y="1028700"/>
                  </a:lnTo>
                  <a:close/>
                </a:path>
                <a:path w="5991225" h="1381125">
                  <a:moveTo>
                    <a:pt x="4429125" y="685800"/>
                  </a:moveTo>
                  <a:lnTo>
                    <a:pt x="4391025" y="685800"/>
                  </a:lnTo>
                  <a:lnTo>
                    <a:pt x="4391025" y="695325"/>
                  </a:lnTo>
                  <a:lnTo>
                    <a:pt x="4429125" y="695325"/>
                  </a:lnTo>
                  <a:lnTo>
                    <a:pt x="4429125" y="685800"/>
                  </a:lnTo>
                  <a:close/>
                </a:path>
                <a:path w="5991225" h="1381125">
                  <a:moveTo>
                    <a:pt x="4533900" y="1028700"/>
                  </a:moveTo>
                  <a:lnTo>
                    <a:pt x="4495800" y="1028700"/>
                  </a:lnTo>
                  <a:lnTo>
                    <a:pt x="4495800" y="1038225"/>
                  </a:lnTo>
                  <a:lnTo>
                    <a:pt x="4533900" y="1038225"/>
                  </a:lnTo>
                  <a:lnTo>
                    <a:pt x="4533900" y="1028700"/>
                  </a:lnTo>
                  <a:close/>
                </a:path>
                <a:path w="5991225" h="1381125">
                  <a:moveTo>
                    <a:pt x="4533900" y="685800"/>
                  </a:moveTo>
                  <a:lnTo>
                    <a:pt x="4495800" y="685800"/>
                  </a:lnTo>
                  <a:lnTo>
                    <a:pt x="4495800" y="695325"/>
                  </a:lnTo>
                  <a:lnTo>
                    <a:pt x="4533900" y="695325"/>
                  </a:lnTo>
                  <a:lnTo>
                    <a:pt x="4533900" y="685800"/>
                  </a:lnTo>
                  <a:close/>
                </a:path>
                <a:path w="5991225" h="1381125">
                  <a:moveTo>
                    <a:pt x="4533900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4533900" y="352425"/>
                  </a:lnTo>
                  <a:lnTo>
                    <a:pt x="4533900" y="342900"/>
                  </a:lnTo>
                  <a:close/>
                </a:path>
                <a:path w="5991225" h="1381125">
                  <a:moveTo>
                    <a:pt x="4638675" y="1028700"/>
                  </a:moveTo>
                  <a:lnTo>
                    <a:pt x="4600575" y="1028700"/>
                  </a:lnTo>
                  <a:lnTo>
                    <a:pt x="4600575" y="1038225"/>
                  </a:lnTo>
                  <a:lnTo>
                    <a:pt x="4638675" y="1038225"/>
                  </a:lnTo>
                  <a:lnTo>
                    <a:pt x="4638675" y="1028700"/>
                  </a:lnTo>
                  <a:close/>
                </a:path>
                <a:path w="5991225" h="1381125">
                  <a:moveTo>
                    <a:pt x="4638675" y="685800"/>
                  </a:moveTo>
                  <a:lnTo>
                    <a:pt x="4600575" y="685800"/>
                  </a:lnTo>
                  <a:lnTo>
                    <a:pt x="4600575" y="695325"/>
                  </a:lnTo>
                  <a:lnTo>
                    <a:pt x="4638675" y="695325"/>
                  </a:lnTo>
                  <a:lnTo>
                    <a:pt x="4638675" y="685800"/>
                  </a:lnTo>
                  <a:close/>
                </a:path>
                <a:path w="5991225" h="1381125">
                  <a:moveTo>
                    <a:pt x="4638675" y="342900"/>
                  </a:moveTo>
                  <a:lnTo>
                    <a:pt x="4600575" y="342900"/>
                  </a:lnTo>
                  <a:lnTo>
                    <a:pt x="4600575" y="352425"/>
                  </a:lnTo>
                  <a:lnTo>
                    <a:pt x="4638675" y="352425"/>
                  </a:lnTo>
                  <a:lnTo>
                    <a:pt x="4638675" y="342900"/>
                  </a:lnTo>
                  <a:close/>
                </a:path>
                <a:path w="5991225" h="1381125">
                  <a:moveTo>
                    <a:pt x="4743450" y="1028700"/>
                  </a:moveTo>
                  <a:lnTo>
                    <a:pt x="4705350" y="1028700"/>
                  </a:lnTo>
                  <a:lnTo>
                    <a:pt x="4705350" y="1038225"/>
                  </a:lnTo>
                  <a:lnTo>
                    <a:pt x="4743450" y="1038225"/>
                  </a:lnTo>
                  <a:lnTo>
                    <a:pt x="4743450" y="1028700"/>
                  </a:lnTo>
                  <a:close/>
                </a:path>
                <a:path w="5991225" h="1381125">
                  <a:moveTo>
                    <a:pt x="4743450" y="685800"/>
                  </a:moveTo>
                  <a:lnTo>
                    <a:pt x="4705350" y="685800"/>
                  </a:lnTo>
                  <a:lnTo>
                    <a:pt x="4705350" y="695325"/>
                  </a:lnTo>
                  <a:lnTo>
                    <a:pt x="4743450" y="695325"/>
                  </a:lnTo>
                  <a:lnTo>
                    <a:pt x="4743450" y="685800"/>
                  </a:lnTo>
                  <a:close/>
                </a:path>
                <a:path w="5991225" h="1381125">
                  <a:moveTo>
                    <a:pt x="4743450" y="342900"/>
                  </a:moveTo>
                  <a:lnTo>
                    <a:pt x="4705350" y="342900"/>
                  </a:lnTo>
                  <a:lnTo>
                    <a:pt x="4705350" y="352425"/>
                  </a:lnTo>
                  <a:lnTo>
                    <a:pt x="4743450" y="352425"/>
                  </a:lnTo>
                  <a:lnTo>
                    <a:pt x="4743450" y="342900"/>
                  </a:lnTo>
                  <a:close/>
                </a:path>
                <a:path w="5991225" h="1381125">
                  <a:moveTo>
                    <a:pt x="4848225" y="1028700"/>
                  </a:moveTo>
                  <a:lnTo>
                    <a:pt x="4810125" y="1028700"/>
                  </a:lnTo>
                  <a:lnTo>
                    <a:pt x="4810125" y="1038225"/>
                  </a:lnTo>
                  <a:lnTo>
                    <a:pt x="4848225" y="1038225"/>
                  </a:lnTo>
                  <a:lnTo>
                    <a:pt x="4848225" y="1028700"/>
                  </a:lnTo>
                  <a:close/>
                </a:path>
                <a:path w="5991225" h="1381125">
                  <a:moveTo>
                    <a:pt x="4848225" y="685800"/>
                  </a:moveTo>
                  <a:lnTo>
                    <a:pt x="4810125" y="685800"/>
                  </a:lnTo>
                  <a:lnTo>
                    <a:pt x="4810125" y="695325"/>
                  </a:lnTo>
                  <a:lnTo>
                    <a:pt x="4848225" y="695325"/>
                  </a:lnTo>
                  <a:lnTo>
                    <a:pt x="4848225" y="685800"/>
                  </a:lnTo>
                  <a:close/>
                </a:path>
                <a:path w="5991225" h="1381125">
                  <a:moveTo>
                    <a:pt x="4848225" y="342900"/>
                  </a:moveTo>
                  <a:lnTo>
                    <a:pt x="4810125" y="342900"/>
                  </a:lnTo>
                  <a:lnTo>
                    <a:pt x="4810125" y="352425"/>
                  </a:lnTo>
                  <a:lnTo>
                    <a:pt x="4848225" y="352425"/>
                  </a:lnTo>
                  <a:lnTo>
                    <a:pt x="4848225" y="342900"/>
                  </a:lnTo>
                  <a:close/>
                </a:path>
                <a:path w="5991225" h="1381125">
                  <a:moveTo>
                    <a:pt x="4953000" y="1028700"/>
                  </a:moveTo>
                  <a:lnTo>
                    <a:pt x="4914900" y="1028700"/>
                  </a:lnTo>
                  <a:lnTo>
                    <a:pt x="4914900" y="1038225"/>
                  </a:lnTo>
                  <a:lnTo>
                    <a:pt x="4953000" y="1038225"/>
                  </a:lnTo>
                  <a:lnTo>
                    <a:pt x="4953000" y="1028700"/>
                  </a:lnTo>
                  <a:close/>
                </a:path>
                <a:path w="5991225" h="1381125">
                  <a:moveTo>
                    <a:pt x="4953000" y="685800"/>
                  </a:moveTo>
                  <a:lnTo>
                    <a:pt x="4914900" y="685800"/>
                  </a:lnTo>
                  <a:lnTo>
                    <a:pt x="4914900" y="695325"/>
                  </a:lnTo>
                  <a:lnTo>
                    <a:pt x="4953000" y="695325"/>
                  </a:lnTo>
                  <a:lnTo>
                    <a:pt x="4953000" y="685800"/>
                  </a:lnTo>
                  <a:close/>
                </a:path>
                <a:path w="5991225" h="1381125">
                  <a:moveTo>
                    <a:pt x="4953000" y="342900"/>
                  </a:moveTo>
                  <a:lnTo>
                    <a:pt x="4914900" y="342900"/>
                  </a:lnTo>
                  <a:lnTo>
                    <a:pt x="4914900" y="352425"/>
                  </a:lnTo>
                  <a:lnTo>
                    <a:pt x="4953000" y="352425"/>
                  </a:lnTo>
                  <a:lnTo>
                    <a:pt x="4953000" y="342900"/>
                  </a:lnTo>
                  <a:close/>
                </a:path>
                <a:path w="5991225" h="1381125">
                  <a:moveTo>
                    <a:pt x="5057775" y="1028700"/>
                  </a:moveTo>
                  <a:lnTo>
                    <a:pt x="5019675" y="1028700"/>
                  </a:lnTo>
                  <a:lnTo>
                    <a:pt x="5019675" y="1038225"/>
                  </a:lnTo>
                  <a:lnTo>
                    <a:pt x="5057775" y="1038225"/>
                  </a:lnTo>
                  <a:lnTo>
                    <a:pt x="5057775" y="1028700"/>
                  </a:lnTo>
                  <a:close/>
                </a:path>
                <a:path w="5991225" h="1381125">
                  <a:moveTo>
                    <a:pt x="5057775" y="685800"/>
                  </a:moveTo>
                  <a:lnTo>
                    <a:pt x="5019675" y="685800"/>
                  </a:lnTo>
                  <a:lnTo>
                    <a:pt x="5019675" y="695325"/>
                  </a:lnTo>
                  <a:lnTo>
                    <a:pt x="5057775" y="695325"/>
                  </a:lnTo>
                  <a:lnTo>
                    <a:pt x="5057775" y="685800"/>
                  </a:lnTo>
                  <a:close/>
                </a:path>
                <a:path w="5991225" h="1381125">
                  <a:moveTo>
                    <a:pt x="5057775" y="342900"/>
                  </a:moveTo>
                  <a:lnTo>
                    <a:pt x="5019675" y="342900"/>
                  </a:lnTo>
                  <a:lnTo>
                    <a:pt x="5019675" y="352425"/>
                  </a:lnTo>
                  <a:lnTo>
                    <a:pt x="5057775" y="352425"/>
                  </a:lnTo>
                  <a:lnTo>
                    <a:pt x="5057775" y="342900"/>
                  </a:lnTo>
                  <a:close/>
                </a:path>
                <a:path w="5991225" h="1381125">
                  <a:moveTo>
                    <a:pt x="5162550" y="1028700"/>
                  </a:moveTo>
                  <a:lnTo>
                    <a:pt x="5124450" y="1028700"/>
                  </a:lnTo>
                  <a:lnTo>
                    <a:pt x="5124450" y="1038225"/>
                  </a:lnTo>
                  <a:lnTo>
                    <a:pt x="5162550" y="1038225"/>
                  </a:lnTo>
                  <a:lnTo>
                    <a:pt x="5162550" y="1028700"/>
                  </a:lnTo>
                  <a:close/>
                </a:path>
                <a:path w="5991225" h="1381125">
                  <a:moveTo>
                    <a:pt x="5162550" y="685800"/>
                  </a:moveTo>
                  <a:lnTo>
                    <a:pt x="5124450" y="685800"/>
                  </a:lnTo>
                  <a:lnTo>
                    <a:pt x="5124450" y="695325"/>
                  </a:lnTo>
                  <a:lnTo>
                    <a:pt x="5162550" y="695325"/>
                  </a:lnTo>
                  <a:lnTo>
                    <a:pt x="5162550" y="685800"/>
                  </a:lnTo>
                  <a:close/>
                </a:path>
                <a:path w="5991225" h="1381125">
                  <a:moveTo>
                    <a:pt x="5162550" y="342900"/>
                  </a:moveTo>
                  <a:lnTo>
                    <a:pt x="5124450" y="342900"/>
                  </a:lnTo>
                  <a:lnTo>
                    <a:pt x="5124450" y="352425"/>
                  </a:lnTo>
                  <a:lnTo>
                    <a:pt x="5162550" y="352425"/>
                  </a:lnTo>
                  <a:lnTo>
                    <a:pt x="5162550" y="342900"/>
                  </a:lnTo>
                  <a:close/>
                </a:path>
                <a:path w="5991225" h="1381125">
                  <a:moveTo>
                    <a:pt x="5267325" y="1028700"/>
                  </a:moveTo>
                  <a:lnTo>
                    <a:pt x="5229225" y="1028700"/>
                  </a:lnTo>
                  <a:lnTo>
                    <a:pt x="5229225" y="1038225"/>
                  </a:lnTo>
                  <a:lnTo>
                    <a:pt x="5267325" y="1038225"/>
                  </a:lnTo>
                  <a:lnTo>
                    <a:pt x="5267325" y="1028700"/>
                  </a:lnTo>
                  <a:close/>
                </a:path>
                <a:path w="5991225" h="1381125">
                  <a:moveTo>
                    <a:pt x="5267325" y="685800"/>
                  </a:moveTo>
                  <a:lnTo>
                    <a:pt x="5229225" y="685800"/>
                  </a:lnTo>
                  <a:lnTo>
                    <a:pt x="5229225" y="695325"/>
                  </a:lnTo>
                  <a:lnTo>
                    <a:pt x="5267325" y="695325"/>
                  </a:lnTo>
                  <a:lnTo>
                    <a:pt x="5267325" y="685800"/>
                  </a:lnTo>
                  <a:close/>
                </a:path>
                <a:path w="5991225" h="1381125">
                  <a:moveTo>
                    <a:pt x="5267325" y="342900"/>
                  </a:moveTo>
                  <a:lnTo>
                    <a:pt x="5229225" y="342900"/>
                  </a:lnTo>
                  <a:lnTo>
                    <a:pt x="5229225" y="352425"/>
                  </a:lnTo>
                  <a:lnTo>
                    <a:pt x="5267325" y="352425"/>
                  </a:lnTo>
                  <a:lnTo>
                    <a:pt x="5267325" y="342900"/>
                  </a:lnTo>
                  <a:close/>
                </a:path>
                <a:path w="5991225" h="1381125">
                  <a:moveTo>
                    <a:pt x="5372100" y="1028700"/>
                  </a:moveTo>
                  <a:lnTo>
                    <a:pt x="5334000" y="1028700"/>
                  </a:lnTo>
                  <a:lnTo>
                    <a:pt x="5334000" y="1038225"/>
                  </a:lnTo>
                  <a:lnTo>
                    <a:pt x="5372100" y="1038225"/>
                  </a:lnTo>
                  <a:lnTo>
                    <a:pt x="5372100" y="1028700"/>
                  </a:lnTo>
                  <a:close/>
                </a:path>
                <a:path w="5991225" h="1381125">
                  <a:moveTo>
                    <a:pt x="5372100" y="685800"/>
                  </a:moveTo>
                  <a:lnTo>
                    <a:pt x="5334000" y="685800"/>
                  </a:lnTo>
                  <a:lnTo>
                    <a:pt x="5334000" y="695325"/>
                  </a:lnTo>
                  <a:lnTo>
                    <a:pt x="5372100" y="695325"/>
                  </a:lnTo>
                  <a:lnTo>
                    <a:pt x="5372100" y="685800"/>
                  </a:lnTo>
                  <a:close/>
                </a:path>
                <a:path w="5991225" h="1381125">
                  <a:moveTo>
                    <a:pt x="5372100" y="342900"/>
                  </a:moveTo>
                  <a:lnTo>
                    <a:pt x="5334000" y="342900"/>
                  </a:lnTo>
                  <a:lnTo>
                    <a:pt x="5334000" y="352425"/>
                  </a:lnTo>
                  <a:lnTo>
                    <a:pt x="5372100" y="352425"/>
                  </a:lnTo>
                  <a:lnTo>
                    <a:pt x="5372100" y="342900"/>
                  </a:lnTo>
                  <a:close/>
                </a:path>
                <a:path w="5991225" h="1381125">
                  <a:moveTo>
                    <a:pt x="5372100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1381125">
                  <a:moveTo>
                    <a:pt x="5476875" y="1028700"/>
                  </a:moveTo>
                  <a:lnTo>
                    <a:pt x="5438775" y="1028700"/>
                  </a:lnTo>
                  <a:lnTo>
                    <a:pt x="5438775" y="1038225"/>
                  </a:lnTo>
                  <a:lnTo>
                    <a:pt x="5476875" y="1038225"/>
                  </a:lnTo>
                  <a:lnTo>
                    <a:pt x="5476875" y="1028700"/>
                  </a:lnTo>
                  <a:close/>
                </a:path>
                <a:path w="5991225" h="1381125">
                  <a:moveTo>
                    <a:pt x="5476875" y="685800"/>
                  </a:moveTo>
                  <a:lnTo>
                    <a:pt x="5438775" y="685800"/>
                  </a:lnTo>
                  <a:lnTo>
                    <a:pt x="5438775" y="695325"/>
                  </a:lnTo>
                  <a:lnTo>
                    <a:pt x="5476875" y="695325"/>
                  </a:lnTo>
                  <a:lnTo>
                    <a:pt x="5476875" y="685800"/>
                  </a:lnTo>
                  <a:close/>
                </a:path>
                <a:path w="5991225" h="1381125">
                  <a:moveTo>
                    <a:pt x="5476875" y="342900"/>
                  </a:moveTo>
                  <a:lnTo>
                    <a:pt x="5438775" y="342900"/>
                  </a:lnTo>
                  <a:lnTo>
                    <a:pt x="5438775" y="352425"/>
                  </a:lnTo>
                  <a:lnTo>
                    <a:pt x="5476875" y="352425"/>
                  </a:lnTo>
                  <a:lnTo>
                    <a:pt x="5476875" y="342900"/>
                  </a:lnTo>
                  <a:close/>
                </a:path>
                <a:path w="5991225" h="1381125">
                  <a:moveTo>
                    <a:pt x="5476875" y="0"/>
                  </a:moveTo>
                  <a:lnTo>
                    <a:pt x="5438775" y="0"/>
                  </a:lnTo>
                  <a:lnTo>
                    <a:pt x="5438775" y="9525"/>
                  </a:lnTo>
                  <a:lnTo>
                    <a:pt x="5476875" y="9525"/>
                  </a:lnTo>
                  <a:lnTo>
                    <a:pt x="5476875" y="0"/>
                  </a:lnTo>
                  <a:close/>
                </a:path>
                <a:path w="5991225" h="1381125">
                  <a:moveTo>
                    <a:pt x="5581650" y="1028700"/>
                  </a:moveTo>
                  <a:lnTo>
                    <a:pt x="5543550" y="1028700"/>
                  </a:lnTo>
                  <a:lnTo>
                    <a:pt x="5543550" y="1038225"/>
                  </a:lnTo>
                  <a:lnTo>
                    <a:pt x="5581650" y="1038225"/>
                  </a:lnTo>
                  <a:lnTo>
                    <a:pt x="5581650" y="1028700"/>
                  </a:lnTo>
                  <a:close/>
                </a:path>
                <a:path w="5991225" h="1381125">
                  <a:moveTo>
                    <a:pt x="5581650" y="685800"/>
                  </a:moveTo>
                  <a:lnTo>
                    <a:pt x="5543550" y="685800"/>
                  </a:lnTo>
                  <a:lnTo>
                    <a:pt x="5543550" y="695325"/>
                  </a:lnTo>
                  <a:lnTo>
                    <a:pt x="5581650" y="695325"/>
                  </a:lnTo>
                  <a:lnTo>
                    <a:pt x="5581650" y="685800"/>
                  </a:lnTo>
                  <a:close/>
                </a:path>
                <a:path w="5991225" h="1381125">
                  <a:moveTo>
                    <a:pt x="5581650" y="342900"/>
                  </a:moveTo>
                  <a:lnTo>
                    <a:pt x="5543550" y="342900"/>
                  </a:lnTo>
                  <a:lnTo>
                    <a:pt x="5543550" y="352425"/>
                  </a:lnTo>
                  <a:lnTo>
                    <a:pt x="5581650" y="352425"/>
                  </a:lnTo>
                  <a:lnTo>
                    <a:pt x="5581650" y="342900"/>
                  </a:lnTo>
                  <a:close/>
                </a:path>
                <a:path w="5991225" h="1381125">
                  <a:moveTo>
                    <a:pt x="5686425" y="1028700"/>
                  </a:moveTo>
                  <a:lnTo>
                    <a:pt x="5648325" y="1028700"/>
                  </a:lnTo>
                  <a:lnTo>
                    <a:pt x="5648325" y="1038225"/>
                  </a:lnTo>
                  <a:lnTo>
                    <a:pt x="5686425" y="1038225"/>
                  </a:lnTo>
                  <a:lnTo>
                    <a:pt x="5686425" y="1028700"/>
                  </a:lnTo>
                  <a:close/>
                </a:path>
                <a:path w="5991225" h="1381125">
                  <a:moveTo>
                    <a:pt x="5686425" y="685800"/>
                  </a:moveTo>
                  <a:lnTo>
                    <a:pt x="5648325" y="685800"/>
                  </a:lnTo>
                  <a:lnTo>
                    <a:pt x="5648325" y="695325"/>
                  </a:lnTo>
                  <a:lnTo>
                    <a:pt x="5686425" y="695325"/>
                  </a:lnTo>
                  <a:lnTo>
                    <a:pt x="5686425" y="685800"/>
                  </a:lnTo>
                  <a:close/>
                </a:path>
                <a:path w="5991225" h="1381125">
                  <a:moveTo>
                    <a:pt x="5686425" y="342900"/>
                  </a:moveTo>
                  <a:lnTo>
                    <a:pt x="5648325" y="342900"/>
                  </a:lnTo>
                  <a:lnTo>
                    <a:pt x="5648325" y="352425"/>
                  </a:lnTo>
                  <a:lnTo>
                    <a:pt x="5686425" y="352425"/>
                  </a:lnTo>
                  <a:lnTo>
                    <a:pt x="5686425" y="342900"/>
                  </a:lnTo>
                  <a:close/>
                </a:path>
                <a:path w="5991225" h="1381125">
                  <a:moveTo>
                    <a:pt x="5686425" y="0"/>
                  </a:moveTo>
                  <a:lnTo>
                    <a:pt x="5543550" y="0"/>
                  </a:lnTo>
                  <a:lnTo>
                    <a:pt x="5543550" y="9525"/>
                  </a:lnTo>
                  <a:lnTo>
                    <a:pt x="5686425" y="9525"/>
                  </a:lnTo>
                  <a:lnTo>
                    <a:pt x="5686425" y="0"/>
                  </a:lnTo>
                  <a:close/>
                </a:path>
                <a:path w="5991225" h="1381125">
                  <a:moveTo>
                    <a:pt x="5791200" y="1028700"/>
                  </a:moveTo>
                  <a:lnTo>
                    <a:pt x="5753100" y="1028700"/>
                  </a:lnTo>
                  <a:lnTo>
                    <a:pt x="5753100" y="1038225"/>
                  </a:lnTo>
                  <a:lnTo>
                    <a:pt x="5791200" y="1038225"/>
                  </a:lnTo>
                  <a:lnTo>
                    <a:pt x="5791200" y="1028700"/>
                  </a:lnTo>
                  <a:close/>
                </a:path>
                <a:path w="5991225" h="1381125">
                  <a:moveTo>
                    <a:pt x="5791200" y="685800"/>
                  </a:moveTo>
                  <a:lnTo>
                    <a:pt x="5753100" y="685800"/>
                  </a:lnTo>
                  <a:lnTo>
                    <a:pt x="5753100" y="695325"/>
                  </a:lnTo>
                  <a:lnTo>
                    <a:pt x="5791200" y="695325"/>
                  </a:lnTo>
                  <a:lnTo>
                    <a:pt x="5791200" y="685800"/>
                  </a:lnTo>
                  <a:close/>
                </a:path>
                <a:path w="5991225" h="1381125">
                  <a:moveTo>
                    <a:pt x="5791200" y="342900"/>
                  </a:moveTo>
                  <a:lnTo>
                    <a:pt x="5753100" y="342900"/>
                  </a:lnTo>
                  <a:lnTo>
                    <a:pt x="5753100" y="352425"/>
                  </a:lnTo>
                  <a:lnTo>
                    <a:pt x="5791200" y="352425"/>
                  </a:lnTo>
                  <a:lnTo>
                    <a:pt x="5791200" y="342900"/>
                  </a:lnTo>
                  <a:close/>
                </a:path>
                <a:path w="5991225" h="1381125">
                  <a:moveTo>
                    <a:pt x="5791200" y="0"/>
                  </a:moveTo>
                  <a:lnTo>
                    <a:pt x="5753100" y="0"/>
                  </a:lnTo>
                  <a:lnTo>
                    <a:pt x="5753100" y="9525"/>
                  </a:lnTo>
                  <a:lnTo>
                    <a:pt x="5791200" y="9525"/>
                  </a:lnTo>
                  <a:lnTo>
                    <a:pt x="5791200" y="0"/>
                  </a:lnTo>
                  <a:close/>
                </a:path>
                <a:path w="5991225" h="1381125">
                  <a:moveTo>
                    <a:pt x="5991225" y="1028700"/>
                  </a:moveTo>
                  <a:lnTo>
                    <a:pt x="5857875" y="1028700"/>
                  </a:lnTo>
                  <a:lnTo>
                    <a:pt x="5857875" y="1038225"/>
                  </a:lnTo>
                  <a:lnTo>
                    <a:pt x="5991225" y="1038225"/>
                  </a:lnTo>
                  <a:lnTo>
                    <a:pt x="5991225" y="1028700"/>
                  </a:lnTo>
                  <a:close/>
                </a:path>
                <a:path w="5991225" h="1381125">
                  <a:moveTo>
                    <a:pt x="5991225" y="685800"/>
                  </a:moveTo>
                  <a:lnTo>
                    <a:pt x="5857875" y="685800"/>
                  </a:lnTo>
                  <a:lnTo>
                    <a:pt x="5857875" y="695325"/>
                  </a:lnTo>
                  <a:lnTo>
                    <a:pt x="5991225" y="695325"/>
                  </a:lnTo>
                  <a:lnTo>
                    <a:pt x="5991225" y="685800"/>
                  </a:lnTo>
                  <a:close/>
                </a:path>
                <a:path w="5991225" h="1381125">
                  <a:moveTo>
                    <a:pt x="5991225" y="342900"/>
                  </a:moveTo>
                  <a:lnTo>
                    <a:pt x="5857875" y="342900"/>
                  </a:lnTo>
                  <a:lnTo>
                    <a:pt x="5857875" y="352425"/>
                  </a:lnTo>
                  <a:lnTo>
                    <a:pt x="5991225" y="352425"/>
                  </a:lnTo>
                  <a:lnTo>
                    <a:pt x="5991225" y="342900"/>
                  </a:lnTo>
                  <a:close/>
                </a:path>
                <a:path w="5991225" h="1381125">
                  <a:moveTo>
                    <a:pt x="5991225" y="0"/>
                  </a:moveTo>
                  <a:lnTo>
                    <a:pt x="5857875" y="0"/>
                  </a:lnTo>
                  <a:lnTo>
                    <a:pt x="5857875" y="9525"/>
                  </a:lnTo>
                  <a:lnTo>
                    <a:pt x="5991225" y="9525"/>
                  </a:lnTo>
                  <a:lnTo>
                    <a:pt x="59912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66787" y="3781437"/>
              <a:ext cx="5991225" cy="352425"/>
            </a:xfrm>
            <a:custGeom>
              <a:avLst/>
              <a:gdLst/>
              <a:ahLst/>
              <a:cxnLst/>
              <a:rect l="l" t="t" r="r" b="b"/>
              <a:pathLst>
                <a:path w="5991225" h="352425">
                  <a:moveTo>
                    <a:pt x="552450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552450" y="352425"/>
                  </a:lnTo>
                  <a:lnTo>
                    <a:pt x="552450" y="342900"/>
                  </a:lnTo>
                  <a:close/>
                </a:path>
                <a:path w="5991225" h="352425">
                  <a:moveTo>
                    <a:pt x="657225" y="342900"/>
                  </a:moveTo>
                  <a:lnTo>
                    <a:pt x="619125" y="342900"/>
                  </a:lnTo>
                  <a:lnTo>
                    <a:pt x="619125" y="352425"/>
                  </a:lnTo>
                  <a:lnTo>
                    <a:pt x="657225" y="352425"/>
                  </a:lnTo>
                  <a:lnTo>
                    <a:pt x="657225" y="342900"/>
                  </a:lnTo>
                  <a:close/>
                </a:path>
                <a:path w="5991225" h="352425">
                  <a:moveTo>
                    <a:pt x="762000" y="342900"/>
                  </a:moveTo>
                  <a:lnTo>
                    <a:pt x="723900" y="342900"/>
                  </a:lnTo>
                  <a:lnTo>
                    <a:pt x="723900" y="352425"/>
                  </a:lnTo>
                  <a:lnTo>
                    <a:pt x="762000" y="352425"/>
                  </a:lnTo>
                  <a:lnTo>
                    <a:pt x="762000" y="342900"/>
                  </a:lnTo>
                  <a:close/>
                </a:path>
                <a:path w="5991225" h="352425">
                  <a:moveTo>
                    <a:pt x="866775" y="342900"/>
                  </a:moveTo>
                  <a:lnTo>
                    <a:pt x="828675" y="342900"/>
                  </a:lnTo>
                  <a:lnTo>
                    <a:pt x="828675" y="352425"/>
                  </a:lnTo>
                  <a:lnTo>
                    <a:pt x="866775" y="352425"/>
                  </a:lnTo>
                  <a:lnTo>
                    <a:pt x="866775" y="342900"/>
                  </a:lnTo>
                  <a:close/>
                </a:path>
                <a:path w="5991225" h="352425">
                  <a:moveTo>
                    <a:pt x="971550" y="342900"/>
                  </a:moveTo>
                  <a:lnTo>
                    <a:pt x="933450" y="342900"/>
                  </a:lnTo>
                  <a:lnTo>
                    <a:pt x="933450" y="352425"/>
                  </a:lnTo>
                  <a:lnTo>
                    <a:pt x="971550" y="352425"/>
                  </a:lnTo>
                  <a:lnTo>
                    <a:pt x="971550" y="342900"/>
                  </a:lnTo>
                  <a:close/>
                </a:path>
                <a:path w="5991225" h="352425">
                  <a:moveTo>
                    <a:pt x="1076325" y="342900"/>
                  </a:moveTo>
                  <a:lnTo>
                    <a:pt x="1038225" y="342900"/>
                  </a:lnTo>
                  <a:lnTo>
                    <a:pt x="1038225" y="352425"/>
                  </a:lnTo>
                  <a:lnTo>
                    <a:pt x="1076325" y="352425"/>
                  </a:lnTo>
                  <a:lnTo>
                    <a:pt x="1076325" y="342900"/>
                  </a:lnTo>
                  <a:close/>
                </a:path>
                <a:path w="5991225" h="352425">
                  <a:moveTo>
                    <a:pt x="1181100" y="342900"/>
                  </a:moveTo>
                  <a:lnTo>
                    <a:pt x="1143000" y="342900"/>
                  </a:lnTo>
                  <a:lnTo>
                    <a:pt x="1143000" y="352425"/>
                  </a:lnTo>
                  <a:lnTo>
                    <a:pt x="1181100" y="352425"/>
                  </a:lnTo>
                  <a:lnTo>
                    <a:pt x="1181100" y="342900"/>
                  </a:lnTo>
                  <a:close/>
                </a:path>
                <a:path w="5991225" h="352425">
                  <a:moveTo>
                    <a:pt x="1285875" y="342900"/>
                  </a:moveTo>
                  <a:lnTo>
                    <a:pt x="1247775" y="342900"/>
                  </a:lnTo>
                  <a:lnTo>
                    <a:pt x="1247775" y="352425"/>
                  </a:lnTo>
                  <a:lnTo>
                    <a:pt x="1285875" y="352425"/>
                  </a:lnTo>
                  <a:lnTo>
                    <a:pt x="1285875" y="342900"/>
                  </a:lnTo>
                  <a:close/>
                </a:path>
                <a:path w="5991225" h="352425">
                  <a:moveTo>
                    <a:pt x="1390650" y="342900"/>
                  </a:moveTo>
                  <a:lnTo>
                    <a:pt x="1352550" y="342900"/>
                  </a:lnTo>
                  <a:lnTo>
                    <a:pt x="1352550" y="352425"/>
                  </a:lnTo>
                  <a:lnTo>
                    <a:pt x="1390650" y="352425"/>
                  </a:lnTo>
                  <a:lnTo>
                    <a:pt x="1390650" y="342900"/>
                  </a:lnTo>
                  <a:close/>
                </a:path>
                <a:path w="5991225" h="352425">
                  <a:moveTo>
                    <a:pt x="1495425" y="342900"/>
                  </a:moveTo>
                  <a:lnTo>
                    <a:pt x="1457325" y="342900"/>
                  </a:lnTo>
                  <a:lnTo>
                    <a:pt x="1457325" y="352425"/>
                  </a:lnTo>
                  <a:lnTo>
                    <a:pt x="1495425" y="352425"/>
                  </a:lnTo>
                  <a:lnTo>
                    <a:pt x="1495425" y="342900"/>
                  </a:lnTo>
                  <a:close/>
                </a:path>
                <a:path w="5991225" h="352425">
                  <a:moveTo>
                    <a:pt x="1600200" y="342900"/>
                  </a:moveTo>
                  <a:lnTo>
                    <a:pt x="1562100" y="342900"/>
                  </a:lnTo>
                  <a:lnTo>
                    <a:pt x="1562100" y="352425"/>
                  </a:lnTo>
                  <a:lnTo>
                    <a:pt x="1600200" y="352425"/>
                  </a:lnTo>
                  <a:lnTo>
                    <a:pt x="1600200" y="342900"/>
                  </a:lnTo>
                  <a:close/>
                </a:path>
                <a:path w="5991225" h="352425">
                  <a:moveTo>
                    <a:pt x="1704975" y="342900"/>
                  </a:moveTo>
                  <a:lnTo>
                    <a:pt x="1666875" y="342900"/>
                  </a:lnTo>
                  <a:lnTo>
                    <a:pt x="1666875" y="352425"/>
                  </a:lnTo>
                  <a:lnTo>
                    <a:pt x="1704975" y="352425"/>
                  </a:lnTo>
                  <a:lnTo>
                    <a:pt x="1704975" y="342900"/>
                  </a:lnTo>
                  <a:close/>
                </a:path>
                <a:path w="5991225" h="352425">
                  <a:moveTo>
                    <a:pt x="1809750" y="342900"/>
                  </a:moveTo>
                  <a:lnTo>
                    <a:pt x="1771650" y="342900"/>
                  </a:lnTo>
                  <a:lnTo>
                    <a:pt x="1771650" y="352425"/>
                  </a:lnTo>
                  <a:lnTo>
                    <a:pt x="1809750" y="352425"/>
                  </a:lnTo>
                  <a:lnTo>
                    <a:pt x="1809750" y="342900"/>
                  </a:lnTo>
                  <a:close/>
                </a:path>
                <a:path w="5991225" h="352425">
                  <a:moveTo>
                    <a:pt x="1914525" y="342900"/>
                  </a:moveTo>
                  <a:lnTo>
                    <a:pt x="1876425" y="342900"/>
                  </a:lnTo>
                  <a:lnTo>
                    <a:pt x="1876425" y="352425"/>
                  </a:lnTo>
                  <a:lnTo>
                    <a:pt x="1914525" y="352425"/>
                  </a:lnTo>
                  <a:lnTo>
                    <a:pt x="1914525" y="342900"/>
                  </a:lnTo>
                  <a:close/>
                </a:path>
                <a:path w="5991225" h="352425">
                  <a:moveTo>
                    <a:pt x="2019300" y="342900"/>
                  </a:moveTo>
                  <a:lnTo>
                    <a:pt x="1981200" y="342900"/>
                  </a:lnTo>
                  <a:lnTo>
                    <a:pt x="1981200" y="352425"/>
                  </a:lnTo>
                  <a:lnTo>
                    <a:pt x="2019300" y="352425"/>
                  </a:lnTo>
                  <a:lnTo>
                    <a:pt x="2019300" y="342900"/>
                  </a:lnTo>
                  <a:close/>
                </a:path>
                <a:path w="5991225" h="352425">
                  <a:moveTo>
                    <a:pt x="2019300" y="0"/>
                  </a:moveTo>
                  <a:lnTo>
                    <a:pt x="1981200" y="0"/>
                  </a:lnTo>
                  <a:lnTo>
                    <a:pt x="1981200" y="9525"/>
                  </a:lnTo>
                  <a:lnTo>
                    <a:pt x="2019300" y="9525"/>
                  </a:lnTo>
                  <a:lnTo>
                    <a:pt x="2019300" y="0"/>
                  </a:lnTo>
                  <a:close/>
                </a:path>
                <a:path w="5991225" h="352425">
                  <a:moveTo>
                    <a:pt x="2124075" y="342900"/>
                  </a:moveTo>
                  <a:lnTo>
                    <a:pt x="2085975" y="342900"/>
                  </a:lnTo>
                  <a:lnTo>
                    <a:pt x="2085975" y="352425"/>
                  </a:lnTo>
                  <a:lnTo>
                    <a:pt x="2124075" y="352425"/>
                  </a:lnTo>
                  <a:lnTo>
                    <a:pt x="2124075" y="342900"/>
                  </a:lnTo>
                  <a:close/>
                </a:path>
                <a:path w="5991225" h="352425">
                  <a:moveTo>
                    <a:pt x="2124075" y="0"/>
                  </a:moveTo>
                  <a:lnTo>
                    <a:pt x="2085975" y="0"/>
                  </a:lnTo>
                  <a:lnTo>
                    <a:pt x="2085975" y="9525"/>
                  </a:lnTo>
                  <a:lnTo>
                    <a:pt x="2124075" y="9525"/>
                  </a:lnTo>
                  <a:lnTo>
                    <a:pt x="2124075" y="0"/>
                  </a:lnTo>
                  <a:close/>
                </a:path>
                <a:path w="5991225" h="352425">
                  <a:moveTo>
                    <a:pt x="2228850" y="342900"/>
                  </a:moveTo>
                  <a:lnTo>
                    <a:pt x="2190750" y="342900"/>
                  </a:lnTo>
                  <a:lnTo>
                    <a:pt x="2190750" y="352425"/>
                  </a:lnTo>
                  <a:lnTo>
                    <a:pt x="2228850" y="352425"/>
                  </a:lnTo>
                  <a:lnTo>
                    <a:pt x="2228850" y="342900"/>
                  </a:lnTo>
                  <a:close/>
                </a:path>
                <a:path w="5991225" h="352425">
                  <a:moveTo>
                    <a:pt x="2228850" y="0"/>
                  </a:moveTo>
                  <a:lnTo>
                    <a:pt x="2190750" y="0"/>
                  </a:lnTo>
                  <a:lnTo>
                    <a:pt x="2190750" y="9525"/>
                  </a:lnTo>
                  <a:lnTo>
                    <a:pt x="2228850" y="9525"/>
                  </a:lnTo>
                  <a:lnTo>
                    <a:pt x="2228850" y="0"/>
                  </a:lnTo>
                  <a:close/>
                </a:path>
                <a:path w="5991225" h="352425">
                  <a:moveTo>
                    <a:pt x="2333625" y="342900"/>
                  </a:moveTo>
                  <a:lnTo>
                    <a:pt x="2295525" y="342900"/>
                  </a:lnTo>
                  <a:lnTo>
                    <a:pt x="2295525" y="352425"/>
                  </a:lnTo>
                  <a:lnTo>
                    <a:pt x="2333625" y="352425"/>
                  </a:lnTo>
                  <a:lnTo>
                    <a:pt x="2333625" y="342900"/>
                  </a:lnTo>
                  <a:close/>
                </a:path>
                <a:path w="5991225" h="352425">
                  <a:moveTo>
                    <a:pt x="2333625" y="0"/>
                  </a:moveTo>
                  <a:lnTo>
                    <a:pt x="2295525" y="0"/>
                  </a:lnTo>
                  <a:lnTo>
                    <a:pt x="2295525" y="9525"/>
                  </a:lnTo>
                  <a:lnTo>
                    <a:pt x="2333625" y="9525"/>
                  </a:lnTo>
                  <a:lnTo>
                    <a:pt x="2333625" y="0"/>
                  </a:lnTo>
                  <a:close/>
                </a:path>
                <a:path w="5991225" h="352425">
                  <a:moveTo>
                    <a:pt x="2438400" y="342900"/>
                  </a:moveTo>
                  <a:lnTo>
                    <a:pt x="2400300" y="342900"/>
                  </a:lnTo>
                  <a:lnTo>
                    <a:pt x="2400300" y="352425"/>
                  </a:lnTo>
                  <a:lnTo>
                    <a:pt x="2438400" y="352425"/>
                  </a:lnTo>
                  <a:lnTo>
                    <a:pt x="2438400" y="342900"/>
                  </a:lnTo>
                  <a:close/>
                </a:path>
                <a:path w="5991225" h="352425">
                  <a:moveTo>
                    <a:pt x="2438400" y="0"/>
                  </a:moveTo>
                  <a:lnTo>
                    <a:pt x="2400300" y="0"/>
                  </a:lnTo>
                  <a:lnTo>
                    <a:pt x="2400300" y="9525"/>
                  </a:lnTo>
                  <a:lnTo>
                    <a:pt x="2438400" y="9525"/>
                  </a:lnTo>
                  <a:lnTo>
                    <a:pt x="2438400" y="0"/>
                  </a:lnTo>
                  <a:close/>
                </a:path>
                <a:path w="5991225" h="352425">
                  <a:moveTo>
                    <a:pt x="2543175" y="342900"/>
                  </a:moveTo>
                  <a:lnTo>
                    <a:pt x="2505075" y="342900"/>
                  </a:lnTo>
                  <a:lnTo>
                    <a:pt x="2505075" y="352425"/>
                  </a:lnTo>
                  <a:lnTo>
                    <a:pt x="2543175" y="352425"/>
                  </a:lnTo>
                  <a:lnTo>
                    <a:pt x="2543175" y="342900"/>
                  </a:lnTo>
                  <a:close/>
                </a:path>
                <a:path w="5991225" h="352425">
                  <a:moveTo>
                    <a:pt x="2647950" y="342900"/>
                  </a:moveTo>
                  <a:lnTo>
                    <a:pt x="2609850" y="342900"/>
                  </a:lnTo>
                  <a:lnTo>
                    <a:pt x="2609850" y="352425"/>
                  </a:lnTo>
                  <a:lnTo>
                    <a:pt x="2647950" y="352425"/>
                  </a:lnTo>
                  <a:lnTo>
                    <a:pt x="2647950" y="342900"/>
                  </a:lnTo>
                  <a:close/>
                </a:path>
                <a:path w="5991225" h="352425">
                  <a:moveTo>
                    <a:pt x="2647950" y="0"/>
                  </a:moveTo>
                  <a:lnTo>
                    <a:pt x="2609850" y="0"/>
                  </a:lnTo>
                  <a:lnTo>
                    <a:pt x="2609850" y="9525"/>
                  </a:lnTo>
                  <a:lnTo>
                    <a:pt x="2647950" y="9525"/>
                  </a:lnTo>
                  <a:lnTo>
                    <a:pt x="2647950" y="0"/>
                  </a:lnTo>
                  <a:close/>
                </a:path>
                <a:path w="5991225" h="352425">
                  <a:moveTo>
                    <a:pt x="2752725" y="342900"/>
                  </a:moveTo>
                  <a:lnTo>
                    <a:pt x="2714625" y="342900"/>
                  </a:lnTo>
                  <a:lnTo>
                    <a:pt x="2714625" y="352425"/>
                  </a:lnTo>
                  <a:lnTo>
                    <a:pt x="2752725" y="352425"/>
                  </a:lnTo>
                  <a:lnTo>
                    <a:pt x="2752725" y="342900"/>
                  </a:lnTo>
                  <a:close/>
                </a:path>
                <a:path w="5991225" h="352425">
                  <a:moveTo>
                    <a:pt x="2752725" y="0"/>
                  </a:moveTo>
                  <a:lnTo>
                    <a:pt x="2714625" y="0"/>
                  </a:lnTo>
                  <a:lnTo>
                    <a:pt x="2714625" y="9525"/>
                  </a:lnTo>
                  <a:lnTo>
                    <a:pt x="2752725" y="9525"/>
                  </a:lnTo>
                  <a:lnTo>
                    <a:pt x="2752725" y="0"/>
                  </a:lnTo>
                  <a:close/>
                </a:path>
                <a:path w="5991225" h="352425">
                  <a:moveTo>
                    <a:pt x="2857500" y="342900"/>
                  </a:moveTo>
                  <a:lnTo>
                    <a:pt x="2819400" y="342900"/>
                  </a:lnTo>
                  <a:lnTo>
                    <a:pt x="2819400" y="352425"/>
                  </a:lnTo>
                  <a:lnTo>
                    <a:pt x="2857500" y="352425"/>
                  </a:lnTo>
                  <a:lnTo>
                    <a:pt x="2857500" y="342900"/>
                  </a:lnTo>
                  <a:close/>
                </a:path>
                <a:path w="5991225" h="352425">
                  <a:moveTo>
                    <a:pt x="2857500" y="0"/>
                  </a:moveTo>
                  <a:lnTo>
                    <a:pt x="2819400" y="0"/>
                  </a:lnTo>
                  <a:lnTo>
                    <a:pt x="2819400" y="9525"/>
                  </a:lnTo>
                  <a:lnTo>
                    <a:pt x="2857500" y="9525"/>
                  </a:lnTo>
                  <a:lnTo>
                    <a:pt x="2857500" y="0"/>
                  </a:lnTo>
                  <a:close/>
                </a:path>
                <a:path w="5991225" h="352425">
                  <a:moveTo>
                    <a:pt x="2962275" y="342900"/>
                  </a:moveTo>
                  <a:lnTo>
                    <a:pt x="2924175" y="342900"/>
                  </a:lnTo>
                  <a:lnTo>
                    <a:pt x="2924175" y="352425"/>
                  </a:lnTo>
                  <a:lnTo>
                    <a:pt x="2962275" y="352425"/>
                  </a:lnTo>
                  <a:lnTo>
                    <a:pt x="2962275" y="342900"/>
                  </a:lnTo>
                  <a:close/>
                </a:path>
                <a:path w="5991225" h="352425">
                  <a:moveTo>
                    <a:pt x="2962275" y="0"/>
                  </a:moveTo>
                  <a:lnTo>
                    <a:pt x="2924175" y="0"/>
                  </a:lnTo>
                  <a:lnTo>
                    <a:pt x="2924175" y="9525"/>
                  </a:lnTo>
                  <a:lnTo>
                    <a:pt x="2962275" y="9525"/>
                  </a:lnTo>
                  <a:lnTo>
                    <a:pt x="2962275" y="0"/>
                  </a:lnTo>
                  <a:close/>
                </a:path>
                <a:path w="5991225" h="352425">
                  <a:moveTo>
                    <a:pt x="3067050" y="342900"/>
                  </a:moveTo>
                  <a:lnTo>
                    <a:pt x="3028950" y="342900"/>
                  </a:lnTo>
                  <a:lnTo>
                    <a:pt x="3028950" y="352425"/>
                  </a:lnTo>
                  <a:lnTo>
                    <a:pt x="3067050" y="352425"/>
                  </a:lnTo>
                  <a:lnTo>
                    <a:pt x="3067050" y="342900"/>
                  </a:lnTo>
                  <a:close/>
                </a:path>
                <a:path w="5991225" h="352425">
                  <a:moveTo>
                    <a:pt x="3067050" y="0"/>
                  </a:moveTo>
                  <a:lnTo>
                    <a:pt x="3028950" y="0"/>
                  </a:lnTo>
                  <a:lnTo>
                    <a:pt x="3028950" y="9525"/>
                  </a:lnTo>
                  <a:lnTo>
                    <a:pt x="3067050" y="9525"/>
                  </a:lnTo>
                  <a:lnTo>
                    <a:pt x="3067050" y="0"/>
                  </a:lnTo>
                  <a:close/>
                </a:path>
                <a:path w="5991225" h="352425">
                  <a:moveTo>
                    <a:pt x="3171825" y="342900"/>
                  </a:moveTo>
                  <a:lnTo>
                    <a:pt x="3133725" y="342900"/>
                  </a:lnTo>
                  <a:lnTo>
                    <a:pt x="3133725" y="352425"/>
                  </a:lnTo>
                  <a:lnTo>
                    <a:pt x="3171825" y="352425"/>
                  </a:lnTo>
                  <a:lnTo>
                    <a:pt x="3171825" y="342900"/>
                  </a:lnTo>
                  <a:close/>
                </a:path>
                <a:path w="5991225" h="352425">
                  <a:moveTo>
                    <a:pt x="3171825" y="0"/>
                  </a:moveTo>
                  <a:lnTo>
                    <a:pt x="3133725" y="0"/>
                  </a:lnTo>
                  <a:lnTo>
                    <a:pt x="3133725" y="9525"/>
                  </a:lnTo>
                  <a:lnTo>
                    <a:pt x="3171825" y="9525"/>
                  </a:lnTo>
                  <a:lnTo>
                    <a:pt x="3171825" y="0"/>
                  </a:lnTo>
                  <a:close/>
                </a:path>
                <a:path w="5991225" h="352425">
                  <a:moveTo>
                    <a:pt x="3276600" y="342900"/>
                  </a:moveTo>
                  <a:lnTo>
                    <a:pt x="3238500" y="342900"/>
                  </a:lnTo>
                  <a:lnTo>
                    <a:pt x="3238500" y="352425"/>
                  </a:lnTo>
                  <a:lnTo>
                    <a:pt x="3276600" y="352425"/>
                  </a:lnTo>
                  <a:lnTo>
                    <a:pt x="3276600" y="342900"/>
                  </a:lnTo>
                  <a:close/>
                </a:path>
                <a:path w="5991225" h="352425">
                  <a:moveTo>
                    <a:pt x="3276600" y="0"/>
                  </a:moveTo>
                  <a:lnTo>
                    <a:pt x="3238500" y="0"/>
                  </a:lnTo>
                  <a:lnTo>
                    <a:pt x="3238500" y="9525"/>
                  </a:lnTo>
                  <a:lnTo>
                    <a:pt x="3276600" y="9525"/>
                  </a:lnTo>
                  <a:lnTo>
                    <a:pt x="3276600" y="0"/>
                  </a:lnTo>
                  <a:close/>
                </a:path>
                <a:path w="5991225" h="352425">
                  <a:moveTo>
                    <a:pt x="3381375" y="342900"/>
                  </a:moveTo>
                  <a:lnTo>
                    <a:pt x="3343275" y="342900"/>
                  </a:lnTo>
                  <a:lnTo>
                    <a:pt x="3343275" y="352425"/>
                  </a:lnTo>
                  <a:lnTo>
                    <a:pt x="3381375" y="352425"/>
                  </a:lnTo>
                  <a:lnTo>
                    <a:pt x="3381375" y="342900"/>
                  </a:lnTo>
                  <a:close/>
                </a:path>
                <a:path w="5991225" h="352425">
                  <a:moveTo>
                    <a:pt x="3381375" y="0"/>
                  </a:moveTo>
                  <a:lnTo>
                    <a:pt x="3343275" y="0"/>
                  </a:lnTo>
                  <a:lnTo>
                    <a:pt x="3343275" y="9525"/>
                  </a:lnTo>
                  <a:lnTo>
                    <a:pt x="3381375" y="9525"/>
                  </a:lnTo>
                  <a:lnTo>
                    <a:pt x="3381375" y="0"/>
                  </a:lnTo>
                  <a:close/>
                </a:path>
                <a:path w="5991225" h="352425">
                  <a:moveTo>
                    <a:pt x="3486150" y="342900"/>
                  </a:moveTo>
                  <a:lnTo>
                    <a:pt x="3448050" y="342900"/>
                  </a:lnTo>
                  <a:lnTo>
                    <a:pt x="3448050" y="352425"/>
                  </a:lnTo>
                  <a:lnTo>
                    <a:pt x="3486150" y="352425"/>
                  </a:lnTo>
                  <a:lnTo>
                    <a:pt x="3486150" y="342900"/>
                  </a:lnTo>
                  <a:close/>
                </a:path>
                <a:path w="5991225" h="352425">
                  <a:moveTo>
                    <a:pt x="3486150" y="0"/>
                  </a:moveTo>
                  <a:lnTo>
                    <a:pt x="3448050" y="0"/>
                  </a:lnTo>
                  <a:lnTo>
                    <a:pt x="3448050" y="9525"/>
                  </a:lnTo>
                  <a:lnTo>
                    <a:pt x="3486150" y="9525"/>
                  </a:lnTo>
                  <a:lnTo>
                    <a:pt x="3486150" y="0"/>
                  </a:lnTo>
                  <a:close/>
                </a:path>
                <a:path w="5991225" h="352425">
                  <a:moveTo>
                    <a:pt x="3590925" y="342900"/>
                  </a:moveTo>
                  <a:lnTo>
                    <a:pt x="3552825" y="342900"/>
                  </a:lnTo>
                  <a:lnTo>
                    <a:pt x="3552825" y="352425"/>
                  </a:lnTo>
                  <a:lnTo>
                    <a:pt x="3590925" y="352425"/>
                  </a:lnTo>
                  <a:lnTo>
                    <a:pt x="3590925" y="342900"/>
                  </a:lnTo>
                  <a:close/>
                </a:path>
                <a:path w="5991225" h="352425">
                  <a:moveTo>
                    <a:pt x="3590925" y="0"/>
                  </a:moveTo>
                  <a:lnTo>
                    <a:pt x="3552825" y="0"/>
                  </a:lnTo>
                  <a:lnTo>
                    <a:pt x="3552825" y="9525"/>
                  </a:lnTo>
                  <a:lnTo>
                    <a:pt x="3590925" y="9525"/>
                  </a:lnTo>
                  <a:lnTo>
                    <a:pt x="3590925" y="0"/>
                  </a:lnTo>
                  <a:close/>
                </a:path>
                <a:path w="5991225" h="352425">
                  <a:moveTo>
                    <a:pt x="3695700" y="342900"/>
                  </a:moveTo>
                  <a:lnTo>
                    <a:pt x="3657600" y="342900"/>
                  </a:lnTo>
                  <a:lnTo>
                    <a:pt x="3657600" y="352425"/>
                  </a:lnTo>
                  <a:lnTo>
                    <a:pt x="3695700" y="352425"/>
                  </a:lnTo>
                  <a:lnTo>
                    <a:pt x="3695700" y="342900"/>
                  </a:lnTo>
                  <a:close/>
                </a:path>
                <a:path w="5991225" h="352425">
                  <a:moveTo>
                    <a:pt x="3695700" y="0"/>
                  </a:moveTo>
                  <a:lnTo>
                    <a:pt x="3657600" y="0"/>
                  </a:lnTo>
                  <a:lnTo>
                    <a:pt x="3657600" y="9525"/>
                  </a:lnTo>
                  <a:lnTo>
                    <a:pt x="3695700" y="9525"/>
                  </a:lnTo>
                  <a:lnTo>
                    <a:pt x="3695700" y="0"/>
                  </a:lnTo>
                  <a:close/>
                </a:path>
                <a:path w="5991225" h="352425">
                  <a:moveTo>
                    <a:pt x="3800475" y="342900"/>
                  </a:moveTo>
                  <a:lnTo>
                    <a:pt x="3762375" y="342900"/>
                  </a:lnTo>
                  <a:lnTo>
                    <a:pt x="3762375" y="352425"/>
                  </a:lnTo>
                  <a:lnTo>
                    <a:pt x="3800475" y="352425"/>
                  </a:lnTo>
                  <a:lnTo>
                    <a:pt x="3800475" y="342900"/>
                  </a:lnTo>
                  <a:close/>
                </a:path>
                <a:path w="5991225" h="352425">
                  <a:moveTo>
                    <a:pt x="3905250" y="342900"/>
                  </a:moveTo>
                  <a:lnTo>
                    <a:pt x="3867150" y="342900"/>
                  </a:lnTo>
                  <a:lnTo>
                    <a:pt x="3867150" y="352425"/>
                  </a:lnTo>
                  <a:lnTo>
                    <a:pt x="3905250" y="352425"/>
                  </a:lnTo>
                  <a:lnTo>
                    <a:pt x="3905250" y="342900"/>
                  </a:lnTo>
                  <a:close/>
                </a:path>
                <a:path w="5991225" h="352425">
                  <a:moveTo>
                    <a:pt x="3905250" y="0"/>
                  </a:moveTo>
                  <a:lnTo>
                    <a:pt x="3867150" y="0"/>
                  </a:lnTo>
                  <a:lnTo>
                    <a:pt x="3867150" y="9525"/>
                  </a:lnTo>
                  <a:lnTo>
                    <a:pt x="3905250" y="9525"/>
                  </a:lnTo>
                  <a:lnTo>
                    <a:pt x="3905250" y="0"/>
                  </a:lnTo>
                  <a:close/>
                </a:path>
                <a:path w="5991225" h="352425">
                  <a:moveTo>
                    <a:pt x="4010025" y="342900"/>
                  </a:moveTo>
                  <a:lnTo>
                    <a:pt x="3971925" y="342900"/>
                  </a:lnTo>
                  <a:lnTo>
                    <a:pt x="3971925" y="352425"/>
                  </a:lnTo>
                  <a:lnTo>
                    <a:pt x="4010025" y="352425"/>
                  </a:lnTo>
                  <a:lnTo>
                    <a:pt x="4010025" y="342900"/>
                  </a:lnTo>
                  <a:close/>
                </a:path>
                <a:path w="5991225" h="352425">
                  <a:moveTo>
                    <a:pt x="4010025" y="0"/>
                  </a:moveTo>
                  <a:lnTo>
                    <a:pt x="3971925" y="0"/>
                  </a:lnTo>
                  <a:lnTo>
                    <a:pt x="3971925" y="9525"/>
                  </a:lnTo>
                  <a:lnTo>
                    <a:pt x="4010025" y="9525"/>
                  </a:lnTo>
                  <a:lnTo>
                    <a:pt x="4010025" y="0"/>
                  </a:lnTo>
                  <a:close/>
                </a:path>
                <a:path w="5991225" h="352425">
                  <a:moveTo>
                    <a:pt x="4114800" y="342900"/>
                  </a:moveTo>
                  <a:lnTo>
                    <a:pt x="4076700" y="342900"/>
                  </a:lnTo>
                  <a:lnTo>
                    <a:pt x="4076700" y="352425"/>
                  </a:lnTo>
                  <a:lnTo>
                    <a:pt x="4114800" y="352425"/>
                  </a:lnTo>
                  <a:lnTo>
                    <a:pt x="4114800" y="342900"/>
                  </a:lnTo>
                  <a:close/>
                </a:path>
                <a:path w="5991225" h="352425">
                  <a:moveTo>
                    <a:pt x="4114800" y="0"/>
                  </a:moveTo>
                  <a:lnTo>
                    <a:pt x="4076700" y="0"/>
                  </a:lnTo>
                  <a:lnTo>
                    <a:pt x="4076700" y="9525"/>
                  </a:lnTo>
                  <a:lnTo>
                    <a:pt x="4114800" y="9525"/>
                  </a:lnTo>
                  <a:lnTo>
                    <a:pt x="4114800" y="0"/>
                  </a:lnTo>
                  <a:close/>
                </a:path>
                <a:path w="5991225" h="352425">
                  <a:moveTo>
                    <a:pt x="4219575" y="0"/>
                  </a:moveTo>
                  <a:lnTo>
                    <a:pt x="4181475" y="0"/>
                  </a:lnTo>
                  <a:lnTo>
                    <a:pt x="4181475" y="9525"/>
                  </a:lnTo>
                  <a:lnTo>
                    <a:pt x="4219575" y="9525"/>
                  </a:lnTo>
                  <a:lnTo>
                    <a:pt x="4219575" y="0"/>
                  </a:lnTo>
                  <a:close/>
                </a:path>
                <a:path w="5991225" h="352425">
                  <a:moveTo>
                    <a:pt x="4324350" y="0"/>
                  </a:moveTo>
                  <a:lnTo>
                    <a:pt x="4286250" y="0"/>
                  </a:lnTo>
                  <a:lnTo>
                    <a:pt x="4286250" y="9525"/>
                  </a:lnTo>
                  <a:lnTo>
                    <a:pt x="4324350" y="9525"/>
                  </a:lnTo>
                  <a:lnTo>
                    <a:pt x="4324350" y="0"/>
                  </a:lnTo>
                  <a:close/>
                </a:path>
                <a:path w="5991225" h="352425">
                  <a:moveTo>
                    <a:pt x="4429125" y="0"/>
                  </a:moveTo>
                  <a:lnTo>
                    <a:pt x="4391025" y="0"/>
                  </a:lnTo>
                  <a:lnTo>
                    <a:pt x="4391025" y="9525"/>
                  </a:lnTo>
                  <a:lnTo>
                    <a:pt x="4429125" y="9525"/>
                  </a:lnTo>
                  <a:lnTo>
                    <a:pt x="4429125" y="0"/>
                  </a:lnTo>
                  <a:close/>
                </a:path>
                <a:path w="5991225" h="352425">
                  <a:moveTo>
                    <a:pt x="4533900" y="0"/>
                  </a:moveTo>
                  <a:lnTo>
                    <a:pt x="4495800" y="0"/>
                  </a:lnTo>
                  <a:lnTo>
                    <a:pt x="4495800" y="9525"/>
                  </a:lnTo>
                  <a:lnTo>
                    <a:pt x="4533900" y="9525"/>
                  </a:lnTo>
                  <a:lnTo>
                    <a:pt x="4533900" y="0"/>
                  </a:lnTo>
                  <a:close/>
                </a:path>
                <a:path w="5991225" h="352425">
                  <a:moveTo>
                    <a:pt x="4638675" y="0"/>
                  </a:moveTo>
                  <a:lnTo>
                    <a:pt x="4600575" y="0"/>
                  </a:lnTo>
                  <a:lnTo>
                    <a:pt x="4600575" y="9525"/>
                  </a:lnTo>
                  <a:lnTo>
                    <a:pt x="4638675" y="9525"/>
                  </a:lnTo>
                  <a:lnTo>
                    <a:pt x="4638675" y="0"/>
                  </a:lnTo>
                  <a:close/>
                </a:path>
                <a:path w="5991225" h="352425">
                  <a:moveTo>
                    <a:pt x="4743450" y="0"/>
                  </a:moveTo>
                  <a:lnTo>
                    <a:pt x="4705350" y="0"/>
                  </a:lnTo>
                  <a:lnTo>
                    <a:pt x="4705350" y="9525"/>
                  </a:lnTo>
                  <a:lnTo>
                    <a:pt x="4743450" y="9525"/>
                  </a:lnTo>
                  <a:lnTo>
                    <a:pt x="4743450" y="0"/>
                  </a:lnTo>
                  <a:close/>
                </a:path>
                <a:path w="5991225" h="352425">
                  <a:moveTo>
                    <a:pt x="4848225" y="0"/>
                  </a:moveTo>
                  <a:lnTo>
                    <a:pt x="4810125" y="0"/>
                  </a:lnTo>
                  <a:lnTo>
                    <a:pt x="4810125" y="9525"/>
                  </a:lnTo>
                  <a:lnTo>
                    <a:pt x="4848225" y="9525"/>
                  </a:lnTo>
                  <a:lnTo>
                    <a:pt x="4848225" y="0"/>
                  </a:lnTo>
                  <a:close/>
                </a:path>
                <a:path w="5991225" h="352425">
                  <a:moveTo>
                    <a:pt x="4953000" y="0"/>
                  </a:moveTo>
                  <a:lnTo>
                    <a:pt x="4914900" y="0"/>
                  </a:lnTo>
                  <a:lnTo>
                    <a:pt x="4914900" y="9525"/>
                  </a:lnTo>
                  <a:lnTo>
                    <a:pt x="4953000" y="9525"/>
                  </a:lnTo>
                  <a:lnTo>
                    <a:pt x="4953000" y="0"/>
                  </a:lnTo>
                  <a:close/>
                </a:path>
                <a:path w="5991225" h="352425">
                  <a:moveTo>
                    <a:pt x="5057775" y="0"/>
                  </a:moveTo>
                  <a:lnTo>
                    <a:pt x="5019675" y="0"/>
                  </a:lnTo>
                  <a:lnTo>
                    <a:pt x="5019675" y="9525"/>
                  </a:lnTo>
                  <a:lnTo>
                    <a:pt x="5057775" y="9525"/>
                  </a:lnTo>
                  <a:lnTo>
                    <a:pt x="5057775" y="0"/>
                  </a:lnTo>
                  <a:close/>
                </a:path>
                <a:path w="5991225" h="352425">
                  <a:moveTo>
                    <a:pt x="5162550" y="0"/>
                  </a:moveTo>
                  <a:lnTo>
                    <a:pt x="5124450" y="0"/>
                  </a:lnTo>
                  <a:lnTo>
                    <a:pt x="5124450" y="9525"/>
                  </a:lnTo>
                  <a:lnTo>
                    <a:pt x="5162550" y="9525"/>
                  </a:lnTo>
                  <a:lnTo>
                    <a:pt x="5162550" y="0"/>
                  </a:lnTo>
                  <a:close/>
                </a:path>
                <a:path w="5991225" h="352425">
                  <a:moveTo>
                    <a:pt x="5267325" y="0"/>
                  </a:moveTo>
                  <a:lnTo>
                    <a:pt x="5229225" y="0"/>
                  </a:lnTo>
                  <a:lnTo>
                    <a:pt x="5229225" y="9525"/>
                  </a:lnTo>
                  <a:lnTo>
                    <a:pt x="5267325" y="9525"/>
                  </a:lnTo>
                  <a:lnTo>
                    <a:pt x="5267325" y="0"/>
                  </a:lnTo>
                  <a:close/>
                </a:path>
                <a:path w="5991225" h="352425">
                  <a:moveTo>
                    <a:pt x="5372100" y="0"/>
                  </a:moveTo>
                  <a:lnTo>
                    <a:pt x="5334000" y="0"/>
                  </a:lnTo>
                  <a:lnTo>
                    <a:pt x="533400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352425">
                  <a:moveTo>
                    <a:pt x="5476875" y="0"/>
                  </a:moveTo>
                  <a:lnTo>
                    <a:pt x="5438775" y="0"/>
                  </a:lnTo>
                  <a:lnTo>
                    <a:pt x="5438775" y="9525"/>
                  </a:lnTo>
                  <a:lnTo>
                    <a:pt x="5476875" y="9525"/>
                  </a:lnTo>
                  <a:lnTo>
                    <a:pt x="5476875" y="0"/>
                  </a:lnTo>
                  <a:close/>
                </a:path>
                <a:path w="5991225" h="352425">
                  <a:moveTo>
                    <a:pt x="5581650" y="0"/>
                  </a:moveTo>
                  <a:lnTo>
                    <a:pt x="5543550" y="0"/>
                  </a:lnTo>
                  <a:lnTo>
                    <a:pt x="5543550" y="9525"/>
                  </a:lnTo>
                  <a:lnTo>
                    <a:pt x="5581650" y="9525"/>
                  </a:lnTo>
                  <a:lnTo>
                    <a:pt x="5581650" y="0"/>
                  </a:lnTo>
                  <a:close/>
                </a:path>
                <a:path w="5991225" h="352425">
                  <a:moveTo>
                    <a:pt x="5686425" y="0"/>
                  </a:moveTo>
                  <a:lnTo>
                    <a:pt x="5648325" y="0"/>
                  </a:lnTo>
                  <a:lnTo>
                    <a:pt x="5648325" y="9525"/>
                  </a:lnTo>
                  <a:lnTo>
                    <a:pt x="5686425" y="9525"/>
                  </a:lnTo>
                  <a:lnTo>
                    <a:pt x="5686425" y="0"/>
                  </a:lnTo>
                  <a:close/>
                </a:path>
                <a:path w="5991225" h="352425">
                  <a:moveTo>
                    <a:pt x="5791200" y="0"/>
                  </a:moveTo>
                  <a:lnTo>
                    <a:pt x="5753100" y="0"/>
                  </a:lnTo>
                  <a:lnTo>
                    <a:pt x="5753100" y="9525"/>
                  </a:lnTo>
                  <a:lnTo>
                    <a:pt x="5791200" y="9525"/>
                  </a:lnTo>
                  <a:lnTo>
                    <a:pt x="5791200" y="0"/>
                  </a:lnTo>
                  <a:close/>
                </a:path>
                <a:path w="5991225" h="352425">
                  <a:moveTo>
                    <a:pt x="5991225" y="0"/>
                  </a:moveTo>
                  <a:lnTo>
                    <a:pt x="5857875" y="0"/>
                  </a:lnTo>
                  <a:lnTo>
                    <a:pt x="5857875" y="9525"/>
                  </a:lnTo>
                  <a:lnTo>
                    <a:pt x="5991225" y="9525"/>
                  </a:lnTo>
                  <a:lnTo>
                    <a:pt x="59912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66787" y="4124337"/>
              <a:ext cx="5991225" cy="352425"/>
            </a:xfrm>
            <a:custGeom>
              <a:avLst/>
              <a:gdLst/>
              <a:ahLst/>
              <a:cxnLst/>
              <a:rect l="l" t="t" r="r" b="b"/>
              <a:pathLst>
                <a:path w="5991225" h="352425">
                  <a:moveTo>
                    <a:pt x="342900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342900" y="352425"/>
                  </a:lnTo>
                  <a:lnTo>
                    <a:pt x="342900" y="342900"/>
                  </a:lnTo>
                  <a:close/>
                </a:path>
                <a:path w="5991225" h="352425">
                  <a:moveTo>
                    <a:pt x="447675" y="342900"/>
                  </a:moveTo>
                  <a:lnTo>
                    <a:pt x="409575" y="342900"/>
                  </a:lnTo>
                  <a:lnTo>
                    <a:pt x="409575" y="352425"/>
                  </a:lnTo>
                  <a:lnTo>
                    <a:pt x="447675" y="352425"/>
                  </a:lnTo>
                  <a:lnTo>
                    <a:pt x="447675" y="342900"/>
                  </a:lnTo>
                  <a:close/>
                </a:path>
                <a:path w="5991225" h="352425">
                  <a:moveTo>
                    <a:pt x="552450" y="342900"/>
                  </a:moveTo>
                  <a:lnTo>
                    <a:pt x="514350" y="342900"/>
                  </a:lnTo>
                  <a:lnTo>
                    <a:pt x="514350" y="352425"/>
                  </a:lnTo>
                  <a:lnTo>
                    <a:pt x="552450" y="352425"/>
                  </a:lnTo>
                  <a:lnTo>
                    <a:pt x="552450" y="342900"/>
                  </a:lnTo>
                  <a:close/>
                </a:path>
                <a:path w="5991225" h="352425">
                  <a:moveTo>
                    <a:pt x="657225" y="342900"/>
                  </a:moveTo>
                  <a:lnTo>
                    <a:pt x="619125" y="342900"/>
                  </a:lnTo>
                  <a:lnTo>
                    <a:pt x="619125" y="352425"/>
                  </a:lnTo>
                  <a:lnTo>
                    <a:pt x="657225" y="352425"/>
                  </a:lnTo>
                  <a:lnTo>
                    <a:pt x="657225" y="342900"/>
                  </a:lnTo>
                  <a:close/>
                </a:path>
                <a:path w="5991225" h="352425">
                  <a:moveTo>
                    <a:pt x="762000" y="342900"/>
                  </a:moveTo>
                  <a:lnTo>
                    <a:pt x="723900" y="342900"/>
                  </a:lnTo>
                  <a:lnTo>
                    <a:pt x="723900" y="352425"/>
                  </a:lnTo>
                  <a:lnTo>
                    <a:pt x="762000" y="352425"/>
                  </a:lnTo>
                  <a:lnTo>
                    <a:pt x="762000" y="342900"/>
                  </a:lnTo>
                  <a:close/>
                </a:path>
                <a:path w="5991225" h="352425">
                  <a:moveTo>
                    <a:pt x="866775" y="342900"/>
                  </a:moveTo>
                  <a:lnTo>
                    <a:pt x="828675" y="342900"/>
                  </a:lnTo>
                  <a:lnTo>
                    <a:pt x="828675" y="352425"/>
                  </a:lnTo>
                  <a:lnTo>
                    <a:pt x="866775" y="352425"/>
                  </a:lnTo>
                  <a:lnTo>
                    <a:pt x="866775" y="342900"/>
                  </a:lnTo>
                  <a:close/>
                </a:path>
                <a:path w="5991225" h="352425">
                  <a:moveTo>
                    <a:pt x="971550" y="342900"/>
                  </a:moveTo>
                  <a:lnTo>
                    <a:pt x="933450" y="342900"/>
                  </a:lnTo>
                  <a:lnTo>
                    <a:pt x="933450" y="352425"/>
                  </a:lnTo>
                  <a:lnTo>
                    <a:pt x="971550" y="352425"/>
                  </a:lnTo>
                  <a:lnTo>
                    <a:pt x="971550" y="342900"/>
                  </a:lnTo>
                  <a:close/>
                </a:path>
                <a:path w="5991225" h="352425">
                  <a:moveTo>
                    <a:pt x="1076325" y="342900"/>
                  </a:moveTo>
                  <a:lnTo>
                    <a:pt x="1038225" y="342900"/>
                  </a:lnTo>
                  <a:lnTo>
                    <a:pt x="1038225" y="352425"/>
                  </a:lnTo>
                  <a:lnTo>
                    <a:pt x="1076325" y="352425"/>
                  </a:lnTo>
                  <a:lnTo>
                    <a:pt x="1076325" y="342900"/>
                  </a:lnTo>
                  <a:close/>
                </a:path>
                <a:path w="5991225" h="352425">
                  <a:moveTo>
                    <a:pt x="1181100" y="342900"/>
                  </a:moveTo>
                  <a:lnTo>
                    <a:pt x="1143000" y="342900"/>
                  </a:lnTo>
                  <a:lnTo>
                    <a:pt x="1143000" y="352425"/>
                  </a:lnTo>
                  <a:lnTo>
                    <a:pt x="1181100" y="352425"/>
                  </a:lnTo>
                  <a:lnTo>
                    <a:pt x="1181100" y="342900"/>
                  </a:lnTo>
                  <a:close/>
                </a:path>
                <a:path w="5991225" h="352425">
                  <a:moveTo>
                    <a:pt x="1285875" y="342900"/>
                  </a:moveTo>
                  <a:lnTo>
                    <a:pt x="1247775" y="342900"/>
                  </a:lnTo>
                  <a:lnTo>
                    <a:pt x="1247775" y="352425"/>
                  </a:lnTo>
                  <a:lnTo>
                    <a:pt x="1285875" y="352425"/>
                  </a:lnTo>
                  <a:lnTo>
                    <a:pt x="1285875" y="342900"/>
                  </a:lnTo>
                  <a:close/>
                </a:path>
                <a:path w="5991225" h="352425">
                  <a:moveTo>
                    <a:pt x="1390650" y="342900"/>
                  </a:moveTo>
                  <a:lnTo>
                    <a:pt x="1352550" y="342900"/>
                  </a:lnTo>
                  <a:lnTo>
                    <a:pt x="1352550" y="352425"/>
                  </a:lnTo>
                  <a:lnTo>
                    <a:pt x="1390650" y="352425"/>
                  </a:lnTo>
                  <a:lnTo>
                    <a:pt x="1390650" y="342900"/>
                  </a:lnTo>
                  <a:close/>
                </a:path>
                <a:path w="5991225" h="352425">
                  <a:moveTo>
                    <a:pt x="1495425" y="342900"/>
                  </a:moveTo>
                  <a:lnTo>
                    <a:pt x="1457325" y="342900"/>
                  </a:lnTo>
                  <a:lnTo>
                    <a:pt x="1457325" y="352425"/>
                  </a:lnTo>
                  <a:lnTo>
                    <a:pt x="1495425" y="352425"/>
                  </a:lnTo>
                  <a:lnTo>
                    <a:pt x="1495425" y="342900"/>
                  </a:lnTo>
                  <a:close/>
                </a:path>
                <a:path w="5991225" h="352425">
                  <a:moveTo>
                    <a:pt x="1600200" y="342900"/>
                  </a:moveTo>
                  <a:lnTo>
                    <a:pt x="1562100" y="342900"/>
                  </a:lnTo>
                  <a:lnTo>
                    <a:pt x="1562100" y="352425"/>
                  </a:lnTo>
                  <a:lnTo>
                    <a:pt x="1600200" y="352425"/>
                  </a:lnTo>
                  <a:lnTo>
                    <a:pt x="1600200" y="342900"/>
                  </a:lnTo>
                  <a:close/>
                </a:path>
                <a:path w="5991225" h="352425">
                  <a:moveTo>
                    <a:pt x="1704975" y="342900"/>
                  </a:moveTo>
                  <a:lnTo>
                    <a:pt x="1666875" y="342900"/>
                  </a:lnTo>
                  <a:lnTo>
                    <a:pt x="1666875" y="352425"/>
                  </a:lnTo>
                  <a:lnTo>
                    <a:pt x="1704975" y="352425"/>
                  </a:lnTo>
                  <a:lnTo>
                    <a:pt x="1704975" y="342900"/>
                  </a:lnTo>
                  <a:close/>
                </a:path>
                <a:path w="5991225" h="352425">
                  <a:moveTo>
                    <a:pt x="1809750" y="342900"/>
                  </a:moveTo>
                  <a:lnTo>
                    <a:pt x="1771650" y="342900"/>
                  </a:lnTo>
                  <a:lnTo>
                    <a:pt x="1771650" y="352425"/>
                  </a:lnTo>
                  <a:lnTo>
                    <a:pt x="1809750" y="352425"/>
                  </a:lnTo>
                  <a:lnTo>
                    <a:pt x="1809750" y="342900"/>
                  </a:lnTo>
                  <a:close/>
                </a:path>
                <a:path w="5991225" h="352425">
                  <a:moveTo>
                    <a:pt x="1914525" y="342900"/>
                  </a:moveTo>
                  <a:lnTo>
                    <a:pt x="1876425" y="342900"/>
                  </a:lnTo>
                  <a:lnTo>
                    <a:pt x="1876425" y="352425"/>
                  </a:lnTo>
                  <a:lnTo>
                    <a:pt x="1914525" y="352425"/>
                  </a:lnTo>
                  <a:lnTo>
                    <a:pt x="1914525" y="342900"/>
                  </a:lnTo>
                  <a:close/>
                </a:path>
                <a:path w="5991225" h="352425">
                  <a:moveTo>
                    <a:pt x="2019300" y="342900"/>
                  </a:moveTo>
                  <a:lnTo>
                    <a:pt x="1981200" y="342900"/>
                  </a:lnTo>
                  <a:lnTo>
                    <a:pt x="1981200" y="352425"/>
                  </a:lnTo>
                  <a:lnTo>
                    <a:pt x="2019300" y="352425"/>
                  </a:lnTo>
                  <a:lnTo>
                    <a:pt x="2019300" y="342900"/>
                  </a:lnTo>
                  <a:close/>
                </a:path>
                <a:path w="5991225" h="352425">
                  <a:moveTo>
                    <a:pt x="2124075" y="342900"/>
                  </a:moveTo>
                  <a:lnTo>
                    <a:pt x="2085975" y="342900"/>
                  </a:lnTo>
                  <a:lnTo>
                    <a:pt x="2085975" y="352425"/>
                  </a:lnTo>
                  <a:lnTo>
                    <a:pt x="2124075" y="352425"/>
                  </a:lnTo>
                  <a:lnTo>
                    <a:pt x="2124075" y="342900"/>
                  </a:lnTo>
                  <a:close/>
                </a:path>
                <a:path w="5991225" h="352425">
                  <a:moveTo>
                    <a:pt x="2228850" y="342900"/>
                  </a:moveTo>
                  <a:lnTo>
                    <a:pt x="2190750" y="342900"/>
                  </a:lnTo>
                  <a:lnTo>
                    <a:pt x="2190750" y="352425"/>
                  </a:lnTo>
                  <a:lnTo>
                    <a:pt x="2228850" y="352425"/>
                  </a:lnTo>
                  <a:lnTo>
                    <a:pt x="2228850" y="342900"/>
                  </a:lnTo>
                  <a:close/>
                </a:path>
                <a:path w="5991225" h="352425">
                  <a:moveTo>
                    <a:pt x="2333625" y="342900"/>
                  </a:moveTo>
                  <a:lnTo>
                    <a:pt x="2295525" y="342900"/>
                  </a:lnTo>
                  <a:lnTo>
                    <a:pt x="2295525" y="352425"/>
                  </a:lnTo>
                  <a:lnTo>
                    <a:pt x="2333625" y="352425"/>
                  </a:lnTo>
                  <a:lnTo>
                    <a:pt x="2333625" y="342900"/>
                  </a:lnTo>
                  <a:close/>
                </a:path>
                <a:path w="5991225" h="352425">
                  <a:moveTo>
                    <a:pt x="2438400" y="342900"/>
                  </a:moveTo>
                  <a:lnTo>
                    <a:pt x="2400300" y="342900"/>
                  </a:lnTo>
                  <a:lnTo>
                    <a:pt x="2400300" y="352425"/>
                  </a:lnTo>
                  <a:lnTo>
                    <a:pt x="2438400" y="352425"/>
                  </a:lnTo>
                  <a:lnTo>
                    <a:pt x="2438400" y="342900"/>
                  </a:lnTo>
                  <a:close/>
                </a:path>
                <a:path w="5991225" h="352425">
                  <a:moveTo>
                    <a:pt x="2543175" y="342900"/>
                  </a:moveTo>
                  <a:lnTo>
                    <a:pt x="2505075" y="342900"/>
                  </a:lnTo>
                  <a:lnTo>
                    <a:pt x="2505075" y="352425"/>
                  </a:lnTo>
                  <a:lnTo>
                    <a:pt x="2543175" y="352425"/>
                  </a:lnTo>
                  <a:lnTo>
                    <a:pt x="2543175" y="342900"/>
                  </a:lnTo>
                  <a:close/>
                </a:path>
                <a:path w="5991225" h="352425">
                  <a:moveTo>
                    <a:pt x="2647950" y="342900"/>
                  </a:moveTo>
                  <a:lnTo>
                    <a:pt x="2609850" y="342900"/>
                  </a:lnTo>
                  <a:lnTo>
                    <a:pt x="2609850" y="352425"/>
                  </a:lnTo>
                  <a:lnTo>
                    <a:pt x="2647950" y="352425"/>
                  </a:lnTo>
                  <a:lnTo>
                    <a:pt x="2647950" y="342900"/>
                  </a:lnTo>
                  <a:close/>
                </a:path>
                <a:path w="5991225" h="352425">
                  <a:moveTo>
                    <a:pt x="2752725" y="342900"/>
                  </a:moveTo>
                  <a:lnTo>
                    <a:pt x="2714625" y="342900"/>
                  </a:lnTo>
                  <a:lnTo>
                    <a:pt x="2714625" y="352425"/>
                  </a:lnTo>
                  <a:lnTo>
                    <a:pt x="2752725" y="352425"/>
                  </a:lnTo>
                  <a:lnTo>
                    <a:pt x="2752725" y="342900"/>
                  </a:lnTo>
                  <a:close/>
                </a:path>
                <a:path w="5991225" h="352425">
                  <a:moveTo>
                    <a:pt x="2857500" y="342900"/>
                  </a:moveTo>
                  <a:lnTo>
                    <a:pt x="2819400" y="342900"/>
                  </a:lnTo>
                  <a:lnTo>
                    <a:pt x="2819400" y="352425"/>
                  </a:lnTo>
                  <a:lnTo>
                    <a:pt x="2857500" y="352425"/>
                  </a:lnTo>
                  <a:lnTo>
                    <a:pt x="2857500" y="342900"/>
                  </a:lnTo>
                  <a:close/>
                </a:path>
                <a:path w="5991225" h="352425">
                  <a:moveTo>
                    <a:pt x="2962275" y="342900"/>
                  </a:moveTo>
                  <a:lnTo>
                    <a:pt x="2924175" y="342900"/>
                  </a:lnTo>
                  <a:lnTo>
                    <a:pt x="2924175" y="352425"/>
                  </a:lnTo>
                  <a:lnTo>
                    <a:pt x="2962275" y="352425"/>
                  </a:lnTo>
                  <a:lnTo>
                    <a:pt x="2962275" y="342900"/>
                  </a:lnTo>
                  <a:close/>
                </a:path>
                <a:path w="5991225" h="352425">
                  <a:moveTo>
                    <a:pt x="3067050" y="342900"/>
                  </a:moveTo>
                  <a:lnTo>
                    <a:pt x="3028950" y="342900"/>
                  </a:lnTo>
                  <a:lnTo>
                    <a:pt x="3028950" y="352425"/>
                  </a:lnTo>
                  <a:lnTo>
                    <a:pt x="3067050" y="352425"/>
                  </a:lnTo>
                  <a:lnTo>
                    <a:pt x="3067050" y="342900"/>
                  </a:lnTo>
                  <a:close/>
                </a:path>
                <a:path w="5991225" h="352425">
                  <a:moveTo>
                    <a:pt x="3171825" y="342900"/>
                  </a:moveTo>
                  <a:lnTo>
                    <a:pt x="3133725" y="342900"/>
                  </a:lnTo>
                  <a:lnTo>
                    <a:pt x="3133725" y="352425"/>
                  </a:lnTo>
                  <a:lnTo>
                    <a:pt x="3171825" y="352425"/>
                  </a:lnTo>
                  <a:lnTo>
                    <a:pt x="3171825" y="342900"/>
                  </a:lnTo>
                  <a:close/>
                </a:path>
                <a:path w="5991225" h="352425">
                  <a:moveTo>
                    <a:pt x="3276600" y="342900"/>
                  </a:moveTo>
                  <a:lnTo>
                    <a:pt x="3238500" y="342900"/>
                  </a:lnTo>
                  <a:lnTo>
                    <a:pt x="3238500" y="352425"/>
                  </a:lnTo>
                  <a:lnTo>
                    <a:pt x="3276600" y="352425"/>
                  </a:lnTo>
                  <a:lnTo>
                    <a:pt x="3276600" y="342900"/>
                  </a:lnTo>
                  <a:close/>
                </a:path>
                <a:path w="5991225" h="352425">
                  <a:moveTo>
                    <a:pt x="3381375" y="342900"/>
                  </a:moveTo>
                  <a:lnTo>
                    <a:pt x="3343275" y="342900"/>
                  </a:lnTo>
                  <a:lnTo>
                    <a:pt x="3343275" y="352425"/>
                  </a:lnTo>
                  <a:lnTo>
                    <a:pt x="3381375" y="352425"/>
                  </a:lnTo>
                  <a:lnTo>
                    <a:pt x="3381375" y="342900"/>
                  </a:lnTo>
                  <a:close/>
                </a:path>
                <a:path w="5991225" h="352425">
                  <a:moveTo>
                    <a:pt x="3486150" y="342900"/>
                  </a:moveTo>
                  <a:lnTo>
                    <a:pt x="3448050" y="342900"/>
                  </a:lnTo>
                  <a:lnTo>
                    <a:pt x="3448050" y="352425"/>
                  </a:lnTo>
                  <a:lnTo>
                    <a:pt x="3486150" y="352425"/>
                  </a:lnTo>
                  <a:lnTo>
                    <a:pt x="3486150" y="342900"/>
                  </a:lnTo>
                  <a:close/>
                </a:path>
                <a:path w="5991225" h="352425">
                  <a:moveTo>
                    <a:pt x="3590925" y="342900"/>
                  </a:moveTo>
                  <a:lnTo>
                    <a:pt x="3552825" y="342900"/>
                  </a:lnTo>
                  <a:lnTo>
                    <a:pt x="3552825" y="352425"/>
                  </a:lnTo>
                  <a:lnTo>
                    <a:pt x="3590925" y="352425"/>
                  </a:lnTo>
                  <a:lnTo>
                    <a:pt x="3590925" y="342900"/>
                  </a:lnTo>
                  <a:close/>
                </a:path>
                <a:path w="5991225" h="352425">
                  <a:moveTo>
                    <a:pt x="3695700" y="342900"/>
                  </a:moveTo>
                  <a:lnTo>
                    <a:pt x="3657600" y="342900"/>
                  </a:lnTo>
                  <a:lnTo>
                    <a:pt x="3657600" y="352425"/>
                  </a:lnTo>
                  <a:lnTo>
                    <a:pt x="3695700" y="352425"/>
                  </a:lnTo>
                  <a:lnTo>
                    <a:pt x="3695700" y="342900"/>
                  </a:lnTo>
                  <a:close/>
                </a:path>
                <a:path w="5991225" h="352425">
                  <a:moveTo>
                    <a:pt x="3800475" y="342900"/>
                  </a:moveTo>
                  <a:lnTo>
                    <a:pt x="3762375" y="342900"/>
                  </a:lnTo>
                  <a:lnTo>
                    <a:pt x="3762375" y="352425"/>
                  </a:lnTo>
                  <a:lnTo>
                    <a:pt x="3800475" y="352425"/>
                  </a:lnTo>
                  <a:lnTo>
                    <a:pt x="3800475" y="342900"/>
                  </a:lnTo>
                  <a:close/>
                </a:path>
                <a:path w="5991225" h="352425">
                  <a:moveTo>
                    <a:pt x="3905250" y="342900"/>
                  </a:moveTo>
                  <a:lnTo>
                    <a:pt x="3867150" y="342900"/>
                  </a:lnTo>
                  <a:lnTo>
                    <a:pt x="3867150" y="352425"/>
                  </a:lnTo>
                  <a:lnTo>
                    <a:pt x="3905250" y="352425"/>
                  </a:lnTo>
                  <a:lnTo>
                    <a:pt x="3905250" y="342900"/>
                  </a:lnTo>
                  <a:close/>
                </a:path>
                <a:path w="5991225" h="352425">
                  <a:moveTo>
                    <a:pt x="4010025" y="342900"/>
                  </a:moveTo>
                  <a:lnTo>
                    <a:pt x="3971925" y="342900"/>
                  </a:lnTo>
                  <a:lnTo>
                    <a:pt x="3971925" y="352425"/>
                  </a:lnTo>
                  <a:lnTo>
                    <a:pt x="4010025" y="352425"/>
                  </a:lnTo>
                  <a:lnTo>
                    <a:pt x="4010025" y="342900"/>
                  </a:lnTo>
                  <a:close/>
                </a:path>
                <a:path w="5991225" h="352425">
                  <a:moveTo>
                    <a:pt x="4114800" y="342900"/>
                  </a:moveTo>
                  <a:lnTo>
                    <a:pt x="4076700" y="342900"/>
                  </a:lnTo>
                  <a:lnTo>
                    <a:pt x="4076700" y="352425"/>
                  </a:lnTo>
                  <a:lnTo>
                    <a:pt x="4114800" y="352425"/>
                  </a:lnTo>
                  <a:lnTo>
                    <a:pt x="4114800" y="342900"/>
                  </a:lnTo>
                  <a:close/>
                </a:path>
                <a:path w="5991225" h="352425">
                  <a:moveTo>
                    <a:pt x="4114800" y="0"/>
                  </a:moveTo>
                  <a:lnTo>
                    <a:pt x="4076700" y="0"/>
                  </a:lnTo>
                  <a:lnTo>
                    <a:pt x="4076700" y="9525"/>
                  </a:lnTo>
                  <a:lnTo>
                    <a:pt x="4114800" y="9525"/>
                  </a:lnTo>
                  <a:lnTo>
                    <a:pt x="4114800" y="0"/>
                  </a:lnTo>
                  <a:close/>
                </a:path>
                <a:path w="5991225" h="352425">
                  <a:moveTo>
                    <a:pt x="4219575" y="342900"/>
                  </a:moveTo>
                  <a:lnTo>
                    <a:pt x="4181475" y="342900"/>
                  </a:lnTo>
                  <a:lnTo>
                    <a:pt x="4181475" y="352425"/>
                  </a:lnTo>
                  <a:lnTo>
                    <a:pt x="4219575" y="352425"/>
                  </a:lnTo>
                  <a:lnTo>
                    <a:pt x="4219575" y="342900"/>
                  </a:lnTo>
                  <a:close/>
                </a:path>
                <a:path w="5991225" h="352425">
                  <a:moveTo>
                    <a:pt x="4219575" y="0"/>
                  </a:moveTo>
                  <a:lnTo>
                    <a:pt x="4181475" y="0"/>
                  </a:lnTo>
                  <a:lnTo>
                    <a:pt x="4181475" y="9525"/>
                  </a:lnTo>
                  <a:lnTo>
                    <a:pt x="4219575" y="9525"/>
                  </a:lnTo>
                  <a:lnTo>
                    <a:pt x="4219575" y="0"/>
                  </a:lnTo>
                  <a:close/>
                </a:path>
                <a:path w="5991225" h="352425">
                  <a:moveTo>
                    <a:pt x="4324350" y="342900"/>
                  </a:moveTo>
                  <a:lnTo>
                    <a:pt x="4286250" y="342900"/>
                  </a:lnTo>
                  <a:lnTo>
                    <a:pt x="4286250" y="352425"/>
                  </a:lnTo>
                  <a:lnTo>
                    <a:pt x="4324350" y="352425"/>
                  </a:lnTo>
                  <a:lnTo>
                    <a:pt x="4324350" y="342900"/>
                  </a:lnTo>
                  <a:close/>
                </a:path>
                <a:path w="5991225" h="352425">
                  <a:moveTo>
                    <a:pt x="4324350" y="0"/>
                  </a:moveTo>
                  <a:lnTo>
                    <a:pt x="4286250" y="0"/>
                  </a:lnTo>
                  <a:lnTo>
                    <a:pt x="4286250" y="9525"/>
                  </a:lnTo>
                  <a:lnTo>
                    <a:pt x="4324350" y="9525"/>
                  </a:lnTo>
                  <a:lnTo>
                    <a:pt x="4324350" y="0"/>
                  </a:lnTo>
                  <a:close/>
                </a:path>
                <a:path w="5991225" h="352425">
                  <a:moveTo>
                    <a:pt x="4429125" y="342900"/>
                  </a:moveTo>
                  <a:lnTo>
                    <a:pt x="4391025" y="342900"/>
                  </a:lnTo>
                  <a:lnTo>
                    <a:pt x="4391025" y="352425"/>
                  </a:lnTo>
                  <a:lnTo>
                    <a:pt x="4429125" y="352425"/>
                  </a:lnTo>
                  <a:lnTo>
                    <a:pt x="4429125" y="342900"/>
                  </a:lnTo>
                  <a:close/>
                </a:path>
                <a:path w="5991225" h="352425">
                  <a:moveTo>
                    <a:pt x="4429125" y="0"/>
                  </a:moveTo>
                  <a:lnTo>
                    <a:pt x="4391025" y="0"/>
                  </a:lnTo>
                  <a:lnTo>
                    <a:pt x="4391025" y="9525"/>
                  </a:lnTo>
                  <a:lnTo>
                    <a:pt x="4429125" y="9525"/>
                  </a:lnTo>
                  <a:lnTo>
                    <a:pt x="4429125" y="0"/>
                  </a:lnTo>
                  <a:close/>
                </a:path>
                <a:path w="5991225" h="352425">
                  <a:moveTo>
                    <a:pt x="4533900" y="342900"/>
                  </a:moveTo>
                  <a:lnTo>
                    <a:pt x="4495800" y="342900"/>
                  </a:lnTo>
                  <a:lnTo>
                    <a:pt x="4495800" y="352425"/>
                  </a:lnTo>
                  <a:lnTo>
                    <a:pt x="4533900" y="352425"/>
                  </a:lnTo>
                  <a:lnTo>
                    <a:pt x="4533900" y="342900"/>
                  </a:lnTo>
                  <a:close/>
                </a:path>
                <a:path w="5991225" h="352425">
                  <a:moveTo>
                    <a:pt x="4533900" y="0"/>
                  </a:moveTo>
                  <a:lnTo>
                    <a:pt x="4495800" y="0"/>
                  </a:lnTo>
                  <a:lnTo>
                    <a:pt x="4495800" y="9525"/>
                  </a:lnTo>
                  <a:lnTo>
                    <a:pt x="4533900" y="9525"/>
                  </a:lnTo>
                  <a:lnTo>
                    <a:pt x="4533900" y="0"/>
                  </a:lnTo>
                  <a:close/>
                </a:path>
                <a:path w="5991225" h="352425">
                  <a:moveTo>
                    <a:pt x="4638675" y="342900"/>
                  </a:moveTo>
                  <a:lnTo>
                    <a:pt x="4600575" y="342900"/>
                  </a:lnTo>
                  <a:lnTo>
                    <a:pt x="4600575" y="352425"/>
                  </a:lnTo>
                  <a:lnTo>
                    <a:pt x="4638675" y="352425"/>
                  </a:lnTo>
                  <a:lnTo>
                    <a:pt x="4638675" y="342900"/>
                  </a:lnTo>
                  <a:close/>
                </a:path>
                <a:path w="5991225" h="352425">
                  <a:moveTo>
                    <a:pt x="4638675" y="0"/>
                  </a:moveTo>
                  <a:lnTo>
                    <a:pt x="4600575" y="0"/>
                  </a:lnTo>
                  <a:lnTo>
                    <a:pt x="4600575" y="9525"/>
                  </a:lnTo>
                  <a:lnTo>
                    <a:pt x="4638675" y="9525"/>
                  </a:lnTo>
                  <a:lnTo>
                    <a:pt x="4638675" y="0"/>
                  </a:lnTo>
                  <a:close/>
                </a:path>
                <a:path w="5991225" h="352425">
                  <a:moveTo>
                    <a:pt x="4743450" y="342900"/>
                  </a:moveTo>
                  <a:lnTo>
                    <a:pt x="4705350" y="342900"/>
                  </a:lnTo>
                  <a:lnTo>
                    <a:pt x="4705350" y="352425"/>
                  </a:lnTo>
                  <a:lnTo>
                    <a:pt x="4743450" y="352425"/>
                  </a:lnTo>
                  <a:lnTo>
                    <a:pt x="4743450" y="342900"/>
                  </a:lnTo>
                  <a:close/>
                </a:path>
                <a:path w="5991225" h="352425">
                  <a:moveTo>
                    <a:pt x="4743450" y="0"/>
                  </a:moveTo>
                  <a:lnTo>
                    <a:pt x="4705350" y="0"/>
                  </a:lnTo>
                  <a:lnTo>
                    <a:pt x="4705350" y="9525"/>
                  </a:lnTo>
                  <a:lnTo>
                    <a:pt x="4743450" y="9525"/>
                  </a:lnTo>
                  <a:lnTo>
                    <a:pt x="4743450" y="0"/>
                  </a:lnTo>
                  <a:close/>
                </a:path>
                <a:path w="5991225" h="352425">
                  <a:moveTo>
                    <a:pt x="4848225" y="0"/>
                  </a:moveTo>
                  <a:lnTo>
                    <a:pt x="4810125" y="0"/>
                  </a:lnTo>
                  <a:lnTo>
                    <a:pt x="4810125" y="9525"/>
                  </a:lnTo>
                  <a:lnTo>
                    <a:pt x="4848225" y="9525"/>
                  </a:lnTo>
                  <a:lnTo>
                    <a:pt x="4848225" y="0"/>
                  </a:lnTo>
                  <a:close/>
                </a:path>
                <a:path w="5991225" h="352425">
                  <a:moveTo>
                    <a:pt x="4953000" y="342900"/>
                  </a:moveTo>
                  <a:lnTo>
                    <a:pt x="4914900" y="342900"/>
                  </a:lnTo>
                  <a:lnTo>
                    <a:pt x="4914900" y="352425"/>
                  </a:lnTo>
                  <a:lnTo>
                    <a:pt x="4953000" y="352425"/>
                  </a:lnTo>
                  <a:lnTo>
                    <a:pt x="4953000" y="342900"/>
                  </a:lnTo>
                  <a:close/>
                </a:path>
                <a:path w="5991225" h="352425">
                  <a:moveTo>
                    <a:pt x="4953000" y="0"/>
                  </a:moveTo>
                  <a:lnTo>
                    <a:pt x="4914900" y="0"/>
                  </a:lnTo>
                  <a:lnTo>
                    <a:pt x="4914900" y="9525"/>
                  </a:lnTo>
                  <a:lnTo>
                    <a:pt x="4953000" y="9525"/>
                  </a:lnTo>
                  <a:lnTo>
                    <a:pt x="4953000" y="0"/>
                  </a:lnTo>
                  <a:close/>
                </a:path>
                <a:path w="5991225" h="352425">
                  <a:moveTo>
                    <a:pt x="5057775" y="342900"/>
                  </a:moveTo>
                  <a:lnTo>
                    <a:pt x="5019675" y="342900"/>
                  </a:lnTo>
                  <a:lnTo>
                    <a:pt x="5019675" y="352425"/>
                  </a:lnTo>
                  <a:lnTo>
                    <a:pt x="5057775" y="352425"/>
                  </a:lnTo>
                  <a:lnTo>
                    <a:pt x="5057775" y="342900"/>
                  </a:lnTo>
                  <a:close/>
                </a:path>
                <a:path w="5991225" h="352425">
                  <a:moveTo>
                    <a:pt x="5057775" y="0"/>
                  </a:moveTo>
                  <a:lnTo>
                    <a:pt x="5019675" y="0"/>
                  </a:lnTo>
                  <a:lnTo>
                    <a:pt x="5019675" y="9525"/>
                  </a:lnTo>
                  <a:lnTo>
                    <a:pt x="5057775" y="9525"/>
                  </a:lnTo>
                  <a:lnTo>
                    <a:pt x="5057775" y="0"/>
                  </a:lnTo>
                  <a:close/>
                </a:path>
                <a:path w="5991225" h="352425">
                  <a:moveTo>
                    <a:pt x="5162550" y="342900"/>
                  </a:moveTo>
                  <a:lnTo>
                    <a:pt x="5124450" y="342900"/>
                  </a:lnTo>
                  <a:lnTo>
                    <a:pt x="5124450" y="352425"/>
                  </a:lnTo>
                  <a:lnTo>
                    <a:pt x="5162550" y="352425"/>
                  </a:lnTo>
                  <a:lnTo>
                    <a:pt x="5162550" y="342900"/>
                  </a:lnTo>
                  <a:close/>
                </a:path>
                <a:path w="5991225" h="352425">
                  <a:moveTo>
                    <a:pt x="5162550" y="0"/>
                  </a:moveTo>
                  <a:lnTo>
                    <a:pt x="5124450" y="0"/>
                  </a:lnTo>
                  <a:lnTo>
                    <a:pt x="5124450" y="9525"/>
                  </a:lnTo>
                  <a:lnTo>
                    <a:pt x="5162550" y="9525"/>
                  </a:lnTo>
                  <a:lnTo>
                    <a:pt x="5162550" y="0"/>
                  </a:lnTo>
                  <a:close/>
                </a:path>
                <a:path w="5991225" h="352425">
                  <a:moveTo>
                    <a:pt x="5267325" y="342900"/>
                  </a:moveTo>
                  <a:lnTo>
                    <a:pt x="5229225" y="342900"/>
                  </a:lnTo>
                  <a:lnTo>
                    <a:pt x="5229225" y="352425"/>
                  </a:lnTo>
                  <a:lnTo>
                    <a:pt x="5267325" y="352425"/>
                  </a:lnTo>
                  <a:lnTo>
                    <a:pt x="5267325" y="342900"/>
                  </a:lnTo>
                  <a:close/>
                </a:path>
                <a:path w="5991225" h="352425">
                  <a:moveTo>
                    <a:pt x="5267325" y="0"/>
                  </a:moveTo>
                  <a:lnTo>
                    <a:pt x="5229225" y="0"/>
                  </a:lnTo>
                  <a:lnTo>
                    <a:pt x="5229225" y="9525"/>
                  </a:lnTo>
                  <a:lnTo>
                    <a:pt x="5267325" y="9525"/>
                  </a:lnTo>
                  <a:lnTo>
                    <a:pt x="5267325" y="0"/>
                  </a:lnTo>
                  <a:close/>
                </a:path>
                <a:path w="5991225" h="352425">
                  <a:moveTo>
                    <a:pt x="5372100" y="342900"/>
                  </a:moveTo>
                  <a:lnTo>
                    <a:pt x="5334000" y="342900"/>
                  </a:lnTo>
                  <a:lnTo>
                    <a:pt x="5334000" y="352425"/>
                  </a:lnTo>
                  <a:lnTo>
                    <a:pt x="5372100" y="352425"/>
                  </a:lnTo>
                  <a:lnTo>
                    <a:pt x="5372100" y="342900"/>
                  </a:lnTo>
                  <a:close/>
                </a:path>
                <a:path w="5991225" h="352425">
                  <a:moveTo>
                    <a:pt x="5372100" y="0"/>
                  </a:moveTo>
                  <a:lnTo>
                    <a:pt x="5334000" y="0"/>
                  </a:lnTo>
                  <a:lnTo>
                    <a:pt x="533400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352425">
                  <a:moveTo>
                    <a:pt x="5476875" y="342900"/>
                  </a:moveTo>
                  <a:lnTo>
                    <a:pt x="5438775" y="342900"/>
                  </a:lnTo>
                  <a:lnTo>
                    <a:pt x="5438775" y="352425"/>
                  </a:lnTo>
                  <a:lnTo>
                    <a:pt x="5476875" y="352425"/>
                  </a:lnTo>
                  <a:lnTo>
                    <a:pt x="5476875" y="342900"/>
                  </a:lnTo>
                  <a:close/>
                </a:path>
                <a:path w="5991225" h="352425">
                  <a:moveTo>
                    <a:pt x="5476875" y="0"/>
                  </a:moveTo>
                  <a:lnTo>
                    <a:pt x="5438775" y="0"/>
                  </a:lnTo>
                  <a:lnTo>
                    <a:pt x="5438775" y="9525"/>
                  </a:lnTo>
                  <a:lnTo>
                    <a:pt x="5476875" y="9525"/>
                  </a:lnTo>
                  <a:lnTo>
                    <a:pt x="5476875" y="0"/>
                  </a:lnTo>
                  <a:close/>
                </a:path>
                <a:path w="5991225" h="352425">
                  <a:moveTo>
                    <a:pt x="5581650" y="342900"/>
                  </a:moveTo>
                  <a:lnTo>
                    <a:pt x="5543550" y="342900"/>
                  </a:lnTo>
                  <a:lnTo>
                    <a:pt x="5543550" y="352425"/>
                  </a:lnTo>
                  <a:lnTo>
                    <a:pt x="5581650" y="352425"/>
                  </a:lnTo>
                  <a:lnTo>
                    <a:pt x="5581650" y="342900"/>
                  </a:lnTo>
                  <a:close/>
                </a:path>
                <a:path w="5991225" h="352425">
                  <a:moveTo>
                    <a:pt x="5581650" y="0"/>
                  </a:moveTo>
                  <a:lnTo>
                    <a:pt x="5543550" y="0"/>
                  </a:lnTo>
                  <a:lnTo>
                    <a:pt x="5543550" y="9525"/>
                  </a:lnTo>
                  <a:lnTo>
                    <a:pt x="5581650" y="9525"/>
                  </a:lnTo>
                  <a:lnTo>
                    <a:pt x="5581650" y="0"/>
                  </a:lnTo>
                  <a:close/>
                </a:path>
                <a:path w="5991225" h="352425">
                  <a:moveTo>
                    <a:pt x="5686425" y="342900"/>
                  </a:moveTo>
                  <a:lnTo>
                    <a:pt x="5648325" y="342900"/>
                  </a:lnTo>
                  <a:lnTo>
                    <a:pt x="5648325" y="352425"/>
                  </a:lnTo>
                  <a:lnTo>
                    <a:pt x="5686425" y="352425"/>
                  </a:lnTo>
                  <a:lnTo>
                    <a:pt x="5686425" y="342900"/>
                  </a:lnTo>
                  <a:close/>
                </a:path>
                <a:path w="5991225" h="352425">
                  <a:moveTo>
                    <a:pt x="5686425" y="0"/>
                  </a:moveTo>
                  <a:lnTo>
                    <a:pt x="5648325" y="0"/>
                  </a:lnTo>
                  <a:lnTo>
                    <a:pt x="5648325" y="9525"/>
                  </a:lnTo>
                  <a:lnTo>
                    <a:pt x="5686425" y="9525"/>
                  </a:lnTo>
                  <a:lnTo>
                    <a:pt x="5686425" y="0"/>
                  </a:lnTo>
                  <a:close/>
                </a:path>
                <a:path w="5991225" h="352425">
                  <a:moveTo>
                    <a:pt x="5791200" y="342900"/>
                  </a:moveTo>
                  <a:lnTo>
                    <a:pt x="5753100" y="342900"/>
                  </a:lnTo>
                  <a:lnTo>
                    <a:pt x="5753100" y="352425"/>
                  </a:lnTo>
                  <a:lnTo>
                    <a:pt x="5791200" y="352425"/>
                  </a:lnTo>
                  <a:lnTo>
                    <a:pt x="5791200" y="342900"/>
                  </a:lnTo>
                  <a:close/>
                </a:path>
                <a:path w="5991225" h="352425">
                  <a:moveTo>
                    <a:pt x="5791200" y="0"/>
                  </a:moveTo>
                  <a:lnTo>
                    <a:pt x="5753100" y="0"/>
                  </a:lnTo>
                  <a:lnTo>
                    <a:pt x="5753100" y="9525"/>
                  </a:lnTo>
                  <a:lnTo>
                    <a:pt x="5791200" y="9525"/>
                  </a:lnTo>
                  <a:lnTo>
                    <a:pt x="5791200" y="0"/>
                  </a:lnTo>
                  <a:close/>
                </a:path>
                <a:path w="5991225" h="352425">
                  <a:moveTo>
                    <a:pt x="5991225" y="342900"/>
                  </a:moveTo>
                  <a:lnTo>
                    <a:pt x="5857875" y="342900"/>
                  </a:lnTo>
                  <a:lnTo>
                    <a:pt x="5857875" y="352425"/>
                  </a:lnTo>
                  <a:lnTo>
                    <a:pt x="5991225" y="352425"/>
                  </a:lnTo>
                  <a:lnTo>
                    <a:pt x="5991225" y="342900"/>
                  </a:lnTo>
                  <a:close/>
                </a:path>
                <a:path w="5991225" h="352425">
                  <a:moveTo>
                    <a:pt x="5991225" y="0"/>
                  </a:moveTo>
                  <a:lnTo>
                    <a:pt x="5857875" y="0"/>
                  </a:lnTo>
                  <a:lnTo>
                    <a:pt x="5857875" y="9525"/>
                  </a:lnTo>
                  <a:lnTo>
                    <a:pt x="5991225" y="9525"/>
                  </a:lnTo>
                  <a:lnTo>
                    <a:pt x="59912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66787" y="4467237"/>
              <a:ext cx="5991225" cy="695325"/>
            </a:xfrm>
            <a:custGeom>
              <a:avLst/>
              <a:gdLst/>
              <a:ahLst/>
              <a:cxnLst/>
              <a:rect l="l" t="t" r="r" b="b"/>
              <a:pathLst>
                <a:path w="5991225" h="695325">
                  <a:moveTo>
                    <a:pt x="342900" y="685800"/>
                  </a:moveTo>
                  <a:lnTo>
                    <a:pt x="0" y="685800"/>
                  </a:lnTo>
                  <a:lnTo>
                    <a:pt x="0" y="695325"/>
                  </a:lnTo>
                  <a:lnTo>
                    <a:pt x="342900" y="695325"/>
                  </a:lnTo>
                  <a:lnTo>
                    <a:pt x="342900" y="685800"/>
                  </a:lnTo>
                  <a:close/>
                </a:path>
                <a:path w="5991225" h="695325">
                  <a:moveTo>
                    <a:pt x="342900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342900" y="352425"/>
                  </a:lnTo>
                  <a:lnTo>
                    <a:pt x="342900" y="342900"/>
                  </a:lnTo>
                  <a:close/>
                </a:path>
                <a:path w="5991225" h="695325">
                  <a:moveTo>
                    <a:pt x="447675" y="685800"/>
                  </a:moveTo>
                  <a:lnTo>
                    <a:pt x="409575" y="685800"/>
                  </a:lnTo>
                  <a:lnTo>
                    <a:pt x="409575" y="695325"/>
                  </a:lnTo>
                  <a:lnTo>
                    <a:pt x="447675" y="695325"/>
                  </a:lnTo>
                  <a:lnTo>
                    <a:pt x="447675" y="685800"/>
                  </a:lnTo>
                  <a:close/>
                </a:path>
                <a:path w="5991225" h="695325">
                  <a:moveTo>
                    <a:pt x="447675" y="342900"/>
                  </a:moveTo>
                  <a:lnTo>
                    <a:pt x="409575" y="342900"/>
                  </a:lnTo>
                  <a:lnTo>
                    <a:pt x="409575" y="352425"/>
                  </a:lnTo>
                  <a:lnTo>
                    <a:pt x="447675" y="352425"/>
                  </a:lnTo>
                  <a:lnTo>
                    <a:pt x="447675" y="342900"/>
                  </a:lnTo>
                  <a:close/>
                </a:path>
                <a:path w="5991225" h="695325">
                  <a:moveTo>
                    <a:pt x="552450" y="685800"/>
                  </a:moveTo>
                  <a:lnTo>
                    <a:pt x="514350" y="685800"/>
                  </a:lnTo>
                  <a:lnTo>
                    <a:pt x="514350" y="695325"/>
                  </a:lnTo>
                  <a:lnTo>
                    <a:pt x="552450" y="695325"/>
                  </a:lnTo>
                  <a:lnTo>
                    <a:pt x="552450" y="685800"/>
                  </a:lnTo>
                  <a:close/>
                </a:path>
                <a:path w="5991225" h="695325">
                  <a:moveTo>
                    <a:pt x="552450" y="342900"/>
                  </a:moveTo>
                  <a:lnTo>
                    <a:pt x="514350" y="342900"/>
                  </a:lnTo>
                  <a:lnTo>
                    <a:pt x="514350" y="352425"/>
                  </a:lnTo>
                  <a:lnTo>
                    <a:pt x="552450" y="352425"/>
                  </a:lnTo>
                  <a:lnTo>
                    <a:pt x="552450" y="342900"/>
                  </a:lnTo>
                  <a:close/>
                </a:path>
                <a:path w="5991225" h="695325">
                  <a:moveTo>
                    <a:pt x="657225" y="685800"/>
                  </a:moveTo>
                  <a:lnTo>
                    <a:pt x="619125" y="685800"/>
                  </a:lnTo>
                  <a:lnTo>
                    <a:pt x="619125" y="695325"/>
                  </a:lnTo>
                  <a:lnTo>
                    <a:pt x="657225" y="695325"/>
                  </a:lnTo>
                  <a:lnTo>
                    <a:pt x="657225" y="685800"/>
                  </a:lnTo>
                  <a:close/>
                </a:path>
                <a:path w="5991225" h="695325">
                  <a:moveTo>
                    <a:pt x="657225" y="342900"/>
                  </a:moveTo>
                  <a:lnTo>
                    <a:pt x="619125" y="342900"/>
                  </a:lnTo>
                  <a:lnTo>
                    <a:pt x="619125" y="352425"/>
                  </a:lnTo>
                  <a:lnTo>
                    <a:pt x="657225" y="352425"/>
                  </a:lnTo>
                  <a:lnTo>
                    <a:pt x="657225" y="342900"/>
                  </a:lnTo>
                  <a:close/>
                </a:path>
                <a:path w="5991225" h="695325">
                  <a:moveTo>
                    <a:pt x="762000" y="685800"/>
                  </a:moveTo>
                  <a:lnTo>
                    <a:pt x="723900" y="685800"/>
                  </a:lnTo>
                  <a:lnTo>
                    <a:pt x="723900" y="695325"/>
                  </a:lnTo>
                  <a:lnTo>
                    <a:pt x="762000" y="695325"/>
                  </a:lnTo>
                  <a:lnTo>
                    <a:pt x="762000" y="685800"/>
                  </a:lnTo>
                  <a:close/>
                </a:path>
                <a:path w="5991225" h="695325">
                  <a:moveTo>
                    <a:pt x="762000" y="342900"/>
                  </a:moveTo>
                  <a:lnTo>
                    <a:pt x="723900" y="342900"/>
                  </a:lnTo>
                  <a:lnTo>
                    <a:pt x="723900" y="352425"/>
                  </a:lnTo>
                  <a:lnTo>
                    <a:pt x="762000" y="352425"/>
                  </a:lnTo>
                  <a:lnTo>
                    <a:pt x="762000" y="342900"/>
                  </a:lnTo>
                  <a:close/>
                </a:path>
                <a:path w="5991225" h="695325">
                  <a:moveTo>
                    <a:pt x="866775" y="685800"/>
                  </a:moveTo>
                  <a:lnTo>
                    <a:pt x="828675" y="685800"/>
                  </a:lnTo>
                  <a:lnTo>
                    <a:pt x="828675" y="695325"/>
                  </a:lnTo>
                  <a:lnTo>
                    <a:pt x="866775" y="695325"/>
                  </a:lnTo>
                  <a:lnTo>
                    <a:pt x="866775" y="685800"/>
                  </a:lnTo>
                  <a:close/>
                </a:path>
                <a:path w="5991225" h="695325">
                  <a:moveTo>
                    <a:pt x="866775" y="342900"/>
                  </a:moveTo>
                  <a:lnTo>
                    <a:pt x="828675" y="342900"/>
                  </a:lnTo>
                  <a:lnTo>
                    <a:pt x="828675" y="352425"/>
                  </a:lnTo>
                  <a:lnTo>
                    <a:pt x="866775" y="352425"/>
                  </a:lnTo>
                  <a:lnTo>
                    <a:pt x="866775" y="342900"/>
                  </a:lnTo>
                  <a:close/>
                </a:path>
                <a:path w="5991225" h="695325">
                  <a:moveTo>
                    <a:pt x="971550" y="685800"/>
                  </a:moveTo>
                  <a:lnTo>
                    <a:pt x="933450" y="685800"/>
                  </a:lnTo>
                  <a:lnTo>
                    <a:pt x="933450" y="695325"/>
                  </a:lnTo>
                  <a:lnTo>
                    <a:pt x="971550" y="695325"/>
                  </a:lnTo>
                  <a:lnTo>
                    <a:pt x="971550" y="685800"/>
                  </a:lnTo>
                  <a:close/>
                </a:path>
                <a:path w="5991225" h="695325">
                  <a:moveTo>
                    <a:pt x="971550" y="342900"/>
                  </a:moveTo>
                  <a:lnTo>
                    <a:pt x="933450" y="342900"/>
                  </a:lnTo>
                  <a:lnTo>
                    <a:pt x="933450" y="352425"/>
                  </a:lnTo>
                  <a:lnTo>
                    <a:pt x="971550" y="352425"/>
                  </a:lnTo>
                  <a:lnTo>
                    <a:pt x="971550" y="342900"/>
                  </a:lnTo>
                  <a:close/>
                </a:path>
                <a:path w="5991225" h="695325">
                  <a:moveTo>
                    <a:pt x="1076325" y="685800"/>
                  </a:moveTo>
                  <a:lnTo>
                    <a:pt x="1038225" y="685800"/>
                  </a:lnTo>
                  <a:lnTo>
                    <a:pt x="1038225" y="695325"/>
                  </a:lnTo>
                  <a:lnTo>
                    <a:pt x="1076325" y="695325"/>
                  </a:lnTo>
                  <a:lnTo>
                    <a:pt x="1076325" y="685800"/>
                  </a:lnTo>
                  <a:close/>
                </a:path>
                <a:path w="5991225" h="695325">
                  <a:moveTo>
                    <a:pt x="1076325" y="342900"/>
                  </a:moveTo>
                  <a:lnTo>
                    <a:pt x="1038225" y="342900"/>
                  </a:lnTo>
                  <a:lnTo>
                    <a:pt x="1038225" y="352425"/>
                  </a:lnTo>
                  <a:lnTo>
                    <a:pt x="1076325" y="352425"/>
                  </a:lnTo>
                  <a:lnTo>
                    <a:pt x="1076325" y="342900"/>
                  </a:lnTo>
                  <a:close/>
                </a:path>
                <a:path w="5991225" h="695325">
                  <a:moveTo>
                    <a:pt x="1181100" y="685800"/>
                  </a:moveTo>
                  <a:lnTo>
                    <a:pt x="1143000" y="685800"/>
                  </a:lnTo>
                  <a:lnTo>
                    <a:pt x="1143000" y="695325"/>
                  </a:lnTo>
                  <a:lnTo>
                    <a:pt x="1181100" y="695325"/>
                  </a:lnTo>
                  <a:lnTo>
                    <a:pt x="1181100" y="685800"/>
                  </a:lnTo>
                  <a:close/>
                </a:path>
                <a:path w="5991225" h="695325">
                  <a:moveTo>
                    <a:pt x="1181100" y="342900"/>
                  </a:moveTo>
                  <a:lnTo>
                    <a:pt x="1143000" y="342900"/>
                  </a:lnTo>
                  <a:lnTo>
                    <a:pt x="1143000" y="352425"/>
                  </a:lnTo>
                  <a:lnTo>
                    <a:pt x="1181100" y="352425"/>
                  </a:lnTo>
                  <a:lnTo>
                    <a:pt x="1181100" y="342900"/>
                  </a:lnTo>
                  <a:close/>
                </a:path>
                <a:path w="5991225" h="695325">
                  <a:moveTo>
                    <a:pt x="1285875" y="685800"/>
                  </a:moveTo>
                  <a:lnTo>
                    <a:pt x="1247775" y="685800"/>
                  </a:lnTo>
                  <a:lnTo>
                    <a:pt x="1247775" y="695325"/>
                  </a:lnTo>
                  <a:lnTo>
                    <a:pt x="1285875" y="695325"/>
                  </a:lnTo>
                  <a:lnTo>
                    <a:pt x="1285875" y="685800"/>
                  </a:lnTo>
                  <a:close/>
                </a:path>
                <a:path w="5991225" h="695325">
                  <a:moveTo>
                    <a:pt x="1285875" y="342900"/>
                  </a:moveTo>
                  <a:lnTo>
                    <a:pt x="1247775" y="342900"/>
                  </a:lnTo>
                  <a:lnTo>
                    <a:pt x="1247775" y="352425"/>
                  </a:lnTo>
                  <a:lnTo>
                    <a:pt x="1285875" y="352425"/>
                  </a:lnTo>
                  <a:lnTo>
                    <a:pt x="1285875" y="342900"/>
                  </a:lnTo>
                  <a:close/>
                </a:path>
                <a:path w="5991225" h="695325">
                  <a:moveTo>
                    <a:pt x="1390650" y="685800"/>
                  </a:moveTo>
                  <a:lnTo>
                    <a:pt x="1352550" y="685800"/>
                  </a:lnTo>
                  <a:lnTo>
                    <a:pt x="1352550" y="695325"/>
                  </a:lnTo>
                  <a:lnTo>
                    <a:pt x="1390650" y="695325"/>
                  </a:lnTo>
                  <a:lnTo>
                    <a:pt x="1390650" y="685800"/>
                  </a:lnTo>
                  <a:close/>
                </a:path>
                <a:path w="5991225" h="695325">
                  <a:moveTo>
                    <a:pt x="1390650" y="342900"/>
                  </a:moveTo>
                  <a:lnTo>
                    <a:pt x="1352550" y="342900"/>
                  </a:lnTo>
                  <a:lnTo>
                    <a:pt x="1352550" y="352425"/>
                  </a:lnTo>
                  <a:lnTo>
                    <a:pt x="1390650" y="352425"/>
                  </a:lnTo>
                  <a:lnTo>
                    <a:pt x="1390650" y="342900"/>
                  </a:lnTo>
                  <a:close/>
                </a:path>
                <a:path w="5991225" h="695325">
                  <a:moveTo>
                    <a:pt x="1495425" y="685800"/>
                  </a:moveTo>
                  <a:lnTo>
                    <a:pt x="1457325" y="685800"/>
                  </a:lnTo>
                  <a:lnTo>
                    <a:pt x="1457325" y="695325"/>
                  </a:lnTo>
                  <a:lnTo>
                    <a:pt x="1495425" y="695325"/>
                  </a:lnTo>
                  <a:lnTo>
                    <a:pt x="1495425" y="685800"/>
                  </a:lnTo>
                  <a:close/>
                </a:path>
                <a:path w="5991225" h="695325">
                  <a:moveTo>
                    <a:pt x="1495425" y="342900"/>
                  </a:moveTo>
                  <a:lnTo>
                    <a:pt x="1457325" y="342900"/>
                  </a:lnTo>
                  <a:lnTo>
                    <a:pt x="1457325" y="352425"/>
                  </a:lnTo>
                  <a:lnTo>
                    <a:pt x="1495425" y="352425"/>
                  </a:lnTo>
                  <a:lnTo>
                    <a:pt x="1495425" y="342900"/>
                  </a:lnTo>
                  <a:close/>
                </a:path>
                <a:path w="5991225" h="695325">
                  <a:moveTo>
                    <a:pt x="1600200" y="342900"/>
                  </a:moveTo>
                  <a:lnTo>
                    <a:pt x="1562100" y="342900"/>
                  </a:lnTo>
                  <a:lnTo>
                    <a:pt x="1562100" y="352425"/>
                  </a:lnTo>
                  <a:lnTo>
                    <a:pt x="1600200" y="352425"/>
                  </a:lnTo>
                  <a:lnTo>
                    <a:pt x="1600200" y="342900"/>
                  </a:lnTo>
                  <a:close/>
                </a:path>
                <a:path w="5991225" h="695325">
                  <a:moveTo>
                    <a:pt x="1704975" y="685800"/>
                  </a:moveTo>
                  <a:lnTo>
                    <a:pt x="1666875" y="685800"/>
                  </a:lnTo>
                  <a:lnTo>
                    <a:pt x="1666875" y="695325"/>
                  </a:lnTo>
                  <a:lnTo>
                    <a:pt x="1704975" y="695325"/>
                  </a:lnTo>
                  <a:lnTo>
                    <a:pt x="1704975" y="685800"/>
                  </a:lnTo>
                  <a:close/>
                </a:path>
                <a:path w="5991225" h="695325">
                  <a:moveTo>
                    <a:pt x="1704975" y="342900"/>
                  </a:moveTo>
                  <a:lnTo>
                    <a:pt x="1666875" y="342900"/>
                  </a:lnTo>
                  <a:lnTo>
                    <a:pt x="1666875" y="352425"/>
                  </a:lnTo>
                  <a:lnTo>
                    <a:pt x="1704975" y="352425"/>
                  </a:lnTo>
                  <a:lnTo>
                    <a:pt x="1704975" y="342900"/>
                  </a:lnTo>
                  <a:close/>
                </a:path>
                <a:path w="5991225" h="695325">
                  <a:moveTo>
                    <a:pt x="1809750" y="685800"/>
                  </a:moveTo>
                  <a:lnTo>
                    <a:pt x="1771650" y="685800"/>
                  </a:lnTo>
                  <a:lnTo>
                    <a:pt x="1771650" y="695325"/>
                  </a:lnTo>
                  <a:lnTo>
                    <a:pt x="1809750" y="695325"/>
                  </a:lnTo>
                  <a:lnTo>
                    <a:pt x="1809750" y="685800"/>
                  </a:lnTo>
                  <a:close/>
                </a:path>
                <a:path w="5991225" h="695325">
                  <a:moveTo>
                    <a:pt x="1809750" y="342900"/>
                  </a:moveTo>
                  <a:lnTo>
                    <a:pt x="1771650" y="342900"/>
                  </a:lnTo>
                  <a:lnTo>
                    <a:pt x="1771650" y="352425"/>
                  </a:lnTo>
                  <a:lnTo>
                    <a:pt x="1809750" y="352425"/>
                  </a:lnTo>
                  <a:lnTo>
                    <a:pt x="1809750" y="342900"/>
                  </a:lnTo>
                  <a:close/>
                </a:path>
                <a:path w="5991225" h="695325">
                  <a:moveTo>
                    <a:pt x="1914525" y="342900"/>
                  </a:moveTo>
                  <a:lnTo>
                    <a:pt x="1876425" y="342900"/>
                  </a:lnTo>
                  <a:lnTo>
                    <a:pt x="1876425" y="352425"/>
                  </a:lnTo>
                  <a:lnTo>
                    <a:pt x="1914525" y="352425"/>
                  </a:lnTo>
                  <a:lnTo>
                    <a:pt x="1914525" y="342900"/>
                  </a:lnTo>
                  <a:close/>
                </a:path>
                <a:path w="5991225" h="695325">
                  <a:moveTo>
                    <a:pt x="2019300" y="342900"/>
                  </a:moveTo>
                  <a:lnTo>
                    <a:pt x="1981200" y="342900"/>
                  </a:lnTo>
                  <a:lnTo>
                    <a:pt x="1981200" y="352425"/>
                  </a:lnTo>
                  <a:lnTo>
                    <a:pt x="2019300" y="352425"/>
                  </a:lnTo>
                  <a:lnTo>
                    <a:pt x="2019300" y="342900"/>
                  </a:lnTo>
                  <a:close/>
                </a:path>
                <a:path w="5991225" h="695325">
                  <a:moveTo>
                    <a:pt x="2124075" y="342900"/>
                  </a:moveTo>
                  <a:lnTo>
                    <a:pt x="2085975" y="342900"/>
                  </a:lnTo>
                  <a:lnTo>
                    <a:pt x="2085975" y="352425"/>
                  </a:lnTo>
                  <a:lnTo>
                    <a:pt x="2124075" y="352425"/>
                  </a:lnTo>
                  <a:lnTo>
                    <a:pt x="2124075" y="342900"/>
                  </a:lnTo>
                  <a:close/>
                </a:path>
                <a:path w="5991225" h="695325">
                  <a:moveTo>
                    <a:pt x="2228850" y="342900"/>
                  </a:moveTo>
                  <a:lnTo>
                    <a:pt x="2190750" y="342900"/>
                  </a:lnTo>
                  <a:lnTo>
                    <a:pt x="2190750" y="352425"/>
                  </a:lnTo>
                  <a:lnTo>
                    <a:pt x="2228850" y="352425"/>
                  </a:lnTo>
                  <a:lnTo>
                    <a:pt x="2228850" y="342900"/>
                  </a:lnTo>
                  <a:close/>
                </a:path>
                <a:path w="5991225" h="695325">
                  <a:moveTo>
                    <a:pt x="2333625" y="342900"/>
                  </a:moveTo>
                  <a:lnTo>
                    <a:pt x="2295525" y="342900"/>
                  </a:lnTo>
                  <a:lnTo>
                    <a:pt x="2295525" y="352425"/>
                  </a:lnTo>
                  <a:lnTo>
                    <a:pt x="2333625" y="352425"/>
                  </a:lnTo>
                  <a:lnTo>
                    <a:pt x="2333625" y="342900"/>
                  </a:lnTo>
                  <a:close/>
                </a:path>
                <a:path w="5991225" h="695325">
                  <a:moveTo>
                    <a:pt x="2438400" y="342900"/>
                  </a:moveTo>
                  <a:lnTo>
                    <a:pt x="2400300" y="342900"/>
                  </a:lnTo>
                  <a:lnTo>
                    <a:pt x="2400300" y="352425"/>
                  </a:lnTo>
                  <a:lnTo>
                    <a:pt x="2438400" y="352425"/>
                  </a:lnTo>
                  <a:lnTo>
                    <a:pt x="2438400" y="342900"/>
                  </a:lnTo>
                  <a:close/>
                </a:path>
                <a:path w="5991225" h="695325">
                  <a:moveTo>
                    <a:pt x="2543175" y="342900"/>
                  </a:moveTo>
                  <a:lnTo>
                    <a:pt x="2505075" y="342900"/>
                  </a:lnTo>
                  <a:lnTo>
                    <a:pt x="2505075" y="352425"/>
                  </a:lnTo>
                  <a:lnTo>
                    <a:pt x="2543175" y="352425"/>
                  </a:lnTo>
                  <a:lnTo>
                    <a:pt x="2543175" y="342900"/>
                  </a:lnTo>
                  <a:close/>
                </a:path>
                <a:path w="5991225" h="695325">
                  <a:moveTo>
                    <a:pt x="2647950" y="342900"/>
                  </a:moveTo>
                  <a:lnTo>
                    <a:pt x="2609850" y="342900"/>
                  </a:lnTo>
                  <a:lnTo>
                    <a:pt x="2609850" y="352425"/>
                  </a:lnTo>
                  <a:lnTo>
                    <a:pt x="2647950" y="352425"/>
                  </a:lnTo>
                  <a:lnTo>
                    <a:pt x="2647950" y="342900"/>
                  </a:lnTo>
                  <a:close/>
                </a:path>
                <a:path w="5991225" h="695325">
                  <a:moveTo>
                    <a:pt x="2752725" y="342900"/>
                  </a:moveTo>
                  <a:lnTo>
                    <a:pt x="2714625" y="342900"/>
                  </a:lnTo>
                  <a:lnTo>
                    <a:pt x="2714625" y="352425"/>
                  </a:lnTo>
                  <a:lnTo>
                    <a:pt x="2752725" y="352425"/>
                  </a:lnTo>
                  <a:lnTo>
                    <a:pt x="2752725" y="342900"/>
                  </a:lnTo>
                  <a:close/>
                </a:path>
                <a:path w="5991225" h="695325">
                  <a:moveTo>
                    <a:pt x="2857500" y="342900"/>
                  </a:moveTo>
                  <a:lnTo>
                    <a:pt x="2819400" y="342900"/>
                  </a:lnTo>
                  <a:lnTo>
                    <a:pt x="2819400" y="352425"/>
                  </a:lnTo>
                  <a:lnTo>
                    <a:pt x="2857500" y="352425"/>
                  </a:lnTo>
                  <a:lnTo>
                    <a:pt x="2857500" y="342900"/>
                  </a:lnTo>
                  <a:close/>
                </a:path>
                <a:path w="5991225" h="695325">
                  <a:moveTo>
                    <a:pt x="2962275" y="342900"/>
                  </a:moveTo>
                  <a:lnTo>
                    <a:pt x="2924175" y="342900"/>
                  </a:lnTo>
                  <a:lnTo>
                    <a:pt x="2924175" y="352425"/>
                  </a:lnTo>
                  <a:lnTo>
                    <a:pt x="2962275" y="352425"/>
                  </a:lnTo>
                  <a:lnTo>
                    <a:pt x="2962275" y="342900"/>
                  </a:lnTo>
                  <a:close/>
                </a:path>
                <a:path w="5991225" h="695325">
                  <a:moveTo>
                    <a:pt x="3067050" y="342900"/>
                  </a:moveTo>
                  <a:lnTo>
                    <a:pt x="3028950" y="342900"/>
                  </a:lnTo>
                  <a:lnTo>
                    <a:pt x="3028950" y="352425"/>
                  </a:lnTo>
                  <a:lnTo>
                    <a:pt x="3067050" y="352425"/>
                  </a:lnTo>
                  <a:lnTo>
                    <a:pt x="3067050" y="342900"/>
                  </a:lnTo>
                  <a:close/>
                </a:path>
                <a:path w="5991225" h="695325">
                  <a:moveTo>
                    <a:pt x="3171825" y="685800"/>
                  </a:moveTo>
                  <a:lnTo>
                    <a:pt x="3133725" y="685800"/>
                  </a:lnTo>
                  <a:lnTo>
                    <a:pt x="3133725" y="695325"/>
                  </a:lnTo>
                  <a:lnTo>
                    <a:pt x="3171825" y="695325"/>
                  </a:lnTo>
                  <a:lnTo>
                    <a:pt x="3171825" y="685800"/>
                  </a:lnTo>
                  <a:close/>
                </a:path>
                <a:path w="5991225" h="695325">
                  <a:moveTo>
                    <a:pt x="3171825" y="342900"/>
                  </a:moveTo>
                  <a:lnTo>
                    <a:pt x="3133725" y="342900"/>
                  </a:lnTo>
                  <a:lnTo>
                    <a:pt x="3133725" y="352425"/>
                  </a:lnTo>
                  <a:lnTo>
                    <a:pt x="3171825" y="352425"/>
                  </a:lnTo>
                  <a:lnTo>
                    <a:pt x="3171825" y="342900"/>
                  </a:lnTo>
                  <a:close/>
                </a:path>
                <a:path w="5991225" h="695325">
                  <a:moveTo>
                    <a:pt x="3276600" y="342900"/>
                  </a:moveTo>
                  <a:lnTo>
                    <a:pt x="3238500" y="342900"/>
                  </a:lnTo>
                  <a:lnTo>
                    <a:pt x="3238500" y="352425"/>
                  </a:lnTo>
                  <a:lnTo>
                    <a:pt x="3276600" y="352425"/>
                  </a:lnTo>
                  <a:lnTo>
                    <a:pt x="3276600" y="342900"/>
                  </a:lnTo>
                  <a:close/>
                </a:path>
                <a:path w="5991225" h="695325">
                  <a:moveTo>
                    <a:pt x="3381375" y="342900"/>
                  </a:moveTo>
                  <a:lnTo>
                    <a:pt x="3343275" y="342900"/>
                  </a:lnTo>
                  <a:lnTo>
                    <a:pt x="3343275" y="352425"/>
                  </a:lnTo>
                  <a:lnTo>
                    <a:pt x="3381375" y="352425"/>
                  </a:lnTo>
                  <a:lnTo>
                    <a:pt x="3381375" y="342900"/>
                  </a:lnTo>
                  <a:close/>
                </a:path>
                <a:path w="5991225" h="695325">
                  <a:moveTo>
                    <a:pt x="3486150" y="342900"/>
                  </a:moveTo>
                  <a:lnTo>
                    <a:pt x="3448050" y="342900"/>
                  </a:lnTo>
                  <a:lnTo>
                    <a:pt x="3448050" y="352425"/>
                  </a:lnTo>
                  <a:lnTo>
                    <a:pt x="3486150" y="352425"/>
                  </a:lnTo>
                  <a:lnTo>
                    <a:pt x="3486150" y="342900"/>
                  </a:lnTo>
                  <a:close/>
                </a:path>
                <a:path w="5991225" h="695325">
                  <a:moveTo>
                    <a:pt x="3590925" y="342900"/>
                  </a:moveTo>
                  <a:lnTo>
                    <a:pt x="3552825" y="342900"/>
                  </a:lnTo>
                  <a:lnTo>
                    <a:pt x="3552825" y="352425"/>
                  </a:lnTo>
                  <a:lnTo>
                    <a:pt x="3590925" y="352425"/>
                  </a:lnTo>
                  <a:lnTo>
                    <a:pt x="3590925" y="342900"/>
                  </a:lnTo>
                  <a:close/>
                </a:path>
                <a:path w="5991225" h="695325">
                  <a:moveTo>
                    <a:pt x="3695700" y="342900"/>
                  </a:moveTo>
                  <a:lnTo>
                    <a:pt x="3657600" y="342900"/>
                  </a:lnTo>
                  <a:lnTo>
                    <a:pt x="3657600" y="352425"/>
                  </a:lnTo>
                  <a:lnTo>
                    <a:pt x="3695700" y="352425"/>
                  </a:lnTo>
                  <a:lnTo>
                    <a:pt x="3695700" y="342900"/>
                  </a:lnTo>
                  <a:close/>
                </a:path>
                <a:path w="5991225" h="695325">
                  <a:moveTo>
                    <a:pt x="3800475" y="342900"/>
                  </a:moveTo>
                  <a:lnTo>
                    <a:pt x="3762375" y="342900"/>
                  </a:lnTo>
                  <a:lnTo>
                    <a:pt x="3762375" y="352425"/>
                  </a:lnTo>
                  <a:lnTo>
                    <a:pt x="3800475" y="352425"/>
                  </a:lnTo>
                  <a:lnTo>
                    <a:pt x="3800475" y="342900"/>
                  </a:lnTo>
                  <a:close/>
                </a:path>
                <a:path w="5991225" h="695325">
                  <a:moveTo>
                    <a:pt x="3905250" y="342900"/>
                  </a:moveTo>
                  <a:lnTo>
                    <a:pt x="3867150" y="342900"/>
                  </a:lnTo>
                  <a:lnTo>
                    <a:pt x="3867150" y="352425"/>
                  </a:lnTo>
                  <a:lnTo>
                    <a:pt x="3905250" y="352425"/>
                  </a:lnTo>
                  <a:lnTo>
                    <a:pt x="3905250" y="342900"/>
                  </a:lnTo>
                  <a:close/>
                </a:path>
                <a:path w="5991225" h="695325">
                  <a:moveTo>
                    <a:pt x="4010025" y="342900"/>
                  </a:moveTo>
                  <a:lnTo>
                    <a:pt x="3971925" y="342900"/>
                  </a:lnTo>
                  <a:lnTo>
                    <a:pt x="3971925" y="352425"/>
                  </a:lnTo>
                  <a:lnTo>
                    <a:pt x="4010025" y="352425"/>
                  </a:lnTo>
                  <a:lnTo>
                    <a:pt x="4010025" y="342900"/>
                  </a:lnTo>
                  <a:close/>
                </a:path>
                <a:path w="5991225" h="695325">
                  <a:moveTo>
                    <a:pt x="4114800" y="342900"/>
                  </a:moveTo>
                  <a:lnTo>
                    <a:pt x="4076700" y="342900"/>
                  </a:lnTo>
                  <a:lnTo>
                    <a:pt x="4076700" y="352425"/>
                  </a:lnTo>
                  <a:lnTo>
                    <a:pt x="4114800" y="352425"/>
                  </a:lnTo>
                  <a:lnTo>
                    <a:pt x="4114800" y="342900"/>
                  </a:lnTo>
                  <a:close/>
                </a:path>
                <a:path w="5991225" h="695325">
                  <a:moveTo>
                    <a:pt x="4219575" y="342900"/>
                  </a:moveTo>
                  <a:lnTo>
                    <a:pt x="4181475" y="342900"/>
                  </a:lnTo>
                  <a:lnTo>
                    <a:pt x="4181475" y="352425"/>
                  </a:lnTo>
                  <a:lnTo>
                    <a:pt x="4219575" y="352425"/>
                  </a:lnTo>
                  <a:lnTo>
                    <a:pt x="4219575" y="342900"/>
                  </a:lnTo>
                  <a:close/>
                </a:path>
                <a:path w="5991225" h="695325">
                  <a:moveTo>
                    <a:pt x="4324350" y="342900"/>
                  </a:moveTo>
                  <a:lnTo>
                    <a:pt x="4286250" y="342900"/>
                  </a:lnTo>
                  <a:lnTo>
                    <a:pt x="4286250" y="352425"/>
                  </a:lnTo>
                  <a:lnTo>
                    <a:pt x="4324350" y="352425"/>
                  </a:lnTo>
                  <a:lnTo>
                    <a:pt x="4324350" y="342900"/>
                  </a:lnTo>
                  <a:close/>
                </a:path>
                <a:path w="5991225" h="695325">
                  <a:moveTo>
                    <a:pt x="4429125" y="342900"/>
                  </a:moveTo>
                  <a:lnTo>
                    <a:pt x="4391025" y="342900"/>
                  </a:lnTo>
                  <a:lnTo>
                    <a:pt x="4391025" y="352425"/>
                  </a:lnTo>
                  <a:lnTo>
                    <a:pt x="4429125" y="352425"/>
                  </a:lnTo>
                  <a:lnTo>
                    <a:pt x="4429125" y="342900"/>
                  </a:lnTo>
                  <a:close/>
                </a:path>
                <a:path w="5991225" h="695325">
                  <a:moveTo>
                    <a:pt x="4533900" y="342900"/>
                  </a:moveTo>
                  <a:lnTo>
                    <a:pt x="4495800" y="342900"/>
                  </a:lnTo>
                  <a:lnTo>
                    <a:pt x="4495800" y="352425"/>
                  </a:lnTo>
                  <a:lnTo>
                    <a:pt x="4533900" y="352425"/>
                  </a:lnTo>
                  <a:lnTo>
                    <a:pt x="4533900" y="342900"/>
                  </a:lnTo>
                  <a:close/>
                </a:path>
                <a:path w="5991225" h="695325">
                  <a:moveTo>
                    <a:pt x="4638675" y="342900"/>
                  </a:moveTo>
                  <a:lnTo>
                    <a:pt x="4600575" y="342900"/>
                  </a:lnTo>
                  <a:lnTo>
                    <a:pt x="4600575" y="352425"/>
                  </a:lnTo>
                  <a:lnTo>
                    <a:pt x="4638675" y="352425"/>
                  </a:lnTo>
                  <a:lnTo>
                    <a:pt x="4638675" y="342900"/>
                  </a:lnTo>
                  <a:close/>
                </a:path>
                <a:path w="5991225" h="695325">
                  <a:moveTo>
                    <a:pt x="4743450" y="342900"/>
                  </a:moveTo>
                  <a:lnTo>
                    <a:pt x="4705350" y="342900"/>
                  </a:lnTo>
                  <a:lnTo>
                    <a:pt x="4705350" y="352425"/>
                  </a:lnTo>
                  <a:lnTo>
                    <a:pt x="4743450" y="352425"/>
                  </a:lnTo>
                  <a:lnTo>
                    <a:pt x="4743450" y="342900"/>
                  </a:lnTo>
                  <a:close/>
                </a:path>
                <a:path w="5991225" h="695325">
                  <a:moveTo>
                    <a:pt x="4848225" y="342900"/>
                  </a:moveTo>
                  <a:lnTo>
                    <a:pt x="4810125" y="342900"/>
                  </a:lnTo>
                  <a:lnTo>
                    <a:pt x="4810125" y="352425"/>
                  </a:lnTo>
                  <a:lnTo>
                    <a:pt x="4848225" y="352425"/>
                  </a:lnTo>
                  <a:lnTo>
                    <a:pt x="4848225" y="342900"/>
                  </a:lnTo>
                  <a:close/>
                </a:path>
                <a:path w="5991225" h="695325">
                  <a:moveTo>
                    <a:pt x="4848225" y="0"/>
                  </a:moveTo>
                  <a:lnTo>
                    <a:pt x="4810125" y="0"/>
                  </a:lnTo>
                  <a:lnTo>
                    <a:pt x="4810125" y="9525"/>
                  </a:lnTo>
                  <a:lnTo>
                    <a:pt x="4848225" y="9525"/>
                  </a:lnTo>
                  <a:lnTo>
                    <a:pt x="4848225" y="0"/>
                  </a:lnTo>
                  <a:close/>
                </a:path>
                <a:path w="5991225" h="695325">
                  <a:moveTo>
                    <a:pt x="4953000" y="342900"/>
                  </a:moveTo>
                  <a:lnTo>
                    <a:pt x="4914900" y="342900"/>
                  </a:lnTo>
                  <a:lnTo>
                    <a:pt x="4914900" y="352425"/>
                  </a:lnTo>
                  <a:lnTo>
                    <a:pt x="4953000" y="352425"/>
                  </a:lnTo>
                  <a:lnTo>
                    <a:pt x="4953000" y="342900"/>
                  </a:lnTo>
                  <a:close/>
                </a:path>
                <a:path w="5991225" h="695325">
                  <a:moveTo>
                    <a:pt x="5057775" y="342900"/>
                  </a:moveTo>
                  <a:lnTo>
                    <a:pt x="5019675" y="342900"/>
                  </a:lnTo>
                  <a:lnTo>
                    <a:pt x="5019675" y="352425"/>
                  </a:lnTo>
                  <a:lnTo>
                    <a:pt x="5057775" y="352425"/>
                  </a:lnTo>
                  <a:lnTo>
                    <a:pt x="5057775" y="342900"/>
                  </a:lnTo>
                  <a:close/>
                </a:path>
                <a:path w="5991225" h="695325">
                  <a:moveTo>
                    <a:pt x="5162550" y="342900"/>
                  </a:moveTo>
                  <a:lnTo>
                    <a:pt x="5124450" y="342900"/>
                  </a:lnTo>
                  <a:lnTo>
                    <a:pt x="5124450" y="352425"/>
                  </a:lnTo>
                  <a:lnTo>
                    <a:pt x="5162550" y="352425"/>
                  </a:lnTo>
                  <a:lnTo>
                    <a:pt x="5162550" y="342900"/>
                  </a:lnTo>
                  <a:close/>
                </a:path>
                <a:path w="5991225" h="695325">
                  <a:moveTo>
                    <a:pt x="5267325" y="342900"/>
                  </a:moveTo>
                  <a:lnTo>
                    <a:pt x="5229225" y="342900"/>
                  </a:lnTo>
                  <a:lnTo>
                    <a:pt x="5229225" y="352425"/>
                  </a:lnTo>
                  <a:lnTo>
                    <a:pt x="5267325" y="352425"/>
                  </a:lnTo>
                  <a:lnTo>
                    <a:pt x="5267325" y="342900"/>
                  </a:lnTo>
                  <a:close/>
                </a:path>
                <a:path w="5991225" h="695325">
                  <a:moveTo>
                    <a:pt x="5372100" y="342900"/>
                  </a:moveTo>
                  <a:lnTo>
                    <a:pt x="5334000" y="342900"/>
                  </a:lnTo>
                  <a:lnTo>
                    <a:pt x="5334000" y="352425"/>
                  </a:lnTo>
                  <a:lnTo>
                    <a:pt x="5372100" y="352425"/>
                  </a:lnTo>
                  <a:lnTo>
                    <a:pt x="5372100" y="342900"/>
                  </a:lnTo>
                  <a:close/>
                </a:path>
                <a:path w="5991225" h="695325">
                  <a:moveTo>
                    <a:pt x="5372100" y="0"/>
                  </a:moveTo>
                  <a:lnTo>
                    <a:pt x="5334000" y="0"/>
                  </a:lnTo>
                  <a:lnTo>
                    <a:pt x="533400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695325">
                  <a:moveTo>
                    <a:pt x="5476875" y="342900"/>
                  </a:moveTo>
                  <a:lnTo>
                    <a:pt x="5438775" y="342900"/>
                  </a:lnTo>
                  <a:lnTo>
                    <a:pt x="5438775" y="352425"/>
                  </a:lnTo>
                  <a:lnTo>
                    <a:pt x="5476875" y="352425"/>
                  </a:lnTo>
                  <a:lnTo>
                    <a:pt x="5476875" y="342900"/>
                  </a:lnTo>
                  <a:close/>
                </a:path>
                <a:path w="5991225" h="695325">
                  <a:moveTo>
                    <a:pt x="5581650" y="342900"/>
                  </a:moveTo>
                  <a:lnTo>
                    <a:pt x="5543550" y="342900"/>
                  </a:lnTo>
                  <a:lnTo>
                    <a:pt x="5543550" y="352425"/>
                  </a:lnTo>
                  <a:lnTo>
                    <a:pt x="5581650" y="352425"/>
                  </a:lnTo>
                  <a:lnTo>
                    <a:pt x="5581650" y="342900"/>
                  </a:lnTo>
                  <a:close/>
                </a:path>
                <a:path w="5991225" h="695325">
                  <a:moveTo>
                    <a:pt x="5686425" y="342900"/>
                  </a:moveTo>
                  <a:lnTo>
                    <a:pt x="5648325" y="342900"/>
                  </a:lnTo>
                  <a:lnTo>
                    <a:pt x="5648325" y="352425"/>
                  </a:lnTo>
                  <a:lnTo>
                    <a:pt x="5686425" y="352425"/>
                  </a:lnTo>
                  <a:lnTo>
                    <a:pt x="5686425" y="342900"/>
                  </a:lnTo>
                  <a:close/>
                </a:path>
                <a:path w="5991225" h="695325">
                  <a:moveTo>
                    <a:pt x="5791200" y="342900"/>
                  </a:moveTo>
                  <a:lnTo>
                    <a:pt x="5753100" y="342900"/>
                  </a:lnTo>
                  <a:lnTo>
                    <a:pt x="5753100" y="352425"/>
                  </a:lnTo>
                  <a:lnTo>
                    <a:pt x="5791200" y="352425"/>
                  </a:lnTo>
                  <a:lnTo>
                    <a:pt x="5791200" y="342900"/>
                  </a:lnTo>
                  <a:close/>
                </a:path>
                <a:path w="5991225" h="695325">
                  <a:moveTo>
                    <a:pt x="5991225" y="342900"/>
                  </a:moveTo>
                  <a:lnTo>
                    <a:pt x="5857875" y="342900"/>
                  </a:lnTo>
                  <a:lnTo>
                    <a:pt x="5857875" y="352425"/>
                  </a:lnTo>
                  <a:lnTo>
                    <a:pt x="5991225" y="352425"/>
                  </a:lnTo>
                  <a:lnTo>
                    <a:pt x="5991225" y="34290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66787" y="5153037"/>
              <a:ext cx="5991225" cy="352425"/>
            </a:xfrm>
            <a:custGeom>
              <a:avLst/>
              <a:gdLst/>
              <a:ahLst/>
              <a:cxnLst/>
              <a:rect l="l" t="t" r="r" b="b"/>
              <a:pathLst>
                <a:path w="5991225" h="352425">
                  <a:moveTo>
                    <a:pt x="342900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342900" y="352425"/>
                  </a:lnTo>
                  <a:lnTo>
                    <a:pt x="342900" y="342900"/>
                  </a:lnTo>
                  <a:close/>
                </a:path>
                <a:path w="5991225" h="352425">
                  <a:moveTo>
                    <a:pt x="447675" y="342900"/>
                  </a:moveTo>
                  <a:lnTo>
                    <a:pt x="409575" y="342900"/>
                  </a:lnTo>
                  <a:lnTo>
                    <a:pt x="409575" y="352425"/>
                  </a:lnTo>
                  <a:lnTo>
                    <a:pt x="447675" y="352425"/>
                  </a:lnTo>
                  <a:lnTo>
                    <a:pt x="447675" y="342900"/>
                  </a:lnTo>
                  <a:close/>
                </a:path>
                <a:path w="5991225" h="352425">
                  <a:moveTo>
                    <a:pt x="552450" y="342900"/>
                  </a:moveTo>
                  <a:lnTo>
                    <a:pt x="514350" y="342900"/>
                  </a:lnTo>
                  <a:lnTo>
                    <a:pt x="514350" y="352425"/>
                  </a:lnTo>
                  <a:lnTo>
                    <a:pt x="552450" y="352425"/>
                  </a:lnTo>
                  <a:lnTo>
                    <a:pt x="552450" y="342900"/>
                  </a:lnTo>
                  <a:close/>
                </a:path>
                <a:path w="5991225" h="352425">
                  <a:moveTo>
                    <a:pt x="657225" y="342900"/>
                  </a:moveTo>
                  <a:lnTo>
                    <a:pt x="619125" y="342900"/>
                  </a:lnTo>
                  <a:lnTo>
                    <a:pt x="619125" y="352425"/>
                  </a:lnTo>
                  <a:lnTo>
                    <a:pt x="657225" y="352425"/>
                  </a:lnTo>
                  <a:lnTo>
                    <a:pt x="657225" y="342900"/>
                  </a:lnTo>
                  <a:close/>
                </a:path>
                <a:path w="5991225" h="352425">
                  <a:moveTo>
                    <a:pt x="762000" y="342900"/>
                  </a:moveTo>
                  <a:lnTo>
                    <a:pt x="723900" y="342900"/>
                  </a:lnTo>
                  <a:lnTo>
                    <a:pt x="723900" y="352425"/>
                  </a:lnTo>
                  <a:lnTo>
                    <a:pt x="762000" y="352425"/>
                  </a:lnTo>
                  <a:lnTo>
                    <a:pt x="762000" y="342900"/>
                  </a:lnTo>
                  <a:close/>
                </a:path>
                <a:path w="5991225" h="352425">
                  <a:moveTo>
                    <a:pt x="866775" y="342900"/>
                  </a:moveTo>
                  <a:lnTo>
                    <a:pt x="828675" y="342900"/>
                  </a:lnTo>
                  <a:lnTo>
                    <a:pt x="828675" y="352425"/>
                  </a:lnTo>
                  <a:lnTo>
                    <a:pt x="866775" y="352425"/>
                  </a:lnTo>
                  <a:lnTo>
                    <a:pt x="866775" y="342900"/>
                  </a:lnTo>
                  <a:close/>
                </a:path>
                <a:path w="5991225" h="352425">
                  <a:moveTo>
                    <a:pt x="971550" y="342900"/>
                  </a:moveTo>
                  <a:lnTo>
                    <a:pt x="933450" y="342900"/>
                  </a:lnTo>
                  <a:lnTo>
                    <a:pt x="933450" y="352425"/>
                  </a:lnTo>
                  <a:lnTo>
                    <a:pt x="971550" y="352425"/>
                  </a:lnTo>
                  <a:lnTo>
                    <a:pt x="971550" y="342900"/>
                  </a:lnTo>
                  <a:close/>
                </a:path>
                <a:path w="5991225" h="352425">
                  <a:moveTo>
                    <a:pt x="1076325" y="342900"/>
                  </a:moveTo>
                  <a:lnTo>
                    <a:pt x="1038225" y="342900"/>
                  </a:lnTo>
                  <a:lnTo>
                    <a:pt x="1038225" y="352425"/>
                  </a:lnTo>
                  <a:lnTo>
                    <a:pt x="1076325" y="352425"/>
                  </a:lnTo>
                  <a:lnTo>
                    <a:pt x="1076325" y="342900"/>
                  </a:lnTo>
                  <a:close/>
                </a:path>
                <a:path w="5991225" h="352425">
                  <a:moveTo>
                    <a:pt x="1181100" y="342900"/>
                  </a:moveTo>
                  <a:lnTo>
                    <a:pt x="1143000" y="342900"/>
                  </a:lnTo>
                  <a:lnTo>
                    <a:pt x="1143000" y="352425"/>
                  </a:lnTo>
                  <a:lnTo>
                    <a:pt x="1181100" y="352425"/>
                  </a:lnTo>
                  <a:lnTo>
                    <a:pt x="1181100" y="342900"/>
                  </a:lnTo>
                  <a:close/>
                </a:path>
                <a:path w="5991225" h="352425">
                  <a:moveTo>
                    <a:pt x="1285875" y="342900"/>
                  </a:moveTo>
                  <a:lnTo>
                    <a:pt x="1247775" y="342900"/>
                  </a:lnTo>
                  <a:lnTo>
                    <a:pt x="1247775" y="352425"/>
                  </a:lnTo>
                  <a:lnTo>
                    <a:pt x="1285875" y="352425"/>
                  </a:lnTo>
                  <a:lnTo>
                    <a:pt x="1285875" y="342900"/>
                  </a:lnTo>
                  <a:close/>
                </a:path>
                <a:path w="5991225" h="352425">
                  <a:moveTo>
                    <a:pt x="1390650" y="342900"/>
                  </a:moveTo>
                  <a:lnTo>
                    <a:pt x="1352550" y="342900"/>
                  </a:lnTo>
                  <a:lnTo>
                    <a:pt x="1352550" y="352425"/>
                  </a:lnTo>
                  <a:lnTo>
                    <a:pt x="1390650" y="352425"/>
                  </a:lnTo>
                  <a:lnTo>
                    <a:pt x="1390650" y="342900"/>
                  </a:lnTo>
                  <a:close/>
                </a:path>
                <a:path w="5991225" h="352425">
                  <a:moveTo>
                    <a:pt x="1495425" y="342900"/>
                  </a:moveTo>
                  <a:lnTo>
                    <a:pt x="1457325" y="342900"/>
                  </a:lnTo>
                  <a:lnTo>
                    <a:pt x="1457325" y="352425"/>
                  </a:lnTo>
                  <a:lnTo>
                    <a:pt x="1495425" y="352425"/>
                  </a:lnTo>
                  <a:lnTo>
                    <a:pt x="1495425" y="342900"/>
                  </a:lnTo>
                  <a:close/>
                </a:path>
                <a:path w="5991225" h="352425">
                  <a:moveTo>
                    <a:pt x="1600200" y="342900"/>
                  </a:moveTo>
                  <a:lnTo>
                    <a:pt x="1562100" y="342900"/>
                  </a:lnTo>
                  <a:lnTo>
                    <a:pt x="1562100" y="352425"/>
                  </a:lnTo>
                  <a:lnTo>
                    <a:pt x="1600200" y="352425"/>
                  </a:lnTo>
                  <a:lnTo>
                    <a:pt x="1600200" y="342900"/>
                  </a:lnTo>
                  <a:close/>
                </a:path>
                <a:path w="5991225" h="352425">
                  <a:moveTo>
                    <a:pt x="1600200" y="0"/>
                  </a:moveTo>
                  <a:lnTo>
                    <a:pt x="1562100" y="0"/>
                  </a:lnTo>
                  <a:lnTo>
                    <a:pt x="1562100" y="9525"/>
                  </a:lnTo>
                  <a:lnTo>
                    <a:pt x="1600200" y="9525"/>
                  </a:lnTo>
                  <a:lnTo>
                    <a:pt x="1600200" y="0"/>
                  </a:lnTo>
                  <a:close/>
                </a:path>
                <a:path w="5991225" h="352425">
                  <a:moveTo>
                    <a:pt x="1809750" y="342900"/>
                  </a:moveTo>
                  <a:lnTo>
                    <a:pt x="1771650" y="342900"/>
                  </a:lnTo>
                  <a:lnTo>
                    <a:pt x="1771650" y="352425"/>
                  </a:lnTo>
                  <a:lnTo>
                    <a:pt x="1809750" y="352425"/>
                  </a:lnTo>
                  <a:lnTo>
                    <a:pt x="1809750" y="342900"/>
                  </a:lnTo>
                  <a:close/>
                </a:path>
                <a:path w="5991225" h="352425">
                  <a:moveTo>
                    <a:pt x="1809750" y="0"/>
                  </a:moveTo>
                  <a:lnTo>
                    <a:pt x="1771650" y="0"/>
                  </a:lnTo>
                  <a:lnTo>
                    <a:pt x="1771650" y="9525"/>
                  </a:lnTo>
                  <a:lnTo>
                    <a:pt x="1809750" y="9525"/>
                  </a:lnTo>
                  <a:lnTo>
                    <a:pt x="1809750" y="0"/>
                  </a:lnTo>
                  <a:close/>
                </a:path>
                <a:path w="5991225" h="352425">
                  <a:moveTo>
                    <a:pt x="1914525" y="0"/>
                  </a:moveTo>
                  <a:lnTo>
                    <a:pt x="1876425" y="0"/>
                  </a:lnTo>
                  <a:lnTo>
                    <a:pt x="1876425" y="9525"/>
                  </a:lnTo>
                  <a:lnTo>
                    <a:pt x="1914525" y="9525"/>
                  </a:lnTo>
                  <a:lnTo>
                    <a:pt x="1914525" y="0"/>
                  </a:lnTo>
                  <a:close/>
                </a:path>
                <a:path w="5991225" h="352425">
                  <a:moveTo>
                    <a:pt x="2019300" y="342900"/>
                  </a:moveTo>
                  <a:lnTo>
                    <a:pt x="1981200" y="342900"/>
                  </a:lnTo>
                  <a:lnTo>
                    <a:pt x="1981200" y="352425"/>
                  </a:lnTo>
                  <a:lnTo>
                    <a:pt x="2019300" y="352425"/>
                  </a:lnTo>
                  <a:lnTo>
                    <a:pt x="2019300" y="342900"/>
                  </a:lnTo>
                  <a:close/>
                </a:path>
                <a:path w="5991225" h="352425">
                  <a:moveTo>
                    <a:pt x="2019300" y="0"/>
                  </a:moveTo>
                  <a:lnTo>
                    <a:pt x="1981200" y="0"/>
                  </a:lnTo>
                  <a:lnTo>
                    <a:pt x="1981200" y="9525"/>
                  </a:lnTo>
                  <a:lnTo>
                    <a:pt x="2019300" y="9525"/>
                  </a:lnTo>
                  <a:lnTo>
                    <a:pt x="2019300" y="0"/>
                  </a:lnTo>
                  <a:close/>
                </a:path>
                <a:path w="5991225" h="352425">
                  <a:moveTo>
                    <a:pt x="2124075" y="342900"/>
                  </a:moveTo>
                  <a:lnTo>
                    <a:pt x="2085975" y="342900"/>
                  </a:lnTo>
                  <a:lnTo>
                    <a:pt x="2085975" y="352425"/>
                  </a:lnTo>
                  <a:lnTo>
                    <a:pt x="2124075" y="352425"/>
                  </a:lnTo>
                  <a:lnTo>
                    <a:pt x="2124075" y="342900"/>
                  </a:lnTo>
                  <a:close/>
                </a:path>
                <a:path w="5991225" h="352425">
                  <a:moveTo>
                    <a:pt x="2124075" y="0"/>
                  </a:moveTo>
                  <a:lnTo>
                    <a:pt x="2085975" y="0"/>
                  </a:lnTo>
                  <a:lnTo>
                    <a:pt x="2085975" y="9525"/>
                  </a:lnTo>
                  <a:lnTo>
                    <a:pt x="2124075" y="9525"/>
                  </a:lnTo>
                  <a:lnTo>
                    <a:pt x="2124075" y="0"/>
                  </a:lnTo>
                  <a:close/>
                </a:path>
                <a:path w="5991225" h="352425">
                  <a:moveTo>
                    <a:pt x="2228850" y="342900"/>
                  </a:moveTo>
                  <a:lnTo>
                    <a:pt x="2190750" y="342900"/>
                  </a:lnTo>
                  <a:lnTo>
                    <a:pt x="2190750" y="352425"/>
                  </a:lnTo>
                  <a:lnTo>
                    <a:pt x="2228850" y="352425"/>
                  </a:lnTo>
                  <a:lnTo>
                    <a:pt x="2228850" y="342900"/>
                  </a:lnTo>
                  <a:close/>
                </a:path>
                <a:path w="5991225" h="352425">
                  <a:moveTo>
                    <a:pt x="2228850" y="0"/>
                  </a:moveTo>
                  <a:lnTo>
                    <a:pt x="2190750" y="0"/>
                  </a:lnTo>
                  <a:lnTo>
                    <a:pt x="2190750" y="9525"/>
                  </a:lnTo>
                  <a:lnTo>
                    <a:pt x="2228850" y="9525"/>
                  </a:lnTo>
                  <a:lnTo>
                    <a:pt x="2228850" y="0"/>
                  </a:lnTo>
                  <a:close/>
                </a:path>
                <a:path w="5991225" h="352425">
                  <a:moveTo>
                    <a:pt x="2333625" y="342900"/>
                  </a:moveTo>
                  <a:lnTo>
                    <a:pt x="2295525" y="342900"/>
                  </a:lnTo>
                  <a:lnTo>
                    <a:pt x="2295525" y="352425"/>
                  </a:lnTo>
                  <a:lnTo>
                    <a:pt x="2333625" y="352425"/>
                  </a:lnTo>
                  <a:lnTo>
                    <a:pt x="2333625" y="342900"/>
                  </a:lnTo>
                  <a:close/>
                </a:path>
                <a:path w="5991225" h="352425">
                  <a:moveTo>
                    <a:pt x="2333625" y="0"/>
                  </a:moveTo>
                  <a:lnTo>
                    <a:pt x="2295525" y="0"/>
                  </a:lnTo>
                  <a:lnTo>
                    <a:pt x="2295525" y="9525"/>
                  </a:lnTo>
                  <a:lnTo>
                    <a:pt x="2333625" y="9525"/>
                  </a:lnTo>
                  <a:lnTo>
                    <a:pt x="2333625" y="0"/>
                  </a:lnTo>
                  <a:close/>
                </a:path>
                <a:path w="5991225" h="352425">
                  <a:moveTo>
                    <a:pt x="2438400" y="342900"/>
                  </a:moveTo>
                  <a:lnTo>
                    <a:pt x="2400300" y="342900"/>
                  </a:lnTo>
                  <a:lnTo>
                    <a:pt x="2400300" y="352425"/>
                  </a:lnTo>
                  <a:lnTo>
                    <a:pt x="2438400" y="352425"/>
                  </a:lnTo>
                  <a:lnTo>
                    <a:pt x="2438400" y="342900"/>
                  </a:lnTo>
                  <a:close/>
                </a:path>
                <a:path w="5991225" h="352425">
                  <a:moveTo>
                    <a:pt x="2438400" y="0"/>
                  </a:moveTo>
                  <a:lnTo>
                    <a:pt x="2400300" y="0"/>
                  </a:lnTo>
                  <a:lnTo>
                    <a:pt x="2400300" y="9525"/>
                  </a:lnTo>
                  <a:lnTo>
                    <a:pt x="2438400" y="9525"/>
                  </a:lnTo>
                  <a:lnTo>
                    <a:pt x="2438400" y="0"/>
                  </a:lnTo>
                  <a:close/>
                </a:path>
                <a:path w="5991225" h="352425">
                  <a:moveTo>
                    <a:pt x="2543175" y="342900"/>
                  </a:moveTo>
                  <a:lnTo>
                    <a:pt x="2505075" y="342900"/>
                  </a:lnTo>
                  <a:lnTo>
                    <a:pt x="2505075" y="352425"/>
                  </a:lnTo>
                  <a:lnTo>
                    <a:pt x="2543175" y="352425"/>
                  </a:lnTo>
                  <a:lnTo>
                    <a:pt x="2543175" y="342900"/>
                  </a:lnTo>
                  <a:close/>
                </a:path>
                <a:path w="5991225" h="352425">
                  <a:moveTo>
                    <a:pt x="2543175" y="0"/>
                  </a:moveTo>
                  <a:lnTo>
                    <a:pt x="2505075" y="0"/>
                  </a:lnTo>
                  <a:lnTo>
                    <a:pt x="2505075" y="9525"/>
                  </a:lnTo>
                  <a:lnTo>
                    <a:pt x="2543175" y="9525"/>
                  </a:lnTo>
                  <a:lnTo>
                    <a:pt x="2543175" y="0"/>
                  </a:lnTo>
                  <a:close/>
                </a:path>
                <a:path w="5991225" h="352425">
                  <a:moveTo>
                    <a:pt x="2647950" y="342900"/>
                  </a:moveTo>
                  <a:lnTo>
                    <a:pt x="2609850" y="342900"/>
                  </a:lnTo>
                  <a:lnTo>
                    <a:pt x="2609850" y="352425"/>
                  </a:lnTo>
                  <a:lnTo>
                    <a:pt x="2647950" y="352425"/>
                  </a:lnTo>
                  <a:lnTo>
                    <a:pt x="2647950" y="342900"/>
                  </a:lnTo>
                  <a:close/>
                </a:path>
                <a:path w="5991225" h="352425">
                  <a:moveTo>
                    <a:pt x="2647950" y="0"/>
                  </a:moveTo>
                  <a:lnTo>
                    <a:pt x="2609850" y="0"/>
                  </a:lnTo>
                  <a:lnTo>
                    <a:pt x="2609850" y="9525"/>
                  </a:lnTo>
                  <a:lnTo>
                    <a:pt x="2647950" y="9525"/>
                  </a:lnTo>
                  <a:lnTo>
                    <a:pt x="2647950" y="0"/>
                  </a:lnTo>
                  <a:close/>
                </a:path>
                <a:path w="5991225" h="352425">
                  <a:moveTo>
                    <a:pt x="2752725" y="0"/>
                  </a:moveTo>
                  <a:lnTo>
                    <a:pt x="2714625" y="0"/>
                  </a:lnTo>
                  <a:lnTo>
                    <a:pt x="2714625" y="9525"/>
                  </a:lnTo>
                  <a:lnTo>
                    <a:pt x="2752725" y="9525"/>
                  </a:lnTo>
                  <a:lnTo>
                    <a:pt x="2752725" y="0"/>
                  </a:lnTo>
                  <a:close/>
                </a:path>
                <a:path w="5991225" h="352425">
                  <a:moveTo>
                    <a:pt x="2857500" y="342900"/>
                  </a:moveTo>
                  <a:lnTo>
                    <a:pt x="2819400" y="342900"/>
                  </a:lnTo>
                  <a:lnTo>
                    <a:pt x="2819400" y="352425"/>
                  </a:lnTo>
                  <a:lnTo>
                    <a:pt x="2857500" y="352425"/>
                  </a:lnTo>
                  <a:lnTo>
                    <a:pt x="2857500" y="342900"/>
                  </a:lnTo>
                  <a:close/>
                </a:path>
                <a:path w="5991225" h="352425">
                  <a:moveTo>
                    <a:pt x="2857500" y="0"/>
                  </a:moveTo>
                  <a:lnTo>
                    <a:pt x="2819400" y="0"/>
                  </a:lnTo>
                  <a:lnTo>
                    <a:pt x="2819400" y="9525"/>
                  </a:lnTo>
                  <a:lnTo>
                    <a:pt x="2857500" y="9525"/>
                  </a:lnTo>
                  <a:lnTo>
                    <a:pt x="2857500" y="0"/>
                  </a:lnTo>
                  <a:close/>
                </a:path>
                <a:path w="5991225" h="352425">
                  <a:moveTo>
                    <a:pt x="2962275" y="342900"/>
                  </a:moveTo>
                  <a:lnTo>
                    <a:pt x="2924175" y="342900"/>
                  </a:lnTo>
                  <a:lnTo>
                    <a:pt x="2924175" y="352425"/>
                  </a:lnTo>
                  <a:lnTo>
                    <a:pt x="2962275" y="352425"/>
                  </a:lnTo>
                  <a:lnTo>
                    <a:pt x="2962275" y="342900"/>
                  </a:lnTo>
                  <a:close/>
                </a:path>
                <a:path w="5991225" h="352425">
                  <a:moveTo>
                    <a:pt x="2962275" y="0"/>
                  </a:moveTo>
                  <a:lnTo>
                    <a:pt x="2924175" y="0"/>
                  </a:lnTo>
                  <a:lnTo>
                    <a:pt x="2924175" y="9525"/>
                  </a:lnTo>
                  <a:lnTo>
                    <a:pt x="2962275" y="9525"/>
                  </a:lnTo>
                  <a:lnTo>
                    <a:pt x="2962275" y="0"/>
                  </a:lnTo>
                  <a:close/>
                </a:path>
                <a:path w="5991225" h="352425">
                  <a:moveTo>
                    <a:pt x="3067050" y="342900"/>
                  </a:moveTo>
                  <a:lnTo>
                    <a:pt x="3028950" y="342900"/>
                  </a:lnTo>
                  <a:lnTo>
                    <a:pt x="3028950" y="352425"/>
                  </a:lnTo>
                  <a:lnTo>
                    <a:pt x="3067050" y="352425"/>
                  </a:lnTo>
                  <a:lnTo>
                    <a:pt x="3067050" y="342900"/>
                  </a:lnTo>
                  <a:close/>
                </a:path>
                <a:path w="5991225" h="352425">
                  <a:moveTo>
                    <a:pt x="3067050" y="0"/>
                  </a:moveTo>
                  <a:lnTo>
                    <a:pt x="3028950" y="0"/>
                  </a:lnTo>
                  <a:lnTo>
                    <a:pt x="3028950" y="9525"/>
                  </a:lnTo>
                  <a:lnTo>
                    <a:pt x="3067050" y="9525"/>
                  </a:lnTo>
                  <a:lnTo>
                    <a:pt x="3067050" y="0"/>
                  </a:lnTo>
                  <a:close/>
                </a:path>
                <a:path w="5991225" h="352425">
                  <a:moveTo>
                    <a:pt x="3171825" y="342900"/>
                  </a:moveTo>
                  <a:lnTo>
                    <a:pt x="3133725" y="342900"/>
                  </a:lnTo>
                  <a:lnTo>
                    <a:pt x="3133725" y="352425"/>
                  </a:lnTo>
                  <a:lnTo>
                    <a:pt x="3171825" y="352425"/>
                  </a:lnTo>
                  <a:lnTo>
                    <a:pt x="3171825" y="342900"/>
                  </a:lnTo>
                  <a:close/>
                </a:path>
                <a:path w="5991225" h="352425">
                  <a:moveTo>
                    <a:pt x="3276600" y="342900"/>
                  </a:moveTo>
                  <a:lnTo>
                    <a:pt x="3238500" y="342900"/>
                  </a:lnTo>
                  <a:lnTo>
                    <a:pt x="3238500" y="352425"/>
                  </a:lnTo>
                  <a:lnTo>
                    <a:pt x="3276600" y="352425"/>
                  </a:lnTo>
                  <a:lnTo>
                    <a:pt x="3276600" y="342900"/>
                  </a:lnTo>
                  <a:close/>
                </a:path>
                <a:path w="5991225" h="352425">
                  <a:moveTo>
                    <a:pt x="3276600" y="0"/>
                  </a:moveTo>
                  <a:lnTo>
                    <a:pt x="3238500" y="0"/>
                  </a:lnTo>
                  <a:lnTo>
                    <a:pt x="3238500" y="9525"/>
                  </a:lnTo>
                  <a:lnTo>
                    <a:pt x="3276600" y="9525"/>
                  </a:lnTo>
                  <a:lnTo>
                    <a:pt x="3276600" y="0"/>
                  </a:lnTo>
                  <a:close/>
                </a:path>
                <a:path w="5991225" h="352425">
                  <a:moveTo>
                    <a:pt x="3381375" y="0"/>
                  </a:moveTo>
                  <a:lnTo>
                    <a:pt x="3343275" y="0"/>
                  </a:lnTo>
                  <a:lnTo>
                    <a:pt x="3343275" y="9525"/>
                  </a:lnTo>
                  <a:lnTo>
                    <a:pt x="3381375" y="9525"/>
                  </a:lnTo>
                  <a:lnTo>
                    <a:pt x="3381375" y="0"/>
                  </a:lnTo>
                  <a:close/>
                </a:path>
                <a:path w="5991225" h="352425">
                  <a:moveTo>
                    <a:pt x="3486150" y="342900"/>
                  </a:moveTo>
                  <a:lnTo>
                    <a:pt x="3448050" y="342900"/>
                  </a:lnTo>
                  <a:lnTo>
                    <a:pt x="3448050" y="352425"/>
                  </a:lnTo>
                  <a:lnTo>
                    <a:pt x="3486150" y="352425"/>
                  </a:lnTo>
                  <a:lnTo>
                    <a:pt x="3486150" y="342900"/>
                  </a:lnTo>
                  <a:close/>
                </a:path>
                <a:path w="5991225" h="352425">
                  <a:moveTo>
                    <a:pt x="3486150" y="0"/>
                  </a:moveTo>
                  <a:lnTo>
                    <a:pt x="3448050" y="0"/>
                  </a:lnTo>
                  <a:lnTo>
                    <a:pt x="3448050" y="9525"/>
                  </a:lnTo>
                  <a:lnTo>
                    <a:pt x="3486150" y="9525"/>
                  </a:lnTo>
                  <a:lnTo>
                    <a:pt x="3486150" y="0"/>
                  </a:lnTo>
                  <a:close/>
                </a:path>
                <a:path w="5991225" h="352425">
                  <a:moveTo>
                    <a:pt x="3590925" y="0"/>
                  </a:moveTo>
                  <a:lnTo>
                    <a:pt x="3552825" y="0"/>
                  </a:lnTo>
                  <a:lnTo>
                    <a:pt x="3552825" y="9525"/>
                  </a:lnTo>
                  <a:lnTo>
                    <a:pt x="3590925" y="9525"/>
                  </a:lnTo>
                  <a:lnTo>
                    <a:pt x="3590925" y="0"/>
                  </a:lnTo>
                  <a:close/>
                </a:path>
                <a:path w="5991225" h="352425">
                  <a:moveTo>
                    <a:pt x="3695700" y="0"/>
                  </a:moveTo>
                  <a:lnTo>
                    <a:pt x="3657600" y="0"/>
                  </a:lnTo>
                  <a:lnTo>
                    <a:pt x="3657600" y="9525"/>
                  </a:lnTo>
                  <a:lnTo>
                    <a:pt x="3695700" y="9525"/>
                  </a:lnTo>
                  <a:lnTo>
                    <a:pt x="3695700" y="0"/>
                  </a:lnTo>
                  <a:close/>
                </a:path>
                <a:path w="5991225" h="352425">
                  <a:moveTo>
                    <a:pt x="3800475" y="0"/>
                  </a:moveTo>
                  <a:lnTo>
                    <a:pt x="3762375" y="0"/>
                  </a:lnTo>
                  <a:lnTo>
                    <a:pt x="3762375" y="9525"/>
                  </a:lnTo>
                  <a:lnTo>
                    <a:pt x="3800475" y="9525"/>
                  </a:lnTo>
                  <a:lnTo>
                    <a:pt x="3800475" y="0"/>
                  </a:lnTo>
                  <a:close/>
                </a:path>
                <a:path w="5991225" h="352425">
                  <a:moveTo>
                    <a:pt x="3905250" y="0"/>
                  </a:moveTo>
                  <a:lnTo>
                    <a:pt x="3867150" y="0"/>
                  </a:lnTo>
                  <a:lnTo>
                    <a:pt x="3867150" y="9525"/>
                  </a:lnTo>
                  <a:lnTo>
                    <a:pt x="3905250" y="9525"/>
                  </a:lnTo>
                  <a:lnTo>
                    <a:pt x="3905250" y="0"/>
                  </a:lnTo>
                  <a:close/>
                </a:path>
                <a:path w="5991225" h="352425">
                  <a:moveTo>
                    <a:pt x="4010025" y="0"/>
                  </a:moveTo>
                  <a:lnTo>
                    <a:pt x="3971925" y="0"/>
                  </a:lnTo>
                  <a:lnTo>
                    <a:pt x="3971925" y="9525"/>
                  </a:lnTo>
                  <a:lnTo>
                    <a:pt x="4010025" y="9525"/>
                  </a:lnTo>
                  <a:lnTo>
                    <a:pt x="4010025" y="0"/>
                  </a:lnTo>
                  <a:close/>
                </a:path>
                <a:path w="5991225" h="352425">
                  <a:moveTo>
                    <a:pt x="4114800" y="0"/>
                  </a:moveTo>
                  <a:lnTo>
                    <a:pt x="4076700" y="0"/>
                  </a:lnTo>
                  <a:lnTo>
                    <a:pt x="4076700" y="9525"/>
                  </a:lnTo>
                  <a:lnTo>
                    <a:pt x="4114800" y="9525"/>
                  </a:lnTo>
                  <a:lnTo>
                    <a:pt x="4114800" y="0"/>
                  </a:lnTo>
                  <a:close/>
                </a:path>
                <a:path w="5991225" h="352425">
                  <a:moveTo>
                    <a:pt x="4219575" y="0"/>
                  </a:moveTo>
                  <a:lnTo>
                    <a:pt x="4181475" y="0"/>
                  </a:lnTo>
                  <a:lnTo>
                    <a:pt x="4181475" y="9525"/>
                  </a:lnTo>
                  <a:lnTo>
                    <a:pt x="4219575" y="9525"/>
                  </a:lnTo>
                  <a:lnTo>
                    <a:pt x="4219575" y="0"/>
                  </a:lnTo>
                  <a:close/>
                </a:path>
                <a:path w="5991225" h="352425">
                  <a:moveTo>
                    <a:pt x="4324350" y="0"/>
                  </a:moveTo>
                  <a:lnTo>
                    <a:pt x="4286250" y="0"/>
                  </a:lnTo>
                  <a:lnTo>
                    <a:pt x="4286250" y="9525"/>
                  </a:lnTo>
                  <a:lnTo>
                    <a:pt x="4324350" y="9525"/>
                  </a:lnTo>
                  <a:lnTo>
                    <a:pt x="4324350" y="0"/>
                  </a:lnTo>
                  <a:close/>
                </a:path>
                <a:path w="5991225" h="352425">
                  <a:moveTo>
                    <a:pt x="4429125" y="342900"/>
                  </a:moveTo>
                  <a:lnTo>
                    <a:pt x="4391025" y="342900"/>
                  </a:lnTo>
                  <a:lnTo>
                    <a:pt x="4391025" y="352425"/>
                  </a:lnTo>
                  <a:lnTo>
                    <a:pt x="4429125" y="352425"/>
                  </a:lnTo>
                  <a:lnTo>
                    <a:pt x="4429125" y="342900"/>
                  </a:lnTo>
                  <a:close/>
                </a:path>
                <a:path w="5991225" h="352425">
                  <a:moveTo>
                    <a:pt x="4429125" y="0"/>
                  </a:moveTo>
                  <a:lnTo>
                    <a:pt x="4391025" y="0"/>
                  </a:lnTo>
                  <a:lnTo>
                    <a:pt x="4391025" y="9525"/>
                  </a:lnTo>
                  <a:lnTo>
                    <a:pt x="4429125" y="9525"/>
                  </a:lnTo>
                  <a:lnTo>
                    <a:pt x="4429125" y="0"/>
                  </a:lnTo>
                  <a:close/>
                </a:path>
                <a:path w="5991225" h="352425">
                  <a:moveTo>
                    <a:pt x="4533900" y="0"/>
                  </a:moveTo>
                  <a:lnTo>
                    <a:pt x="4495800" y="0"/>
                  </a:lnTo>
                  <a:lnTo>
                    <a:pt x="4495800" y="9525"/>
                  </a:lnTo>
                  <a:lnTo>
                    <a:pt x="4533900" y="9525"/>
                  </a:lnTo>
                  <a:lnTo>
                    <a:pt x="4533900" y="0"/>
                  </a:lnTo>
                  <a:close/>
                </a:path>
                <a:path w="5991225" h="352425">
                  <a:moveTo>
                    <a:pt x="4638675" y="0"/>
                  </a:moveTo>
                  <a:lnTo>
                    <a:pt x="4600575" y="0"/>
                  </a:lnTo>
                  <a:lnTo>
                    <a:pt x="4600575" y="9525"/>
                  </a:lnTo>
                  <a:lnTo>
                    <a:pt x="4638675" y="9525"/>
                  </a:lnTo>
                  <a:lnTo>
                    <a:pt x="4638675" y="0"/>
                  </a:lnTo>
                  <a:close/>
                </a:path>
                <a:path w="5991225" h="352425">
                  <a:moveTo>
                    <a:pt x="4743450" y="0"/>
                  </a:moveTo>
                  <a:lnTo>
                    <a:pt x="4705350" y="0"/>
                  </a:lnTo>
                  <a:lnTo>
                    <a:pt x="4705350" y="9525"/>
                  </a:lnTo>
                  <a:lnTo>
                    <a:pt x="4743450" y="9525"/>
                  </a:lnTo>
                  <a:lnTo>
                    <a:pt x="4743450" y="0"/>
                  </a:lnTo>
                  <a:close/>
                </a:path>
                <a:path w="5991225" h="352425">
                  <a:moveTo>
                    <a:pt x="4848225" y="342900"/>
                  </a:moveTo>
                  <a:lnTo>
                    <a:pt x="4810125" y="342900"/>
                  </a:lnTo>
                  <a:lnTo>
                    <a:pt x="4810125" y="352425"/>
                  </a:lnTo>
                  <a:lnTo>
                    <a:pt x="4848225" y="352425"/>
                  </a:lnTo>
                  <a:lnTo>
                    <a:pt x="4848225" y="342900"/>
                  </a:lnTo>
                  <a:close/>
                </a:path>
                <a:path w="5991225" h="352425">
                  <a:moveTo>
                    <a:pt x="4848225" y="0"/>
                  </a:moveTo>
                  <a:lnTo>
                    <a:pt x="4810125" y="0"/>
                  </a:lnTo>
                  <a:lnTo>
                    <a:pt x="4810125" y="9525"/>
                  </a:lnTo>
                  <a:lnTo>
                    <a:pt x="4848225" y="9525"/>
                  </a:lnTo>
                  <a:lnTo>
                    <a:pt x="4848225" y="0"/>
                  </a:lnTo>
                  <a:close/>
                </a:path>
                <a:path w="5991225" h="352425">
                  <a:moveTo>
                    <a:pt x="4953000" y="0"/>
                  </a:moveTo>
                  <a:lnTo>
                    <a:pt x="4914900" y="0"/>
                  </a:lnTo>
                  <a:lnTo>
                    <a:pt x="4914900" y="9525"/>
                  </a:lnTo>
                  <a:lnTo>
                    <a:pt x="4953000" y="9525"/>
                  </a:lnTo>
                  <a:lnTo>
                    <a:pt x="4953000" y="0"/>
                  </a:lnTo>
                  <a:close/>
                </a:path>
                <a:path w="5991225" h="352425">
                  <a:moveTo>
                    <a:pt x="5057775" y="0"/>
                  </a:moveTo>
                  <a:lnTo>
                    <a:pt x="5019675" y="0"/>
                  </a:lnTo>
                  <a:lnTo>
                    <a:pt x="5019675" y="9525"/>
                  </a:lnTo>
                  <a:lnTo>
                    <a:pt x="5057775" y="9525"/>
                  </a:lnTo>
                  <a:lnTo>
                    <a:pt x="5057775" y="0"/>
                  </a:lnTo>
                  <a:close/>
                </a:path>
                <a:path w="5991225" h="352425">
                  <a:moveTo>
                    <a:pt x="5162550" y="342900"/>
                  </a:moveTo>
                  <a:lnTo>
                    <a:pt x="5124450" y="342900"/>
                  </a:lnTo>
                  <a:lnTo>
                    <a:pt x="5124450" y="352425"/>
                  </a:lnTo>
                  <a:lnTo>
                    <a:pt x="5162550" y="352425"/>
                  </a:lnTo>
                  <a:lnTo>
                    <a:pt x="5162550" y="342900"/>
                  </a:lnTo>
                  <a:close/>
                </a:path>
                <a:path w="5991225" h="352425">
                  <a:moveTo>
                    <a:pt x="5162550" y="0"/>
                  </a:moveTo>
                  <a:lnTo>
                    <a:pt x="5124450" y="0"/>
                  </a:lnTo>
                  <a:lnTo>
                    <a:pt x="5124450" y="9525"/>
                  </a:lnTo>
                  <a:lnTo>
                    <a:pt x="5162550" y="9525"/>
                  </a:lnTo>
                  <a:lnTo>
                    <a:pt x="5162550" y="0"/>
                  </a:lnTo>
                  <a:close/>
                </a:path>
                <a:path w="5991225" h="352425">
                  <a:moveTo>
                    <a:pt x="5267325" y="0"/>
                  </a:moveTo>
                  <a:lnTo>
                    <a:pt x="5229225" y="0"/>
                  </a:lnTo>
                  <a:lnTo>
                    <a:pt x="5229225" y="9525"/>
                  </a:lnTo>
                  <a:lnTo>
                    <a:pt x="5267325" y="9525"/>
                  </a:lnTo>
                  <a:lnTo>
                    <a:pt x="5267325" y="0"/>
                  </a:lnTo>
                  <a:close/>
                </a:path>
                <a:path w="5991225" h="352425">
                  <a:moveTo>
                    <a:pt x="5372100" y="0"/>
                  </a:moveTo>
                  <a:lnTo>
                    <a:pt x="5334000" y="0"/>
                  </a:lnTo>
                  <a:lnTo>
                    <a:pt x="533400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352425">
                  <a:moveTo>
                    <a:pt x="5476875" y="0"/>
                  </a:moveTo>
                  <a:lnTo>
                    <a:pt x="5438775" y="0"/>
                  </a:lnTo>
                  <a:lnTo>
                    <a:pt x="5438775" y="9525"/>
                  </a:lnTo>
                  <a:lnTo>
                    <a:pt x="5476875" y="9525"/>
                  </a:lnTo>
                  <a:lnTo>
                    <a:pt x="5476875" y="0"/>
                  </a:lnTo>
                  <a:close/>
                </a:path>
                <a:path w="5991225" h="352425">
                  <a:moveTo>
                    <a:pt x="5581650" y="0"/>
                  </a:moveTo>
                  <a:lnTo>
                    <a:pt x="5543550" y="0"/>
                  </a:lnTo>
                  <a:lnTo>
                    <a:pt x="5543550" y="9525"/>
                  </a:lnTo>
                  <a:lnTo>
                    <a:pt x="5581650" y="9525"/>
                  </a:lnTo>
                  <a:lnTo>
                    <a:pt x="5581650" y="0"/>
                  </a:lnTo>
                  <a:close/>
                </a:path>
                <a:path w="5991225" h="352425">
                  <a:moveTo>
                    <a:pt x="5686425" y="342900"/>
                  </a:moveTo>
                  <a:lnTo>
                    <a:pt x="5648325" y="342900"/>
                  </a:lnTo>
                  <a:lnTo>
                    <a:pt x="5648325" y="352425"/>
                  </a:lnTo>
                  <a:lnTo>
                    <a:pt x="5686425" y="352425"/>
                  </a:lnTo>
                  <a:lnTo>
                    <a:pt x="5686425" y="342900"/>
                  </a:lnTo>
                  <a:close/>
                </a:path>
                <a:path w="5991225" h="352425">
                  <a:moveTo>
                    <a:pt x="5686425" y="0"/>
                  </a:moveTo>
                  <a:lnTo>
                    <a:pt x="5648325" y="0"/>
                  </a:lnTo>
                  <a:lnTo>
                    <a:pt x="5648325" y="9525"/>
                  </a:lnTo>
                  <a:lnTo>
                    <a:pt x="5686425" y="9525"/>
                  </a:lnTo>
                  <a:lnTo>
                    <a:pt x="5686425" y="0"/>
                  </a:lnTo>
                  <a:close/>
                </a:path>
                <a:path w="5991225" h="352425">
                  <a:moveTo>
                    <a:pt x="5791200" y="0"/>
                  </a:moveTo>
                  <a:lnTo>
                    <a:pt x="5753100" y="0"/>
                  </a:lnTo>
                  <a:lnTo>
                    <a:pt x="5753100" y="9525"/>
                  </a:lnTo>
                  <a:lnTo>
                    <a:pt x="5791200" y="9525"/>
                  </a:lnTo>
                  <a:lnTo>
                    <a:pt x="5791200" y="0"/>
                  </a:lnTo>
                  <a:close/>
                </a:path>
                <a:path w="5991225" h="352425">
                  <a:moveTo>
                    <a:pt x="5991225" y="0"/>
                  </a:moveTo>
                  <a:lnTo>
                    <a:pt x="5857875" y="0"/>
                  </a:lnTo>
                  <a:lnTo>
                    <a:pt x="5857875" y="9525"/>
                  </a:lnTo>
                  <a:lnTo>
                    <a:pt x="5991225" y="9525"/>
                  </a:lnTo>
                  <a:lnTo>
                    <a:pt x="59912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66787" y="5495937"/>
              <a:ext cx="5991225" cy="352425"/>
            </a:xfrm>
            <a:custGeom>
              <a:avLst/>
              <a:gdLst/>
              <a:ahLst/>
              <a:cxnLst/>
              <a:rect l="l" t="t" r="r" b="b"/>
              <a:pathLst>
                <a:path w="5991225" h="352425">
                  <a:moveTo>
                    <a:pt x="1600200" y="0"/>
                  </a:moveTo>
                  <a:lnTo>
                    <a:pt x="1562100" y="0"/>
                  </a:lnTo>
                  <a:lnTo>
                    <a:pt x="1562100" y="9525"/>
                  </a:lnTo>
                  <a:lnTo>
                    <a:pt x="1600200" y="9525"/>
                  </a:lnTo>
                  <a:lnTo>
                    <a:pt x="1600200" y="0"/>
                  </a:lnTo>
                  <a:close/>
                </a:path>
                <a:path w="5991225" h="352425">
                  <a:moveTo>
                    <a:pt x="1704975" y="0"/>
                  </a:moveTo>
                  <a:lnTo>
                    <a:pt x="1666875" y="0"/>
                  </a:lnTo>
                  <a:lnTo>
                    <a:pt x="1666875" y="9525"/>
                  </a:lnTo>
                  <a:lnTo>
                    <a:pt x="1704975" y="9525"/>
                  </a:lnTo>
                  <a:lnTo>
                    <a:pt x="1704975" y="0"/>
                  </a:lnTo>
                  <a:close/>
                </a:path>
                <a:path w="5991225" h="352425">
                  <a:moveTo>
                    <a:pt x="1914525" y="0"/>
                  </a:moveTo>
                  <a:lnTo>
                    <a:pt x="1876425" y="0"/>
                  </a:lnTo>
                  <a:lnTo>
                    <a:pt x="1876425" y="9525"/>
                  </a:lnTo>
                  <a:lnTo>
                    <a:pt x="1914525" y="9525"/>
                  </a:lnTo>
                  <a:lnTo>
                    <a:pt x="1914525" y="0"/>
                  </a:lnTo>
                  <a:close/>
                </a:path>
                <a:path w="5991225" h="352425">
                  <a:moveTo>
                    <a:pt x="2752725" y="0"/>
                  </a:moveTo>
                  <a:lnTo>
                    <a:pt x="2714625" y="0"/>
                  </a:lnTo>
                  <a:lnTo>
                    <a:pt x="2714625" y="9525"/>
                  </a:lnTo>
                  <a:lnTo>
                    <a:pt x="2752725" y="9525"/>
                  </a:lnTo>
                  <a:lnTo>
                    <a:pt x="2752725" y="0"/>
                  </a:lnTo>
                  <a:close/>
                </a:path>
                <a:path w="5991225" h="352425">
                  <a:moveTo>
                    <a:pt x="3381375" y="0"/>
                  </a:moveTo>
                  <a:lnTo>
                    <a:pt x="3343275" y="0"/>
                  </a:lnTo>
                  <a:lnTo>
                    <a:pt x="3343275" y="9525"/>
                  </a:lnTo>
                  <a:lnTo>
                    <a:pt x="3381375" y="9525"/>
                  </a:lnTo>
                  <a:lnTo>
                    <a:pt x="3381375" y="0"/>
                  </a:lnTo>
                  <a:close/>
                </a:path>
                <a:path w="5991225" h="352425">
                  <a:moveTo>
                    <a:pt x="3590925" y="0"/>
                  </a:moveTo>
                  <a:lnTo>
                    <a:pt x="3552825" y="0"/>
                  </a:lnTo>
                  <a:lnTo>
                    <a:pt x="3552825" y="9525"/>
                  </a:lnTo>
                  <a:lnTo>
                    <a:pt x="3590925" y="9525"/>
                  </a:lnTo>
                  <a:lnTo>
                    <a:pt x="3590925" y="0"/>
                  </a:lnTo>
                  <a:close/>
                </a:path>
                <a:path w="5991225" h="352425">
                  <a:moveTo>
                    <a:pt x="3695700" y="0"/>
                  </a:moveTo>
                  <a:lnTo>
                    <a:pt x="3657600" y="0"/>
                  </a:lnTo>
                  <a:lnTo>
                    <a:pt x="3657600" y="9525"/>
                  </a:lnTo>
                  <a:lnTo>
                    <a:pt x="3695700" y="9525"/>
                  </a:lnTo>
                  <a:lnTo>
                    <a:pt x="3695700" y="0"/>
                  </a:lnTo>
                  <a:close/>
                </a:path>
                <a:path w="5991225" h="352425">
                  <a:moveTo>
                    <a:pt x="3800475" y="0"/>
                  </a:moveTo>
                  <a:lnTo>
                    <a:pt x="3762375" y="0"/>
                  </a:lnTo>
                  <a:lnTo>
                    <a:pt x="3762375" y="9525"/>
                  </a:lnTo>
                  <a:lnTo>
                    <a:pt x="3800475" y="9525"/>
                  </a:lnTo>
                  <a:lnTo>
                    <a:pt x="3800475" y="0"/>
                  </a:lnTo>
                  <a:close/>
                </a:path>
                <a:path w="5991225" h="352425">
                  <a:moveTo>
                    <a:pt x="3905250" y="0"/>
                  </a:moveTo>
                  <a:lnTo>
                    <a:pt x="3867150" y="0"/>
                  </a:lnTo>
                  <a:lnTo>
                    <a:pt x="3867150" y="9525"/>
                  </a:lnTo>
                  <a:lnTo>
                    <a:pt x="3905250" y="9525"/>
                  </a:lnTo>
                  <a:lnTo>
                    <a:pt x="3905250" y="0"/>
                  </a:lnTo>
                  <a:close/>
                </a:path>
                <a:path w="5991225" h="352425">
                  <a:moveTo>
                    <a:pt x="4010025" y="0"/>
                  </a:moveTo>
                  <a:lnTo>
                    <a:pt x="3971925" y="0"/>
                  </a:lnTo>
                  <a:lnTo>
                    <a:pt x="3971925" y="9525"/>
                  </a:lnTo>
                  <a:lnTo>
                    <a:pt x="4010025" y="9525"/>
                  </a:lnTo>
                  <a:lnTo>
                    <a:pt x="4010025" y="0"/>
                  </a:lnTo>
                  <a:close/>
                </a:path>
                <a:path w="5991225" h="352425">
                  <a:moveTo>
                    <a:pt x="4114800" y="0"/>
                  </a:moveTo>
                  <a:lnTo>
                    <a:pt x="4076700" y="0"/>
                  </a:lnTo>
                  <a:lnTo>
                    <a:pt x="4076700" y="9525"/>
                  </a:lnTo>
                  <a:lnTo>
                    <a:pt x="4114800" y="9525"/>
                  </a:lnTo>
                  <a:lnTo>
                    <a:pt x="4114800" y="0"/>
                  </a:lnTo>
                  <a:close/>
                </a:path>
                <a:path w="5991225" h="352425">
                  <a:moveTo>
                    <a:pt x="4219575" y="0"/>
                  </a:moveTo>
                  <a:lnTo>
                    <a:pt x="4181475" y="0"/>
                  </a:lnTo>
                  <a:lnTo>
                    <a:pt x="4181475" y="9525"/>
                  </a:lnTo>
                  <a:lnTo>
                    <a:pt x="4219575" y="9525"/>
                  </a:lnTo>
                  <a:lnTo>
                    <a:pt x="4219575" y="0"/>
                  </a:lnTo>
                  <a:close/>
                </a:path>
                <a:path w="5991225" h="352425">
                  <a:moveTo>
                    <a:pt x="4324350" y="0"/>
                  </a:moveTo>
                  <a:lnTo>
                    <a:pt x="4286250" y="0"/>
                  </a:lnTo>
                  <a:lnTo>
                    <a:pt x="4286250" y="9525"/>
                  </a:lnTo>
                  <a:lnTo>
                    <a:pt x="4324350" y="9525"/>
                  </a:lnTo>
                  <a:lnTo>
                    <a:pt x="4324350" y="0"/>
                  </a:lnTo>
                  <a:close/>
                </a:path>
                <a:path w="5991225" h="352425">
                  <a:moveTo>
                    <a:pt x="4533900" y="0"/>
                  </a:moveTo>
                  <a:lnTo>
                    <a:pt x="4495800" y="0"/>
                  </a:lnTo>
                  <a:lnTo>
                    <a:pt x="4495800" y="9525"/>
                  </a:lnTo>
                  <a:lnTo>
                    <a:pt x="4533900" y="9525"/>
                  </a:lnTo>
                  <a:lnTo>
                    <a:pt x="4533900" y="0"/>
                  </a:lnTo>
                  <a:close/>
                </a:path>
                <a:path w="5991225" h="352425">
                  <a:moveTo>
                    <a:pt x="4638675" y="0"/>
                  </a:moveTo>
                  <a:lnTo>
                    <a:pt x="4600575" y="0"/>
                  </a:lnTo>
                  <a:lnTo>
                    <a:pt x="4600575" y="9525"/>
                  </a:lnTo>
                  <a:lnTo>
                    <a:pt x="4638675" y="9525"/>
                  </a:lnTo>
                  <a:lnTo>
                    <a:pt x="4638675" y="0"/>
                  </a:lnTo>
                  <a:close/>
                </a:path>
                <a:path w="5991225" h="352425">
                  <a:moveTo>
                    <a:pt x="4743450" y="0"/>
                  </a:moveTo>
                  <a:lnTo>
                    <a:pt x="4705350" y="0"/>
                  </a:lnTo>
                  <a:lnTo>
                    <a:pt x="4705350" y="9525"/>
                  </a:lnTo>
                  <a:lnTo>
                    <a:pt x="4743450" y="9525"/>
                  </a:lnTo>
                  <a:lnTo>
                    <a:pt x="4743450" y="0"/>
                  </a:lnTo>
                  <a:close/>
                </a:path>
                <a:path w="5991225" h="352425">
                  <a:moveTo>
                    <a:pt x="4953000" y="0"/>
                  </a:moveTo>
                  <a:lnTo>
                    <a:pt x="4914900" y="0"/>
                  </a:lnTo>
                  <a:lnTo>
                    <a:pt x="4914900" y="9525"/>
                  </a:lnTo>
                  <a:lnTo>
                    <a:pt x="4953000" y="9525"/>
                  </a:lnTo>
                  <a:lnTo>
                    <a:pt x="4953000" y="0"/>
                  </a:lnTo>
                  <a:close/>
                </a:path>
                <a:path w="5991225" h="352425">
                  <a:moveTo>
                    <a:pt x="5057775" y="0"/>
                  </a:moveTo>
                  <a:lnTo>
                    <a:pt x="5019675" y="0"/>
                  </a:lnTo>
                  <a:lnTo>
                    <a:pt x="5019675" y="9525"/>
                  </a:lnTo>
                  <a:lnTo>
                    <a:pt x="5057775" y="9525"/>
                  </a:lnTo>
                  <a:lnTo>
                    <a:pt x="5057775" y="0"/>
                  </a:lnTo>
                  <a:close/>
                </a:path>
                <a:path w="5991225" h="352425">
                  <a:moveTo>
                    <a:pt x="5267325" y="0"/>
                  </a:moveTo>
                  <a:lnTo>
                    <a:pt x="5229225" y="0"/>
                  </a:lnTo>
                  <a:lnTo>
                    <a:pt x="5229225" y="9525"/>
                  </a:lnTo>
                  <a:lnTo>
                    <a:pt x="5267325" y="9525"/>
                  </a:lnTo>
                  <a:lnTo>
                    <a:pt x="5267325" y="0"/>
                  </a:lnTo>
                  <a:close/>
                </a:path>
                <a:path w="5991225" h="352425">
                  <a:moveTo>
                    <a:pt x="5372100" y="0"/>
                  </a:moveTo>
                  <a:lnTo>
                    <a:pt x="5334000" y="0"/>
                  </a:lnTo>
                  <a:lnTo>
                    <a:pt x="5334000" y="9525"/>
                  </a:lnTo>
                  <a:lnTo>
                    <a:pt x="5372100" y="9525"/>
                  </a:lnTo>
                  <a:lnTo>
                    <a:pt x="5372100" y="0"/>
                  </a:lnTo>
                  <a:close/>
                </a:path>
                <a:path w="5991225" h="352425">
                  <a:moveTo>
                    <a:pt x="5476875" y="0"/>
                  </a:moveTo>
                  <a:lnTo>
                    <a:pt x="5438775" y="0"/>
                  </a:lnTo>
                  <a:lnTo>
                    <a:pt x="5438775" y="9525"/>
                  </a:lnTo>
                  <a:lnTo>
                    <a:pt x="5476875" y="9525"/>
                  </a:lnTo>
                  <a:lnTo>
                    <a:pt x="5476875" y="0"/>
                  </a:lnTo>
                  <a:close/>
                </a:path>
                <a:path w="5991225" h="352425">
                  <a:moveTo>
                    <a:pt x="5581650" y="0"/>
                  </a:moveTo>
                  <a:lnTo>
                    <a:pt x="5543550" y="0"/>
                  </a:lnTo>
                  <a:lnTo>
                    <a:pt x="5543550" y="9525"/>
                  </a:lnTo>
                  <a:lnTo>
                    <a:pt x="5581650" y="9525"/>
                  </a:lnTo>
                  <a:lnTo>
                    <a:pt x="5581650" y="0"/>
                  </a:lnTo>
                  <a:close/>
                </a:path>
                <a:path w="5991225" h="352425">
                  <a:moveTo>
                    <a:pt x="5791200" y="0"/>
                  </a:moveTo>
                  <a:lnTo>
                    <a:pt x="5753100" y="0"/>
                  </a:lnTo>
                  <a:lnTo>
                    <a:pt x="5753100" y="9525"/>
                  </a:lnTo>
                  <a:lnTo>
                    <a:pt x="5791200" y="9525"/>
                  </a:lnTo>
                  <a:lnTo>
                    <a:pt x="5791200" y="0"/>
                  </a:lnTo>
                  <a:close/>
                </a:path>
                <a:path w="5991225" h="352425">
                  <a:moveTo>
                    <a:pt x="5991225" y="342900"/>
                  </a:moveTo>
                  <a:lnTo>
                    <a:pt x="0" y="342900"/>
                  </a:lnTo>
                  <a:lnTo>
                    <a:pt x="0" y="352425"/>
                  </a:lnTo>
                  <a:lnTo>
                    <a:pt x="5991225" y="352425"/>
                  </a:lnTo>
                  <a:lnTo>
                    <a:pt x="5991225" y="342900"/>
                  </a:lnTo>
                  <a:close/>
                </a:path>
                <a:path w="5991225" h="352425">
                  <a:moveTo>
                    <a:pt x="5991225" y="0"/>
                  </a:moveTo>
                  <a:lnTo>
                    <a:pt x="5857875" y="0"/>
                  </a:lnTo>
                  <a:lnTo>
                    <a:pt x="5857875" y="9525"/>
                  </a:lnTo>
                  <a:lnTo>
                    <a:pt x="5991225" y="9525"/>
                  </a:lnTo>
                  <a:lnTo>
                    <a:pt x="59912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 rot="18900000">
            <a:off x="1072515" y="6039485"/>
            <a:ext cx="472440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970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2" name="object 22"/>
          <p:cNvSpPr txBox="1"/>
          <p:nvPr/>
        </p:nvSpPr>
        <p:spPr>
          <a:xfrm rot="18900000">
            <a:off x="14320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3" name="object 23"/>
          <p:cNvSpPr txBox="1"/>
          <p:nvPr/>
        </p:nvSpPr>
        <p:spPr>
          <a:xfrm rot="18900000">
            <a:off x="16416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4" name="object 24"/>
          <p:cNvSpPr txBox="1"/>
          <p:nvPr/>
        </p:nvSpPr>
        <p:spPr>
          <a:xfrm rot="18900000">
            <a:off x="18511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5" name="object 25"/>
          <p:cNvSpPr txBox="1"/>
          <p:nvPr/>
        </p:nvSpPr>
        <p:spPr>
          <a:xfrm rot="18900000">
            <a:off x="20607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6" name="object 26"/>
          <p:cNvSpPr txBox="1"/>
          <p:nvPr/>
        </p:nvSpPr>
        <p:spPr>
          <a:xfrm rot="18900000">
            <a:off x="22702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7" name="object 27"/>
          <p:cNvSpPr txBox="1"/>
          <p:nvPr/>
        </p:nvSpPr>
        <p:spPr>
          <a:xfrm rot="18900000">
            <a:off x="24798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8" name="object 28"/>
          <p:cNvSpPr txBox="1"/>
          <p:nvPr/>
        </p:nvSpPr>
        <p:spPr>
          <a:xfrm rot="18900000">
            <a:off x="26893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29" name="object 29"/>
          <p:cNvSpPr txBox="1"/>
          <p:nvPr/>
        </p:nvSpPr>
        <p:spPr>
          <a:xfrm rot="18900000">
            <a:off x="28989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0" name="object 30"/>
          <p:cNvSpPr txBox="1"/>
          <p:nvPr/>
        </p:nvSpPr>
        <p:spPr>
          <a:xfrm rot="18900000">
            <a:off x="31084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1" name="object 31"/>
          <p:cNvSpPr txBox="1"/>
          <p:nvPr/>
        </p:nvSpPr>
        <p:spPr>
          <a:xfrm rot="18900000">
            <a:off x="33180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" name="object 32"/>
          <p:cNvSpPr txBox="1"/>
          <p:nvPr/>
        </p:nvSpPr>
        <p:spPr>
          <a:xfrm rot="18900000">
            <a:off x="35275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" name="object 33"/>
          <p:cNvSpPr txBox="1"/>
          <p:nvPr/>
        </p:nvSpPr>
        <p:spPr>
          <a:xfrm rot="18900000">
            <a:off x="37371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" name="object 34"/>
          <p:cNvSpPr txBox="1"/>
          <p:nvPr/>
        </p:nvSpPr>
        <p:spPr>
          <a:xfrm rot="18900000">
            <a:off x="39466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" name="object 35"/>
          <p:cNvSpPr txBox="1"/>
          <p:nvPr/>
        </p:nvSpPr>
        <p:spPr>
          <a:xfrm rot="18900000">
            <a:off x="41562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" name="object 36"/>
          <p:cNvSpPr txBox="1"/>
          <p:nvPr/>
        </p:nvSpPr>
        <p:spPr>
          <a:xfrm rot="18900000">
            <a:off x="43657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" name="object 37"/>
          <p:cNvSpPr txBox="1"/>
          <p:nvPr/>
        </p:nvSpPr>
        <p:spPr>
          <a:xfrm rot="18900000">
            <a:off x="45753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8" name="object 38"/>
          <p:cNvSpPr txBox="1"/>
          <p:nvPr/>
        </p:nvSpPr>
        <p:spPr>
          <a:xfrm rot="18900000">
            <a:off x="47848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9" name="object 39"/>
          <p:cNvSpPr txBox="1"/>
          <p:nvPr/>
        </p:nvSpPr>
        <p:spPr>
          <a:xfrm rot="18900000">
            <a:off x="49944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0" name="object 40"/>
          <p:cNvSpPr txBox="1"/>
          <p:nvPr/>
        </p:nvSpPr>
        <p:spPr>
          <a:xfrm rot="18900000">
            <a:off x="52039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1" name="object 41"/>
          <p:cNvSpPr txBox="1"/>
          <p:nvPr/>
        </p:nvSpPr>
        <p:spPr>
          <a:xfrm rot="18900000">
            <a:off x="54135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2" name="object 42"/>
          <p:cNvSpPr txBox="1"/>
          <p:nvPr/>
        </p:nvSpPr>
        <p:spPr>
          <a:xfrm rot="18900000">
            <a:off x="56230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3" name="object 43"/>
          <p:cNvSpPr txBox="1"/>
          <p:nvPr/>
        </p:nvSpPr>
        <p:spPr>
          <a:xfrm rot="18900000">
            <a:off x="58326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4" name="object 44"/>
          <p:cNvSpPr txBox="1"/>
          <p:nvPr/>
        </p:nvSpPr>
        <p:spPr>
          <a:xfrm rot="18900000">
            <a:off x="60421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5" name="object 45"/>
          <p:cNvSpPr txBox="1"/>
          <p:nvPr/>
        </p:nvSpPr>
        <p:spPr>
          <a:xfrm rot="18900000">
            <a:off x="62517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6" name="object 46"/>
          <p:cNvSpPr txBox="1"/>
          <p:nvPr/>
        </p:nvSpPr>
        <p:spPr>
          <a:xfrm rot="18900000">
            <a:off x="6433185" y="5911850"/>
            <a:ext cx="553085" cy="12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</a:t>
            </a:r>
            <a:r>
              <a:rPr sz="120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020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1066803" y="2276477"/>
            <a:ext cx="5991225" cy="4181475"/>
            <a:chOff x="1066800" y="2276475"/>
            <a:chExt cx="5991225" cy="4181475"/>
          </a:xfrm>
        </p:grpSpPr>
        <p:sp>
          <p:nvSpPr>
            <p:cNvPr id="48" name="object 48"/>
            <p:cNvSpPr/>
            <p:nvPr/>
          </p:nvSpPr>
          <p:spPr>
            <a:xfrm>
              <a:off x="1066800" y="5838824"/>
              <a:ext cx="5991225" cy="19050"/>
            </a:xfrm>
            <a:custGeom>
              <a:avLst/>
              <a:gdLst/>
              <a:ahLst/>
              <a:cxnLst/>
              <a:rect l="l" t="t" r="r" b="b"/>
              <a:pathLst>
                <a:path w="5991225" h="19050">
                  <a:moveTo>
                    <a:pt x="599122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5991224" y="0"/>
                  </a:lnTo>
                  <a:lnTo>
                    <a:pt x="5991224" y="19049"/>
                  </a:lnTo>
                  <a:close/>
                </a:path>
              </a:pathLst>
            </a:custGeom>
            <a:solidFill>
              <a:srgbClr val="424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409699" y="4667249"/>
              <a:ext cx="66675" cy="1171575"/>
            </a:xfrm>
            <a:custGeom>
              <a:avLst/>
              <a:gdLst/>
              <a:ahLst/>
              <a:cxnLst/>
              <a:rect l="l" t="t" r="r" b="b"/>
              <a:pathLst>
                <a:path w="66675" h="1171575">
                  <a:moveTo>
                    <a:pt x="66674" y="1171574"/>
                  </a:moveTo>
                  <a:lnTo>
                    <a:pt x="0" y="1171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715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409699" y="4562474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09699" y="4248149"/>
              <a:ext cx="66675" cy="314325"/>
            </a:xfrm>
            <a:custGeom>
              <a:avLst/>
              <a:gdLst/>
              <a:ahLst/>
              <a:cxnLst/>
              <a:rect l="l" t="t" r="r" b="b"/>
              <a:pathLst>
                <a:path w="66675" h="314325">
                  <a:moveTo>
                    <a:pt x="66674" y="314324"/>
                  </a:moveTo>
                  <a:lnTo>
                    <a:pt x="0" y="314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143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409699" y="4171949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409699" y="41624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514474" y="4667249"/>
              <a:ext cx="66675" cy="1171575"/>
            </a:xfrm>
            <a:custGeom>
              <a:avLst/>
              <a:gdLst/>
              <a:ahLst/>
              <a:cxnLst/>
              <a:rect l="l" t="t" r="r" b="b"/>
              <a:pathLst>
                <a:path w="66675" h="1171575">
                  <a:moveTo>
                    <a:pt x="66674" y="1171574"/>
                  </a:moveTo>
                  <a:lnTo>
                    <a:pt x="0" y="1171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715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514474" y="4562474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514474" y="4248149"/>
              <a:ext cx="66675" cy="314325"/>
            </a:xfrm>
            <a:custGeom>
              <a:avLst/>
              <a:gdLst/>
              <a:ahLst/>
              <a:cxnLst/>
              <a:rect l="l" t="t" r="r" b="b"/>
              <a:pathLst>
                <a:path w="66675" h="314325">
                  <a:moveTo>
                    <a:pt x="66674" y="314324"/>
                  </a:moveTo>
                  <a:lnTo>
                    <a:pt x="0" y="314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143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514474" y="4162424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514474" y="41528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619249" y="4619624"/>
              <a:ext cx="66675" cy="1219200"/>
            </a:xfrm>
            <a:custGeom>
              <a:avLst/>
              <a:gdLst/>
              <a:ahLst/>
              <a:cxnLst/>
              <a:rect l="l" t="t" r="r" b="b"/>
              <a:pathLst>
                <a:path w="66675" h="1219200">
                  <a:moveTo>
                    <a:pt x="66674" y="1219199"/>
                  </a:moveTo>
                  <a:lnTo>
                    <a:pt x="0" y="1219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191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619249" y="4495799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619249" y="4181474"/>
              <a:ext cx="66675" cy="314325"/>
            </a:xfrm>
            <a:custGeom>
              <a:avLst/>
              <a:gdLst/>
              <a:ahLst/>
              <a:cxnLst/>
              <a:rect l="l" t="t" r="r" b="b"/>
              <a:pathLst>
                <a:path w="66675" h="314325">
                  <a:moveTo>
                    <a:pt x="66674" y="314324"/>
                  </a:moveTo>
                  <a:lnTo>
                    <a:pt x="0" y="314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143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19249" y="4105274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619249" y="40957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724024" y="4543424"/>
              <a:ext cx="66675" cy="1295400"/>
            </a:xfrm>
            <a:custGeom>
              <a:avLst/>
              <a:gdLst/>
              <a:ahLst/>
              <a:cxnLst/>
              <a:rect l="l" t="t" r="r" b="b"/>
              <a:pathLst>
                <a:path w="66675" h="1295400">
                  <a:moveTo>
                    <a:pt x="66674" y="1295399"/>
                  </a:moveTo>
                  <a:lnTo>
                    <a:pt x="0" y="1295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953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724024" y="4419599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724024" y="4105274"/>
              <a:ext cx="66675" cy="314325"/>
            </a:xfrm>
            <a:custGeom>
              <a:avLst/>
              <a:gdLst/>
              <a:ahLst/>
              <a:cxnLst/>
              <a:rect l="l" t="t" r="r" b="b"/>
              <a:pathLst>
                <a:path w="66675" h="314325">
                  <a:moveTo>
                    <a:pt x="66674" y="314324"/>
                  </a:moveTo>
                  <a:lnTo>
                    <a:pt x="0" y="314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143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724024" y="4019549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724024" y="40100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828799" y="4552949"/>
              <a:ext cx="66675" cy="1285875"/>
            </a:xfrm>
            <a:custGeom>
              <a:avLst/>
              <a:gdLst/>
              <a:ahLst/>
              <a:cxnLst/>
              <a:rect l="l" t="t" r="r" b="b"/>
              <a:pathLst>
                <a:path w="66675" h="1285875">
                  <a:moveTo>
                    <a:pt x="66674" y="1285874"/>
                  </a:moveTo>
                  <a:lnTo>
                    <a:pt x="0" y="1285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858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828799" y="442912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828799" y="4105274"/>
              <a:ext cx="66675" cy="323850"/>
            </a:xfrm>
            <a:custGeom>
              <a:avLst/>
              <a:gdLst/>
              <a:ahLst/>
              <a:cxnLst/>
              <a:rect l="l" t="t" r="r" b="b"/>
              <a:pathLst>
                <a:path w="66675" h="323850">
                  <a:moveTo>
                    <a:pt x="66674" y="323849"/>
                  </a:moveTo>
                  <a:lnTo>
                    <a:pt x="0" y="3238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238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828799" y="4019549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828799" y="40100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933574" y="4552949"/>
              <a:ext cx="66675" cy="1285875"/>
            </a:xfrm>
            <a:custGeom>
              <a:avLst/>
              <a:gdLst/>
              <a:ahLst/>
              <a:cxnLst/>
              <a:rect l="l" t="t" r="r" b="b"/>
              <a:pathLst>
                <a:path w="66675" h="1285875">
                  <a:moveTo>
                    <a:pt x="66674" y="1285874"/>
                  </a:moveTo>
                  <a:lnTo>
                    <a:pt x="0" y="1285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858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933574" y="442912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933574" y="4095749"/>
              <a:ext cx="66675" cy="333375"/>
            </a:xfrm>
            <a:custGeom>
              <a:avLst/>
              <a:gdLst/>
              <a:ahLst/>
              <a:cxnLst/>
              <a:rect l="l" t="t" r="r" b="b"/>
              <a:pathLst>
                <a:path w="66675" h="333375">
                  <a:moveTo>
                    <a:pt x="66674" y="333374"/>
                  </a:moveTo>
                  <a:lnTo>
                    <a:pt x="0" y="3333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333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933574" y="4010024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933574" y="40004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038349" y="4486274"/>
              <a:ext cx="66675" cy="1352550"/>
            </a:xfrm>
            <a:custGeom>
              <a:avLst/>
              <a:gdLst/>
              <a:ahLst/>
              <a:cxnLst/>
              <a:rect l="l" t="t" r="r" b="b"/>
              <a:pathLst>
                <a:path w="66675" h="1352550">
                  <a:moveTo>
                    <a:pt x="66674" y="1352549"/>
                  </a:moveTo>
                  <a:lnTo>
                    <a:pt x="0" y="1352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525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038349" y="4352924"/>
              <a:ext cx="66675" cy="133350"/>
            </a:xfrm>
            <a:custGeom>
              <a:avLst/>
              <a:gdLst/>
              <a:ahLst/>
              <a:cxnLst/>
              <a:rect l="l" t="t" r="r" b="b"/>
              <a:pathLst>
                <a:path w="66675" h="133350">
                  <a:moveTo>
                    <a:pt x="66674" y="133349"/>
                  </a:moveTo>
                  <a:lnTo>
                    <a:pt x="0" y="133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33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038349" y="4019549"/>
              <a:ext cx="66675" cy="333375"/>
            </a:xfrm>
            <a:custGeom>
              <a:avLst/>
              <a:gdLst/>
              <a:ahLst/>
              <a:cxnLst/>
              <a:rect l="l" t="t" r="r" b="b"/>
              <a:pathLst>
                <a:path w="66675" h="333375">
                  <a:moveTo>
                    <a:pt x="66674" y="333374"/>
                  </a:moveTo>
                  <a:lnTo>
                    <a:pt x="0" y="3333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333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038349" y="3933824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038349" y="39242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143124" y="4448174"/>
              <a:ext cx="66675" cy="1390650"/>
            </a:xfrm>
            <a:custGeom>
              <a:avLst/>
              <a:gdLst/>
              <a:ahLst/>
              <a:cxnLst/>
              <a:rect l="l" t="t" r="r" b="b"/>
              <a:pathLst>
                <a:path w="66675" h="1390650">
                  <a:moveTo>
                    <a:pt x="66674" y="1390649"/>
                  </a:moveTo>
                  <a:lnTo>
                    <a:pt x="0" y="1390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90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143124" y="4314824"/>
              <a:ext cx="66675" cy="133350"/>
            </a:xfrm>
            <a:custGeom>
              <a:avLst/>
              <a:gdLst/>
              <a:ahLst/>
              <a:cxnLst/>
              <a:rect l="l" t="t" r="r" b="b"/>
              <a:pathLst>
                <a:path w="66675" h="133350">
                  <a:moveTo>
                    <a:pt x="66674" y="133349"/>
                  </a:moveTo>
                  <a:lnTo>
                    <a:pt x="0" y="133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33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143124" y="3971924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143124" y="3886199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143124" y="387667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247899" y="4419599"/>
              <a:ext cx="66675" cy="1419225"/>
            </a:xfrm>
            <a:custGeom>
              <a:avLst/>
              <a:gdLst/>
              <a:ahLst/>
              <a:cxnLst/>
              <a:rect l="l" t="t" r="r" b="b"/>
              <a:pathLst>
                <a:path w="66675" h="1419225">
                  <a:moveTo>
                    <a:pt x="66674" y="1419224"/>
                  </a:moveTo>
                  <a:lnTo>
                    <a:pt x="0" y="1419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192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247899" y="4276724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247899" y="3933824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247899" y="3838574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247899" y="38290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352674" y="4381499"/>
              <a:ext cx="66675" cy="1457325"/>
            </a:xfrm>
            <a:custGeom>
              <a:avLst/>
              <a:gdLst/>
              <a:ahLst/>
              <a:cxnLst/>
              <a:rect l="l" t="t" r="r" b="b"/>
              <a:pathLst>
                <a:path w="66675" h="1457325">
                  <a:moveTo>
                    <a:pt x="66674" y="1457324"/>
                  </a:moveTo>
                  <a:lnTo>
                    <a:pt x="0" y="1457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573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352674" y="4229099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352674" y="3886199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352674" y="3790949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352674" y="37814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457449" y="4400549"/>
              <a:ext cx="66675" cy="1438275"/>
            </a:xfrm>
            <a:custGeom>
              <a:avLst/>
              <a:gdLst/>
              <a:ahLst/>
              <a:cxnLst/>
              <a:rect l="l" t="t" r="r" b="b"/>
              <a:pathLst>
                <a:path w="66675" h="1438275">
                  <a:moveTo>
                    <a:pt x="66674" y="1438274"/>
                  </a:moveTo>
                  <a:lnTo>
                    <a:pt x="0" y="1438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382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457449" y="4248149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457449" y="3905249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457449" y="3809999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2457449" y="380047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562224" y="4438649"/>
              <a:ext cx="66675" cy="1400175"/>
            </a:xfrm>
            <a:custGeom>
              <a:avLst/>
              <a:gdLst/>
              <a:ahLst/>
              <a:cxnLst/>
              <a:rect l="l" t="t" r="r" b="b"/>
              <a:pathLst>
                <a:path w="66675" h="1400175">
                  <a:moveTo>
                    <a:pt x="66674" y="1400174"/>
                  </a:moveTo>
                  <a:lnTo>
                    <a:pt x="0" y="1400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001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562224" y="4286249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562224" y="3943349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2562224" y="3848099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2562224" y="383857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2666999" y="4448174"/>
              <a:ext cx="66675" cy="1390650"/>
            </a:xfrm>
            <a:custGeom>
              <a:avLst/>
              <a:gdLst/>
              <a:ahLst/>
              <a:cxnLst/>
              <a:rect l="l" t="t" r="r" b="b"/>
              <a:pathLst>
                <a:path w="66675" h="1390650">
                  <a:moveTo>
                    <a:pt x="66674" y="1390649"/>
                  </a:moveTo>
                  <a:lnTo>
                    <a:pt x="0" y="1390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90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2666999" y="4305299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2666999" y="3952874"/>
              <a:ext cx="66675" cy="352425"/>
            </a:xfrm>
            <a:custGeom>
              <a:avLst/>
              <a:gdLst/>
              <a:ahLst/>
              <a:cxnLst/>
              <a:rect l="l" t="t" r="r" b="b"/>
              <a:pathLst>
                <a:path w="66675" h="352425">
                  <a:moveTo>
                    <a:pt x="66674" y="352424"/>
                  </a:moveTo>
                  <a:lnTo>
                    <a:pt x="0" y="352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524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2666999" y="3857624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2666999" y="38480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2771774" y="4448174"/>
              <a:ext cx="66675" cy="1390650"/>
            </a:xfrm>
            <a:custGeom>
              <a:avLst/>
              <a:gdLst/>
              <a:ahLst/>
              <a:cxnLst/>
              <a:rect l="l" t="t" r="r" b="b"/>
              <a:pathLst>
                <a:path w="66675" h="1390650">
                  <a:moveTo>
                    <a:pt x="66674" y="1390649"/>
                  </a:moveTo>
                  <a:lnTo>
                    <a:pt x="0" y="1390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90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2771774" y="4286249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2771774" y="3943349"/>
              <a:ext cx="66675" cy="342900"/>
            </a:xfrm>
            <a:custGeom>
              <a:avLst/>
              <a:gdLst/>
              <a:ahLst/>
              <a:cxnLst/>
              <a:rect l="l" t="t" r="r" b="b"/>
              <a:pathLst>
                <a:path w="66675" h="342900">
                  <a:moveTo>
                    <a:pt x="66674" y="342899"/>
                  </a:moveTo>
                  <a:lnTo>
                    <a:pt x="0" y="342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428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2771774" y="3838574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771774" y="38290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2876549" y="4400549"/>
              <a:ext cx="66675" cy="1438275"/>
            </a:xfrm>
            <a:custGeom>
              <a:avLst/>
              <a:gdLst/>
              <a:ahLst/>
              <a:cxnLst/>
              <a:rect l="l" t="t" r="r" b="b"/>
              <a:pathLst>
                <a:path w="66675" h="1438275">
                  <a:moveTo>
                    <a:pt x="66674" y="1438274"/>
                  </a:moveTo>
                  <a:lnTo>
                    <a:pt x="0" y="1438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382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2876549" y="423862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876549" y="3886199"/>
              <a:ext cx="66675" cy="352425"/>
            </a:xfrm>
            <a:custGeom>
              <a:avLst/>
              <a:gdLst/>
              <a:ahLst/>
              <a:cxnLst/>
              <a:rect l="l" t="t" r="r" b="b"/>
              <a:pathLst>
                <a:path w="66675" h="352425">
                  <a:moveTo>
                    <a:pt x="66674" y="352424"/>
                  </a:moveTo>
                  <a:lnTo>
                    <a:pt x="0" y="352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524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876549" y="3781424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2876549" y="37718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981324" y="4381499"/>
              <a:ext cx="66675" cy="1457325"/>
            </a:xfrm>
            <a:custGeom>
              <a:avLst/>
              <a:gdLst/>
              <a:ahLst/>
              <a:cxnLst/>
              <a:rect l="l" t="t" r="r" b="b"/>
              <a:pathLst>
                <a:path w="66675" h="1457325">
                  <a:moveTo>
                    <a:pt x="66674" y="1457324"/>
                  </a:moveTo>
                  <a:lnTo>
                    <a:pt x="0" y="1457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573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2981324" y="421957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2981324" y="385762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2981324" y="3762374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2981324" y="37433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3086099" y="4352924"/>
              <a:ext cx="66675" cy="1485900"/>
            </a:xfrm>
            <a:custGeom>
              <a:avLst/>
              <a:gdLst/>
              <a:ahLst/>
              <a:cxnLst/>
              <a:rect l="l" t="t" r="r" b="b"/>
              <a:pathLst>
                <a:path w="66675" h="1485900">
                  <a:moveTo>
                    <a:pt x="66674" y="1485899"/>
                  </a:moveTo>
                  <a:lnTo>
                    <a:pt x="0" y="14858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858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086099" y="4190999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3086099" y="382904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3086099" y="3724274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086099" y="37147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3190874" y="4305299"/>
              <a:ext cx="66675" cy="1533525"/>
            </a:xfrm>
            <a:custGeom>
              <a:avLst/>
              <a:gdLst/>
              <a:ahLst/>
              <a:cxnLst/>
              <a:rect l="l" t="t" r="r" b="b"/>
              <a:pathLst>
                <a:path w="66675" h="1533525">
                  <a:moveTo>
                    <a:pt x="66674" y="1533524"/>
                  </a:moveTo>
                  <a:lnTo>
                    <a:pt x="0" y="1533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335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190874" y="414337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3190874" y="378142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3190874" y="3676649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3190874" y="36671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295649" y="4248149"/>
              <a:ext cx="66675" cy="1590675"/>
            </a:xfrm>
            <a:custGeom>
              <a:avLst/>
              <a:gdLst/>
              <a:ahLst/>
              <a:cxnLst/>
              <a:rect l="l" t="t" r="r" b="b"/>
              <a:pathLst>
                <a:path w="66675" h="1590675">
                  <a:moveTo>
                    <a:pt x="66674" y="1590674"/>
                  </a:moveTo>
                  <a:lnTo>
                    <a:pt x="0" y="1590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90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3295649" y="408622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3295649" y="372427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3295649" y="3619499"/>
              <a:ext cx="66675" cy="104775"/>
            </a:xfrm>
            <a:custGeom>
              <a:avLst/>
              <a:gdLst/>
              <a:ahLst/>
              <a:cxnLst/>
              <a:rect l="l" t="t" r="r" b="b"/>
              <a:pathLst>
                <a:path w="66675" h="104775">
                  <a:moveTo>
                    <a:pt x="66674" y="104774"/>
                  </a:moveTo>
                  <a:lnTo>
                    <a:pt x="0" y="104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3295649" y="360044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3400424" y="4219574"/>
              <a:ext cx="66675" cy="1619250"/>
            </a:xfrm>
            <a:custGeom>
              <a:avLst/>
              <a:gdLst/>
              <a:ahLst/>
              <a:cxnLst/>
              <a:rect l="l" t="t" r="r" b="b"/>
              <a:pathLst>
                <a:path w="66675" h="1619250">
                  <a:moveTo>
                    <a:pt x="66674" y="1619249"/>
                  </a:moveTo>
                  <a:lnTo>
                    <a:pt x="0" y="1619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3400424" y="4048124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400424" y="368617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400424" y="3571874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400424" y="35623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505199" y="4200524"/>
              <a:ext cx="66675" cy="1638300"/>
            </a:xfrm>
            <a:custGeom>
              <a:avLst/>
              <a:gdLst/>
              <a:ahLst/>
              <a:cxnLst/>
              <a:rect l="l" t="t" r="r" b="b"/>
              <a:pathLst>
                <a:path w="66675" h="1638300">
                  <a:moveTo>
                    <a:pt x="66674" y="1638299"/>
                  </a:moveTo>
                  <a:lnTo>
                    <a:pt x="0" y="1638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382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505199" y="4038599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505199" y="367664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505199" y="3562349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505199" y="354329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609974" y="4190999"/>
              <a:ext cx="66675" cy="1647825"/>
            </a:xfrm>
            <a:custGeom>
              <a:avLst/>
              <a:gdLst/>
              <a:ahLst/>
              <a:cxnLst/>
              <a:rect l="l" t="t" r="r" b="b"/>
              <a:pathLst>
                <a:path w="66675" h="1647825">
                  <a:moveTo>
                    <a:pt x="66674" y="1647824"/>
                  </a:moveTo>
                  <a:lnTo>
                    <a:pt x="0" y="1647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478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609974" y="402907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609974" y="366712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609974" y="3552824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609974" y="35337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14749" y="4200524"/>
              <a:ext cx="66675" cy="1638300"/>
            </a:xfrm>
            <a:custGeom>
              <a:avLst/>
              <a:gdLst/>
              <a:ahLst/>
              <a:cxnLst/>
              <a:rect l="l" t="t" r="r" b="b"/>
              <a:pathLst>
                <a:path w="66675" h="1638300">
                  <a:moveTo>
                    <a:pt x="66674" y="1638299"/>
                  </a:moveTo>
                  <a:lnTo>
                    <a:pt x="0" y="1638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382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14749" y="4038599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714749" y="3667124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714749" y="3552824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714749" y="35337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19524" y="4190999"/>
              <a:ext cx="66675" cy="1647825"/>
            </a:xfrm>
            <a:custGeom>
              <a:avLst/>
              <a:gdLst/>
              <a:ahLst/>
              <a:cxnLst/>
              <a:rect l="l" t="t" r="r" b="b"/>
              <a:pathLst>
                <a:path w="66675" h="1647825">
                  <a:moveTo>
                    <a:pt x="66674" y="1647824"/>
                  </a:moveTo>
                  <a:lnTo>
                    <a:pt x="0" y="1647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478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819524" y="4019549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819524" y="365759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819524" y="3543299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819524" y="353377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3924299" y="4181474"/>
              <a:ext cx="66675" cy="1657350"/>
            </a:xfrm>
            <a:custGeom>
              <a:avLst/>
              <a:gdLst/>
              <a:ahLst/>
              <a:cxnLst/>
              <a:rect l="l" t="t" r="r" b="b"/>
              <a:pathLst>
                <a:path w="66675" h="1657350">
                  <a:moveTo>
                    <a:pt x="66674" y="1657349"/>
                  </a:moveTo>
                  <a:lnTo>
                    <a:pt x="0" y="1657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573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3924299" y="400049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924299" y="363854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3924299" y="351472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24299" y="35051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029074" y="4133849"/>
              <a:ext cx="66675" cy="1704975"/>
            </a:xfrm>
            <a:custGeom>
              <a:avLst/>
              <a:gdLst/>
              <a:ahLst/>
              <a:cxnLst/>
              <a:rect l="l" t="t" r="r" b="b"/>
              <a:pathLst>
                <a:path w="66675" h="1704975">
                  <a:moveTo>
                    <a:pt x="66674" y="1704974"/>
                  </a:moveTo>
                  <a:lnTo>
                    <a:pt x="0" y="1704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049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4029074" y="395287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4029074" y="3581399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029074" y="3467099"/>
              <a:ext cx="66675" cy="114300"/>
            </a:xfrm>
            <a:custGeom>
              <a:avLst/>
              <a:gdLst/>
              <a:ahLst/>
              <a:cxnLst/>
              <a:rect l="l" t="t" r="r" b="b"/>
              <a:pathLst>
                <a:path w="66675" h="114300">
                  <a:moveTo>
                    <a:pt x="66674" y="114299"/>
                  </a:moveTo>
                  <a:lnTo>
                    <a:pt x="0" y="114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142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4029074" y="344804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4133849" y="4095749"/>
              <a:ext cx="66675" cy="1743075"/>
            </a:xfrm>
            <a:custGeom>
              <a:avLst/>
              <a:gdLst/>
              <a:ahLst/>
              <a:cxnLst/>
              <a:rect l="l" t="t" r="r" b="b"/>
              <a:pathLst>
                <a:path w="66675" h="1743075">
                  <a:moveTo>
                    <a:pt x="66674" y="1743074"/>
                  </a:moveTo>
                  <a:lnTo>
                    <a:pt x="0" y="1743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430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4133849" y="391477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4133849" y="3543299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4133849" y="341947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4133849" y="34004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238624" y="4067174"/>
              <a:ext cx="66675" cy="1771650"/>
            </a:xfrm>
            <a:custGeom>
              <a:avLst/>
              <a:gdLst/>
              <a:ahLst/>
              <a:cxnLst/>
              <a:rect l="l" t="t" r="r" b="b"/>
              <a:pathLst>
                <a:path w="66675" h="1771650">
                  <a:moveTo>
                    <a:pt x="66674" y="1771649"/>
                  </a:moveTo>
                  <a:lnTo>
                    <a:pt x="0" y="1771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71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4238624" y="3876674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4238624" y="3505199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4238624" y="338137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4238624" y="33718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343399" y="4067174"/>
              <a:ext cx="66675" cy="1771650"/>
            </a:xfrm>
            <a:custGeom>
              <a:avLst/>
              <a:gdLst/>
              <a:ahLst/>
              <a:cxnLst/>
              <a:rect l="l" t="t" r="r" b="b"/>
              <a:pathLst>
                <a:path w="66675" h="1771650">
                  <a:moveTo>
                    <a:pt x="66674" y="1771649"/>
                  </a:moveTo>
                  <a:lnTo>
                    <a:pt x="0" y="1771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71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4343399" y="386714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4343399" y="350519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4343399" y="338137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4343399" y="33623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4448174" y="4057649"/>
              <a:ext cx="66675" cy="1781175"/>
            </a:xfrm>
            <a:custGeom>
              <a:avLst/>
              <a:gdLst/>
              <a:ahLst/>
              <a:cxnLst/>
              <a:rect l="l" t="t" r="r" b="b"/>
              <a:pathLst>
                <a:path w="66675" h="1781175">
                  <a:moveTo>
                    <a:pt x="66674" y="1781174"/>
                  </a:moveTo>
                  <a:lnTo>
                    <a:pt x="0" y="1781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811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4448174" y="3848099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4448174" y="3486149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4448174" y="336232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448174" y="33432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552949" y="4000499"/>
              <a:ext cx="66675" cy="1838325"/>
            </a:xfrm>
            <a:custGeom>
              <a:avLst/>
              <a:gdLst/>
              <a:ahLst/>
              <a:cxnLst/>
              <a:rect l="l" t="t" r="r" b="b"/>
              <a:pathLst>
                <a:path w="66675" h="1838325">
                  <a:moveTo>
                    <a:pt x="66674" y="1838324"/>
                  </a:moveTo>
                  <a:lnTo>
                    <a:pt x="0" y="1838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383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552949" y="378142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552949" y="3419474"/>
              <a:ext cx="66675" cy="361950"/>
            </a:xfrm>
            <a:custGeom>
              <a:avLst/>
              <a:gdLst/>
              <a:ahLst/>
              <a:cxnLst/>
              <a:rect l="l" t="t" r="r" b="b"/>
              <a:pathLst>
                <a:path w="66675" h="361950">
                  <a:moveTo>
                    <a:pt x="66674" y="361949"/>
                  </a:moveTo>
                  <a:lnTo>
                    <a:pt x="0" y="361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619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552949" y="3295649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552949" y="327659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657724" y="3981449"/>
              <a:ext cx="66675" cy="1857375"/>
            </a:xfrm>
            <a:custGeom>
              <a:avLst/>
              <a:gdLst/>
              <a:ahLst/>
              <a:cxnLst/>
              <a:rect l="l" t="t" r="r" b="b"/>
              <a:pathLst>
                <a:path w="66675" h="1857375">
                  <a:moveTo>
                    <a:pt x="66674" y="1857374"/>
                  </a:moveTo>
                  <a:lnTo>
                    <a:pt x="0" y="18573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573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657724" y="376237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657724" y="3390899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657724" y="326707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657724" y="32480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762499" y="3962399"/>
              <a:ext cx="66675" cy="1876425"/>
            </a:xfrm>
            <a:custGeom>
              <a:avLst/>
              <a:gdLst/>
              <a:ahLst/>
              <a:cxnLst/>
              <a:rect l="l" t="t" r="r" b="b"/>
              <a:pathLst>
                <a:path w="66675" h="1876425">
                  <a:moveTo>
                    <a:pt x="66674" y="1876424"/>
                  </a:moveTo>
                  <a:lnTo>
                    <a:pt x="0" y="1876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764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4762499" y="3733799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4762499" y="3362324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4762499" y="3228974"/>
              <a:ext cx="66675" cy="133350"/>
            </a:xfrm>
            <a:custGeom>
              <a:avLst/>
              <a:gdLst/>
              <a:ahLst/>
              <a:cxnLst/>
              <a:rect l="l" t="t" r="r" b="b"/>
              <a:pathLst>
                <a:path w="66675" h="133350">
                  <a:moveTo>
                    <a:pt x="66674" y="133349"/>
                  </a:moveTo>
                  <a:lnTo>
                    <a:pt x="0" y="133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33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4762499" y="32194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4867274" y="3867149"/>
              <a:ext cx="66675" cy="1971675"/>
            </a:xfrm>
            <a:custGeom>
              <a:avLst/>
              <a:gdLst/>
              <a:ahLst/>
              <a:cxnLst/>
              <a:rect l="l" t="t" r="r" b="b"/>
              <a:pathLst>
                <a:path w="66675" h="1971675">
                  <a:moveTo>
                    <a:pt x="66674" y="1971674"/>
                  </a:moveTo>
                  <a:lnTo>
                    <a:pt x="0" y="1971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71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4867274" y="3724274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4867274" y="3352799"/>
              <a:ext cx="66675" cy="371475"/>
            </a:xfrm>
            <a:custGeom>
              <a:avLst/>
              <a:gdLst/>
              <a:ahLst/>
              <a:cxnLst/>
              <a:rect l="l" t="t" r="r" b="b"/>
              <a:pathLst>
                <a:path w="66675" h="371475">
                  <a:moveTo>
                    <a:pt x="66674" y="371474"/>
                  </a:moveTo>
                  <a:lnTo>
                    <a:pt x="0" y="3714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714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4867274" y="3228974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4867274" y="32099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4972049" y="3781424"/>
              <a:ext cx="66675" cy="2057400"/>
            </a:xfrm>
            <a:custGeom>
              <a:avLst/>
              <a:gdLst/>
              <a:ahLst/>
              <a:cxnLst/>
              <a:rect l="l" t="t" r="r" b="b"/>
              <a:pathLst>
                <a:path w="66675" h="2057400">
                  <a:moveTo>
                    <a:pt x="66674" y="2057399"/>
                  </a:moveTo>
                  <a:lnTo>
                    <a:pt x="0" y="2057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573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4972049" y="3629024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4972049" y="3248024"/>
              <a:ext cx="66675" cy="381000"/>
            </a:xfrm>
            <a:custGeom>
              <a:avLst/>
              <a:gdLst/>
              <a:ahLst/>
              <a:cxnLst/>
              <a:rect l="l" t="t" r="r" b="b"/>
              <a:pathLst>
                <a:path w="66675" h="381000">
                  <a:moveTo>
                    <a:pt x="66674" y="380999"/>
                  </a:moveTo>
                  <a:lnTo>
                    <a:pt x="0" y="380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809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4972049" y="3124199"/>
              <a:ext cx="66675" cy="123825"/>
            </a:xfrm>
            <a:custGeom>
              <a:avLst/>
              <a:gdLst/>
              <a:ahLst/>
              <a:cxnLst/>
              <a:rect l="l" t="t" r="r" b="b"/>
              <a:pathLst>
                <a:path w="66675" h="123825">
                  <a:moveTo>
                    <a:pt x="66674" y="123824"/>
                  </a:moveTo>
                  <a:lnTo>
                    <a:pt x="0" y="123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238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4972049" y="310514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5076824" y="3705224"/>
              <a:ext cx="66675" cy="2133600"/>
            </a:xfrm>
            <a:custGeom>
              <a:avLst/>
              <a:gdLst/>
              <a:ahLst/>
              <a:cxnLst/>
              <a:rect l="l" t="t" r="r" b="b"/>
              <a:pathLst>
                <a:path w="66675" h="2133600">
                  <a:moveTo>
                    <a:pt x="66674" y="2133599"/>
                  </a:moveTo>
                  <a:lnTo>
                    <a:pt x="0" y="2133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335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5076824" y="3552824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5076824" y="3162299"/>
              <a:ext cx="66675" cy="390525"/>
            </a:xfrm>
            <a:custGeom>
              <a:avLst/>
              <a:gdLst/>
              <a:ahLst/>
              <a:cxnLst/>
              <a:rect l="l" t="t" r="r" b="b"/>
              <a:pathLst>
                <a:path w="66675" h="390525">
                  <a:moveTo>
                    <a:pt x="66674" y="390524"/>
                  </a:moveTo>
                  <a:lnTo>
                    <a:pt x="0" y="390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905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5076824" y="3028949"/>
              <a:ext cx="66675" cy="133350"/>
            </a:xfrm>
            <a:custGeom>
              <a:avLst/>
              <a:gdLst/>
              <a:ahLst/>
              <a:cxnLst/>
              <a:rect l="l" t="t" r="r" b="b"/>
              <a:pathLst>
                <a:path w="66675" h="133350">
                  <a:moveTo>
                    <a:pt x="66674" y="133349"/>
                  </a:moveTo>
                  <a:lnTo>
                    <a:pt x="0" y="133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33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5076824" y="30194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5181599" y="3638549"/>
              <a:ext cx="66675" cy="2200275"/>
            </a:xfrm>
            <a:custGeom>
              <a:avLst/>
              <a:gdLst/>
              <a:ahLst/>
              <a:cxnLst/>
              <a:rect l="l" t="t" r="r" b="b"/>
              <a:pathLst>
                <a:path w="66675" h="2200275">
                  <a:moveTo>
                    <a:pt x="66674" y="2200274"/>
                  </a:moveTo>
                  <a:lnTo>
                    <a:pt x="0" y="2200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002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5181599" y="347662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5181599" y="3086099"/>
              <a:ext cx="66675" cy="390525"/>
            </a:xfrm>
            <a:custGeom>
              <a:avLst/>
              <a:gdLst/>
              <a:ahLst/>
              <a:cxnLst/>
              <a:rect l="l" t="t" r="r" b="b"/>
              <a:pathLst>
                <a:path w="66675" h="390525">
                  <a:moveTo>
                    <a:pt x="66674" y="390524"/>
                  </a:moveTo>
                  <a:lnTo>
                    <a:pt x="0" y="390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905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5181599" y="2943224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5181599" y="29336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5286374" y="3571874"/>
              <a:ext cx="66675" cy="2266950"/>
            </a:xfrm>
            <a:custGeom>
              <a:avLst/>
              <a:gdLst/>
              <a:ahLst/>
              <a:cxnLst/>
              <a:rect l="l" t="t" r="r" b="b"/>
              <a:pathLst>
                <a:path w="66675" h="2266950">
                  <a:moveTo>
                    <a:pt x="66674" y="2266949"/>
                  </a:moveTo>
                  <a:lnTo>
                    <a:pt x="0" y="2266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669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5286374" y="339089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5286374" y="3000374"/>
              <a:ext cx="66675" cy="390525"/>
            </a:xfrm>
            <a:custGeom>
              <a:avLst/>
              <a:gdLst/>
              <a:ahLst/>
              <a:cxnLst/>
              <a:rect l="l" t="t" r="r" b="b"/>
              <a:pathLst>
                <a:path w="66675" h="390525">
                  <a:moveTo>
                    <a:pt x="66674" y="390524"/>
                  </a:moveTo>
                  <a:lnTo>
                    <a:pt x="0" y="390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905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5286374" y="2857499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5286374" y="283844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5391149" y="3552824"/>
              <a:ext cx="66675" cy="2286000"/>
            </a:xfrm>
            <a:custGeom>
              <a:avLst/>
              <a:gdLst/>
              <a:ahLst/>
              <a:cxnLst/>
              <a:rect l="l" t="t" r="r" b="b"/>
              <a:pathLst>
                <a:path w="66675" h="2286000">
                  <a:moveTo>
                    <a:pt x="66674" y="2285999"/>
                  </a:moveTo>
                  <a:lnTo>
                    <a:pt x="0" y="2285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5391149" y="337184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5391149" y="2971799"/>
              <a:ext cx="66675" cy="400050"/>
            </a:xfrm>
            <a:custGeom>
              <a:avLst/>
              <a:gdLst/>
              <a:ahLst/>
              <a:cxnLst/>
              <a:rect l="l" t="t" r="r" b="b"/>
              <a:pathLst>
                <a:path w="66675" h="400050">
                  <a:moveTo>
                    <a:pt x="66674" y="400049"/>
                  </a:moveTo>
                  <a:lnTo>
                    <a:pt x="0" y="400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00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5391149" y="2838449"/>
              <a:ext cx="66675" cy="133350"/>
            </a:xfrm>
            <a:custGeom>
              <a:avLst/>
              <a:gdLst/>
              <a:ahLst/>
              <a:cxnLst/>
              <a:rect l="l" t="t" r="r" b="b"/>
              <a:pathLst>
                <a:path w="66675" h="133350">
                  <a:moveTo>
                    <a:pt x="66674" y="133349"/>
                  </a:moveTo>
                  <a:lnTo>
                    <a:pt x="0" y="133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333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5391149" y="281939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5495924" y="3581399"/>
              <a:ext cx="66675" cy="2257425"/>
            </a:xfrm>
            <a:custGeom>
              <a:avLst/>
              <a:gdLst/>
              <a:ahLst/>
              <a:cxnLst/>
              <a:rect l="l" t="t" r="r" b="b"/>
              <a:pathLst>
                <a:path w="66675" h="2257425">
                  <a:moveTo>
                    <a:pt x="66674" y="2257424"/>
                  </a:moveTo>
                  <a:lnTo>
                    <a:pt x="0" y="2257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574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5495924" y="3409949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5495924" y="3009899"/>
              <a:ext cx="66675" cy="400050"/>
            </a:xfrm>
            <a:custGeom>
              <a:avLst/>
              <a:gdLst/>
              <a:ahLst/>
              <a:cxnLst/>
              <a:rect l="l" t="t" r="r" b="b"/>
              <a:pathLst>
                <a:path w="66675" h="400050">
                  <a:moveTo>
                    <a:pt x="66674" y="400049"/>
                  </a:moveTo>
                  <a:lnTo>
                    <a:pt x="0" y="400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00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5495924" y="2867024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5495924" y="28479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5600699" y="3448049"/>
              <a:ext cx="66675" cy="2390775"/>
            </a:xfrm>
            <a:custGeom>
              <a:avLst/>
              <a:gdLst/>
              <a:ahLst/>
              <a:cxnLst/>
              <a:rect l="l" t="t" r="r" b="b"/>
              <a:pathLst>
                <a:path w="66675" h="2390775">
                  <a:moveTo>
                    <a:pt x="66674" y="2390774"/>
                  </a:moveTo>
                  <a:lnTo>
                    <a:pt x="0" y="2390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907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5600699" y="326707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5600699" y="2857499"/>
              <a:ext cx="66675" cy="409575"/>
            </a:xfrm>
            <a:custGeom>
              <a:avLst/>
              <a:gdLst/>
              <a:ahLst/>
              <a:cxnLst/>
              <a:rect l="l" t="t" r="r" b="b"/>
              <a:pathLst>
                <a:path w="66675" h="409575">
                  <a:moveTo>
                    <a:pt x="66674" y="409574"/>
                  </a:moveTo>
                  <a:lnTo>
                    <a:pt x="0" y="409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95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5600699" y="2714624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5600699" y="26955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5705474" y="3381374"/>
              <a:ext cx="66675" cy="2457450"/>
            </a:xfrm>
            <a:custGeom>
              <a:avLst/>
              <a:gdLst/>
              <a:ahLst/>
              <a:cxnLst/>
              <a:rect l="l" t="t" r="r" b="b"/>
              <a:pathLst>
                <a:path w="66675" h="2457450">
                  <a:moveTo>
                    <a:pt x="66674" y="2457449"/>
                  </a:moveTo>
                  <a:lnTo>
                    <a:pt x="0" y="2457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574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5705474" y="318134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5705474" y="2771774"/>
              <a:ext cx="66675" cy="409575"/>
            </a:xfrm>
            <a:custGeom>
              <a:avLst/>
              <a:gdLst/>
              <a:ahLst/>
              <a:cxnLst/>
              <a:rect l="l" t="t" r="r" b="b"/>
              <a:pathLst>
                <a:path w="66675" h="409575">
                  <a:moveTo>
                    <a:pt x="66674" y="409574"/>
                  </a:moveTo>
                  <a:lnTo>
                    <a:pt x="0" y="409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95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5705474" y="2619374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5705474" y="26098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5810249" y="3343274"/>
              <a:ext cx="66675" cy="2495550"/>
            </a:xfrm>
            <a:custGeom>
              <a:avLst/>
              <a:gdLst/>
              <a:ahLst/>
              <a:cxnLst/>
              <a:rect l="l" t="t" r="r" b="b"/>
              <a:pathLst>
                <a:path w="66675" h="2495550">
                  <a:moveTo>
                    <a:pt x="66674" y="2495549"/>
                  </a:moveTo>
                  <a:lnTo>
                    <a:pt x="0" y="2495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955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5810249" y="314324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5810249" y="2733674"/>
              <a:ext cx="66675" cy="409575"/>
            </a:xfrm>
            <a:custGeom>
              <a:avLst/>
              <a:gdLst/>
              <a:ahLst/>
              <a:cxnLst/>
              <a:rect l="l" t="t" r="r" b="b"/>
              <a:pathLst>
                <a:path w="66675" h="409575">
                  <a:moveTo>
                    <a:pt x="66674" y="409574"/>
                  </a:moveTo>
                  <a:lnTo>
                    <a:pt x="0" y="409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95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5810249" y="2581274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5810249" y="25622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5915024" y="3305174"/>
              <a:ext cx="66675" cy="2533650"/>
            </a:xfrm>
            <a:custGeom>
              <a:avLst/>
              <a:gdLst/>
              <a:ahLst/>
              <a:cxnLst/>
              <a:rect l="l" t="t" r="r" b="b"/>
              <a:pathLst>
                <a:path w="66675" h="2533650">
                  <a:moveTo>
                    <a:pt x="66674" y="2533649"/>
                  </a:moveTo>
                  <a:lnTo>
                    <a:pt x="0" y="2533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33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5915024" y="309562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5915024" y="2676524"/>
              <a:ext cx="66675" cy="419100"/>
            </a:xfrm>
            <a:custGeom>
              <a:avLst/>
              <a:gdLst/>
              <a:ahLst/>
              <a:cxnLst/>
              <a:rect l="l" t="t" r="r" b="b"/>
              <a:pathLst>
                <a:path w="66675" h="419100">
                  <a:moveTo>
                    <a:pt x="66674" y="419099"/>
                  </a:moveTo>
                  <a:lnTo>
                    <a:pt x="0" y="419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190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5915024" y="2533649"/>
              <a:ext cx="66675" cy="142875"/>
            </a:xfrm>
            <a:custGeom>
              <a:avLst/>
              <a:gdLst/>
              <a:ahLst/>
              <a:cxnLst/>
              <a:rect l="l" t="t" r="r" b="b"/>
              <a:pathLst>
                <a:path w="66675" h="142875">
                  <a:moveTo>
                    <a:pt x="66674" y="142874"/>
                  </a:moveTo>
                  <a:lnTo>
                    <a:pt x="0" y="142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428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5915024" y="251459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6019799" y="3295649"/>
              <a:ext cx="66675" cy="2543175"/>
            </a:xfrm>
            <a:custGeom>
              <a:avLst/>
              <a:gdLst/>
              <a:ahLst/>
              <a:cxnLst/>
              <a:rect l="l" t="t" r="r" b="b"/>
              <a:pathLst>
                <a:path w="66675" h="2543175">
                  <a:moveTo>
                    <a:pt x="66674" y="2543174"/>
                  </a:moveTo>
                  <a:lnTo>
                    <a:pt x="0" y="2543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431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6019799" y="307657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6019799" y="2666999"/>
              <a:ext cx="66675" cy="409575"/>
            </a:xfrm>
            <a:custGeom>
              <a:avLst/>
              <a:gdLst/>
              <a:ahLst/>
              <a:cxnLst/>
              <a:rect l="l" t="t" r="r" b="b"/>
              <a:pathLst>
                <a:path w="66675" h="409575">
                  <a:moveTo>
                    <a:pt x="66674" y="409574"/>
                  </a:moveTo>
                  <a:lnTo>
                    <a:pt x="0" y="409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095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6019799" y="250507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6019799" y="249554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6124574" y="3305174"/>
              <a:ext cx="66675" cy="2533650"/>
            </a:xfrm>
            <a:custGeom>
              <a:avLst/>
              <a:gdLst/>
              <a:ahLst/>
              <a:cxnLst/>
              <a:rect l="l" t="t" r="r" b="b"/>
              <a:pathLst>
                <a:path w="66675" h="2533650">
                  <a:moveTo>
                    <a:pt x="66674" y="2533649"/>
                  </a:moveTo>
                  <a:lnTo>
                    <a:pt x="0" y="2533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33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6124574" y="309562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6124574" y="2666999"/>
              <a:ext cx="66675" cy="428625"/>
            </a:xfrm>
            <a:custGeom>
              <a:avLst/>
              <a:gdLst/>
              <a:ahLst/>
              <a:cxnLst/>
              <a:rect l="l" t="t" r="r" b="b"/>
              <a:pathLst>
                <a:path w="66675" h="428625">
                  <a:moveTo>
                    <a:pt x="66674" y="428624"/>
                  </a:moveTo>
                  <a:lnTo>
                    <a:pt x="0" y="428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286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6124574" y="2514599"/>
              <a:ext cx="66675" cy="152400"/>
            </a:xfrm>
            <a:custGeom>
              <a:avLst/>
              <a:gdLst/>
              <a:ahLst/>
              <a:cxnLst/>
              <a:rect l="l" t="t" r="r" b="b"/>
              <a:pathLst>
                <a:path w="66675" h="152400">
                  <a:moveTo>
                    <a:pt x="66674" y="152399"/>
                  </a:moveTo>
                  <a:lnTo>
                    <a:pt x="0" y="152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523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6124574" y="2495549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6229349" y="3305174"/>
              <a:ext cx="66675" cy="2533650"/>
            </a:xfrm>
            <a:custGeom>
              <a:avLst/>
              <a:gdLst/>
              <a:ahLst/>
              <a:cxnLst/>
              <a:rect l="l" t="t" r="r" b="b"/>
              <a:pathLst>
                <a:path w="66675" h="2533650">
                  <a:moveTo>
                    <a:pt x="66674" y="2533649"/>
                  </a:moveTo>
                  <a:lnTo>
                    <a:pt x="0" y="2533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336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6229349" y="3086099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6229349" y="2666999"/>
              <a:ext cx="66675" cy="419100"/>
            </a:xfrm>
            <a:custGeom>
              <a:avLst/>
              <a:gdLst/>
              <a:ahLst/>
              <a:cxnLst/>
              <a:rect l="l" t="t" r="r" b="b"/>
              <a:pathLst>
                <a:path w="66675" h="419100">
                  <a:moveTo>
                    <a:pt x="66674" y="419099"/>
                  </a:moveTo>
                  <a:lnTo>
                    <a:pt x="0" y="419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190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6229349" y="250507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6229349" y="248602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6334124" y="3267074"/>
              <a:ext cx="66675" cy="2571750"/>
            </a:xfrm>
            <a:custGeom>
              <a:avLst/>
              <a:gdLst/>
              <a:ahLst/>
              <a:cxnLst/>
              <a:rect l="l" t="t" r="r" b="b"/>
              <a:pathLst>
                <a:path w="66675" h="2571750">
                  <a:moveTo>
                    <a:pt x="66674" y="2571749"/>
                  </a:moveTo>
                  <a:lnTo>
                    <a:pt x="0" y="25717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717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6334124" y="3038474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6334124" y="2609849"/>
              <a:ext cx="66675" cy="428625"/>
            </a:xfrm>
            <a:custGeom>
              <a:avLst/>
              <a:gdLst/>
              <a:ahLst/>
              <a:cxnLst/>
              <a:rect l="l" t="t" r="r" b="b"/>
              <a:pathLst>
                <a:path w="66675" h="428625">
                  <a:moveTo>
                    <a:pt x="66674" y="428624"/>
                  </a:moveTo>
                  <a:lnTo>
                    <a:pt x="0" y="428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286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6334124" y="244792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6334124" y="24288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6438899" y="3200399"/>
              <a:ext cx="66675" cy="2638425"/>
            </a:xfrm>
            <a:custGeom>
              <a:avLst/>
              <a:gdLst/>
              <a:ahLst/>
              <a:cxnLst/>
              <a:rect l="l" t="t" r="r" b="b"/>
              <a:pathLst>
                <a:path w="66675" h="2638425">
                  <a:moveTo>
                    <a:pt x="66674" y="2638424"/>
                  </a:moveTo>
                  <a:lnTo>
                    <a:pt x="0" y="2638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384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6438899" y="2971799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6438899" y="2533649"/>
              <a:ext cx="66675" cy="438150"/>
            </a:xfrm>
            <a:custGeom>
              <a:avLst/>
              <a:gdLst/>
              <a:ahLst/>
              <a:cxnLst/>
              <a:rect l="l" t="t" r="r" b="b"/>
              <a:pathLst>
                <a:path w="66675" h="438150">
                  <a:moveTo>
                    <a:pt x="66674" y="438149"/>
                  </a:moveTo>
                  <a:lnTo>
                    <a:pt x="0" y="438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381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6438899" y="2371724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4" y="161924"/>
                  </a:moveTo>
                  <a:lnTo>
                    <a:pt x="0" y="161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619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6438899" y="2352674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6543674" y="3200399"/>
              <a:ext cx="66675" cy="2638425"/>
            </a:xfrm>
            <a:custGeom>
              <a:avLst/>
              <a:gdLst/>
              <a:ahLst/>
              <a:cxnLst/>
              <a:rect l="l" t="t" r="r" b="b"/>
              <a:pathLst>
                <a:path w="66675" h="2638425">
                  <a:moveTo>
                    <a:pt x="66674" y="2638424"/>
                  </a:moveTo>
                  <a:lnTo>
                    <a:pt x="0" y="2638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384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6543674" y="2962274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6543674" y="2533649"/>
              <a:ext cx="66675" cy="428625"/>
            </a:xfrm>
            <a:custGeom>
              <a:avLst/>
              <a:gdLst/>
              <a:ahLst/>
              <a:cxnLst/>
              <a:rect l="l" t="t" r="r" b="b"/>
              <a:pathLst>
                <a:path w="66675" h="428625">
                  <a:moveTo>
                    <a:pt x="66674" y="428624"/>
                  </a:moveTo>
                  <a:lnTo>
                    <a:pt x="0" y="428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286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6543674" y="2362199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6543674" y="235267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6648449" y="3343274"/>
              <a:ext cx="66675" cy="2495550"/>
            </a:xfrm>
            <a:custGeom>
              <a:avLst/>
              <a:gdLst/>
              <a:ahLst/>
              <a:cxnLst/>
              <a:rect l="l" t="t" r="r" b="b"/>
              <a:pathLst>
                <a:path w="66675" h="2495550">
                  <a:moveTo>
                    <a:pt x="66674" y="2495549"/>
                  </a:moveTo>
                  <a:lnTo>
                    <a:pt x="0" y="2495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955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6648449" y="3105149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6648449" y="2666999"/>
              <a:ext cx="66675" cy="438150"/>
            </a:xfrm>
            <a:custGeom>
              <a:avLst/>
              <a:gdLst/>
              <a:ahLst/>
              <a:cxnLst/>
              <a:rect l="l" t="t" r="r" b="b"/>
              <a:pathLst>
                <a:path w="66675" h="438150">
                  <a:moveTo>
                    <a:pt x="66674" y="438149"/>
                  </a:moveTo>
                  <a:lnTo>
                    <a:pt x="0" y="438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381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6648449" y="2495549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6648449" y="2486024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6753224" y="3200399"/>
              <a:ext cx="66675" cy="2638425"/>
            </a:xfrm>
            <a:custGeom>
              <a:avLst/>
              <a:gdLst/>
              <a:ahLst/>
              <a:cxnLst/>
              <a:rect l="l" t="t" r="r" b="b"/>
              <a:pathLst>
                <a:path w="66675" h="2638425">
                  <a:moveTo>
                    <a:pt x="66674" y="2638424"/>
                  </a:moveTo>
                  <a:lnTo>
                    <a:pt x="0" y="2638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384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6753224" y="2952749"/>
              <a:ext cx="66675" cy="247650"/>
            </a:xfrm>
            <a:custGeom>
              <a:avLst/>
              <a:gdLst/>
              <a:ahLst/>
              <a:cxnLst/>
              <a:rect l="l" t="t" r="r" b="b"/>
              <a:pathLst>
                <a:path w="66675" h="247650">
                  <a:moveTo>
                    <a:pt x="66674" y="247649"/>
                  </a:moveTo>
                  <a:lnTo>
                    <a:pt x="0" y="247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76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6753224" y="2514599"/>
              <a:ext cx="66675" cy="438150"/>
            </a:xfrm>
            <a:custGeom>
              <a:avLst/>
              <a:gdLst/>
              <a:ahLst/>
              <a:cxnLst/>
              <a:rect l="l" t="t" r="r" b="b"/>
              <a:pathLst>
                <a:path w="66675" h="438150">
                  <a:moveTo>
                    <a:pt x="66674" y="438149"/>
                  </a:moveTo>
                  <a:lnTo>
                    <a:pt x="0" y="438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381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6753224" y="233362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6753224" y="2324099"/>
              <a:ext cx="66675" cy="9525"/>
            </a:xfrm>
            <a:custGeom>
              <a:avLst/>
              <a:gdLst/>
              <a:ahLst/>
              <a:cxnLst/>
              <a:rect l="l" t="t" r="r" b="b"/>
              <a:pathLst>
                <a:path w="66675" h="9525">
                  <a:moveTo>
                    <a:pt x="66674" y="9524"/>
                  </a:moveTo>
                  <a:lnTo>
                    <a:pt x="0" y="9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6857999" y="3152774"/>
              <a:ext cx="66675" cy="2686050"/>
            </a:xfrm>
            <a:custGeom>
              <a:avLst/>
              <a:gdLst/>
              <a:ahLst/>
              <a:cxnLst/>
              <a:rect l="l" t="t" r="r" b="b"/>
              <a:pathLst>
                <a:path w="66675" h="2686050">
                  <a:moveTo>
                    <a:pt x="66674" y="2686049"/>
                  </a:moveTo>
                  <a:lnTo>
                    <a:pt x="0" y="2686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860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6857999" y="2914649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6857999" y="2466974"/>
              <a:ext cx="66675" cy="447675"/>
            </a:xfrm>
            <a:custGeom>
              <a:avLst/>
              <a:gdLst/>
              <a:ahLst/>
              <a:cxnLst/>
              <a:rect l="l" t="t" r="r" b="b"/>
              <a:pathLst>
                <a:path w="66675" h="447675">
                  <a:moveTo>
                    <a:pt x="66674" y="447674"/>
                  </a:moveTo>
                  <a:lnTo>
                    <a:pt x="0" y="447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476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6857999" y="2295524"/>
              <a:ext cx="66675" cy="171450"/>
            </a:xfrm>
            <a:custGeom>
              <a:avLst/>
              <a:gdLst/>
              <a:ahLst/>
              <a:cxnLst/>
              <a:rect l="l" t="t" r="r" b="b"/>
              <a:pathLst>
                <a:path w="66675" h="171450">
                  <a:moveTo>
                    <a:pt x="66674" y="171449"/>
                  </a:moveTo>
                  <a:lnTo>
                    <a:pt x="0" y="171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714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6857999" y="2276475"/>
              <a:ext cx="66675" cy="19050"/>
            </a:xfrm>
            <a:custGeom>
              <a:avLst/>
              <a:gdLst/>
              <a:ahLst/>
              <a:cxnLst/>
              <a:rect l="l" t="t" r="r" b="b"/>
              <a:pathLst>
                <a:path w="66675" h="19050">
                  <a:moveTo>
                    <a:pt x="6667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"/>
                  </a:lnTo>
                  <a:close/>
                </a:path>
              </a:pathLst>
            </a:custGeom>
            <a:solidFill>
              <a:srgbClr val="99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4" name="object 3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43149" y="6305549"/>
              <a:ext cx="152399" cy="152399"/>
            </a:xfrm>
            <a:prstGeom prst="rect">
              <a:avLst/>
            </a:prstGeom>
          </p:spPr>
        </p:pic>
        <p:pic>
          <p:nvPicPr>
            <p:cNvPr id="315" name="object 3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7999" y="6305549"/>
              <a:ext cx="152400" cy="152399"/>
            </a:xfrm>
            <a:prstGeom prst="rect">
              <a:avLst/>
            </a:prstGeom>
          </p:spPr>
        </p:pic>
        <p:pic>
          <p:nvPicPr>
            <p:cNvPr id="316" name="object 3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8074" y="6305549"/>
              <a:ext cx="152400" cy="152399"/>
            </a:xfrm>
            <a:prstGeom prst="rect">
              <a:avLst/>
            </a:prstGeom>
          </p:spPr>
        </p:pic>
        <p:pic>
          <p:nvPicPr>
            <p:cNvPr id="317" name="object 3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71999" y="6305549"/>
              <a:ext cx="152400" cy="152399"/>
            </a:xfrm>
            <a:prstGeom prst="rect">
              <a:avLst/>
            </a:prstGeom>
          </p:spPr>
        </p:pic>
        <p:pic>
          <p:nvPicPr>
            <p:cNvPr id="318" name="object 3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29224" y="6305549"/>
              <a:ext cx="152400" cy="152399"/>
            </a:xfrm>
            <a:prstGeom prst="rect">
              <a:avLst/>
            </a:prstGeom>
          </p:spPr>
        </p:pic>
      </p:grpSp>
      <p:sp>
        <p:nvSpPr>
          <p:cNvPr id="319" name="object 319"/>
          <p:cNvSpPr txBox="1"/>
          <p:nvPr/>
        </p:nvSpPr>
        <p:spPr>
          <a:xfrm>
            <a:off x="2479833" y="6283325"/>
            <a:ext cx="564232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Енергија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0" name="object 320"/>
          <p:cNvSpPr txBox="1"/>
          <p:nvPr/>
        </p:nvSpPr>
        <p:spPr>
          <a:xfrm>
            <a:off x="3284884" y="6283327"/>
            <a:ext cx="28067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IPPU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1" name="object 321"/>
          <p:cNvSpPr txBox="1"/>
          <p:nvPr/>
        </p:nvSpPr>
        <p:spPr>
          <a:xfrm>
            <a:off x="3763799" y="6283325"/>
            <a:ext cx="855827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Пољопривреда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2" name="object 322"/>
          <p:cNvSpPr txBox="1"/>
          <p:nvPr/>
        </p:nvSpPr>
        <p:spPr>
          <a:xfrm>
            <a:off x="4811116" y="6283326"/>
            <a:ext cx="340360" cy="3086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Отпад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5468641" y="6283325"/>
            <a:ext cx="494553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lang="sr-Cyrl-RS" sz="950" spc="-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Остало</a:t>
            </a:r>
            <a:endParaRPr sz="95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4" name="object 324"/>
          <p:cNvSpPr txBox="1">
            <a:spLocks noGrp="1"/>
          </p:cNvSpPr>
          <p:nvPr>
            <p:ph type="title"/>
          </p:nvPr>
        </p:nvSpPr>
        <p:spPr>
          <a:xfrm>
            <a:off x="819153" y="406403"/>
            <a:ext cx="11802923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08075">
              <a:spcBef>
                <a:spcPts val="100"/>
              </a:spcBef>
            </a:pPr>
            <a:r>
              <a:rPr lang="ru-RU" sz="4500" dirty="0"/>
              <a:t>Глобалне антропогене емисије гасова стаклене баште</a:t>
            </a:r>
            <a:endParaRPr sz="4500" dirty="0"/>
          </a:p>
        </p:txBody>
      </p:sp>
      <p:sp>
        <p:nvSpPr>
          <p:cNvPr id="325" name="object 325"/>
          <p:cNvSpPr txBox="1"/>
          <p:nvPr/>
        </p:nvSpPr>
        <p:spPr>
          <a:xfrm>
            <a:off x="207645" y="6870700"/>
            <a:ext cx="13871575" cy="1935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95"/>
              </a:spcBef>
            </a:pP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Извор: </a:t>
            </a:r>
            <a:r>
              <a:rPr lang="en-GB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EDGAR (</a:t>
            </a: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База података о емисијама за глобална атмосферска истраживања) Заједничка база података о гасовима стаклене баште (сарадња између Европске комисије, Заједничког истраживачког центра (</a:t>
            </a:r>
            <a:r>
              <a:rPr lang="en-GB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JRC) </a:t>
            </a: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и Међународне агенције за енергију (</a:t>
            </a:r>
            <a:r>
              <a:rPr lang="en-GB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IEA), </a:t>
            </a: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која обухвата </a:t>
            </a:r>
            <a:r>
              <a:rPr lang="en-GB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IEA-EDGAR CO2, EDGAR CH4, EDGAR N2O, EDGAR F-GASES </a:t>
            </a:r>
            <a:r>
              <a:rPr lang="sr-Cyrl-RS" sz="2000" spc="-3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верзија 8.0, (2023) Европска комисија).Напомена: Само емисије фосилних горива. Емисије као резултат коришћења земљишта и промене коришћења земљишта нису укључене.</a:t>
            </a:r>
            <a:endParaRPr sz="2000" dirty="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6" name="object 326"/>
          <p:cNvSpPr txBox="1"/>
          <p:nvPr/>
        </p:nvSpPr>
        <p:spPr>
          <a:xfrm>
            <a:off x="1053975" y="1892303"/>
            <a:ext cx="23304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u="sng" spc="-240" dirty="0">
                <a:solidFill>
                  <a:srgbClr val="424242"/>
                </a:solidFill>
                <a:uFill>
                  <a:solidFill>
                    <a:srgbClr val="424242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950" spc="1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55B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7" name="object 327"/>
          <p:cNvSpPr txBox="1"/>
          <p:nvPr/>
        </p:nvSpPr>
        <p:spPr>
          <a:xfrm>
            <a:off x="7140576" y="1892303"/>
            <a:ext cx="32385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8" name="object 328"/>
          <p:cNvSpPr txBox="1"/>
          <p:nvPr/>
        </p:nvSpPr>
        <p:spPr>
          <a:xfrm>
            <a:off x="7140575" y="2273302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90%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29" name="object 329"/>
          <p:cNvSpPr txBox="1"/>
          <p:nvPr/>
        </p:nvSpPr>
        <p:spPr>
          <a:xfrm>
            <a:off x="7140575" y="2644778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80%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0" name="object 330"/>
          <p:cNvSpPr txBox="1"/>
          <p:nvPr/>
        </p:nvSpPr>
        <p:spPr>
          <a:xfrm>
            <a:off x="7140575" y="3025778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70%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1" name="object 331"/>
          <p:cNvSpPr txBox="1"/>
          <p:nvPr/>
        </p:nvSpPr>
        <p:spPr>
          <a:xfrm>
            <a:off x="7140575" y="3397252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60%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2" name="object 332"/>
          <p:cNvSpPr txBox="1"/>
          <p:nvPr/>
        </p:nvSpPr>
        <p:spPr>
          <a:xfrm>
            <a:off x="7140575" y="3778253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50%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3" name="object 333"/>
          <p:cNvSpPr txBox="1"/>
          <p:nvPr/>
        </p:nvSpPr>
        <p:spPr>
          <a:xfrm>
            <a:off x="7140575" y="4159253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40%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4" name="object 334"/>
          <p:cNvSpPr txBox="1"/>
          <p:nvPr/>
        </p:nvSpPr>
        <p:spPr>
          <a:xfrm>
            <a:off x="7140575" y="4530727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30%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5" name="object 335"/>
          <p:cNvSpPr txBox="1"/>
          <p:nvPr/>
        </p:nvSpPr>
        <p:spPr>
          <a:xfrm>
            <a:off x="7140575" y="4911728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6" name="object 336"/>
          <p:cNvSpPr txBox="1"/>
          <p:nvPr/>
        </p:nvSpPr>
        <p:spPr>
          <a:xfrm>
            <a:off x="7140575" y="5283202"/>
            <a:ext cx="25654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3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37" name="object 337"/>
          <p:cNvSpPr txBox="1"/>
          <p:nvPr/>
        </p:nvSpPr>
        <p:spPr>
          <a:xfrm>
            <a:off x="7140576" y="5664203"/>
            <a:ext cx="18923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5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0%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338" name="object 338"/>
          <p:cNvGrpSpPr/>
          <p:nvPr/>
        </p:nvGrpSpPr>
        <p:grpSpPr>
          <a:xfrm>
            <a:off x="7153278" y="2066927"/>
            <a:ext cx="6334125" cy="3781425"/>
            <a:chOff x="7153275" y="2066925"/>
            <a:chExt cx="6334125" cy="3781425"/>
          </a:xfrm>
        </p:grpSpPr>
        <p:sp>
          <p:nvSpPr>
            <p:cNvPr id="339" name="object 339"/>
            <p:cNvSpPr/>
            <p:nvPr/>
          </p:nvSpPr>
          <p:spPr>
            <a:xfrm>
              <a:off x="7153262" y="2066937"/>
              <a:ext cx="6334125" cy="390525"/>
            </a:xfrm>
            <a:custGeom>
              <a:avLst/>
              <a:gdLst/>
              <a:ahLst/>
              <a:cxnLst/>
              <a:rect l="l" t="t" r="r" b="b"/>
              <a:pathLst>
                <a:path w="6334125" h="390525">
                  <a:moveTo>
                    <a:pt x="5619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61975" y="9525"/>
                  </a:lnTo>
                  <a:lnTo>
                    <a:pt x="561975" y="0"/>
                  </a:lnTo>
                  <a:close/>
                </a:path>
                <a:path w="6334125" h="390525">
                  <a:moveTo>
                    <a:pt x="666750" y="381000"/>
                  </a:moveTo>
                  <a:lnTo>
                    <a:pt x="628650" y="381000"/>
                  </a:lnTo>
                  <a:lnTo>
                    <a:pt x="628650" y="390525"/>
                  </a:lnTo>
                  <a:lnTo>
                    <a:pt x="666750" y="390525"/>
                  </a:lnTo>
                  <a:lnTo>
                    <a:pt x="666750" y="381000"/>
                  </a:lnTo>
                  <a:close/>
                </a:path>
                <a:path w="6334125" h="390525">
                  <a:moveTo>
                    <a:pt x="666750" y="0"/>
                  </a:moveTo>
                  <a:lnTo>
                    <a:pt x="628650" y="0"/>
                  </a:lnTo>
                  <a:lnTo>
                    <a:pt x="628650" y="9525"/>
                  </a:lnTo>
                  <a:lnTo>
                    <a:pt x="666750" y="9525"/>
                  </a:lnTo>
                  <a:lnTo>
                    <a:pt x="666750" y="0"/>
                  </a:lnTo>
                  <a:close/>
                </a:path>
                <a:path w="6334125" h="390525">
                  <a:moveTo>
                    <a:pt x="771525" y="381000"/>
                  </a:moveTo>
                  <a:lnTo>
                    <a:pt x="733425" y="381000"/>
                  </a:lnTo>
                  <a:lnTo>
                    <a:pt x="733425" y="390525"/>
                  </a:lnTo>
                  <a:lnTo>
                    <a:pt x="771525" y="390525"/>
                  </a:lnTo>
                  <a:lnTo>
                    <a:pt x="771525" y="381000"/>
                  </a:lnTo>
                  <a:close/>
                </a:path>
                <a:path w="6334125" h="390525">
                  <a:moveTo>
                    <a:pt x="771525" y="0"/>
                  </a:moveTo>
                  <a:lnTo>
                    <a:pt x="733425" y="0"/>
                  </a:lnTo>
                  <a:lnTo>
                    <a:pt x="733425" y="9525"/>
                  </a:lnTo>
                  <a:lnTo>
                    <a:pt x="771525" y="9525"/>
                  </a:lnTo>
                  <a:lnTo>
                    <a:pt x="771525" y="0"/>
                  </a:lnTo>
                  <a:close/>
                </a:path>
                <a:path w="6334125" h="390525">
                  <a:moveTo>
                    <a:pt x="876300" y="381000"/>
                  </a:moveTo>
                  <a:lnTo>
                    <a:pt x="838200" y="381000"/>
                  </a:lnTo>
                  <a:lnTo>
                    <a:pt x="838200" y="390525"/>
                  </a:lnTo>
                  <a:lnTo>
                    <a:pt x="876300" y="390525"/>
                  </a:lnTo>
                  <a:lnTo>
                    <a:pt x="876300" y="381000"/>
                  </a:lnTo>
                  <a:close/>
                </a:path>
                <a:path w="6334125" h="390525">
                  <a:moveTo>
                    <a:pt x="876300" y="0"/>
                  </a:moveTo>
                  <a:lnTo>
                    <a:pt x="838200" y="0"/>
                  </a:lnTo>
                  <a:lnTo>
                    <a:pt x="838200" y="9525"/>
                  </a:lnTo>
                  <a:lnTo>
                    <a:pt x="876300" y="9525"/>
                  </a:lnTo>
                  <a:lnTo>
                    <a:pt x="876300" y="0"/>
                  </a:lnTo>
                  <a:close/>
                </a:path>
                <a:path w="6334125" h="390525">
                  <a:moveTo>
                    <a:pt x="981075" y="381000"/>
                  </a:moveTo>
                  <a:lnTo>
                    <a:pt x="942975" y="381000"/>
                  </a:lnTo>
                  <a:lnTo>
                    <a:pt x="942975" y="390525"/>
                  </a:lnTo>
                  <a:lnTo>
                    <a:pt x="981075" y="390525"/>
                  </a:lnTo>
                  <a:lnTo>
                    <a:pt x="981075" y="381000"/>
                  </a:lnTo>
                  <a:close/>
                </a:path>
                <a:path w="6334125" h="390525">
                  <a:moveTo>
                    <a:pt x="981075" y="0"/>
                  </a:moveTo>
                  <a:lnTo>
                    <a:pt x="942975" y="0"/>
                  </a:lnTo>
                  <a:lnTo>
                    <a:pt x="942975" y="9525"/>
                  </a:lnTo>
                  <a:lnTo>
                    <a:pt x="981075" y="9525"/>
                  </a:lnTo>
                  <a:lnTo>
                    <a:pt x="981075" y="0"/>
                  </a:lnTo>
                  <a:close/>
                </a:path>
                <a:path w="6334125" h="390525">
                  <a:moveTo>
                    <a:pt x="1085850" y="381000"/>
                  </a:moveTo>
                  <a:lnTo>
                    <a:pt x="1047750" y="381000"/>
                  </a:lnTo>
                  <a:lnTo>
                    <a:pt x="1047750" y="390525"/>
                  </a:lnTo>
                  <a:lnTo>
                    <a:pt x="1085850" y="390525"/>
                  </a:lnTo>
                  <a:lnTo>
                    <a:pt x="1085850" y="381000"/>
                  </a:lnTo>
                  <a:close/>
                </a:path>
                <a:path w="6334125" h="390525">
                  <a:moveTo>
                    <a:pt x="1085850" y="0"/>
                  </a:moveTo>
                  <a:lnTo>
                    <a:pt x="1047750" y="0"/>
                  </a:lnTo>
                  <a:lnTo>
                    <a:pt x="1047750" y="9525"/>
                  </a:lnTo>
                  <a:lnTo>
                    <a:pt x="1085850" y="9525"/>
                  </a:lnTo>
                  <a:lnTo>
                    <a:pt x="1085850" y="0"/>
                  </a:lnTo>
                  <a:close/>
                </a:path>
                <a:path w="6334125" h="390525">
                  <a:moveTo>
                    <a:pt x="1190625" y="381000"/>
                  </a:moveTo>
                  <a:lnTo>
                    <a:pt x="1152525" y="381000"/>
                  </a:lnTo>
                  <a:lnTo>
                    <a:pt x="1152525" y="390525"/>
                  </a:lnTo>
                  <a:lnTo>
                    <a:pt x="1190625" y="390525"/>
                  </a:lnTo>
                  <a:lnTo>
                    <a:pt x="1190625" y="381000"/>
                  </a:lnTo>
                  <a:close/>
                </a:path>
                <a:path w="6334125" h="390525">
                  <a:moveTo>
                    <a:pt x="1190625" y="0"/>
                  </a:moveTo>
                  <a:lnTo>
                    <a:pt x="1152525" y="0"/>
                  </a:lnTo>
                  <a:lnTo>
                    <a:pt x="1152525" y="9525"/>
                  </a:lnTo>
                  <a:lnTo>
                    <a:pt x="1190625" y="9525"/>
                  </a:lnTo>
                  <a:lnTo>
                    <a:pt x="1190625" y="0"/>
                  </a:lnTo>
                  <a:close/>
                </a:path>
                <a:path w="6334125" h="390525">
                  <a:moveTo>
                    <a:pt x="1295400" y="381000"/>
                  </a:moveTo>
                  <a:lnTo>
                    <a:pt x="1257300" y="381000"/>
                  </a:lnTo>
                  <a:lnTo>
                    <a:pt x="1257300" y="390525"/>
                  </a:lnTo>
                  <a:lnTo>
                    <a:pt x="1295400" y="390525"/>
                  </a:lnTo>
                  <a:lnTo>
                    <a:pt x="1295400" y="381000"/>
                  </a:lnTo>
                  <a:close/>
                </a:path>
                <a:path w="6334125" h="390525">
                  <a:moveTo>
                    <a:pt x="1295400" y="0"/>
                  </a:moveTo>
                  <a:lnTo>
                    <a:pt x="1257300" y="0"/>
                  </a:lnTo>
                  <a:lnTo>
                    <a:pt x="1257300" y="9525"/>
                  </a:lnTo>
                  <a:lnTo>
                    <a:pt x="1295400" y="9525"/>
                  </a:lnTo>
                  <a:lnTo>
                    <a:pt x="1295400" y="0"/>
                  </a:lnTo>
                  <a:close/>
                </a:path>
                <a:path w="6334125" h="390525">
                  <a:moveTo>
                    <a:pt x="1400175" y="381000"/>
                  </a:moveTo>
                  <a:lnTo>
                    <a:pt x="1362075" y="381000"/>
                  </a:lnTo>
                  <a:lnTo>
                    <a:pt x="1362075" y="390525"/>
                  </a:lnTo>
                  <a:lnTo>
                    <a:pt x="1400175" y="390525"/>
                  </a:lnTo>
                  <a:lnTo>
                    <a:pt x="1400175" y="381000"/>
                  </a:lnTo>
                  <a:close/>
                </a:path>
                <a:path w="6334125" h="390525">
                  <a:moveTo>
                    <a:pt x="1400175" y="0"/>
                  </a:moveTo>
                  <a:lnTo>
                    <a:pt x="1362075" y="0"/>
                  </a:lnTo>
                  <a:lnTo>
                    <a:pt x="1362075" y="9525"/>
                  </a:lnTo>
                  <a:lnTo>
                    <a:pt x="1400175" y="9525"/>
                  </a:lnTo>
                  <a:lnTo>
                    <a:pt x="1400175" y="0"/>
                  </a:lnTo>
                  <a:close/>
                </a:path>
                <a:path w="6334125" h="390525">
                  <a:moveTo>
                    <a:pt x="1504950" y="381000"/>
                  </a:moveTo>
                  <a:lnTo>
                    <a:pt x="1466850" y="381000"/>
                  </a:lnTo>
                  <a:lnTo>
                    <a:pt x="1466850" y="390525"/>
                  </a:lnTo>
                  <a:lnTo>
                    <a:pt x="1504950" y="390525"/>
                  </a:lnTo>
                  <a:lnTo>
                    <a:pt x="1504950" y="381000"/>
                  </a:lnTo>
                  <a:close/>
                </a:path>
                <a:path w="6334125" h="390525">
                  <a:moveTo>
                    <a:pt x="1504950" y="0"/>
                  </a:moveTo>
                  <a:lnTo>
                    <a:pt x="1466850" y="0"/>
                  </a:lnTo>
                  <a:lnTo>
                    <a:pt x="1466850" y="9525"/>
                  </a:lnTo>
                  <a:lnTo>
                    <a:pt x="1504950" y="9525"/>
                  </a:lnTo>
                  <a:lnTo>
                    <a:pt x="1504950" y="0"/>
                  </a:lnTo>
                  <a:close/>
                </a:path>
                <a:path w="6334125" h="390525">
                  <a:moveTo>
                    <a:pt x="1609725" y="381000"/>
                  </a:moveTo>
                  <a:lnTo>
                    <a:pt x="1571625" y="381000"/>
                  </a:lnTo>
                  <a:lnTo>
                    <a:pt x="1571625" y="390525"/>
                  </a:lnTo>
                  <a:lnTo>
                    <a:pt x="1609725" y="390525"/>
                  </a:lnTo>
                  <a:lnTo>
                    <a:pt x="1609725" y="381000"/>
                  </a:lnTo>
                  <a:close/>
                </a:path>
                <a:path w="6334125" h="390525">
                  <a:moveTo>
                    <a:pt x="1609725" y="0"/>
                  </a:moveTo>
                  <a:lnTo>
                    <a:pt x="1571625" y="0"/>
                  </a:lnTo>
                  <a:lnTo>
                    <a:pt x="1571625" y="9525"/>
                  </a:lnTo>
                  <a:lnTo>
                    <a:pt x="1609725" y="9525"/>
                  </a:lnTo>
                  <a:lnTo>
                    <a:pt x="1609725" y="0"/>
                  </a:lnTo>
                  <a:close/>
                </a:path>
                <a:path w="6334125" h="390525">
                  <a:moveTo>
                    <a:pt x="1714500" y="381000"/>
                  </a:moveTo>
                  <a:lnTo>
                    <a:pt x="1676400" y="381000"/>
                  </a:lnTo>
                  <a:lnTo>
                    <a:pt x="1676400" y="390525"/>
                  </a:lnTo>
                  <a:lnTo>
                    <a:pt x="1714500" y="390525"/>
                  </a:lnTo>
                  <a:lnTo>
                    <a:pt x="1714500" y="381000"/>
                  </a:lnTo>
                  <a:close/>
                </a:path>
                <a:path w="6334125" h="390525">
                  <a:moveTo>
                    <a:pt x="1714500" y="0"/>
                  </a:moveTo>
                  <a:lnTo>
                    <a:pt x="1676400" y="0"/>
                  </a:lnTo>
                  <a:lnTo>
                    <a:pt x="1676400" y="9525"/>
                  </a:lnTo>
                  <a:lnTo>
                    <a:pt x="1714500" y="9525"/>
                  </a:lnTo>
                  <a:lnTo>
                    <a:pt x="1714500" y="0"/>
                  </a:lnTo>
                  <a:close/>
                </a:path>
                <a:path w="6334125" h="390525">
                  <a:moveTo>
                    <a:pt x="1819275" y="381000"/>
                  </a:moveTo>
                  <a:lnTo>
                    <a:pt x="1781175" y="381000"/>
                  </a:lnTo>
                  <a:lnTo>
                    <a:pt x="1781175" y="390525"/>
                  </a:lnTo>
                  <a:lnTo>
                    <a:pt x="1819275" y="390525"/>
                  </a:lnTo>
                  <a:lnTo>
                    <a:pt x="1819275" y="381000"/>
                  </a:lnTo>
                  <a:close/>
                </a:path>
                <a:path w="6334125" h="390525">
                  <a:moveTo>
                    <a:pt x="1819275" y="0"/>
                  </a:moveTo>
                  <a:lnTo>
                    <a:pt x="1781175" y="0"/>
                  </a:lnTo>
                  <a:lnTo>
                    <a:pt x="1781175" y="9525"/>
                  </a:lnTo>
                  <a:lnTo>
                    <a:pt x="1819275" y="9525"/>
                  </a:lnTo>
                  <a:lnTo>
                    <a:pt x="1819275" y="0"/>
                  </a:lnTo>
                  <a:close/>
                </a:path>
                <a:path w="6334125" h="390525">
                  <a:moveTo>
                    <a:pt x="1924050" y="0"/>
                  </a:moveTo>
                  <a:lnTo>
                    <a:pt x="1885950" y="0"/>
                  </a:lnTo>
                  <a:lnTo>
                    <a:pt x="1885950" y="9525"/>
                  </a:lnTo>
                  <a:lnTo>
                    <a:pt x="1924050" y="9525"/>
                  </a:lnTo>
                  <a:lnTo>
                    <a:pt x="1924050" y="0"/>
                  </a:lnTo>
                  <a:close/>
                </a:path>
                <a:path w="6334125" h="390525">
                  <a:moveTo>
                    <a:pt x="2028825" y="0"/>
                  </a:moveTo>
                  <a:lnTo>
                    <a:pt x="1990725" y="0"/>
                  </a:lnTo>
                  <a:lnTo>
                    <a:pt x="1990725" y="9525"/>
                  </a:lnTo>
                  <a:lnTo>
                    <a:pt x="2028825" y="9525"/>
                  </a:lnTo>
                  <a:lnTo>
                    <a:pt x="2028825" y="0"/>
                  </a:lnTo>
                  <a:close/>
                </a:path>
                <a:path w="6334125" h="390525">
                  <a:moveTo>
                    <a:pt x="2133600" y="381000"/>
                  </a:moveTo>
                  <a:lnTo>
                    <a:pt x="2095500" y="381000"/>
                  </a:lnTo>
                  <a:lnTo>
                    <a:pt x="2095500" y="390525"/>
                  </a:lnTo>
                  <a:lnTo>
                    <a:pt x="2133600" y="390525"/>
                  </a:lnTo>
                  <a:lnTo>
                    <a:pt x="2133600" y="381000"/>
                  </a:lnTo>
                  <a:close/>
                </a:path>
                <a:path w="6334125" h="390525">
                  <a:moveTo>
                    <a:pt x="2133600" y="0"/>
                  </a:moveTo>
                  <a:lnTo>
                    <a:pt x="2095500" y="0"/>
                  </a:lnTo>
                  <a:lnTo>
                    <a:pt x="2095500" y="9525"/>
                  </a:lnTo>
                  <a:lnTo>
                    <a:pt x="2133600" y="9525"/>
                  </a:lnTo>
                  <a:lnTo>
                    <a:pt x="2133600" y="0"/>
                  </a:lnTo>
                  <a:close/>
                </a:path>
                <a:path w="6334125" h="390525">
                  <a:moveTo>
                    <a:pt x="2238375" y="0"/>
                  </a:moveTo>
                  <a:lnTo>
                    <a:pt x="2200275" y="0"/>
                  </a:lnTo>
                  <a:lnTo>
                    <a:pt x="2200275" y="9525"/>
                  </a:lnTo>
                  <a:lnTo>
                    <a:pt x="2238375" y="9525"/>
                  </a:lnTo>
                  <a:lnTo>
                    <a:pt x="2238375" y="0"/>
                  </a:lnTo>
                  <a:close/>
                </a:path>
                <a:path w="6334125" h="390525">
                  <a:moveTo>
                    <a:pt x="2343150" y="381000"/>
                  </a:moveTo>
                  <a:lnTo>
                    <a:pt x="2305050" y="381000"/>
                  </a:lnTo>
                  <a:lnTo>
                    <a:pt x="2305050" y="390525"/>
                  </a:lnTo>
                  <a:lnTo>
                    <a:pt x="2343150" y="390525"/>
                  </a:lnTo>
                  <a:lnTo>
                    <a:pt x="2343150" y="381000"/>
                  </a:lnTo>
                  <a:close/>
                </a:path>
                <a:path w="6334125" h="390525">
                  <a:moveTo>
                    <a:pt x="2343150" y="0"/>
                  </a:moveTo>
                  <a:lnTo>
                    <a:pt x="2305050" y="0"/>
                  </a:lnTo>
                  <a:lnTo>
                    <a:pt x="2305050" y="9525"/>
                  </a:lnTo>
                  <a:lnTo>
                    <a:pt x="2343150" y="9525"/>
                  </a:lnTo>
                  <a:lnTo>
                    <a:pt x="2343150" y="0"/>
                  </a:lnTo>
                  <a:close/>
                </a:path>
                <a:path w="6334125" h="390525">
                  <a:moveTo>
                    <a:pt x="2447925" y="381000"/>
                  </a:moveTo>
                  <a:lnTo>
                    <a:pt x="2409825" y="381000"/>
                  </a:lnTo>
                  <a:lnTo>
                    <a:pt x="2409825" y="390525"/>
                  </a:lnTo>
                  <a:lnTo>
                    <a:pt x="2447925" y="390525"/>
                  </a:lnTo>
                  <a:lnTo>
                    <a:pt x="2447925" y="381000"/>
                  </a:lnTo>
                  <a:close/>
                </a:path>
                <a:path w="6334125" h="390525">
                  <a:moveTo>
                    <a:pt x="2447925" y="0"/>
                  </a:moveTo>
                  <a:lnTo>
                    <a:pt x="2409825" y="0"/>
                  </a:lnTo>
                  <a:lnTo>
                    <a:pt x="2409825" y="9525"/>
                  </a:lnTo>
                  <a:lnTo>
                    <a:pt x="2447925" y="9525"/>
                  </a:lnTo>
                  <a:lnTo>
                    <a:pt x="2447925" y="0"/>
                  </a:lnTo>
                  <a:close/>
                </a:path>
                <a:path w="6334125" h="390525">
                  <a:moveTo>
                    <a:pt x="2552700" y="381000"/>
                  </a:moveTo>
                  <a:lnTo>
                    <a:pt x="2514600" y="381000"/>
                  </a:lnTo>
                  <a:lnTo>
                    <a:pt x="2514600" y="390525"/>
                  </a:lnTo>
                  <a:lnTo>
                    <a:pt x="2552700" y="390525"/>
                  </a:lnTo>
                  <a:lnTo>
                    <a:pt x="2552700" y="381000"/>
                  </a:lnTo>
                  <a:close/>
                </a:path>
                <a:path w="6334125" h="390525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390525">
                  <a:moveTo>
                    <a:pt x="3286125" y="381000"/>
                  </a:moveTo>
                  <a:lnTo>
                    <a:pt x="3248025" y="381000"/>
                  </a:lnTo>
                  <a:lnTo>
                    <a:pt x="3248025" y="390525"/>
                  </a:lnTo>
                  <a:lnTo>
                    <a:pt x="3286125" y="390525"/>
                  </a:lnTo>
                  <a:lnTo>
                    <a:pt x="3286125" y="381000"/>
                  </a:lnTo>
                  <a:close/>
                </a:path>
                <a:path w="6334125" h="390525">
                  <a:moveTo>
                    <a:pt x="3390900" y="381000"/>
                  </a:moveTo>
                  <a:lnTo>
                    <a:pt x="3352800" y="381000"/>
                  </a:lnTo>
                  <a:lnTo>
                    <a:pt x="3352800" y="390525"/>
                  </a:lnTo>
                  <a:lnTo>
                    <a:pt x="3390900" y="390525"/>
                  </a:lnTo>
                  <a:lnTo>
                    <a:pt x="3390900" y="381000"/>
                  </a:lnTo>
                  <a:close/>
                </a:path>
                <a:path w="6334125" h="390525">
                  <a:moveTo>
                    <a:pt x="3390900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3390900" y="9525"/>
                  </a:lnTo>
                  <a:lnTo>
                    <a:pt x="3390900" y="0"/>
                  </a:lnTo>
                  <a:close/>
                </a:path>
                <a:path w="6334125" h="390525">
                  <a:moveTo>
                    <a:pt x="3495675" y="0"/>
                  </a:moveTo>
                  <a:lnTo>
                    <a:pt x="3457575" y="0"/>
                  </a:lnTo>
                  <a:lnTo>
                    <a:pt x="3457575" y="9525"/>
                  </a:lnTo>
                  <a:lnTo>
                    <a:pt x="3495675" y="9525"/>
                  </a:lnTo>
                  <a:lnTo>
                    <a:pt x="3495675" y="0"/>
                  </a:lnTo>
                  <a:close/>
                </a:path>
                <a:path w="6334125" h="390525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390525">
                  <a:moveTo>
                    <a:pt x="3705225" y="0"/>
                  </a:moveTo>
                  <a:lnTo>
                    <a:pt x="3667125" y="0"/>
                  </a:lnTo>
                  <a:lnTo>
                    <a:pt x="3667125" y="9525"/>
                  </a:lnTo>
                  <a:lnTo>
                    <a:pt x="3705225" y="9525"/>
                  </a:lnTo>
                  <a:lnTo>
                    <a:pt x="3705225" y="0"/>
                  </a:lnTo>
                  <a:close/>
                </a:path>
                <a:path w="6334125" h="390525">
                  <a:moveTo>
                    <a:pt x="3810000" y="0"/>
                  </a:moveTo>
                  <a:lnTo>
                    <a:pt x="3771900" y="0"/>
                  </a:lnTo>
                  <a:lnTo>
                    <a:pt x="3771900" y="9525"/>
                  </a:lnTo>
                  <a:lnTo>
                    <a:pt x="3810000" y="9525"/>
                  </a:lnTo>
                  <a:lnTo>
                    <a:pt x="3810000" y="0"/>
                  </a:lnTo>
                  <a:close/>
                </a:path>
                <a:path w="6334125" h="390525">
                  <a:moveTo>
                    <a:pt x="3914775" y="0"/>
                  </a:moveTo>
                  <a:lnTo>
                    <a:pt x="3876675" y="0"/>
                  </a:lnTo>
                  <a:lnTo>
                    <a:pt x="3876675" y="9525"/>
                  </a:lnTo>
                  <a:lnTo>
                    <a:pt x="3914775" y="9525"/>
                  </a:lnTo>
                  <a:lnTo>
                    <a:pt x="3914775" y="0"/>
                  </a:lnTo>
                  <a:close/>
                </a:path>
                <a:path w="6334125" h="390525">
                  <a:moveTo>
                    <a:pt x="4019550" y="0"/>
                  </a:moveTo>
                  <a:lnTo>
                    <a:pt x="3981450" y="0"/>
                  </a:lnTo>
                  <a:lnTo>
                    <a:pt x="3981450" y="9525"/>
                  </a:lnTo>
                  <a:lnTo>
                    <a:pt x="4019550" y="9525"/>
                  </a:lnTo>
                  <a:lnTo>
                    <a:pt x="4019550" y="0"/>
                  </a:lnTo>
                  <a:close/>
                </a:path>
                <a:path w="6334125" h="390525">
                  <a:moveTo>
                    <a:pt x="4124325" y="0"/>
                  </a:moveTo>
                  <a:lnTo>
                    <a:pt x="4086225" y="0"/>
                  </a:lnTo>
                  <a:lnTo>
                    <a:pt x="4086225" y="9525"/>
                  </a:lnTo>
                  <a:lnTo>
                    <a:pt x="4124325" y="9525"/>
                  </a:lnTo>
                  <a:lnTo>
                    <a:pt x="4124325" y="0"/>
                  </a:lnTo>
                  <a:close/>
                </a:path>
                <a:path w="6334125" h="390525">
                  <a:moveTo>
                    <a:pt x="4229100" y="0"/>
                  </a:moveTo>
                  <a:lnTo>
                    <a:pt x="4191000" y="0"/>
                  </a:lnTo>
                  <a:lnTo>
                    <a:pt x="4191000" y="9525"/>
                  </a:lnTo>
                  <a:lnTo>
                    <a:pt x="4229100" y="9525"/>
                  </a:lnTo>
                  <a:lnTo>
                    <a:pt x="4229100" y="0"/>
                  </a:lnTo>
                  <a:close/>
                </a:path>
                <a:path w="6334125" h="390525">
                  <a:moveTo>
                    <a:pt x="4333875" y="0"/>
                  </a:moveTo>
                  <a:lnTo>
                    <a:pt x="4295775" y="0"/>
                  </a:lnTo>
                  <a:lnTo>
                    <a:pt x="4295775" y="9525"/>
                  </a:lnTo>
                  <a:lnTo>
                    <a:pt x="4333875" y="9525"/>
                  </a:lnTo>
                  <a:lnTo>
                    <a:pt x="4333875" y="0"/>
                  </a:lnTo>
                  <a:close/>
                </a:path>
                <a:path w="6334125" h="390525">
                  <a:moveTo>
                    <a:pt x="4438650" y="0"/>
                  </a:moveTo>
                  <a:lnTo>
                    <a:pt x="4400550" y="0"/>
                  </a:lnTo>
                  <a:lnTo>
                    <a:pt x="4400550" y="9525"/>
                  </a:lnTo>
                  <a:lnTo>
                    <a:pt x="4438650" y="9525"/>
                  </a:lnTo>
                  <a:lnTo>
                    <a:pt x="4438650" y="0"/>
                  </a:lnTo>
                  <a:close/>
                </a:path>
                <a:path w="6334125" h="390525">
                  <a:moveTo>
                    <a:pt x="4543425" y="0"/>
                  </a:moveTo>
                  <a:lnTo>
                    <a:pt x="4505325" y="0"/>
                  </a:lnTo>
                  <a:lnTo>
                    <a:pt x="4505325" y="9525"/>
                  </a:lnTo>
                  <a:lnTo>
                    <a:pt x="4543425" y="9525"/>
                  </a:lnTo>
                  <a:lnTo>
                    <a:pt x="4543425" y="0"/>
                  </a:lnTo>
                  <a:close/>
                </a:path>
                <a:path w="6334125" h="390525">
                  <a:moveTo>
                    <a:pt x="4648200" y="0"/>
                  </a:moveTo>
                  <a:lnTo>
                    <a:pt x="4610100" y="0"/>
                  </a:lnTo>
                  <a:lnTo>
                    <a:pt x="4610100" y="9525"/>
                  </a:lnTo>
                  <a:lnTo>
                    <a:pt x="4648200" y="9525"/>
                  </a:lnTo>
                  <a:lnTo>
                    <a:pt x="4648200" y="0"/>
                  </a:lnTo>
                  <a:close/>
                </a:path>
                <a:path w="6334125" h="390525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90525">
                  <a:moveTo>
                    <a:pt x="4857750" y="0"/>
                  </a:moveTo>
                  <a:lnTo>
                    <a:pt x="4819650" y="0"/>
                  </a:lnTo>
                  <a:lnTo>
                    <a:pt x="4819650" y="9525"/>
                  </a:lnTo>
                  <a:lnTo>
                    <a:pt x="4857750" y="9525"/>
                  </a:lnTo>
                  <a:lnTo>
                    <a:pt x="4857750" y="0"/>
                  </a:lnTo>
                  <a:close/>
                </a:path>
                <a:path w="6334125" h="390525">
                  <a:moveTo>
                    <a:pt x="4962525" y="381000"/>
                  </a:moveTo>
                  <a:lnTo>
                    <a:pt x="4924425" y="381000"/>
                  </a:lnTo>
                  <a:lnTo>
                    <a:pt x="4924425" y="390525"/>
                  </a:lnTo>
                  <a:lnTo>
                    <a:pt x="4962525" y="390525"/>
                  </a:lnTo>
                  <a:lnTo>
                    <a:pt x="4962525" y="381000"/>
                  </a:lnTo>
                  <a:close/>
                </a:path>
                <a:path w="6334125" h="390525">
                  <a:moveTo>
                    <a:pt x="4962525" y="0"/>
                  </a:moveTo>
                  <a:lnTo>
                    <a:pt x="4924425" y="0"/>
                  </a:lnTo>
                  <a:lnTo>
                    <a:pt x="4924425" y="9525"/>
                  </a:lnTo>
                  <a:lnTo>
                    <a:pt x="4962525" y="9525"/>
                  </a:lnTo>
                  <a:lnTo>
                    <a:pt x="4962525" y="0"/>
                  </a:lnTo>
                  <a:close/>
                </a:path>
                <a:path w="6334125" h="390525">
                  <a:moveTo>
                    <a:pt x="5067300" y="0"/>
                  </a:moveTo>
                  <a:lnTo>
                    <a:pt x="5029200" y="0"/>
                  </a:lnTo>
                  <a:lnTo>
                    <a:pt x="5029200" y="9525"/>
                  </a:lnTo>
                  <a:lnTo>
                    <a:pt x="5067300" y="9525"/>
                  </a:lnTo>
                  <a:lnTo>
                    <a:pt x="5067300" y="0"/>
                  </a:lnTo>
                  <a:close/>
                </a:path>
                <a:path w="6334125" h="390525">
                  <a:moveTo>
                    <a:pt x="5172075" y="381000"/>
                  </a:moveTo>
                  <a:lnTo>
                    <a:pt x="5133975" y="381000"/>
                  </a:lnTo>
                  <a:lnTo>
                    <a:pt x="5133975" y="390525"/>
                  </a:lnTo>
                  <a:lnTo>
                    <a:pt x="5172075" y="390525"/>
                  </a:lnTo>
                  <a:lnTo>
                    <a:pt x="5172075" y="381000"/>
                  </a:lnTo>
                  <a:close/>
                </a:path>
                <a:path w="6334125" h="390525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390525">
                  <a:moveTo>
                    <a:pt x="5276850" y="381000"/>
                  </a:moveTo>
                  <a:lnTo>
                    <a:pt x="5238750" y="381000"/>
                  </a:lnTo>
                  <a:lnTo>
                    <a:pt x="5238750" y="390525"/>
                  </a:lnTo>
                  <a:lnTo>
                    <a:pt x="5276850" y="390525"/>
                  </a:lnTo>
                  <a:lnTo>
                    <a:pt x="5276850" y="381000"/>
                  </a:lnTo>
                  <a:close/>
                </a:path>
                <a:path w="6334125" h="390525">
                  <a:moveTo>
                    <a:pt x="5276850" y="0"/>
                  </a:moveTo>
                  <a:lnTo>
                    <a:pt x="5238750" y="0"/>
                  </a:lnTo>
                  <a:lnTo>
                    <a:pt x="5238750" y="9525"/>
                  </a:lnTo>
                  <a:lnTo>
                    <a:pt x="5276850" y="9525"/>
                  </a:lnTo>
                  <a:lnTo>
                    <a:pt x="5276850" y="0"/>
                  </a:lnTo>
                  <a:close/>
                </a:path>
                <a:path w="6334125" h="390525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390525">
                  <a:moveTo>
                    <a:pt x="5486400" y="0"/>
                  </a:moveTo>
                  <a:lnTo>
                    <a:pt x="5448300" y="0"/>
                  </a:lnTo>
                  <a:lnTo>
                    <a:pt x="5448300" y="9525"/>
                  </a:lnTo>
                  <a:lnTo>
                    <a:pt x="5486400" y="9525"/>
                  </a:lnTo>
                  <a:lnTo>
                    <a:pt x="5486400" y="0"/>
                  </a:lnTo>
                  <a:close/>
                </a:path>
                <a:path w="6334125" h="390525">
                  <a:moveTo>
                    <a:pt x="5591175" y="0"/>
                  </a:moveTo>
                  <a:lnTo>
                    <a:pt x="5553075" y="0"/>
                  </a:lnTo>
                  <a:lnTo>
                    <a:pt x="5553075" y="9525"/>
                  </a:lnTo>
                  <a:lnTo>
                    <a:pt x="5591175" y="9525"/>
                  </a:lnTo>
                  <a:lnTo>
                    <a:pt x="5591175" y="0"/>
                  </a:lnTo>
                  <a:close/>
                </a:path>
                <a:path w="6334125" h="390525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90525">
                  <a:moveTo>
                    <a:pt x="5800725" y="381000"/>
                  </a:moveTo>
                  <a:lnTo>
                    <a:pt x="5762625" y="381000"/>
                  </a:lnTo>
                  <a:lnTo>
                    <a:pt x="5762625" y="390525"/>
                  </a:lnTo>
                  <a:lnTo>
                    <a:pt x="5800725" y="390525"/>
                  </a:lnTo>
                  <a:lnTo>
                    <a:pt x="5800725" y="381000"/>
                  </a:lnTo>
                  <a:close/>
                </a:path>
                <a:path w="6334125" h="390525">
                  <a:moveTo>
                    <a:pt x="5800725" y="0"/>
                  </a:moveTo>
                  <a:lnTo>
                    <a:pt x="5762625" y="0"/>
                  </a:lnTo>
                  <a:lnTo>
                    <a:pt x="5762625" y="9525"/>
                  </a:lnTo>
                  <a:lnTo>
                    <a:pt x="5800725" y="9525"/>
                  </a:lnTo>
                  <a:lnTo>
                    <a:pt x="5800725" y="0"/>
                  </a:lnTo>
                  <a:close/>
                </a:path>
                <a:path w="6334125" h="390525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90525">
                  <a:moveTo>
                    <a:pt x="6010275" y="381000"/>
                  </a:moveTo>
                  <a:lnTo>
                    <a:pt x="5972175" y="381000"/>
                  </a:lnTo>
                  <a:lnTo>
                    <a:pt x="5972175" y="390525"/>
                  </a:lnTo>
                  <a:lnTo>
                    <a:pt x="6010275" y="390525"/>
                  </a:lnTo>
                  <a:lnTo>
                    <a:pt x="6010275" y="381000"/>
                  </a:lnTo>
                  <a:close/>
                </a:path>
                <a:path w="6334125" h="390525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390525">
                  <a:moveTo>
                    <a:pt x="6334125" y="381000"/>
                  </a:moveTo>
                  <a:lnTo>
                    <a:pt x="6076950" y="381000"/>
                  </a:lnTo>
                  <a:lnTo>
                    <a:pt x="6076950" y="390525"/>
                  </a:lnTo>
                  <a:lnTo>
                    <a:pt x="6334125" y="390525"/>
                  </a:lnTo>
                  <a:lnTo>
                    <a:pt x="6334125" y="381000"/>
                  </a:lnTo>
                  <a:close/>
                </a:path>
                <a:path w="6334125" h="390525">
                  <a:moveTo>
                    <a:pt x="6334125" y="0"/>
                  </a:moveTo>
                  <a:lnTo>
                    <a:pt x="6076950" y="0"/>
                  </a:lnTo>
                  <a:lnTo>
                    <a:pt x="6076950" y="9525"/>
                  </a:lnTo>
                  <a:lnTo>
                    <a:pt x="6334125" y="9525"/>
                  </a:lnTo>
                  <a:lnTo>
                    <a:pt x="63341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7153262" y="2447937"/>
              <a:ext cx="6334125" cy="381000"/>
            </a:xfrm>
            <a:custGeom>
              <a:avLst/>
              <a:gdLst/>
              <a:ahLst/>
              <a:cxnLst/>
              <a:rect l="l" t="t" r="r" b="b"/>
              <a:pathLst>
                <a:path w="6334125" h="381000">
                  <a:moveTo>
                    <a:pt x="561975" y="371475"/>
                  </a:moveTo>
                  <a:lnTo>
                    <a:pt x="0" y="371475"/>
                  </a:lnTo>
                  <a:lnTo>
                    <a:pt x="0" y="381000"/>
                  </a:lnTo>
                  <a:lnTo>
                    <a:pt x="561975" y="381000"/>
                  </a:lnTo>
                  <a:lnTo>
                    <a:pt x="561975" y="371475"/>
                  </a:lnTo>
                  <a:close/>
                </a:path>
                <a:path w="6334125" h="381000">
                  <a:moveTo>
                    <a:pt x="5619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61975" y="9525"/>
                  </a:lnTo>
                  <a:lnTo>
                    <a:pt x="561975" y="0"/>
                  </a:lnTo>
                  <a:close/>
                </a:path>
                <a:path w="6334125" h="381000">
                  <a:moveTo>
                    <a:pt x="666750" y="371475"/>
                  </a:moveTo>
                  <a:lnTo>
                    <a:pt x="628650" y="371475"/>
                  </a:lnTo>
                  <a:lnTo>
                    <a:pt x="628650" y="381000"/>
                  </a:lnTo>
                  <a:lnTo>
                    <a:pt x="666750" y="381000"/>
                  </a:lnTo>
                  <a:lnTo>
                    <a:pt x="666750" y="371475"/>
                  </a:lnTo>
                  <a:close/>
                </a:path>
                <a:path w="6334125" h="381000">
                  <a:moveTo>
                    <a:pt x="771525" y="371475"/>
                  </a:moveTo>
                  <a:lnTo>
                    <a:pt x="733425" y="371475"/>
                  </a:lnTo>
                  <a:lnTo>
                    <a:pt x="733425" y="381000"/>
                  </a:lnTo>
                  <a:lnTo>
                    <a:pt x="771525" y="381000"/>
                  </a:lnTo>
                  <a:lnTo>
                    <a:pt x="771525" y="371475"/>
                  </a:lnTo>
                  <a:close/>
                </a:path>
                <a:path w="6334125" h="381000">
                  <a:moveTo>
                    <a:pt x="876300" y="371475"/>
                  </a:moveTo>
                  <a:lnTo>
                    <a:pt x="838200" y="371475"/>
                  </a:lnTo>
                  <a:lnTo>
                    <a:pt x="838200" y="381000"/>
                  </a:lnTo>
                  <a:lnTo>
                    <a:pt x="876300" y="381000"/>
                  </a:lnTo>
                  <a:lnTo>
                    <a:pt x="876300" y="371475"/>
                  </a:lnTo>
                  <a:close/>
                </a:path>
                <a:path w="6334125" h="381000">
                  <a:moveTo>
                    <a:pt x="981075" y="371475"/>
                  </a:moveTo>
                  <a:lnTo>
                    <a:pt x="942975" y="371475"/>
                  </a:lnTo>
                  <a:lnTo>
                    <a:pt x="942975" y="381000"/>
                  </a:lnTo>
                  <a:lnTo>
                    <a:pt x="981075" y="381000"/>
                  </a:lnTo>
                  <a:lnTo>
                    <a:pt x="981075" y="371475"/>
                  </a:lnTo>
                  <a:close/>
                </a:path>
                <a:path w="6334125" h="381000">
                  <a:moveTo>
                    <a:pt x="1085850" y="371475"/>
                  </a:moveTo>
                  <a:lnTo>
                    <a:pt x="1047750" y="371475"/>
                  </a:lnTo>
                  <a:lnTo>
                    <a:pt x="1047750" y="381000"/>
                  </a:lnTo>
                  <a:lnTo>
                    <a:pt x="1085850" y="381000"/>
                  </a:lnTo>
                  <a:lnTo>
                    <a:pt x="1085850" y="371475"/>
                  </a:lnTo>
                  <a:close/>
                </a:path>
                <a:path w="6334125" h="381000">
                  <a:moveTo>
                    <a:pt x="1190625" y="371475"/>
                  </a:moveTo>
                  <a:lnTo>
                    <a:pt x="1152525" y="371475"/>
                  </a:lnTo>
                  <a:lnTo>
                    <a:pt x="1152525" y="381000"/>
                  </a:lnTo>
                  <a:lnTo>
                    <a:pt x="1190625" y="381000"/>
                  </a:lnTo>
                  <a:lnTo>
                    <a:pt x="1190625" y="371475"/>
                  </a:lnTo>
                  <a:close/>
                </a:path>
                <a:path w="6334125" h="381000">
                  <a:moveTo>
                    <a:pt x="1295400" y="371475"/>
                  </a:moveTo>
                  <a:lnTo>
                    <a:pt x="1257300" y="371475"/>
                  </a:lnTo>
                  <a:lnTo>
                    <a:pt x="1257300" y="381000"/>
                  </a:lnTo>
                  <a:lnTo>
                    <a:pt x="1295400" y="381000"/>
                  </a:lnTo>
                  <a:lnTo>
                    <a:pt x="1295400" y="371475"/>
                  </a:lnTo>
                  <a:close/>
                </a:path>
                <a:path w="6334125" h="381000">
                  <a:moveTo>
                    <a:pt x="1400175" y="371475"/>
                  </a:moveTo>
                  <a:lnTo>
                    <a:pt x="1362075" y="371475"/>
                  </a:lnTo>
                  <a:lnTo>
                    <a:pt x="1362075" y="381000"/>
                  </a:lnTo>
                  <a:lnTo>
                    <a:pt x="1400175" y="381000"/>
                  </a:lnTo>
                  <a:lnTo>
                    <a:pt x="1400175" y="371475"/>
                  </a:lnTo>
                  <a:close/>
                </a:path>
                <a:path w="6334125" h="381000">
                  <a:moveTo>
                    <a:pt x="1504950" y="371475"/>
                  </a:moveTo>
                  <a:lnTo>
                    <a:pt x="1466850" y="371475"/>
                  </a:lnTo>
                  <a:lnTo>
                    <a:pt x="1466850" y="381000"/>
                  </a:lnTo>
                  <a:lnTo>
                    <a:pt x="1504950" y="381000"/>
                  </a:lnTo>
                  <a:lnTo>
                    <a:pt x="1504950" y="371475"/>
                  </a:lnTo>
                  <a:close/>
                </a:path>
                <a:path w="6334125" h="381000">
                  <a:moveTo>
                    <a:pt x="1819275" y="371475"/>
                  </a:moveTo>
                  <a:lnTo>
                    <a:pt x="1781175" y="371475"/>
                  </a:lnTo>
                  <a:lnTo>
                    <a:pt x="1781175" y="381000"/>
                  </a:lnTo>
                  <a:lnTo>
                    <a:pt x="1819275" y="381000"/>
                  </a:lnTo>
                  <a:lnTo>
                    <a:pt x="1819275" y="371475"/>
                  </a:lnTo>
                  <a:close/>
                </a:path>
                <a:path w="6334125" h="381000">
                  <a:moveTo>
                    <a:pt x="1924050" y="371475"/>
                  </a:moveTo>
                  <a:lnTo>
                    <a:pt x="1885950" y="371475"/>
                  </a:lnTo>
                  <a:lnTo>
                    <a:pt x="1885950" y="381000"/>
                  </a:lnTo>
                  <a:lnTo>
                    <a:pt x="1924050" y="381000"/>
                  </a:lnTo>
                  <a:lnTo>
                    <a:pt x="1924050" y="371475"/>
                  </a:lnTo>
                  <a:close/>
                </a:path>
                <a:path w="6334125" h="381000">
                  <a:moveTo>
                    <a:pt x="1924050" y="0"/>
                  </a:moveTo>
                  <a:lnTo>
                    <a:pt x="1885950" y="0"/>
                  </a:lnTo>
                  <a:lnTo>
                    <a:pt x="1885950" y="9525"/>
                  </a:lnTo>
                  <a:lnTo>
                    <a:pt x="1924050" y="9525"/>
                  </a:lnTo>
                  <a:lnTo>
                    <a:pt x="1924050" y="0"/>
                  </a:lnTo>
                  <a:close/>
                </a:path>
                <a:path w="6334125" h="381000">
                  <a:moveTo>
                    <a:pt x="2028825" y="0"/>
                  </a:moveTo>
                  <a:lnTo>
                    <a:pt x="1990725" y="0"/>
                  </a:lnTo>
                  <a:lnTo>
                    <a:pt x="1990725" y="9525"/>
                  </a:lnTo>
                  <a:lnTo>
                    <a:pt x="2028825" y="9525"/>
                  </a:lnTo>
                  <a:lnTo>
                    <a:pt x="2028825" y="0"/>
                  </a:lnTo>
                  <a:close/>
                </a:path>
                <a:path w="6334125" h="381000">
                  <a:moveTo>
                    <a:pt x="2133600" y="371475"/>
                  </a:moveTo>
                  <a:lnTo>
                    <a:pt x="2095500" y="371475"/>
                  </a:lnTo>
                  <a:lnTo>
                    <a:pt x="2095500" y="381000"/>
                  </a:lnTo>
                  <a:lnTo>
                    <a:pt x="2133600" y="381000"/>
                  </a:lnTo>
                  <a:lnTo>
                    <a:pt x="2133600" y="371475"/>
                  </a:lnTo>
                  <a:close/>
                </a:path>
                <a:path w="6334125" h="381000">
                  <a:moveTo>
                    <a:pt x="2238375" y="371475"/>
                  </a:moveTo>
                  <a:lnTo>
                    <a:pt x="2200275" y="371475"/>
                  </a:lnTo>
                  <a:lnTo>
                    <a:pt x="2200275" y="381000"/>
                  </a:lnTo>
                  <a:lnTo>
                    <a:pt x="2238375" y="381000"/>
                  </a:lnTo>
                  <a:lnTo>
                    <a:pt x="2238375" y="371475"/>
                  </a:lnTo>
                  <a:close/>
                </a:path>
                <a:path w="6334125" h="381000">
                  <a:moveTo>
                    <a:pt x="2238375" y="0"/>
                  </a:moveTo>
                  <a:lnTo>
                    <a:pt x="2200275" y="0"/>
                  </a:lnTo>
                  <a:lnTo>
                    <a:pt x="2200275" y="9525"/>
                  </a:lnTo>
                  <a:lnTo>
                    <a:pt x="2238375" y="9525"/>
                  </a:lnTo>
                  <a:lnTo>
                    <a:pt x="2238375" y="0"/>
                  </a:lnTo>
                  <a:close/>
                </a:path>
                <a:path w="6334125" h="381000">
                  <a:moveTo>
                    <a:pt x="2343150" y="371475"/>
                  </a:moveTo>
                  <a:lnTo>
                    <a:pt x="2305050" y="371475"/>
                  </a:lnTo>
                  <a:lnTo>
                    <a:pt x="2305050" y="381000"/>
                  </a:lnTo>
                  <a:lnTo>
                    <a:pt x="2343150" y="381000"/>
                  </a:lnTo>
                  <a:lnTo>
                    <a:pt x="2343150" y="371475"/>
                  </a:lnTo>
                  <a:close/>
                </a:path>
                <a:path w="6334125" h="381000">
                  <a:moveTo>
                    <a:pt x="2447925" y="371475"/>
                  </a:moveTo>
                  <a:lnTo>
                    <a:pt x="2409825" y="371475"/>
                  </a:lnTo>
                  <a:lnTo>
                    <a:pt x="2409825" y="381000"/>
                  </a:lnTo>
                  <a:lnTo>
                    <a:pt x="2447925" y="381000"/>
                  </a:lnTo>
                  <a:lnTo>
                    <a:pt x="2447925" y="371475"/>
                  </a:lnTo>
                  <a:close/>
                </a:path>
                <a:path w="6334125" h="381000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381000">
                  <a:moveTo>
                    <a:pt x="2657475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2657475" y="9525"/>
                  </a:lnTo>
                  <a:lnTo>
                    <a:pt x="2657475" y="0"/>
                  </a:lnTo>
                  <a:close/>
                </a:path>
                <a:path w="6334125" h="381000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381000">
                  <a:moveTo>
                    <a:pt x="2867025" y="0"/>
                  </a:moveTo>
                  <a:lnTo>
                    <a:pt x="2828925" y="0"/>
                  </a:lnTo>
                  <a:lnTo>
                    <a:pt x="2828925" y="9525"/>
                  </a:lnTo>
                  <a:lnTo>
                    <a:pt x="2867025" y="9525"/>
                  </a:lnTo>
                  <a:lnTo>
                    <a:pt x="2867025" y="0"/>
                  </a:lnTo>
                  <a:close/>
                </a:path>
                <a:path w="6334125" h="381000">
                  <a:moveTo>
                    <a:pt x="2971800" y="371475"/>
                  </a:moveTo>
                  <a:lnTo>
                    <a:pt x="2933700" y="371475"/>
                  </a:lnTo>
                  <a:lnTo>
                    <a:pt x="2933700" y="381000"/>
                  </a:lnTo>
                  <a:lnTo>
                    <a:pt x="2971800" y="381000"/>
                  </a:lnTo>
                  <a:lnTo>
                    <a:pt x="2971800" y="371475"/>
                  </a:lnTo>
                  <a:close/>
                </a:path>
                <a:path w="6334125" h="381000">
                  <a:moveTo>
                    <a:pt x="2971800" y="0"/>
                  </a:moveTo>
                  <a:lnTo>
                    <a:pt x="2933700" y="0"/>
                  </a:lnTo>
                  <a:lnTo>
                    <a:pt x="2933700" y="9525"/>
                  </a:lnTo>
                  <a:lnTo>
                    <a:pt x="2971800" y="9525"/>
                  </a:lnTo>
                  <a:lnTo>
                    <a:pt x="2971800" y="0"/>
                  </a:lnTo>
                  <a:close/>
                </a:path>
                <a:path w="6334125" h="381000">
                  <a:moveTo>
                    <a:pt x="3076575" y="371475"/>
                  </a:moveTo>
                  <a:lnTo>
                    <a:pt x="3038475" y="371475"/>
                  </a:lnTo>
                  <a:lnTo>
                    <a:pt x="3038475" y="381000"/>
                  </a:lnTo>
                  <a:lnTo>
                    <a:pt x="3076575" y="381000"/>
                  </a:lnTo>
                  <a:lnTo>
                    <a:pt x="3076575" y="371475"/>
                  </a:lnTo>
                  <a:close/>
                </a:path>
                <a:path w="6334125" h="381000">
                  <a:moveTo>
                    <a:pt x="3076575" y="0"/>
                  </a:moveTo>
                  <a:lnTo>
                    <a:pt x="3038475" y="0"/>
                  </a:lnTo>
                  <a:lnTo>
                    <a:pt x="3038475" y="9525"/>
                  </a:lnTo>
                  <a:lnTo>
                    <a:pt x="3076575" y="9525"/>
                  </a:lnTo>
                  <a:lnTo>
                    <a:pt x="3076575" y="0"/>
                  </a:lnTo>
                  <a:close/>
                </a:path>
                <a:path w="6334125" h="381000">
                  <a:moveTo>
                    <a:pt x="3181350" y="371475"/>
                  </a:moveTo>
                  <a:lnTo>
                    <a:pt x="3143250" y="371475"/>
                  </a:lnTo>
                  <a:lnTo>
                    <a:pt x="3143250" y="381000"/>
                  </a:lnTo>
                  <a:lnTo>
                    <a:pt x="3181350" y="381000"/>
                  </a:lnTo>
                  <a:lnTo>
                    <a:pt x="3181350" y="371475"/>
                  </a:lnTo>
                  <a:close/>
                </a:path>
                <a:path w="6334125" h="381000">
                  <a:moveTo>
                    <a:pt x="3181350" y="0"/>
                  </a:moveTo>
                  <a:lnTo>
                    <a:pt x="3143250" y="0"/>
                  </a:lnTo>
                  <a:lnTo>
                    <a:pt x="3143250" y="9525"/>
                  </a:lnTo>
                  <a:lnTo>
                    <a:pt x="3181350" y="9525"/>
                  </a:lnTo>
                  <a:lnTo>
                    <a:pt x="3181350" y="0"/>
                  </a:lnTo>
                  <a:close/>
                </a:path>
                <a:path w="6334125" h="381000">
                  <a:moveTo>
                    <a:pt x="3286125" y="371475"/>
                  </a:moveTo>
                  <a:lnTo>
                    <a:pt x="3248025" y="371475"/>
                  </a:lnTo>
                  <a:lnTo>
                    <a:pt x="3248025" y="381000"/>
                  </a:lnTo>
                  <a:lnTo>
                    <a:pt x="3286125" y="381000"/>
                  </a:lnTo>
                  <a:lnTo>
                    <a:pt x="3286125" y="371475"/>
                  </a:lnTo>
                  <a:close/>
                </a:path>
                <a:path w="6334125" h="381000">
                  <a:moveTo>
                    <a:pt x="3390900" y="371475"/>
                  </a:moveTo>
                  <a:lnTo>
                    <a:pt x="3352800" y="371475"/>
                  </a:lnTo>
                  <a:lnTo>
                    <a:pt x="3352800" y="381000"/>
                  </a:lnTo>
                  <a:lnTo>
                    <a:pt x="3390900" y="381000"/>
                  </a:lnTo>
                  <a:lnTo>
                    <a:pt x="3390900" y="371475"/>
                  </a:lnTo>
                  <a:close/>
                </a:path>
                <a:path w="6334125" h="381000">
                  <a:moveTo>
                    <a:pt x="3495675" y="371475"/>
                  </a:moveTo>
                  <a:lnTo>
                    <a:pt x="3457575" y="371475"/>
                  </a:lnTo>
                  <a:lnTo>
                    <a:pt x="3457575" y="381000"/>
                  </a:lnTo>
                  <a:lnTo>
                    <a:pt x="3495675" y="381000"/>
                  </a:lnTo>
                  <a:lnTo>
                    <a:pt x="3495675" y="371475"/>
                  </a:lnTo>
                  <a:close/>
                </a:path>
                <a:path w="6334125" h="381000">
                  <a:moveTo>
                    <a:pt x="3495675" y="0"/>
                  </a:moveTo>
                  <a:lnTo>
                    <a:pt x="3457575" y="0"/>
                  </a:lnTo>
                  <a:lnTo>
                    <a:pt x="3457575" y="9525"/>
                  </a:lnTo>
                  <a:lnTo>
                    <a:pt x="3495675" y="9525"/>
                  </a:lnTo>
                  <a:lnTo>
                    <a:pt x="3495675" y="0"/>
                  </a:lnTo>
                  <a:close/>
                </a:path>
                <a:path w="6334125" h="381000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381000">
                  <a:moveTo>
                    <a:pt x="3705225" y="371475"/>
                  </a:moveTo>
                  <a:lnTo>
                    <a:pt x="3667125" y="371475"/>
                  </a:lnTo>
                  <a:lnTo>
                    <a:pt x="3667125" y="381000"/>
                  </a:lnTo>
                  <a:lnTo>
                    <a:pt x="3705225" y="381000"/>
                  </a:lnTo>
                  <a:lnTo>
                    <a:pt x="3705225" y="371475"/>
                  </a:lnTo>
                  <a:close/>
                </a:path>
                <a:path w="6334125" h="381000">
                  <a:moveTo>
                    <a:pt x="3705225" y="0"/>
                  </a:moveTo>
                  <a:lnTo>
                    <a:pt x="3667125" y="0"/>
                  </a:lnTo>
                  <a:lnTo>
                    <a:pt x="3667125" y="9525"/>
                  </a:lnTo>
                  <a:lnTo>
                    <a:pt x="3705225" y="9525"/>
                  </a:lnTo>
                  <a:lnTo>
                    <a:pt x="3705225" y="0"/>
                  </a:lnTo>
                  <a:close/>
                </a:path>
                <a:path w="6334125" h="381000">
                  <a:moveTo>
                    <a:pt x="3810000" y="371475"/>
                  </a:moveTo>
                  <a:lnTo>
                    <a:pt x="3771900" y="371475"/>
                  </a:lnTo>
                  <a:lnTo>
                    <a:pt x="3771900" y="381000"/>
                  </a:lnTo>
                  <a:lnTo>
                    <a:pt x="3810000" y="381000"/>
                  </a:lnTo>
                  <a:lnTo>
                    <a:pt x="3810000" y="371475"/>
                  </a:lnTo>
                  <a:close/>
                </a:path>
                <a:path w="6334125" h="381000">
                  <a:moveTo>
                    <a:pt x="3810000" y="0"/>
                  </a:moveTo>
                  <a:lnTo>
                    <a:pt x="3771900" y="0"/>
                  </a:lnTo>
                  <a:lnTo>
                    <a:pt x="3771900" y="9525"/>
                  </a:lnTo>
                  <a:lnTo>
                    <a:pt x="3810000" y="9525"/>
                  </a:lnTo>
                  <a:lnTo>
                    <a:pt x="3810000" y="0"/>
                  </a:lnTo>
                  <a:close/>
                </a:path>
                <a:path w="6334125" h="381000">
                  <a:moveTo>
                    <a:pt x="3914775" y="371475"/>
                  </a:moveTo>
                  <a:lnTo>
                    <a:pt x="3876675" y="371475"/>
                  </a:lnTo>
                  <a:lnTo>
                    <a:pt x="3876675" y="381000"/>
                  </a:lnTo>
                  <a:lnTo>
                    <a:pt x="3914775" y="381000"/>
                  </a:lnTo>
                  <a:lnTo>
                    <a:pt x="3914775" y="371475"/>
                  </a:lnTo>
                  <a:close/>
                </a:path>
                <a:path w="6334125" h="381000">
                  <a:moveTo>
                    <a:pt x="3914775" y="0"/>
                  </a:moveTo>
                  <a:lnTo>
                    <a:pt x="3876675" y="0"/>
                  </a:lnTo>
                  <a:lnTo>
                    <a:pt x="3876675" y="9525"/>
                  </a:lnTo>
                  <a:lnTo>
                    <a:pt x="3914775" y="9525"/>
                  </a:lnTo>
                  <a:lnTo>
                    <a:pt x="3914775" y="0"/>
                  </a:lnTo>
                  <a:close/>
                </a:path>
                <a:path w="6334125" h="381000">
                  <a:moveTo>
                    <a:pt x="4019550" y="371475"/>
                  </a:moveTo>
                  <a:lnTo>
                    <a:pt x="3981450" y="371475"/>
                  </a:lnTo>
                  <a:lnTo>
                    <a:pt x="3981450" y="381000"/>
                  </a:lnTo>
                  <a:lnTo>
                    <a:pt x="4019550" y="381000"/>
                  </a:lnTo>
                  <a:lnTo>
                    <a:pt x="4019550" y="371475"/>
                  </a:lnTo>
                  <a:close/>
                </a:path>
                <a:path w="6334125" h="381000">
                  <a:moveTo>
                    <a:pt x="4019550" y="0"/>
                  </a:moveTo>
                  <a:lnTo>
                    <a:pt x="3981450" y="0"/>
                  </a:lnTo>
                  <a:lnTo>
                    <a:pt x="3981450" y="9525"/>
                  </a:lnTo>
                  <a:lnTo>
                    <a:pt x="4019550" y="9525"/>
                  </a:lnTo>
                  <a:lnTo>
                    <a:pt x="4019550" y="0"/>
                  </a:lnTo>
                  <a:close/>
                </a:path>
                <a:path w="6334125" h="381000">
                  <a:moveTo>
                    <a:pt x="4124325" y="371475"/>
                  </a:moveTo>
                  <a:lnTo>
                    <a:pt x="4086225" y="371475"/>
                  </a:lnTo>
                  <a:lnTo>
                    <a:pt x="4086225" y="381000"/>
                  </a:lnTo>
                  <a:lnTo>
                    <a:pt x="4124325" y="381000"/>
                  </a:lnTo>
                  <a:lnTo>
                    <a:pt x="4124325" y="371475"/>
                  </a:lnTo>
                  <a:close/>
                </a:path>
                <a:path w="6334125" h="381000">
                  <a:moveTo>
                    <a:pt x="4124325" y="0"/>
                  </a:moveTo>
                  <a:lnTo>
                    <a:pt x="4086225" y="0"/>
                  </a:lnTo>
                  <a:lnTo>
                    <a:pt x="4086225" y="9525"/>
                  </a:lnTo>
                  <a:lnTo>
                    <a:pt x="4124325" y="9525"/>
                  </a:lnTo>
                  <a:lnTo>
                    <a:pt x="4124325" y="0"/>
                  </a:lnTo>
                  <a:close/>
                </a:path>
                <a:path w="6334125" h="381000">
                  <a:moveTo>
                    <a:pt x="4229100" y="371475"/>
                  </a:moveTo>
                  <a:lnTo>
                    <a:pt x="4191000" y="371475"/>
                  </a:lnTo>
                  <a:lnTo>
                    <a:pt x="4191000" y="381000"/>
                  </a:lnTo>
                  <a:lnTo>
                    <a:pt x="4229100" y="381000"/>
                  </a:lnTo>
                  <a:lnTo>
                    <a:pt x="4229100" y="371475"/>
                  </a:lnTo>
                  <a:close/>
                </a:path>
                <a:path w="6334125" h="381000">
                  <a:moveTo>
                    <a:pt x="4229100" y="0"/>
                  </a:moveTo>
                  <a:lnTo>
                    <a:pt x="4191000" y="0"/>
                  </a:lnTo>
                  <a:lnTo>
                    <a:pt x="4191000" y="9525"/>
                  </a:lnTo>
                  <a:lnTo>
                    <a:pt x="4229100" y="9525"/>
                  </a:lnTo>
                  <a:lnTo>
                    <a:pt x="4229100" y="0"/>
                  </a:lnTo>
                  <a:close/>
                </a:path>
                <a:path w="6334125" h="381000">
                  <a:moveTo>
                    <a:pt x="4333875" y="371475"/>
                  </a:moveTo>
                  <a:lnTo>
                    <a:pt x="4295775" y="371475"/>
                  </a:lnTo>
                  <a:lnTo>
                    <a:pt x="4295775" y="381000"/>
                  </a:lnTo>
                  <a:lnTo>
                    <a:pt x="4333875" y="381000"/>
                  </a:lnTo>
                  <a:lnTo>
                    <a:pt x="4333875" y="371475"/>
                  </a:lnTo>
                  <a:close/>
                </a:path>
                <a:path w="6334125" h="381000">
                  <a:moveTo>
                    <a:pt x="4333875" y="0"/>
                  </a:moveTo>
                  <a:lnTo>
                    <a:pt x="4295775" y="0"/>
                  </a:lnTo>
                  <a:lnTo>
                    <a:pt x="4295775" y="9525"/>
                  </a:lnTo>
                  <a:lnTo>
                    <a:pt x="4333875" y="9525"/>
                  </a:lnTo>
                  <a:lnTo>
                    <a:pt x="4333875" y="0"/>
                  </a:lnTo>
                  <a:close/>
                </a:path>
                <a:path w="6334125" h="381000">
                  <a:moveTo>
                    <a:pt x="4438650" y="0"/>
                  </a:moveTo>
                  <a:lnTo>
                    <a:pt x="4400550" y="0"/>
                  </a:lnTo>
                  <a:lnTo>
                    <a:pt x="4400550" y="9525"/>
                  </a:lnTo>
                  <a:lnTo>
                    <a:pt x="4438650" y="9525"/>
                  </a:lnTo>
                  <a:lnTo>
                    <a:pt x="4438650" y="0"/>
                  </a:lnTo>
                  <a:close/>
                </a:path>
                <a:path w="6334125" h="381000">
                  <a:moveTo>
                    <a:pt x="4543425" y="371475"/>
                  </a:moveTo>
                  <a:lnTo>
                    <a:pt x="4505325" y="371475"/>
                  </a:lnTo>
                  <a:lnTo>
                    <a:pt x="4505325" y="381000"/>
                  </a:lnTo>
                  <a:lnTo>
                    <a:pt x="4543425" y="381000"/>
                  </a:lnTo>
                  <a:lnTo>
                    <a:pt x="4543425" y="371475"/>
                  </a:lnTo>
                  <a:close/>
                </a:path>
                <a:path w="6334125" h="381000">
                  <a:moveTo>
                    <a:pt x="4543425" y="0"/>
                  </a:moveTo>
                  <a:lnTo>
                    <a:pt x="4505325" y="0"/>
                  </a:lnTo>
                  <a:lnTo>
                    <a:pt x="4505325" y="9525"/>
                  </a:lnTo>
                  <a:lnTo>
                    <a:pt x="4543425" y="9525"/>
                  </a:lnTo>
                  <a:lnTo>
                    <a:pt x="4543425" y="0"/>
                  </a:lnTo>
                  <a:close/>
                </a:path>
                <a:path w="6334125" h="381000">
                  <a:moveTo>
                    <a:pt x="4648200" y="0"/>
                  </a:moveTo>
                  <a:lnTo>
                    <a:pt x="4610100" y="0"/>
                  </a:lnTo>
                  <a:lnTo>
                    <a:pt x="4610100" y="9525"/>
                  </a:lnTo>
                  <a:lnTo>
                    <a:pt x="4648200" y="9525"/>
                  </a:lnTo>
                  <a:lnTo>
                    <a:pt x="4648200" y="0"/>
                  </a:lnTo>
                  <a:close/>
                </a:path>
                <a:path w="6334125" h="381000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81000">
                  <a:moveTo>
                    <a:pt x="4857750" y="371475"/>
                  </a:moveTo>
                  <a:lnTo>
                    <a:pt x="4819650" y="371475"/>
                  </a:lnTo>
                  <a:lnTo>
                    <a:pt x="4819650" y="381000"/>
                  </a:lnTo>
                  <a:lnTo>
                    <a:pt x="4857750" y="381000"/>
                  </a:lnTo>
                  <a:lnTo>
                    <a:pt x="4857750" y="371475"/>
                  </a:lnTo>
                  <a:close/>
                </a:path>
                <a:path w="6334125" h="381000">
                  <a:moveTo>
                    <a:pt x="4857750" y="0"/>
                  </a:moveTo>
                  <a:lnTo>
                    <a:pt x="4819650" y="0"/>
                  </a:lnTo>
                  <a:lnTo>
                    <a:pt x="4819650" y="9525"/>
                  </a:lnTo>
                  <a:lnTo>
                    <a:pt x="4857750" y="9525"/>
                  </a:lnTo>
                  <a:lnTo>
                    <a:pt x="4857750" y="0"/>
                  </a:lnTo>
                  <a:close/>
                </a:path>
                <a:path w="6334125" h="381000">
                  <a:moveTo>
                    <a:pt x="4962525" y="371475"/>
                  </a:moveTo>
                  <a:lnTo>
                    <a:pt x="4924425" y="371475"/>
                  </a:lnTo>
                  <a:lnTo>
                    <a:pt x="4924425" y="381000"/>
                  </a:lnTo>
                  <a:lnTo>
                    <a:pt x="4962525" y="381000"/>
                  </a:lnTo>
                  <a:lnTo>
                    <a:pt x="4962525" y="371475"/>
                  </a:lnTo>
                  <a:close/>
                </a:path>
                <a:path w="6334125" h="381000">
                  <a:moveTo>
                    <a:pt x="5067300" y="371475"/>
                  </a:moveTo>
                  <a:lnTo>
                    <a:pt x="5029200" y="371475"/>
                  </a:lnTo>
                  <a:lnTo>
                    <a:pt x="5029200" y="381000"/>
                  </a:lnTo>
                  <a:lnTo>
                    <a:pt x="5067300" y="381000"/>
                  </a:lnTo>
                  <a:lnTo>
                    <a:pt x="5067300" y="371475"/>
                  </a:lnTo>
                  <a:close/>
                </a:path>
                <a:path w="6334125" h="381000">
                  <a:moveTo>
                    <a:pt x="5067300" y="0"/>
                  </a:moveTo>
                  <a:lnTo>
                    <a:pt x="5029200" y="0"/>
                  </a:lnTo>
                  <a:lnTo>
                    <a:pt x="5029200" y="9525"/>
                  </a:lnTo>
                  <a:lnTo>
                    <a:pt x="5067300" y="9525"/>
                  </a:lnTo>
                  <a:lnTo>
                    <a:pt x="5067300" y="0"/>
                  </a:lnTo>
                  <a:close/>
                </a:path>
                <a:path w="6334125" h="381000">
                  <a:moveTo>
                    <a:pt x="5276850" y="371475"/>
                  </a:moveTo>
                  <a:lnTo>
                    <a:pt x="5238750" y="371475"/>
                  </a:lnTo>
                  <a:lnTo>
                    <a:pt x="5238750" y="381000"/>
                  </a:lnTo>
                  <a:lnTo>
                    <a:pt x="5276850" y="381000"/>
                  </a:lnTo>
                  <a:lnTo>
                    <a:pt x="5276850" y="371475"/>
                  </a:lnTo>
                  <a:close/>
                </a:path>
                <a:path w="6334125" h="381000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381000">
                  <a:moveTo>
                    <a:pt x="5486400" y="371475"/>
                  </a:moveTo>
                  <a:lnTo>
                    <a:pt x="5448300" y="371475"/>
                  </a:lnTo>
                  <a:lnTo>
                    <a:pt x="5448300" y="381000"/>
                  </a:lnTo>
                  <a:lnTo>
                    <a:pt x="5486400" y="381000"/>
                  </a:lnTo>
                  <a:lnTo>
                    <a:pt x="5486400" y="371475"/>
                  </a:lnTo>
                  <a:close/>
                </a:path>
                <a:path w="6334125" h="381000">
                  <a:moveTo>
                    <a:pt x="5486400" y="0"/>
                  </a:moveTo>
                  <a:lnTo>
                    <a:pt x="5448300" y="0"/>
                  </a:lnTo>
                  <a:lnTo>
                    <a:pt x="5448300" y="9525"/>
                  </a:lnTo>
                  <a:lnTo>
                    <a:pt x="5486400" y="9525"/>
                  </a:lnTo>
                  <a:lnTo>
                    <a:pt x="5486400" y="0"/>
                  </a:lnTo>
                  <a:close/>
                </a:path>
                <a:path w="6334125" h="381000">
                  <a:moveTo>
                    <a:pt x="5591175" y="0"/>
                  </a:moveTo>
                  <a:lnTo>
                    <a:pt x="5553075" y="0"/>
                  </a:lnTo>
                  <a:lnTo>
                    <a:pt x="5553075" y="9525"/>
                  </a:lnTo>
                  <a:lnTo>
                    <a:pt x="5591175" y="9525"/>
                  </a:lnTo>
                  <a:lnTo>
                    <a:pt x="5591175" y="0"/>
                  </a:lnTo>
                  <a:close/>
                </a:path>
                <a:path w="6334125" h="381000">
                  <a:moveTo>
                    <a:pt x="5695950" y="371475"/>
                  </a:moveTo>
                  <a:lnTo>
                    <a:pt x="5657850" y="371475"/>
                  </a:lnTo>
                  <a:lnTo>
                    <a:pt x="5657850" y="381000"/>
                  </a:lnTo>
                  <a:lnTo>
                    <a:pt x="5695950" y="381000"/>
                  </a:lnTo>
                  <a:lnTo>
                    <a:pt x="5695950" y="371475"/>
                  </a:lnTo>
                  <a:close/>
                </a:path>
                <a:path w="6334125" h="381000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81000">
                  <a:moveTo>
                    <a:pt x="5800725" y="371475"/>
                  </a:moveTo>
                  <a:lnTo>
                    <a:pt x="5762625" y="371475"/>
                  </a:lnTo>
                  <a:lnTo>
                    <a:pt x="5762625" y="381000"/>
                  </a:lnTo>
                  <a:lnTo>
                    <a:pt x="5800725" y="381000"/>
                  </a:lnTo>
                  <a:lnTo>
                    <a:pt x="5800725" y="371475"/>
                  </a:lnTo>
                  <a:close/>
                </a:path>
                <a:path w="6334125" h="381000">
                  <a:moveTo>
                    <a:pt x="5905500" y="371475"/>
                  </a:moveTo>
                  <a:lnTo>
                    <a:pt x="5867400" y="371475"/>
                  </a:lnTo>
                  <a:lnTo>
                    <a:pt x="5867400" y="381000"/>
                  </a:lnTo>
                  <a:lnTo>
                    <a:pt x="5905500" y="381000"/>
                  </a:lnTo>
                  <a:lnTo>
                    <a:pt x="5905500" y="371475"/>
                  </a:lnTo>
                  <a:close/>
                </a:path>
                <a:path w="6334125" h="381000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81000">
                  <a:moveTo>
                    <a:pt x="6010275" y="371475"/>
                  </a:moveTo>
                  <a:lnTo>
                    <a:pt x="5972175" y="371475"/>
                  </a:lnTo>
                  <a:lnTo>
                    <a:pt x="5972175" y="381000"/>
                  </a:lnTo>
                  <a:lnTo>
                    <a:pt x="6010275" y="381000"/>
                  </a:lnTo>
                  <a:lnTo>
                    <a:pt x="6010275" y="371475"/>
                  </a:lnTo>
                  <a:close/>
                </a:path>
                <a:path w="6334125" h="381000">
                  <a:moveTo>
                    <a:pt x="6334125" y="371475"/>
                  </a:moveTo>
                  <a:lnTo>
                    <a:pt x="6076950" y="371475"/>
                  </a:lnTo>
                  <a:lnTo>
                    <a:pt x="6076950" y="381000"/>
                  </a:lnTo>
                  <a:lnTo>
                    <a:pt x="6334125" y="381000"/>
                  </a:lnTo>
                  <a:lnTo>
                    <a:pt x="6334125" y="371475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7153262" y="2819412"/>
              <a:ext cx="6334125" cy="762000"/>
            </a:xfrm>
            <a:custGeom>
              <a:avLst/>
              <a:gdLst/>
              <a:ahLst/>
              <a:cxnLst/>
              <a:rect l="l" t="t" r="r" b="b"/>
              <a:pathLst>
                <a:path w="6334125" h="762000">
                  <a:moveTo>
                    <a:pt x="561975" y="381000"/>
                  </a:moveTo>
                  <a:lnTo>
                    <a:pt x="0" y="381000"/>
                  </a:lnTo>
                  <a:lnTo>
                    <a:pt x="0" y="390525"/>
                  </a:lnTo>
                  <a:lnTo>
                    <a:pt x="561975" y="390525"/>
                  </a:lnTo>
                  <a:lnTo>
                    <a:pt x="561975" y="381000"/>
                  </a:lnTo>
                  <a:close/>
                </a:path>
                <a:path w="6334125" h="762000">
                  <a:moveTo>
                    <a:pt x="666750" y="381000"/>
                  </a:moveTo>
                  <a:lnTo>
                    <a:pt x="628650" y="381000"/>
                  </a:lnTo>
                  <a:lnTo>
                    <a:pt x="628650" y="390525"/>
                  </a:lnTo>
                  <a:lnTo>
                    <a:pt x="666750" y="390525"/>
                  </a:lnTo>
                  <a:lnTo>
                    <a:pt x="666750" y="381000"/>
                  </a:lnTo>
                  <a:close/>
                </a:path>
                <a:path w="6334125" h="762000">
                  <a:moveTo>
                    <a:pt x="771525" y="381000"/>
                  </a:moveTo>
                  <a:lnTo>
                    <a:pt x="733425" y="381000"/>
                  </a:lnTo>
                  <a:lnTo>
                    <a:pt x="733425" y="390525"/>
                  </a:lnTo>
                  <a:lnTo>
                    <a:pt x="771525" y="390525"/>
                  </a:lnTo>
                  <a:lnTo>
                    <a:pt x="771525" y="381000"/>
                  </a:lnTo>
                  <a:close/>
                </a:path>
                <a:path w="6334125" h="762000">
                  <a:moveTo>
                    <a:pt x="876300" y="381000"/>
                  </a:moveTo>
                  <a:lnTo>
                    <a:pt x="838200" y="381000"/>
                  </a:lnTo>
                  <a:lnTo>
                    <a:pt x="838200" y="390525"/>
                  </a:lnTo>
                  <a:lnTo>
                    <a:pt x="876300" y="390525"/>
                  </a:lnTo>
                  <a:lnTo>
                    <a:pt x="876300" y="381000"/>
                  </a:lnTo>
                  <a:close/>
                </a:path>
                <a:path w="6334125" h="762000">
                  <a:moveTo>
                    <a:pt x="981075" y="381000"/>
                  </a:moveTo>
                  <a:lnTo>
                    <a:pt x="942975" y="381000"/>
                  </a:lnTo>
                  <a:lnTo>
                    <a:pt x="942975" y="390525"/>
                  </a:lnTo>
                  <a:lnTo>
                    <a:pt x="981075" y="390525"/>
                  </a:lnTo>
                  <a:lnTo>
                    <a:pt x="981075" y="381000"/>
                  </a:lnTo>
                  <a:close/>
                </a:path>
                <a:path w="6334125" h="762000">
                  <a:moveTo>
                    <a:pt x="1085850" y="381000"/>
                  </a:moveTo>
                  <a:lnTo>
                    <a:pt x="1047750" y="381000"/>
                  </a:lnTo>
                  <a:lnTo>
                    <a:pt x="1047750" y="390525"/>
                  </a:lnTo>
                  <a:lnTo>
                    <a:pt x="1085850" y="390525"/>
                  </a:lnTo>
                  <a:lnTo>
                    <a:pt x="1085850" y="381000"/>
                  </a:lnTo>
                  <a:close/>
                </a:path>
                <a:path w="6334125" h="762000">
                  <a:moveTo>
                    <a:pt x="1190625" y="381000"/>
                  </a:moveTo>
                  <a:lnTo>
                    <a:pt x="1152525" y="381000"/>
                  </a:lnTo>
                  <a:lnTo>
                    <a:pt x="1152525" y="390525"/>
                  </a:lnTo>
                  <a:lnTo>
                    <a:pt x="1190625" y="390525"/>
                  </a:lnTo>
                  <a:lnTo>
                    <a:pt x="1190625" y="381000"/>
                  </a:lnTo>
                  <a:close/>
                </a:path>
                <a:path w="6334125" h="762000">
                  <a:moveTo>
                    <a:pt x="1295400" y="381000"/>
                  </a:moveTo>
                  <a:lnTo>
                    <a:pt x="1257300" y="381000"/>
                  </a:lnTo>
                  <a:lnTo>
                    <a:pt x="1257300" y="390525"/>
                  </a:lnTo>
                  <a:lnTo>
                    <a:pt x="1295400" y="390525"/>
                  </a:lnTo>
                  <a:lnTo>
                    <a:pt x="1295400" y="381000"/>
                  </a:lnTo>
                  <a:close/>
                </a:path>
                <a:path w="6334125" h="762000">
                  <a:moveTo>
                    <a:pt x="1400175" y="381000"/>
                  </a:moveTo>
                  <a:lnTo>
                    <a:pt x="1362075" y="381000"/>
                  </a:lnTo>
                  <a:lnTo>
                    <a:pt x="1362075" y="390525"/>
                  </a:lnTo>
                  <a:lnTo>
                    <a:pt x="1400175" y="390525"/>
                  </a:lnTo>
                  <a:lnTo>
                    <a:pt x="1400175" y="381000"/>
                  </a:lnTo>
                  <a:close/>
                </a:path>
                <a:path w="6334125" h="762000">
                  <a:moveTo>
                    <a:pt x="1504950" y="381000"/>
                  </a:moveTo>
                  <a:lnTo>
                    <a:pt x="1466850" y="381000"/>
                  </a:lnTo>
                  <a:lnTo>
                    <a:pt x="1466850" y="390525"/>
                  </a:lnTo>
                  <a:lnTo>
                    <a:pt x="1504950" y="390525"/>
                  </a:lnTo>
                  <a:lnTo>
                    <a:pt x="1504950" y="381000"/>
                  </a:lnTo>
                  <a:close/>
                </a:path>
                <a:path w="6334125" h="762000">
                  <a:moveTo>
                    <a:pt x="1609725" y="381000"/>
                  </a:moveTo>
                  <a:lnTo>
                    <a:pt x="1571625" y="381000"/>
                  </a:lnTo>
                  <a:lnTo>
                    <a:pt x="1571625" y="390525"/>
                  </a:lnTo>
                  <a:lnTo>
                    <a:pt x="1609725" y="390525"/>
                  </a:lnTo>
                  <a:lnTo>
                    <a:pt x="1609725" y="381000"/>
                  </a:lnTo>
                  <a:close/>
                </a:path>
                <a:path w="6334125" h="762000">
                  <a:moveTo>
                    <a:pt x="1609725" y="0"/>
                  </a:moveTo>
                  <a:lnTo>
                    <a:pt x="1571625" y="0"/>
                  </a:lnTo>
                  <a:lnTo>
                    <a:pt x="1571625" y="9525"/>
                  </a:lnTo>
                  <a:lnTo>
                    <a:pt x="1609725" y="9525"/>
                  </a:lnTo>
                  <a:lnTo>
                    <a:pt x="1609725" y="0"/>
                  </a:lnTo>
                  <a:close/>
                </a:path>
                <a:path w="6334125" h="762000">
                  <a:moveTo>
                    <a:pt x="1714500" y="381000"/>
                  </a:moveTo>
                  <a:lnTo>
                    <a:pt x="1676400" y="381000"/>
                  </a:lnTo>
                  <a:lnTo>
                    <a:pt x="1676400" y="390525"/>
                  </a:lnTo>
                  <a:lnTo>
                    <a:pt x="1714500" y="390525"/>
                  </a:lnTo>
                  <a:lnTo>
                    <a:pt x="1714500" y="381000"/>
                  </a:lnTo>
                  <a:close/>
                </a:path>
                <a:path w="6334125" h="762000">
                  <a:moveTo>
                    <a:pt x="1714500" y="0"/>
                  </a:moveTo>
                  <a:lnTo>
                    <a:pt x="1676400" y="0"/>
                  </a:lnTo>
                  <a:lnTo>
                    <a:pt x="1676400" y="9525"/>
                  </a:lnTo>
                  <a:lnTo>
                    <a:pt x="1714500" y="9525"/>
                  </a:lnTo>
                  <a:lnTo>
                    <a:pt x="1714500" y="0"/>
                  </a:lnTo>
                  <a:close/>
                </a:path>
                <a:path w="6334125" h="762000">
                  <a:moveTo>
                    <a:pt x="1819275" y="381000"/>
                  </a:moveTo>
                  <a:lnTo>
                    <a:pt x="1781175" y="381000"/>
                  </a:lnTo>
                  <a:lnTo>
                    <a:pt x="1781175" y="390525"/>
                  </a:lnTo>
                  <a:lnTo>
                    <a:pt x="1819275" y="390525"/>
                  </a:lnTo>
                  <a:lnTo>
                    <a:pt x="1819275" y="381000"/>
                  </a:lnTo>
                  <a:close/>
                </a:path>
                <a:path w="6334125" h="762000">
                  <a:moveTo>
                    <a:pt x="1924050" y="381000"/>
                  </a:moveTo>
                  <a:lnTo>
                    <a:pt x="1885950" y="381000"/>
                  </a:lnTo>
                  <a:lnTo>
                    <a:pt x="1885950" y="390525"/>
                  </a:lnTo>
                  <a:lnTo>
                    <a:pt x="1924050" y="390525"/>
                  </a:lnTo>
                  <a:lnTo>
                    <a:pt x="1924050" y="381000"/>
                  </a:lnTo>
                  <a:close/>
                </a:path>
                <a:path w="6334125" h="762000">
                  <a:moveTo>
                    <a:pt x="2028825" y="381000"/>
                  </a:moveTo>
                  <a:lnTo>
                    <a:pt x="1990725" y="381000"/>
                  </a:lnTo>
                  <a:lnTo>
                    <a:pt x="1990725" y="390525"/>
                  </a:lnTo>
                  <a:lnTo>
                    <a:pt x="2028825" y="390525"/>
                  </a:lnTo>
                  <a:lnTo>
                    <a:pt x="2028825" y="381000"/>
                  </a:lnTo>
                  <a:close/>
                </a:path>
                <a:path w="6334125" h="762000">
                  <a:moveTo>
                    <a:pt x="2028825" y="0"/>
                  </a:moveTo>
                  <a:lnTo>
                    <a:pt x="1990725" y="0"/>
                  </a:lnTo>
                  <a:lnTo>
                    <a:pt x="1990725" y="9525"/>
                  </a:lnTo>
                  <a:lnTo>
                    <a:pt x="2028825" y="9525"/>
                  </a:lnTo>
                  <a:lnTo>
                    <a:pt x="2028825" y="0"/>
                  </a:lnTo>
                  <a:close/>
                </a:path>
                <a:path w="6334125" h="762000">
                  <a:moveTo>
                    <a:pt x="2133600" y="381000"/>
                  </a:moveTo>
                  <a:lnTo>
                    <a:pt x="2095500" y="381000"/>
                  </a:lnTo>
                  <a:lnTo>
                    <a:pt x="2095500" y="390525"/>
                  </a:lnTo>
                  <a:lnTo>
                    <a:pt x="2133600" y="390525"/>
                  </a:lnTo>
                  <a:lnTo>
                    <a:pt x="2133600" y="381000"/>
                  </a:lnTo>
                  <a:close/>
                </a:path>
                <a:path w="6334125" h="762000">
                  <a:moveTo>
                    <a:pt x="2238375" y="381000"/>
                  </a:moveTo>
                  <a:lnTo>
                    <a:pt x="2200275" y="381000"/>
                  </a:lnTo>
                  <a:lnTo>
                    <a:pt x="2200275" y="390525"/>
                  </a:lnTo>
                  <a:lnTo>
                    <a:pt x="2238375" y="390525"/>
                  </a:lnTo>
                  <a:lnTo>
                    <a:pt x="2238375" y="381000"/>
                  </a:lnTo>
                  <a:close/>
                </a:path>
                <a:path w="6334125" h="762000">
                  <a:moveTo>
                    <a:pt x="2343150" y="381000"/>
                  </a:moveTo>
                  <a:lnTo>
                    <a:pt x="2305050" y="381000"/>
                  </a:lnTo>
                  <a:lnTo>
                    <a:pt x="2305050" y="390525"/>
                  </a:lnTo>
                  <a:lnTo>
                    <a:pt x="2343150" y="390525"/>
                  </a:lnTo>
                  <a:lnTo>
                    <a:pt x="2343150" y="381000"/>
                  </a:lnTo>
                  <a:close/>
                </a:path>
                <a:path w="6334125" h="762000">
                  <a:moveTo>
                    <a:pt x="2447925" y="381000"/>
                  </a:moveTo>
                  <a:lnTo>
                    <a:pt x="2409825" y="381000"/>
                  </a:lnTo>
                  <a:lnTo>
                    <a:pt x="2409825" y="390525"/>
                  </a:lnTo>
                  <a:lnTo>
                    <a:pt x="2447925" y="390525"/>
                  </a:lnTo>
                  <a:lnTo>
                    <a:pt x="2447925" y="381000"/>
                  </a:lnTo>
                  <a:close/>
                </a:path>
                <a:path w="6334125" h="762000">
                  <a:moveTo>
                    <a:pt x="2552700" y="381000"/>
                  </a:moveTo>
                  <a:lnTo>
                    <a:pt x="2514600" y="381000"/>
                  </a:lnTo>
                  <a:lnTo>
                    <a:pt x="2514600" y="390525"/>
                  </a:lnTo>
                  <a:lnTo>
                    <a:pt x="2552700" y="390525"/>
                  </a:lnTo>
                  <a:lnTo>
                    <a:pt x="2552700" y="381000"/>
                  </a:lnTo>
                  <a:close/>
                </a:path>
                <a:path w="6334125" h="762000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762000">
                  <a:moveTo>
                    <a:pt x="2657475" y="381000"/>
                  </a:moveTo>
                  <a:lnTo>
                    <a:pt x="2619375" y="381000"/>
                  </a:lnTo>
                  <a:lnTo>
                    <a:pt x="2619375" y="390525"/>
                  </a:lnTo>
                  <a:lnTo>
                    <a:pt x="2657475" y="390525"/>
                  </a:lnTo>
                  <a:lnTo>
                    <a:pt x="2657475" y="381000"/>
                  </a:lnTo>
                  <a:close/>
                </a:path>
                <a:path w="6334125" h="762000">
                  <a:moveTo>
                    <a:pt x="2657475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2657475" y="9525"/>
                  </a:lnTo>
                  <a:lnTo>
                    <a:pt x="2657475" y="0"/>
                  </a:lnTo>
                  <a:close/>
                </a:path>
                <a:path w="6334125" h="762000">
                  <a:moveTo>
                    <a:pt x="2762250" y="381000"/>
                  </a:moveTo>
                  <a:lnTo>
                    <a:pt x="2724150" y="381000"/>
                  </a:lnTo>
                  <a:lnTo>
                    <a:pt x="2724150" y="390525"/>
                  </a:lnTo>
                  <a:lnTo>
                    <a:pt x="2762250" y="390525"/>
                  </a:lnTo>
                  <a:lnTo>
                    <a:pt x="2762250" y="381000"/>
                  </a:lnTo>
                  <a:close/>
                </a:path>
                <a:path w="6334125" h="762000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762000">
                  <a:moveTo>
                    <a:pt x="2867025" y="381000"/>
                  </a:moveTo>
                  <a:lnTo>
                    <a:pt x="2828925" y="381000"/>
                  </a:lnTo>
                  <a:lnTo>
                    <a:pt x="2828925" y="390525"/>
                  </a:lnTo>
                  <a:lnTo>
                    <a:pt x="2867025" y="390525"/>
                  </a:lnTo>
                  <a:lnTo>
                    <a:pt x="2867025" y="381000"/>
                  </a:lnTo>
                  <a:close/>
                </a:path>
                <a:path w="6334125" h="762000">
                  <a:moveTo>
                    <a:pt x="2867025" y="0"/>
                  </a:moveTo>
                  <a:lnTo>
                    <a:pt x="2828925" y="0"/>
                  </a:lnTo>
                  <a:lnTo>
                    <a:pt x="2828925" y="9525"/>
                  </a:lnTo>
                  <a:lnTo>
                    <a:pt x="2867025" y="9525"/>
                  </a:lnTo>
                  <a:lnTo>
                    <a:pt x="2867025" y="0"/>
                  </a:lnTo>
                  <a:close/>
                </a:path>
                <a:path w="6334125" h="762000">
                  <a:moveTo>
                    <a:pt x="2971800" y="381000"/>
                  </a:moveTo>
                  <a:lnTo>
                    <a:pt x="2933700" y="381000"/>
                  </a:lnTo>
                  <a:lnTo>
                    <a:pt x="2933700" y="390525"/>
                  </a:lnTo>
                  <a:lnTo>
                    <a:pt x="2971800" y="390525"/>
                  </a:lnTo>
                  <a:lnTo>
                    <a:pt x="2971800" y="381000"/>
                  </a:lnTo>
                  <a:close/>
                </a:path>
                <a:path w="6334125" h="762000">
                  <a:moveTo>
                    <a:pt x="3076575" y="381000"/>
                  </a:moveTo>
                  <a:lnTo>
                    <a:pt x="3038475" y="381000"/>
                  </a:lnTo>
                  <a:lnTo>
                    <a:pt x="3038475" y="390525"/>
                  </a:lnTo>
                  <a:lnTo>
                    <a:pt x="3076575" y="390525"/>
                  </a:lnTo>
                  <a:lnTo>
                    <a:pt x="3076575" y="381000"/>
                  </a:lnTo>
                  <a:close/>
                </a:path>
                <a:path w="6334125" h="762000">
                  <a:moveTo>
                    <a:pt x="3181350" y="381000"/>
                  </a:moveTo>
                  <a:lnTo>
                    <a:pt x="3143250" y="381000"/>
                  </a:lnTo>
                  <a:lnTo>
                    <a:pt x="3143250" y="390525"/>
                  </a:lnTo>
                  <a:lnTo>
                    <a:pt x="3181350" y="390525"/>
                  </a:lnTo>
                  <a:lnTo>
                    <a:pt x="3181350" y="381000"/>
                  </a:lnTo>
                  <a:close/>
                </a:path>
                <a:path w="6334125" h="762000">
                  <a:moveTo>
                    <a:pt x="3286125" y="381000"/>
                  </a:moveTo>
                  <a:lnTo>
                    <a:pt x="3248025" y="381000"/>
                  </a:lnTo>
                  <a:lnTo>
                    <a:pt x="3248025" y="390525"/>
                  </a:lnTo>
                  <a:lnTo>
                    <a:pt x="3286125" y="390525"/>
                  </a:lnTo>
                  <a:lnTo>
                    <a:pt x="3286125" y="381000"/>
                  </a:lnTo>
                  <a:close/>
                </a:path>
                <a:path w="6334125" h="762000">
                  <a:moveTo>
                    <a:pt x="3390900" y="381000"/>
                  </a:moveTo>
                  <a:lnTo>
                    <a:pt x="3352800" y="381000"/>
                  </a:lnTo>
                  <a:lnTo>
                    <a:pt x="3352800" y="390525"/>
                  </a:lnTo>
                  <a:lnTo>
                    <a:pt x="3390900" y="390525"/>
                  </a:lnTo>
                  <a:lnTo>
                    <a:pt x="3390900" y="381000"/>
                  </a:lnTo>
                  <a:close/>
                </a:path>
                <a:path w="6334125" h="762000">
                  <a:moveTo>
                    <a:pt x="3495675" y="752475"/>
                  </a:moveTo>
                  <a:lnTo>
                    <a:pt x="3457575" y="752475"/>
                  </a:lnTo>
                  <a:lnTo>
                    <a:pt x="3457575" y="762000"/>
                  </a:lnTo>
                  <a:lnTo>
                    <a:pt x="3495675" y="762000"/>
                  </a:lnTo>
                  <a:lnTo>
                    <a:pt x="3495675" y="752475"/>
                  </a:lnTo>
                  <a:close/>
                </a:path>
                <a:path w="6334125" h="762000">
                  <a:moveTo>
                    <a:pt x="3495675" y="381000"/>
                  </a:moveTo>
                  <a:lnTo>
                    <a:pt x="3457575" y="381000"/>
                  </a:lnTo>
                  <a:lnTo>
                    <a:pt x="3457575" y="390525"/>
                  </a:lnTo>
                  <a:lnTo>
                    <a:pt x="3495675" y="390525"/>
                  </a:lnTo>
                  <a:lnTo>
                    <a:pt x="3495675" y="381000"/>
                  </a:lnTo>
                  <a:close/>
                </a:path>
                <a:path w="6334125" h="762000">
                  <a:moveTo>
                    <a:pt x="3600450" y="381000"/>
                  </a:moveTo>
                  <a:lnTo>
                    <a:pt x="3562350" y="381000"/>
                  </a:lnTo>
                  <a:lnTo>
                    <a:pt x="3562350" y="390525"/>
                  </a:lnTo>
                  <a:lnTo>
                    <a:pt x="3600450" y="390525"/>
                  </a:lnTo>
                  <a:lnTo>
                    <a:pt x="3600450" y="381000"/>
                  </a:lnTo>
                  <a:close/>
                </a:path>
                <a:path w="6334125" h="762000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762000">
                  <a:moveTo>
                    <a:pt x="3705225" y="381000"/>
                  </a:moveTo>
                  <a:lnTo>
                    <a:pt x="3667125" y="381000"/>
                  </a:lnTo>
                  <a:lnTo>
                    <a:pt x="3667125" y="390525"/>
                  </a:lnTo>
                  <a:lnTo>
                    <a:pt x="3705225" y="390525"/>
                  </a:lnTo>
                  <a:lnTo>
                    <a:pt x="3705225" y="381000"/>
                  </a:lnTo>
                  <a:close/>
                </a:path>
                <a:path w="6334125" h="762000">
                  <a:moveTo>
                    <a:pt x="3810000" y="381000"/>
                  </a:moveTo>
                  <a:lnTo>
                    <a:pt x="3771900" y="381000"/>
                  </a:lnTo>
                  <a:lnTo>
                    <a:pt x="3771900" y="390525"/>
                  </a:lnTo>
                  <a:lnTo>
                    <a:pt x="3810000" y="390525"/>
                  </a:lnTo>
                  <a:lnTo>
                    <a:pt x="3810000" y="381000"/>
                  </a:lnTo>
                  <a:close/>
                </a:path>
                <a:path w="6334125" h="762000">
                  <a:moveTo>
                    <a:pt x="3914775" y="381000"/>
                  </a:moveTo>
                  <a:lnTo>
                    <a:pt x="3876675" y="381000"/>
                  </a:lnTo>
                  <a:lnTo>
                    <a:pt x="3876675" y="390525"/>
                  </a:lnTo>
                  <a:lnTo>
                    <a:pt x="3914775" y="390525"/>
                  </a:lnTo>
                  <a:lnTo>
                    <a:pt x="3914775" y="381000"/>
                  </a:lnTo>
                  <a:close/>
                </a:path>
                <a:path w="6334125" h="762000">
                  <a:moveTo>
                    <a:pt x="4019550" y="381000"/>
                  </a:moveTo>
                  <a:lnTo>
                    <a:pt x="3981450" y="381000"/>
                  </a:lnTo>
                  <a:lnTo>
                    <a:pt x="3981450" y="390525"/>
                  </a:lnTo>
                  <a:lnTo>
                    <a:pt x="4019550" y="390525"/>
                  </a:lnTo>
                  <a:lnTo>
                    <a:pt x="4019550" y="381000"/>
                  </a:lnTo>
                  <a:close/>
                </a:path>
                <a:path w="6334125" h="762000">
                  <a:moveTo>
                    <a:pt x="4124325" y="381000"/>
                  </a:moveTo>
                  <a:lnTo>
                    <a:pt x="4086225" y="381000"/>
                  </a:lnTo>
                  <a:lnTo>
                    <a:pt x="4086225" y="390525"/>
                  </a:lnTo>
                  <a:lnTo>
                    <a:pt x="4124325" y="390525"/>
                  </a:lnTo>
                  <a:lnTo>
                    <a:pt x="4124325" y="381000"/>
                  </a:lnTo>
                  <a:close/>
                </a:path>
                <a:path w="6334125" h="762000">
                  <a:moveTo>
                    <a:pt x="4229100" y="381000"/>
                  </a:moveTo>
                  <a:lnTo>
                    <a:pt x="4191000" y="381000"/>
                  </a:lnTo>
                  <a:lnTo>
                    <a:pt x="4191000" y="390525"/>
                  </a:lnTo>
                  <a:lnTo>
                    <a:pt x="4229100" y="390525"/>
                  </a:lnTo>
                  <a:lnTo>
                    <a:pt x="4229100" y="381000"/>
                  </a:lnTo>
                  <a:close/>
                </a:path>
                <a:path w="6334125" h="762000">
                  <a:moveTo>
                    <a:pt x="4333875" y="381000"/>
                  </a:moveTo>
                  <a:lnTo>
                    <a:pt x="4295775" y="381000"/>
                  </a:lnTo>
                  <a:lnTo>
                    <a:pt x="4295775" y="390525"/>
                  </a:lnTo>
                  <a:lnTo>
                    <a:pt x="4333875" y="390525"/>
                  </a:lnTo>
                  <a:lnTo>
                    <a:pt x="4333875" y="381000"/>
                  </a:lnTo>
                  <a:close/>
                </a:path>
                <a:path w="6334125" h="762000">
                  <a:moveTo>
                    <a:pt x="4438650" y="381000"/>
                  </a:moveTo>
                  <a:lnTo>
                    <a:pt x="4400550" y="381000"/>
                  </a:lnTo>
                  <a:lnTo>
                    <a:pt x="4400550" y="390525"/>
                  </a:lnTo>
                  <a:lnTo>
                    <a:pt x="4438650" y="390525"/>
                  </a:lnTo>
                  <a:lnTo>
                    <a:pt x="4438650" y="381000"/>
                  </a:lnTo>
                  <a:close/>
                </a:path>
                <a:path w="6334125" h="762000">
                  <a:moveTo>
                    <a:pt x="4438650" y="0"/>
                  </a:moveTo>
                  <a:lnTo>
                    <a:pt x="4400550" y="0"/>
                  </a:lnTo>
                  <a:lnTo>
                    <a:pt x="4400550" y="9525"/>
                  </a:lnTo>
                  <a:lnTo>
                    <a:pt x="4438650" y="9525"/>
                  </a:lnTo>
                  <a:lnTo>
                    <a:pt x="4438650" y="0"/>
                  </a:lnTo>
                  <a:close/>
                </a:path>
                <a:path w="6334125" h="762000">
                  <a:moveTo>
                    <a:pt x="4543425" y="381000"/>
                  </a:moveTo>
                  <a:lnTo>
                    <a:pt x="4505325" y="381000"/>
                  </a:lnTo>
                  <a:lnTo>
                    <a:pt x="4505325" y="390525"/>
                  </a:lnTo>
                  <a:lnTo>
                    <a:pt x="4543425" y="390525"/>
                  </a:lnTo>
                  <a:lnTo>
                    <a:pt x="4543425" y="381000"/>
                  </a:lnTo>
                  <a:close/>
                </a:path>
                <a:path w="6334125" h="762000">
                  <a:moveTo>
                    <a:pt x="4648200" y="381000"/>
                  </a:moveTo>
                  <a:lnTo>
                    <a:pt x="4610100" y="381000"/>
                  </a:lnTo>
                  <a:lnTo>
                    <a:pt x="4610100" y="390525"/>
                  </a:lnTo>
                  <a:lnTo>
                    <a:pt x="4648200" y="390525"/>
                  </a:lnTo>
                  <a:lnTo>
                    <a:pt x="4648200" y="381000"/>
                  </a:lnTo>
                  <a:close/>
                </a:path>
                <a:path w="6334125" h="762000">
                  <a:moveTo>
                    <a:pt x="4648200" y="0"/>
                  </a:moveTo>
                  <a:lnTo>
                    <a:pt x="4610100" y="0"/>
                  </a:lnTo>
                  <a:lnTo>
                    <a:pt x="4610100" y="9525"/>
                  </a:lnTo>
                  <a:lnTo>
                    <a:pt x="4648200" y="9525"/>
                  </a:lnTo>
                  <a:lnTo>
                    <a:pt x="4648200" y="0"/>
                  </a:lnTo>
                  <a:close/>
                </a:path>
                <a:path w="6334125" h="762000">
                  <a:moveTo>
                    <a:pt x="4752975" y="381000"/>
                  </a:moveTo>
                  <a:lnTo>
                    <a:pt x="4714875" y="381000"/>
                  </a:lnTo>
                  <a:lnTo>
                    <a:pt x="4714875" y="390525"/>
                  </a:lnTo>
                  <a:lnTo>
                    <a:pt x="4752975" y="390525"/>
                  </a:lnTo>
                  <a:lnTo>
                    <a:pt x="4752975" y="381000"/>
                  </a:lnTo>
                  <a:close/>
                </a:path>
                <a:path w="6334125" h="762000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762000">
                  <a:moveTo>
                    <a:pt x="4857750" y="381000"/>
                  </a:moveTo>
                  <a:lnTo>
                    <a:pt x="4819650" y="381000"/>
                  </a:lnTo>
                  <a:lnTo>
                    <a:pt x="4819650" y="390525"/>
                  </a:lnTo>
                  <a:lnTo>
                    <a:pt x="4857750" y="390525"/>
                  </a:lnTo>
                  <a:lnTo>
                    <a:pt x="4857750" y="381000"/>
                  </a:lnTo>
                  <a:close/>
                </a:path>
                <a:path w="6334125" h="762000">
                  <a:moveTo>
                    <a:pt x="4962525" y="381000"/>
                  </a:moveTo>
                  <a:lnTo>
                    <a:pt x="4924425" y="381000"/>
                  </a:lnTo>
                  <a:lnTo>
                    <a:pt x="4924425" y="390525"/>
                  </a:lnTo>
                  <a:lnTo>
                    <a:pt x="4962525" y="390525"/>
                  </a:lnTo>
                  <a:lnTo>
                    <a:pt x="4962525" y="381000"/>
                  </a:lnTo>
                  <a:close/>
                </a:path>
                <a:path w="6334125" h="762000">
                  <a:moveTo>
                    <a:pt x="5067300" y="381000"/>
                  </a:moveTo>
                  <a:lnTo>
                    <a:pt x="5029200" y="381000"/>
                  </a:lnTo>
                  <a:lnTo>
                    <a:pt x="5029200" y="390525"/>
                  </a:lnTo>
                  <a:lnTo>
                    <a:pt x="5067300" y="390525"/>
                  </a:lnTo>
                  <a:lnTo>
                    <a:pt x="5067300" y="381000"/>
                  </a:lnTo>
                  <a:close/>
                </a:path>
                <a:path w="6334125" h="762000">
                  <a:moveTo>
                    <a:pt x="5172075" y="381000"/>
                  </a:moveTo>
                  <a:lnTo>
                    <a:pt x="5133975" y="381000"/>
                  </a:lnTo>
                  <a:lnTo>
                    <a:pt x="5133975" y="390525"/>
                  </a:lnTo>
                  <a:lnTo>
                    <a:pt x="5172075" y="390525"/>
                  </a:lnTo>
                  <a:lnTo>
                    <a:pt x="5172075" y="381000"/>
                  </a:lnTo>
                  <a:close/>
                </a:path>
                <a:path w="6334125" h="762000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762000">
                  <a:moveTo>
                    <a:pt x="5276850" y="381000"/>
                  </a:moveTo>
                  <a:lnTo>
                    <a:pt x="5238750" y="381000"/>
                  </a:lnTo>
                  <a:lnTo>
                    <a:pt x="5238750" y="390525"/>
                  </a:lnTo>
                  <a:lnTo>
                    <a:pt x="5276850" y="390525"/>
                  </a:lnTo>
                  <a:lnTo>
                    <a:pt x="5276850" y="381000"/>
                  </a:lnTo>
                  <a:close/>
                </a:path>
                <a:path w="6334125" h="762000">
                  <a:moveTo>
                    <a:pt x="5381625" y="752475"/>
                  </a:moveTo>
                  <a:lnTo>
                    <a:pt x="5343525" y="752475"/>
                  </a:lnTo>
                  <a:lnTo>
                    <a:pt x="5343525" y="762000"/>
                  </a:lnTo>
                  <a:lnTo>
                    <a:pt x="5381625" y="762000"/>
                  </a:lnTo>
                  <a:lnTo>
                    <a:pt x="5381625" y="752475"/>
                  </a:lnTo>
                  <a:close/>
                </a:path>
                <a:path w="6334125" h="762000">
                  <a:moveTo>
                    <a:pt x="5381625" y="381000"/>
                  </a:moveTo>
                  <a:lnTo>
                    <a:pt x="5343525" y="381000"/>
                  </a:lnTo>
                  <a:lnTo>
                    <a:pt x="5343525" y="390525"/>
                  </a:lnTo>
                  <a:lnTo>
                    <a:pt x="5381625" y="390525"/>
                  </a:lnTo>
                  <a:lnTo>
                    <a:pt x="5381625" y="381000"/>
                  </a:lnTo>
                  <a:close/>
                </a:path>
                <a:path w="6334125" h="762000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762000">
                  <a:moveTo>
                    <a:pt x="5486400" y="381000"/>
                  </a:moveTo>
                  <a:lnTo>
                    <a:pt x="5448300" y="381000"/>
                  </a:lnTo>
                  <a:lnTo>
                    <a:pt x="5448300" y="390525"/>
                  </a:lnTo>
                  <a:lnTo>
                    <a:pt x="5486400" y="390525"/>
                  </a:lnTo>
                  <a:lnTo>
                    <a:pt x="5486400" y="381000"/>
                  </a:lnTo>
                  <a:close/>
                </a:path>
                <a:path w="6334125" h="762000">
                  <a:moveTo>
                    <a:pt x="5591175" y="381000"/>
                  </a:moveTo>
                  <a:lnTo>
                    <a:pt x="5553075" y="381000"/>
                  </a:lnTo>
                  <a:lnTo>
                    <a:pt x="5553075" y="390525"/>
                  </a:lnTo>
                  <a:lnTo>
                    <a:pt x="5591175" y="390525"/>
                  </a:lnTo>
                  <a:lnTo>
                    <a:pt x="5591175" y="381000"/>
                  </a:lnTo>
                  <a:close/>
                </a:path>
                <a:path w="6334125" h="762000">
                  <a:moveTo>
                    <a:pt x="5591175" y="0"/>
                  </a:moveTo>
                  <a:lnTo>
                    <a:pt x="5553075" y="0"/>
                  </a:lnTo>
                  <a:lnTo>
                    <a:pt x="5553075" y="9525"/>
                  </a:lnTo>
                  <a:lnTo>
                    <a:pt x="5591175" y="9525"/>
                  </a:lnTo>
                  <a:lnTo>
                    <a:pt x="5591175" y="0"/>
                  </a:lnTo>
                  <a:close/>
                </a:path>
                <a:path w="6334125" h="762000">
                  <a:moveTo>
                    <a:pt x="5695950" y="381000"/>
                  </a:moveTo>
                  <a:lnTo>
                    <a:pt x="5657850" y="381000"/>
                  </a:lnTo>
                  <a:lnTo>
                    <a:pt x="5657850" y="390525"/>
                  </a:lnTo>
                  <a:lnTo>
                    <a:pt x="5695950" y="390525"/>
                  </a:lnTo>
                  <a:lnTo>
                    <a:pt x="5695950" y="381000"/>
                  </a:lnTo>
                  <a:close/>
                </a:path>
                <a:path w="6334125" h="762000">
                  <a:moveTo>
                    <a:pt x="5800725" y="381000"/>
                  </a:moveTo>
                  <a:lnTo>
                    <a:pt x="5762625" y="381000"/>
                  </a:lnTo>
                  <a:lnTo>
                    <a:pt x="5762625" y="390525"/>
                  </a:lnTo>
                  <a:lnTo>
                    <a:pt x="5800725" y="390525"/>
                  </a:lnTo>
                  <a:lnTo>
                    <a:pt x="5800725" y="381000"/>
                  </a:lnTo>
                  <a:close/>
                </a:path>
                <a:path w="6334125" h="762000">
                  <a:moveTo>
                    <a:pt x="5905500" y="381000"/>
                  </a:moveTo>
                  <a:lnTo>
                    <a:pt x="5867400" y="381000"/>
                  </a:lnTo>
                  <a:lnTo>
                    <a:pt x="5867400" y="390525"/>
                  </a:lnTo>
                  <a:lnTo>
                    <a:pt x="5905500" y="390525"/>
                  </a:lnTo>
                  <a:lnTo>
                    <a:pt x="5905500" y="381000"/>
                  </a:lnTo>
                  <a:close/>
                </a:path>
                <a:path w="6334125" h="762000">
                  <a:moveTo>
                    <a:pt x="6010275" y="381000"/>
                  </a:moveTo>
                  <a:lnTo>
                    <a:pt x="5972175" y="381000"/>
                  </a:lnTo>
                  <a:lnTo>
                    <a:pt x="5972175" y="390525"/>
                  </a:lnTo>
                  <a:lnTo>
                    <a:pt x="6010275" y="390525"/>
                  </a:lnTo>
                  <a:lnTo>
                    <a:pt x="6010275" y="381000"/>
                  </a:lnTo>
                  <a:close/>
                </a:path>
                <a:path w="6334125" h="762000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762000">
                  <a:moveTo>
                    <a:pt x="6334125" y="381000"/>
                  </a:moveTo>
                  <a:lnTo>
                    <a:pt x="6076950" y="381000"/>
                  </a:lnTo>
                  <a:lnTo>
                    <a:pt x="6076950" y="390525"/>
                  </a:lnTo>
                  <a:lnTo>
                    <a:pt x="6334125" y="390525"/>
                  </a:lnTo>
                  <a:lnTo>
                    <a:pt x="6334125" y="38100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7153262" y="3571887"/>
              <a:ext cx="6334125" cy="390525"/>
            </a:xfrm>
            <a:custGeom>
              <a:avLst/>
              <a:gdLst/>
              <a:ahLst/>
              <a:cxnLst/>
              <a:rect l="l" t="t" r="r" b="b"/>
              <a:pathLst>
                <a:path w="6334125" h="390525">
                  <a:moveTo>
                    <a:pt x="5619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61975" y="9525"/>
                  </a:lnTo>
                  <a:lnTo>
                    <a:pt x="561975" y="0"/>
                  </a:lnTo>
                  <a:close/>
                </a:path>
                <a:path w="6334125" h="390525">
                  <a:moveTo>
                    <a:pt x="666750" y="0"/>
                  </a:moveTo>
                  <a:lnTo>
                    <a:pt x="628650" y="0"/>
                  </a:lnTo>
                  <a:lnTo>
                    <a:pt x="628650" y="9525"/>
                  </a:lnTo>
                  <a:lnTo>
                    <a:pt x="666750" y="9525"/>
                  </a:lnTo>
                  <a:lnTo>
                    <a:pt x="666750" y="0"/>
                  </a:lnTo>
                  <a:close/>
                </a:path>
                <a:path w="6334125" h="390525">
                  <a:moveTo>
                    <a:pt x="771525" y="0"/>
                  </a:moveTo>
                  <a:lnTo>
                    <a:pt x="733425" y="0"/>
                  </a:lnTo>
                  <a:lnTo>
                    <a:pt x="733425" y="9525"/>
                  </a:lnTo>
                  <a:lnTo>
                    <a:pt x="771525" y="9525"/>
                  </a:lnTo>
                  <a:lnTo>
                    <a:pt x="771525" y="0"/>
                  </a:lnTo>
                  <a:close/>
                </a:path>
                <a:path w="6334125" h="390525">
                  <a:moveTo>
                    <a:pt x="876300" y="0"/>
                  </a:moveTo>
                  <a:lnTo>
                    <a:pt x="838200" y="0"/>
                  </a:lnTo>
                  <a:lnTo>
                    <a:pt x="838200" y="9525"/>
                  </a:lnTo>
                  <a:lnTo>
                    <a:pt x="876300" y="9525"/>
                  </a:lnTo>
                  <a:lnTo>
                    <a:pt x="876300" y="0"/>
                  </a:lnTo>
                  <a:close/>
                </a:path>
                <a:path w="6334125" h="390525">
                  <a:moveTo>
                    <a:pt x="981075" y="0"/>
                  </a:moveTo>
                  <a:lnTo>
                    <a:pt x="942975" y="0"/>
                  </a:lnTo>
                  <a:lnTo>
                    <a:pt x="942975" y="9525"/>
                  </a:lnTo>
                  <a:lnTo>
                    <a:pt x="981075" y="9525"/>
                  </a:lnTo>
                  <a:lnTo>
                    <a:pt x="981075" y="0"/>
                  </a:lnTo>
                  <a:close/>
                </a:path>
                <a:path w="6334125" h="390525">
                  <a:moveTo>
                    <a:pt x="1085850" y="381000"/>
                  </a:moveTo>
                  <a:lnTo>
                    <a:pt x="1047750" y="381000"/>
                  </a:lnTo>
                  <a:lnTo>
                    <a:pt x="1047750" y="390525"/>
                  </a:lnTo>
                  <a:lnTo>
                    <a:pt x="1085850" y="390525"/>
                  </a:lnTo>
                  <a:lnTo>
                    <a:pt x="1085850" y="381000"/>
                  </a:lnTo>
                  <a:close/>
                </a:path>
                <a:path w="6334125" h="390525">
                  <a:moveTo>
                    <a:pt x="1085850" y="0"/>
                  </a:moveTo>
                  <a:lnTo>
                    <a:pt x="1047750" y="0"/>
                  </a:lnTo>
                  <a:lnTo>
                    <a:pt x="1047750" y="9525"/>
                  </a:lnTo>
                  <a:lnTo>
                    <a:pt x="1085850" y="9525"/>
                  </a:lnTo>
                  <a:lnTo>
                    <a:pt x="1085850" y="0"/>
                  </a:lnTo>
                  <a:close/>
                </a:path>
                <a:path w="6334125" h="390525">
                  <a:moveTo>
                    <a:pt x="1190625" y="381000"/>
                  </a:moveTo>
                  <a:lnTo>
                    <a:pt x="1152525" y="381000"/>
                  </a:lnTo>
                  <a:lnTo>
                    <a:pt x="1152525" y="390525"/>
                  </a:lnTo>
                  <a:lnTo>
                    <a:pt x="1190625" y="390525"/>
                  </a:lnTo>
                  <a:lnTo>
                    <a:pt x="1190625" y="381000"/>
                  </a:lnTo>
                  <a:close/>
                </a:path>
                <a:path w="6334125" h="390525">
                  <a:moveTo>
                    <a:pt x="1190625" y="0"/>
                  </a:moveTo>
                  <a:lnTo>
                    <a:pt x="1152525" y="0"/>
                  </a:lnTo>
                  <a:lnTo>
                    <a:pt x="1152525" y="9525"/>
                  </a:lnTo>
                  <a:lnTo>
                    <a:pt x="1190625" y="9525"/>
                  </a:lnTo>
                  <a:lnTo>
                    <a:pt x="1190625" y="0"/>
                  </a:lnTo>
                  <a:close/>
                </a:path>
                <a:path w="6334125" h="390525">
                  <a:moveTo>
                    <a:pt x="1295400" y="0"/>
                  </a:moveTo>
                  <a:lnTo>
                    <a:pt x="1257300" y="0"/>
                  </a:lnTo>
                  <a:lnTo>
                    <a:pt x="1257300" y="9525"/>
                  </a:lnTo>
                  <a:lnTo>
                    <a:pt x="1295400" y="9525"/>
                  </a:lnTo>
                  <a:lnTo>
                    <a:pt x="1295400" y="0"/>
                  </a:lnTo>
                  <a:close/>
                </a:path>
                <a:path w="6334125" h="390525">
                  <a:moveTo>
                    <a:pt x="1400175" y="0"/>
                  </a:moveTo>
                  <a:lnTo>
                    <a:pt x="1362075" y="0"/>
                  </a:lnTo>
                  <a:lnTo>
                    <a:pt x="1362075" y="9525"/>
                  </a:lnTo>
                  <a:lnTo>
                    <a:pt x="1400175" y="9525"/>
                  </a:lnTo>
                  <a:lnTo>
                    <a:pt x="1400175" y="0"/>
                  </a:lnTo>
                  <a:close/>
                </a:path>
                <a:path w="6334125" h="390525">
                  <a:moveTo>
                    <a:pt x="1504950" y="0"/>
                  </a:moveTo>
                  <a:lnTo>
                    <a:pt x="1466850" y="0"/>
                  </a:lnTo>
                  <a:lnTo>
                    <a:pt x="1466850" y="9525"/>
                  </a:lnTo>
                  <a:lnTo>
                    <a:pt x="1504950" y="9525"/>
                  </a:lnTo>
                  <a:lnTo>
                    <a:pt x="1504950" y="0"/>
                  </a:lnTo>
                  <a:close/>
                </a:path>
                <a:path w="6334125" h="390525">
                  <a:moveTo>
                    <a:pt x="1609725" y="0"/>
                  </a:moveTo>
                  <a:lnTo>
                    <a:pt x="1571625" y="0"/>
                  </a:lnTo>
                  <a:lnTo>
                    <a:pt x="1571625" y="9525"/>
                  </a:lnTo>
                  <a:lnTo>
                    <a:pt x="1609725" y="9525"/>
                  </a:lnTo>
                  <a:lnTo>
                    <a:pt x="1609725" y="0"/>
                  </a:lnTo>
                  <a:close/>
                </a:path>
                <a:path w="6334125" h="390525">
                  <a:moveTo>
                    <a:pt x="1714500" y="0"/>
                  </a:moveTo>
                  <a:lnTo>
                    <a:pt x="1676400" y="0"/>
                  </a:lnTo>
                  <a:lnTo>
                    <a:pt x="1676400" y="9525"/>
                  </a:lnTo>
                  <a:lnTo>
                    <a:pt x="1714500" y="9525"/>
                  </a:lnTo>
                  <a:lnTo>
                    <a:pt x="1714500" y="0"/>
                  </a:lnTo>
                  <a:close/>
                </a:path>
                <a:path w="6334125" h="390525">
                  <a:moveTo>
                    <a:pt x="1819275" y="0"/>
                  </a:moveTo>
                  <a:lnTo>
                    <a:pt x="1781175" y="0"/>
                  </a:lnTo>
                  <a:lnTo>
                    <a:pt x="1781175" y="9525"/>
                  </a:lnTo>
                  <a:lnTo>
                    <a:pt x="1819275" y="9525"/>
                  </a:lnTo>
                  <a:lnTo>
                    <a:pt x="1819275" y="0"/>
                  </a:lnTo>
                  <a:close/>
                </a:path>
                <a:path w="6334125" h="390525">
                  <a:moveTo>
                    <a:pt x="1924050" y="381000"/>
                  </a:moveTo>
                  <a:lnTo>
                    <a:pt x="1885950" y="381000"/>
                  </a:lnTo>
                  <a:lnTo>
                    <a:pt x="1885950" y="390525"/>
                  </a:lnTo>
                  <a:lnTo>
                    <a:pt x="1924050" y="390525"/>
                  </a:lnTo>
                  <a:lnTo>
                    <a:pt x="1924050" y="381000"/>
                  </a:lnTo>
                  <a:close/>
                </a:path>
                <a:path w="6334125" h="390525">
                  <a:moveTo>
                    <a:pt x="1924050" y="0"/>
                  </a:moveTo>
                  <a:lnTo>
                    <a:pt x="1885950" y="0"/>
                  </a:lnTo>
                  <a:lnTo>
                    <a:pt x="1885950" y="9525"/>
                  </a:lnTo>
                  <a:lnTo>
                    <a:pt x="1924050" y="9525"/>
                  </a:lnTo>
                  <a:lnTo>
                    <a:pt x="1924050" y="0"/>
                  </a:lnTo>
                  <a:close/>
                </a:path>
                <a:path w="6334125" h="390525">
                  <a:moveTo>
                    <a:pt x="2028825" y="381000"/>
                  </a:moveTo>
                  <a:lnTo>
                    <a:pt x="1990725" y="381000"/>
                  </a:lnTo>
                  <a:lnTo>
                    <a:pt x="1990725" y="390525"/>
                  </a:lnTo>
                  <a:lnTo>
                    <a:pt x="2028825" y="390525"/>
                  </a:lnTo>
                  <a:lnTo>
                    <a:pt x="2028825" y="381000"/>
                  </a:lnTo>
                  <a:close/>
                </a:path>
                <a:path w="6334125" h="390525">
                  <a:moveTo>
                    <a:pt x="2028825" y="0"/>
                  </a:moveTo>
                  <a:lnTo>
                    <a:pt x="1990725" y="0"/>
                  </a:lnTo>
                  <a:lnTo>
                    <a:pt x="1990725" y="9525"/>
                  </a:lnTo>
                  <a:lnTo>
                    <a:pt x="2028825" y="9525"/>
                  </a:lnTo>
                  <a:lnTo>
                    <a:pt x="2028825" y="0"/>
                  </a:lnTo>
                  <a:close/>
                </a:path>
                <a:path w="6334125" h="390525">
                  <a:moveTo>
                    <a:pt x="2133600" y="0"/>
                  </a:moveTo>
                  <a:lnTo>
                    <a:pt x="2095500" y="0"/>
                  </a:lnTo>
                  <a:lnTo>
                    <a:pt x="2095500" y="9525"/>
                  </a:lnTo>
                  <a:lnTo>
                    <a:pt x="2133600" y="9525"/>
                  </a:lnTo>
                  <a:lnTo>
                    <a:pt x="2133600" y="0"/>
                  </a:lnTo>
                  <a:close/>
                </a:path>
                <a:path w="6334125" h="390525">
                  <a:moveTo>
                    <a:pt x="2238375" y="0"/>
                  </a:moveTo>
                  <a:lnTo>
                    <a:pt x="2200275" y="0"/>
                  </a:lnTo>
                  <a:lnTo>
                    <a:pt x="2200275" y="9525"/>
                  </a:lnTo>
                  <a:lnTo>
                    <a:pt x="2238375" y="9525"/>
                  </a:lnTo>
                  <a:lnTo>
                    <a:pt x="2238375" y="0"/>
                  </a:lnTo>
                  <a:close/>
                </a:path>
                <a:path w="6334125" h="390525">
                  <a:moveTo>
                    <a:pt x="2343150" y="381000"/>
                  </a:moveTo>
                  <a:lnTo>
                    <a:pt x="2305050" y="381000"/>
                  </a:lnTo>
                  <a:lnTo>
                    <a:pt x="2305050" y="390525"/>
                  </a:lnTo>
                  <a:lnTo>
                    <a:pt x="2343150" y="390525"/>
                  </a:lnTo>
                  <a:lnTo>
                    <a:pt x="2343150" y="381000"/>
                  </a:lnTo>
                  <a:close/>
                </a:path>
                <a:path w="6334125" h="390525">
                  <a:moveTo>
                    <a:pt x="2343150" y="0"/>
                  </a:moveTo>
                  <a:lnTo>
                    <a:pt x="2305050" y="0"/>
                  </a:lnTo>
                  <a:lnTo>
                    <a:pt x="2305050" y="9525"/>
                  </a:lnTo>
                  <a:lnTo>
                    <a:pt x="2343150" y="9525"/>
                  </a:lnTo>
                  <a:lnTo>
                    <a:pt x="2343150" y="0"/>
                  </a:lnTo>
                  <a:close/>
                </a:path>
                <a:path w="6334125" h="390525">
                  <a:moveTo>
                    <a:pt x="2447925" y="0"/>
                  </a:moveTo>
                  <a:lnTo>
                    <a:pt x="2409825" y="0"/>
                  </a:lnTo>
                  <a:lnTo>
                    <a:pt x="2409825" y="9525"/>
                  </a:lnTo>
                  <a:lnTo>
                    <a:pt x="2447925" y="9525"/>
                  </a:lnTo>
                  <a:lnTo>
                    <a:pt x="2447925" y="0"/>
                  </a:lnTo>
                  <a:close/>
                </a:path>
                <a:path w="6334125" h="390525">
                  <a:moveTo>
                    <a:pt x="2552700" y="381000"/>
                  </a:moveTo>
                  <a:lnTo>
                    <a:pt x="2514600" y="381000"/>
                  </a:lnTo>
                  <a:lnTo>
                    <a:pt x="2514600" y="390525"/>
                  </a:lnTo>
                  <a:lnTo>
                    <a:pt x="2552700" y="390525"/>
                  </a:lnTo>
                  <a:lnTo>
                    <a:pt x="2552700" y="381000"/>
                  </a:lnTo>
                  <a:close/>
                </a:path>
                <a:path w="6334125" h="390525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390525">
                  <a:moveTo>
                    <a:pt x="2657475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2657475" y="9525"/>
                  </a:lnTo>
                  <a:lnTo>
                    <a:pt x="2657475" y="0"/>
                  </a:lnTo>
                  <a:close/>
                </a:path>
                <a:path w="6334125" h="390525">
                  <a:moveTo>
                    <a:pt x="2762250" y="381000"/>
                  </a:moveTo>
                  <a:lnTo>
                    <a:pt x="2724150" y="381000"/>
                  </a:lnTo>
                  <a:lnTo>
                    <a:pt x="2724150" y="390525"/>
                  </a:lnTo>
                  <a:lnTo>
                    <a:pt x="2762250" y="390525"/>
                  </a:lnTo>
                  <a:lnTo>
                    <a:pt x="2762250" y="381000"/>
                  </a:lnTo>
                  <a:close/>
                </a:path>
                <a:path w="6334125" h="390525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390525">
                  <a:moveTo>
                    <a:pt x="2867025" y="0"/>
                  </a:moveTo>
                  <a:lnTo>
                    <a:pt x="2828925" y="0"/>
                  </a:lnTo>
                  <a:lnTo>
                    <a:pt x="2828925" y="9525"/>
                  </a:lnTo>
                  <a:lnTo>
                    <a:pt x="2867025" y="9525"/>
                  </a:lnTo>
                  <a:lnTo>
                    <a:pt x="2867025" y="0"/>
                  </a:lnTo>
                  <a:close/>
                </a:path>
                <a:path w="6334125" h="390525">
                  <a:moveTo>
                    <a:pt x="2971800" y="0"/>
                  </a:moveTo>
                  <a:lnTo>
                    <a:pt x="2933700" y="0"/>
                  </a:lnTo>
                  <a:lnTo>
                    <a:pt x="2933700" y="9525"/>
                  </a:lnTo>
                  <a:lnTo>
                    <a:pt x="2971800" y="9525"/>
                  </a:lnTo>
                  <a:lnTo>
                    <a:pt x="2971800" y="0"/>
                  </a:lnTo>
                  <a:close/>
                </a:path>
                <a:path w="6334125" h="390525">
                  <a:moveTo>
                    <a:pt x="3076575" y="381000"/>
                  </a:moveTo>
                  <a:lnTo>
                    <a:pt x="3038475" y="381000"/>
                  </a:lnTo>
                  <a:lnTo>
                    <a:pt x="3038475" y="390525"/>
                  </a:lnTo>
                  <a:lnTo>
                    <a:pt x="3076575" y="390525"/>
                  </a:lnTo>
                  <a:lnTo>
                    <a:pt x="3076575" y="381000"/>
                  </a:lnTo>
                  <a:close/>
                </a:path>
                <a:path w="6334125" h="390525">
                  <a:moveTo>
                    <a:pt x="3076575" y="0"/>
                  </a:moveTo>
                  <a:lnTo>
                    <a:pt x="3038475" y="0"/>
                  </a:lnTo>
                  <a:lnTo>
                    <a:pt x="3038475" y="9525"/>
                  </a:lnTo>
                  <a:lnTo>
                    <a:pt x="3076575" y="9525"/>
                  </a:lnTo>
                  <a:lnTo>
                    <a:pt x="3076575" y="0"/>
                  </a:lnTo>
                  <a:close/>
                </a:path>
                <a:path w="6334125" h="390525">
                  <a:moveTo>
                    <a:pt x="3181350" y="0"/>
                  </a:moveTo>
                  <a:lnTo>
                    <a:pt x="3143250" y="0"/>
                  </a:lnTo>
                  <a:lnTo>
                    <a:pt x="3143250" y="9525"/>
                  </a:lnTo>
                  <a:lnTo>
                    <a:pt x="3181350" y="9525"/>
                  </a:lnTo>
                  <a:lnTo>
                    <a:pt x="3181350" y="0"/>
                  </a:lnTo>
                  <a:close/>
                </a:path>
                <a:path w="6334125" h="390525">
                  <a:moveTo>
                    <a:pt x="3286125" y="0"/>
                  </a:moveTo>
                  <a:lnTo>
                    <a:pt x="3248025" y="0"/>
                  </a:lnTo>
                  <a:lnTo>
                    <a:pt x="3248025" y="9525"/>
                  </a:lnTo>
                  <a:lnTo>
                    <a:pt x="3286125" y="9525"/>
                  </a:lnTo>
                  <a:lnTo>
                    <a:pt x="3286125" y="0"/>
                  </a:lnTo>
                  <a:close/>
                </a:path>
                <a:path w="6334125" h="390525">
                  <a:moveTo>
                    <a:pt x="3390900" y="0"/>
                  </a:moveTo>
                  <a:lnTo>
                    <a:pt x="3352800" y="0"/>
                  </a:lnTo>
                  <a:lnTo>
                    <a:pt x="3352800" y="9525"/>
                  </a:lnTo>
                  <a:lnTo>
                    <a:pt x="3390900" y="9525"/>
                  </a:lnTo>
                  <a:lnTo>
                    <a:pt x="3390900" y="0"/>
                  </a:lnTo>
                  <a:close/>
                </a:path>
                <a:path w="6334125" h="390525">
                  <a:moveTo>
                    <a:pt x="3600450" y="381000"/>
                  </a:moveTo>
                  <a:lnTo>
                    <a:pt x="3562350" y="381000"/>
                  </a:lnTo>
                  <a:lnTo>
                    <a:pt x="3562350" y="390525"/>
                  </a:lnTo>
                  <a:lnTo>
                    <a:pt x="3600450" y="390525"/>
                  </a:lnTo>
                  <a:lnTo>
                    <a:pt x="3600450" y="381000"/>
                  </a:lnTo>
                  <a:close/>
                </a:path>
                <a:path w="6334125" h="390525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390525">
                  <a:moveTo>
                    <a:pt x="3705225" y="381000"/>
                  </a:moveTo>
                  <a:lnTo>
                    <a:pt x="3667125" y="381000"/>
                  </a:lnTo>
                  <a:lnTo>
                    <a:pt x="3667125" y="390525"/>
                  </a:lnTo>
                  <a:lnTo>
                    <a:pt x="3705225" y="390525"/>
                  </a:lnTo>
                  <a:lnTo>
                    <a:pt x="3705225" y="381000"/>
                  </a:lnTo>
                  <a:close/>
                </a:path>
                <a:path w="6334125" h="390525">
                  <a:moveTo>
                    <a:pt x="3705225" y="0"/>
                  </a:moveTo>
                  <a:lnTo>
                    <a:pt x="3667125" y="0"/>
                  </a:lnTo>
                  <a:lnTo>
                    <a:pt x="3667125" y="9525"/>
                  </a:lnTo>
                  <a:lnTo>
                    <a:pt x="3705225" y="9525"/>
                  </a:lnTo>
                  <a:lnTo>
                    <a:pt x="3705225" y="0"/>
                  </a:lnTo>
                  <a:close/>
                </a:path>
                <a:path w="6334125" h="390525">
                  <a:moveTo>
                    <a:pt x="3810000" y="381000"/>
                  </a:moveTo>
                  <a:lnTo>
                    <a:pt x="3771900" y="381000"/>
                  </a:lnTo>
                  <a:lnTo>
                    <a:pt x="3771900" y="390525"/>
                  </a:lnTo>
                  <a:lnTo>
                    <a:pt x="3810000" y="390525"/>
                  </a:lnTo>
                  <a:lnTo>
                    <a:pt x="3810000" y="381000"/>
                  </a:lnTo>
                  <a:close/>
                </a:path>
                <a:path w="6334125" h="390525">
                  <a:moveTo>
                    <a:pt x="3810000" y="0"/>
                  </a:moveTo>
                  <a:lnTo>
                    <a:pt x="3771900" y="0"/>
                  </a:lnTo>
                  <a:lnTo>
                    <a:pt x="3771900" y="9525"/>
                  </a:lnTo>
                  <a:lnTo>
                    <a:pt x="3810000" y="9525"/>
                  </a:lnTo>
                  <a:lnTo>
                    <a:pt x="3810000" y="0"/>
                  </a:lnTo>
                  <a:close/>
                </a:path>
                <a:path w="6334125" h="390525">
                  <a:moveTo>
                    <a:pt x="3914775" y="381000"/>
                  </a:moveTo>
                  <a:lnTo>
                    <a:pt x="3876675" y="381000"/>
                  </a:lnTo>
                  <a:lnTo>
                    <a:pt x="3876675" y="390525"/>
                  </a:lnTo>
                  <a:lnTo>
                    <a:pt x="3914775" y="390525"/>
                  </a:lnTo>
                  <a:lnTo>
                    <a:pt x="3914775" y="381000"/>
                  </a:lnTo>
                  <a:close/>
                </a:path>
                <a:path w="6334125" h="390525">
                  <a:moveTo>
                    <a:pt x="3914775" y="0"/>
                  </a:moveTo>
                  <a:lnTo>
                    <a:pt x="3876675" y="0"/>
                  </a:lnTo>
                  <a:lnTo>
                    <a:pt x="3876675" y="9525"/>
                  </a:lnTo>
                  <a:lnTo>
                    <a:pt x="3914775" y="9525"/>
                  </a:lnTo>
                  <a:lnTo>
                    <a:pt x="3914775" y="0"/>
                  </a:lnTo>
                  <a:close/>
                </a:path>
                <a:path w="6334125" h="390525">
                  <a:moveTo>
                    <a:pt x="4019550" y="0"/>
                  </a:moveTo>
                  <a:lnTo>
                    <a:pt x="3981450" y="0"/>
                  </a:lnTo>
                  <a:lnTo>
                    <a:pt x="3981450" y="9525"/>
                  </a:lnTo>
                  <a:lnTo>
                    <a:pt x="4019550" y="9525"/>
                  </a:lnTo>
                  <a:lnTo>
                    <a:pt x="4019550" y="0"/>
                  </a:lnTo>
                  <a:close/>
                </a:path>
                <a:path w="6334125" h="390525">
                  <a:moveTo>
                    <a:pt x="4124325" y="0"/>
                  </a:moveTo>
                  <a:lnTo>
                    <a:pt x="4086225" y="0"/>
                  </a:lnTo>
                  <a:lnTo>
                    <a:pt x="4086225" y="9525"/>
                  </a:lnTo>
                  <a:lnTo>
                    <a:pt x="4124325" y="9525"/>
                  </a:lnTo>
                  <a:lnTo>
                    <a:pt x="4124325" y="0"/>
                  </a:lnTo>
                  <a:close/>
                </a:path>
                <a:path w="6334125" h="390525">
                  <a:moveTo>
                    <a:pt x="4229100" y="0"/>
                  </a:moveTo>
                  <a:lnTo>
                    <a:pt x="4191000" y="0"/>
                  </a:lnTo>
                  <a:lnTo>
                    <a:pt x="4191000" y="9525"/>
                  </a:lnTo>
                  <a:lnTo>
                    <a:pt x="4229100" y="9525"/>
                  </a:lnTo>
                  <a:lnTo>
                    <a:pt x="4229100" y="0"/>
                  </a:lnTo>
                  <a:close/>
                </a:path>
                <a:path w="6334125" h="390525">
                  <a:moveTo>
                    <a:pt x="4333875" y="0"/>
                  </a:moveTo>
                  <a:lnTo>
                    <a:pt x="4295775" y="0"/>
                  </a:lnTo>
                  <a:lnTo>
                    <a:pt x="4295775" y="9525"/>
                  </a:lnTo>
                  <a:lnTo>
                    <a:pt x="4333875" y="9525"/>
                  </a:lnTo>
                  <a:lnTo>
                    <a:pt x="4333875" y="0"/>
                  </a:lnTo>
                  <a:close/>
                </a:path>
                <a:path w="6334125" h="390525">
                  <a:moveTo>
                    <a:pt x="4438650" y="381000"/>
                  </a:moveTo>
                  <a:lnTo>
                    <a:pt x="4400550" y="381000"/>
                  </a:lnTo>
                  <a:lnTo>
                    <a:pt x="4400550" y="390525"/>
                  </a:lnTo>
                  <a:lnTo>
                    <a:pt x="4438650" y="390525"/>
                  </a:lnTo>
                  <a:lnTo>
                    <a:pt x="4438650" y="381000"/>
                  </a:lnTo>
                  <a:close/>
                </a:path>
                <a:path w="6334125" h="390525">
                  <a:moveTo>
                    <a:pt x="4438650" y="0"/>
                  </a:moveTo>
                  <a:lnTo>
                    <a:pt x="4400550" y="0"/>
                  </a:lnTo>
                  <a:lnTo>
                    <a:pt x="4400550" y="9525"/>
                  </a:lnTo>
                  <a:lnTo>
                    <a:pt x="4438650" y="9525"/>
                  </a:lnTo>
                  <a:lnTo>
                    <a:pt x="4438650" y="0"/>
                  </a:lnTo>
                  <a:close/>
                </a:path>
                <a:path w="6334125" h="390525">
                  <a:moveTo>
                    <a:pt x="4543425" y="381000"/>
                  </a:moveTo>
                  <a:lnTo>
                    <a:pt x="4505325" y="381000"/>
                  </a:lnTo>
                  <a:lnTo>
                    <a:pt x="4505325" y="390525"/>
                  </a:lnTo>
                  <a:lnTo>
                    <a:pt x="4543425" y="390525"/>
                  </a:lnTo>
                  <a:lnTo>
                    <a:pt x="4543425" y="381000"/>
                  </a:lnTo>
                  <a:close/>
                </a:path>
                <a:path w="6334125" h="390525">
                  <a:moveTo>
                    <a:pt x="4543425" y="0"/>
                  </a:moveTo>
                  <a:lnTo>
                    <a:pt x="4505325" y="0"/>
                  </a:lnTo>
                  <a:lnTo>
                    <a:pt x="4505325" y="9525"/>
                  </a:lnTo>
                  <a:lnTo>
                    <a:pt x="4543425" y="9525"/>
                  </a:lnTo>
                  <a:lnTo>
                    <a:pt x="4543425" y="0"/>
                  </a:lnTo>
                  <a:close/>
                </a:path>
                <a:path w="6334125" h="390525">
                  <a:moveTo>
                    <a:pt x="4648200" y="381000"/>
                  </a:moveTo>
                  <a:lnTo>
                    <a:pt x="4610100" y="381000"/>
                  </a:lnTo>
                  <a:lnTo>
                    <a:pt x="4610100" y="390525"/>
                  </a:lnTo>
                  <a:lnTo>
                    <a:pt x="4648200" y="390525"/>
                  </a:lnTo>
                  <a:lnTo>
                    <a:pt x="4648200" y="381000"/>
                  </a:lnTo>
                  <a:close/>
                </a:path>
                <a:path w="6334125" h="390525">
                  <a:moveTo>
                    <a:pt x="4648200" y="0"/>
                  </a:moveTo>
                  <a:lnTo>
                    <a:pt x="4610100" y="0"/>
                  </a:lnTo>
                  <a:lnTo>
                    <a:pt x="4610100" y="9525"/>
                  </a:lnTo>
                  <a:lnTo>
                    <a:pt x="4648200" y="9525"/>
                  </a:lnTo>
                  <a:lnTo>
                    <a:pt x="4648200" y="0"/>
                  </a:lnTo>
                  <a:close/>
                </a:path>
                <a:path w="6334125" h="390525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90525">
                  <a:moveTo>
                    <a:pt x="4857750" y="381000"/>
                  </a:moveTo>
                  <a:lnTo>
                    <a:pt x="4819650" y="381000"/>
                  </a:lnTo>
                  <a:lnTo>
                    <a:pt x="4819650" y="390525"/>
                  </a:lnTo>
                  <a:lnTo>
                    <a:pt x="4857750" y="390525"/>
                  </a:lnTo>
                  <a:lnTo>
                    <a:pt x="4857750" y="381000"/>
                  </a:lnTo>
                  <a:close/>
                </a:path>
                <a:path w="6334125" h="390525">
                  <a:moveTo>
                    <a:pt x="4857750" y="0"/>
                  </a:moveTo>
                  <a:lnTo>
                    <a:pt x="4819650" y="0"/>
                  </a:lnTo>
                  <a:lnTo>
                    <a:pt x="4819650" y="9525"/>
                  </a:lnTo>
                  <a:lnTo>
                    <a:pt x="4857750" y="9525"/>
                  </a:lnTo>
                  <a:lnTo>
                    <a:pt x="4857750" y="0"/>
                  </a:lnTo>
                  <a:close/>
                </a:path>
                <a:path w="6334125" h="390525">
                  <a:moveTo>
                    <a:pt x="4962525" y="0"/>
                  </a:moveTo>
                  <a:lnTo>
                    <a:pt x="4924425" y="0"/>
                  </a:lnTo>
                  <a:lnTo>
                    <a:pt x="4924425" y="9525"/>
                  </a:lnTo>
                  <a:lnTo>
                    <a:pt x="4962525" y="9525"/>
                  </a:lnTo>
                  <a:lnTo>
                    <a:pt x="4962525" y="0"/>
                  </a:lnTo>
                  <a:close/>
                </a:path>
                <a:path w="6334125" h="390525">
                  <a:moveTo>
                    <a:pt x="5067300" y="0"/>
                  </a:moveTo>
                  <a:lnTo>
                    <a:pt x="5029200" y="0"/>
                  </a:lnTo>
                  <a:lnTo>
                    <a:pt x="5029200" y="9525"/>
                  </a:lnTo>
                  <a:lnTo>
                    <a:pt x="5067300" y="9525"/>
                  </a:lnTo>
                  <a:lnTo>
                    <a:pt x="5067300" y="0"/>
                  </a:lnTo>
                  <a:close/>
                </a:path>
                <a:path w="6334125" h="390525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390525">
                  <a:moveTo>
                    <a:pt x="5276850" y="381000"/>
                  </a:moveTo>
                  <a:lnTo>
                    <a:pt x="5238750" y="381000"/>
                  </a:lnTo>
                  <a:lnTo>
                    <a:pt x="5238750" y="390525"/>
                  </a:lnTo>
                  <a:lnTo>
                    <a:pt x="5276850" y="390525"/>
                  </a:lnTo>
                  <a:lnTo>
                    <a:pt x="5276850" y="381000"/>
                  </a:lnTo>
                  <a:close/>
                </a:path>
                <a:path w="6334125" h="390525">
                  <a:moveTo>
                    <a:pt x="5276850" y="0"/>
                  </a:moveTo>
                  <a:lnTo>
                    <a:pt x="5238750" y="0"/>
                  </a:lnTo>
                  <a:lnTo>
                    <a:pt x="5238750" y="9525"/>
                  </a:lnTo>
                  <a:lnTo>
                    <a:pt x="5276850" y="9525"/>
                  </a:lnTo>
                  <a:lnTo>
                    <a:pt x="5276850" y="0"/>
                  </a:lnTo>
                  <a:close/>
                </a:path>
                <a:path w="6334125" h="390525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390525">
                  <a:moveTo>
                    <a:pt x="5486400" y="0"/>
                  </a:moveTo>
                  <a:lnTo>
                    <a:pt x="5448300" y="0"/>
                  </a:lnTo>
                  <a:lnTo>
                    <a:pt x="5448300" y="9525"/>
                  </a:lnTo>
                  <a:lnTo>
                    <a:pt x="5486400" y="9525"/>
                  </a:lnTo>
                  <a:lnTo>
                    <a:pt x="5486400" y="0"/>
                  </a:lnTo>
                  <a:close/>
                </a:path>
                <a:path w="6334125" h="390525">
                  <a:moveTo>
                    <a:pt x="5591175" y="381000"/>
                  </a:moveTo>
                  <a:lnTo>
                    <a:pt x="5553075" y="381000"/>
                  </a:lnTo>
                  <a:lnTo>
                    <a:pt x="5553075" y="390525"/>
                  </a:lnTo>
                  <a:lnTo>
                    <a:pt x="5591175" y="390525"/>
                  </a:lnTo>
                  <a:lnTo>
                    <a:pt x="5591175" y="381000"/>
                  </a:lnTo>
                  <a:close/>
                </a:path>
                <a:path w="6334125" h="390525">
                  <a:moveTo>
                    <a:pt x="5591175" y="0"/>
                  </a:moveTo>
                  <a:lnTo>
                    <a:pt x="5553075" y="0"/>
                  </a:lnTo>
                  <a:lnTo>
                    <a:pt x="5553075" y="9525"/>
                  </a:lnTo>
                  <a:lnTo>
                    <a:pt x="5591175" y="9525"/>
                  </a:lnTo>
                  <a:lnTo>
                    <a:pt x="5591175" y="0"/>
                  </a:lnTo>
                  <a:close/>
                </a:path>
                <a:path w="6334125" h="390525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90525">
                  <a:moveTo>
                    <a:pt x="5800725" y="0"/>
                  </a:moveTo>
                  <a:lnTo>
                    <a:pt x="5762625" y="0"/>
                  </a:lnTo>
                  <a:lnTo>
                    <a:pt x="5762625" y="9525"/>
                  </a:lnTo>
                  <a:lnTo>
                    <a:pt x="5800725" y="9525"/>
                  </a:lnTo>
                  <a:lnTo>
                    <a:pt x="5800725" y="0"/>
                  </a:lnTo>
                  <a:close/>
                </a:path>
                <a:path w="6334125" h="390525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90525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390525">
                  <a:moveTo>
                    <a:pt x="6334125" y="0"/>
                  </a:moveTo>
                  <a:lnTo>
                    <a:pt x="6076950" y="0"/>
                  </a:lnTo>
                  <a:lnTo>
                    <a:pt x="6076950" y="9525"/>
                  </a:lnTo>
                  <a:lnTo>
                    <a:pt x="6334125" y="9525"/>
                  </a:lnTo>
                  <a:lnTo>
                    <a:pt x="63341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7153262" y="3952887"/>
              <a:ext cx="6334125" cy="390525"/>
            </a:xfrm>
            <a:custGeom>
              <a:avLst/>
              <a:gdLst/>
              <a:ahLst/>
              <a:cxnLst/>
              <a:rect l="l" t="t" r="r" b="b"/>
              <a:pathLst>
                <a:path w="6334125" h="390525">
                  <a:moveTo>
                    <a:pt x="561975" y="381000"/>
                  </a:moveTo>
                  <a:lnTo>
                    <a:pt x="0" y="381000"/>
                  </a:lnTo>
                  <a:lnTo>
                    <a:pt x="0" y="390525"/>
                  </a:lnTo>
                  <a:lnTo>
                    <a:pt x="561975" y="390525"/>
                  </a:lnTo>
                  <a:lnTo>
                    <a:pt x="561975" y="381000"/>
                  </a:lnTo>
                  <a:close/>
                </a:path>
                <a:path w="6334125" h="390525">
                  <a:moveTo>
                    <a:pt x="5619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61975" y="9525"/>
                  </a:lnTo>
                  <a:lnTo>
                    <a:pt x="561975" y="0"/>
                  </a:lnTo>
                  <a:close/>
                </a:path>
                <a:path w="6334125" h="390525">
                  <a:moveTo>
                    <a:pt x="666750" y="381000"/>
                  </a:moveTo>
                  <a:lnTo>
                    <a:pt x="628650" y="381000"/>
                  </a:lnTo>
                  <a:lnTo>
                    <a:pt x="628650" y="390525"/>
                  </a:lnTo>
                  <a:lnTo>
                    <a:pt x="666750" y="390525"/>
                  </a:lnTo>
                  <a:lnTo>
                    <a:pt x="666750" y="381000"/>
                  </a:lnTo>
                  <a:close/>
                </a:path>
                <a:path w="6334125" h="390525">
                  <a:moveTo>
                    <a:pt x="666750" y="0"/>
                  </a:moveTo>
                  <a:lnTo>
                    <a:pt x="628650" y="0"/>
                  </a:lnTo>
                  <a:lnTo>
                    <a:pt x="628650" y="9525"/>
                  </a:lnTo>
                  <a:lnTo>
                    <a:pt x="666750" y="9525"/>
                  </a:lnTo>
                  <a:lnTo>
                    <a:pt x="666750" y="0"/>
                  </a:lnTo>
                  <a:close/>
                </a:path>
                <a:path w="6334125" h="390525">
                  <a:moveTo>
                    <a:pt x="771525" y="381000"/>
                  </a:moveTo>
                  <a:lnTo>
                    <a:pt x="733425" y="381000"/>
                  </a:lnTo>
                  <a:lnTo>
                    <a:pt x="733425" y="390525"/>
                  </a:lnTo>
                  <a:lnTo>
                    <a:pt x="771525" y="390525"/>
                  </a:lnTo>
                  <a:lnTo>
                    <a:pt x="771525" y="381000"/>
                  </a:lnTo>
                  <a:close/>
                </a:path>
                <a:path w="6334125" h="390525">
                  <a:moveTo>
                    <a:pt x="771525" y="0"/>
                  </a:moveTo>
                  <a:lnTo>
                    <a:pt x="733425" y="0"/>
                  </a:lnTo>
                  <a:lnTo>
                    <a:pt x="733425" y="9525"/>
                  </a:lnTo>
                  <a:lnTo>
                    <a:pt x="771525" y="9525"/>
                  </a:lnTo>
                  <a:lnTo>
                    <a:pt x="771525" y="0"/>
                  </a:lnTo>
                  <a:close/>
                </a:path>
                <a:path w="6334125" h="390525">
                  <a:moveTo>
                    <a:pt x="876300" y="381000"/>
                  </a:moveTo>
                  <a:lnTo>
                    <a:pt x="838200" y="381000"/>
                  </a:lnTo>
                  <a:lnTo>
                    <a:pt x="838200" y="390525"/>
                  </a:lnTo>
                  <a:lnTo>
                    <a:pt x="876300" y="390525"/>
                  </a:lnTo>
                  <a:lnTo>
                    <a:pt x="876300" y="381000"/>
                  </a:lnTo>
                  <a:close/>
                </a:path>
                <a:path w="6334125" h="390525">
                  <a:moveTo>
                    <a:pt x="876300" y="0"/>
                  </a:moveTo>
                  <a:lnTo>
                    <a:pt x="838200" y="0"/>
                  </a:lnTo>
                  <a:lnTo>
                    <a:pt x="838200" y="9525"/>
                  </a:lnTo>
                  <a:lnTo>
                    <a:pt x="876300" y="9525"/>
                  </a:lnTo>
                  <a:lnTo>
                    <a:pt x="876300" y="0"/>
                  </a:lnTo>
                  <a:close/>
                </a:path>
                <a:path w="6334125" h="390525">
                  <a:moveTo>
                    <a:pt x="981075" y="381000"/>
                  </a:moveTo>
                  <a:lnTo>
                    <a:pt x="942975" y="381000"/>
                  </a:lnTo>
                  <a:lnTo>
                    <a:pt x="942975" y="390525"/>
                  </a:lnTo>
                  <a:lnTo>
                    <a:pt x="981075" y="390525"/>
                  </a:lnTo>
                  <a:lnTo>
                    <a:pt x="981075" y="381000"/>
                  </a:lnTo>
                  <a:close/>
                </a:path>
                <a:path w="6334125" h="390525">
                  <a:moveTo>
                    <a:pt x="981075" y="0"/>
                  </a:moveTo>
                  <a:lnTo>
                    <a:pt x="942975" y="0"/>
                  </a:lnTo>
                  <a:lnTo>
                    <a:pt x="942975" y="9525"/>
                  </a:lnTo>
                  <a:lnTo>
                    <a:pt x="981075" y="9525"/>
                  </a:lnTo>
                  <a:lnTo>
                    <a:pt x="981075" y="0"/>
                  </a:lnTo>
                  <a:close/>
                </a:path>
                <a:path w="6334125" h="390525">
                  <a:moveTo>
                    <a:pt x="1085850" y="381000"/>
                  </a:moveTo>
                  <a:lnTo>
                    <a:pt x="1047750" y="381000"/>
                  </a:lnTo>
                  <a:lnTo>
                    <a:pt x="1047750" y="390525"/>
                  </a:lnTo>
                  <a:lnTo>
                    <a:pt x="1085850" y="390525"/>
                  </a:lnTo>
                  <a:lnTo>
                    <a:pt x="1085850" y="381000"/>
                  </a:lnTo>
                  <a:close/>
                </a:path>
                <a:path w="6334125" h="390525">
                  <a:moveTo>
                    <a:pt x="1190625" y="381000"/>
                  </a:moveTo>
                  <a:lnTo>
                    <a:pt x="1152525" y="381000"/>
                  </a:lnTo>
                  <a:lnTo>
                    <a:pt x="1152525" y="390525"/>
                  </a:lnTo>
                  <a:lnTo>
                    <a:pt x="1190625" y="390525"/>
                  </a:lnTo>
                  <a:lnTo>
                    <a:pt x="1190625" y="381000"/>
                  </a:lnTo>
                  <a:close/>
                </a:path>
                <a:path w="6334125" h="390525">
                  <a:moveTo>
                    <a:pt x="1295400" y="0"/>
                  </a:moveTo>
                  <a:lnTo>
                    <a:pt x="1257300" y="0"/>
                  </a:lnTo>
                  <a:lnTo>
                    <a:pt x="1257300" y="9525"/>
                  </a:lnTo>
                  <a:lnTo>
                    <a:pt x="1295400" y="9525"/>
                  </a:lnTo>
                  <a:lnTo>
                    <a:pt x="1295400" y="0"/>
                  </a:lnTo>
                  <a:close/>
                </a:path>
                <a:path w="6334125" h="390525">
                  <a:moveTo>
                    <a:pt x="1400175" y="381000"/>
                  </a:moveTo>
                  <a:lnTo>
                    <a:pt x="1362075" y="381000"/>
                  </a:lnTo>
                  <a:lnTo>
                    <a:pt x="1362075" y="390525"/>
                  </a:lnTo>
                  <a:lnTo>
                    <a:pt x="1400175" y="390525"/>
                  </a:lnTo>
                  <a:lnTo>
                    <a:pt x="1400175" y="381000"/>
                  </a:lnTo>
                  <a:close/>
                </a:path>
                <a:path w="6334125" h="390525">
                  <a:moveTo>
                    <a:pt x="1400175" y="0"/>
                  </a:moveTo>
                  <a:lnTo>
                    <a:pt x="1362075" y="0"/>
                  </a:lnTo>
                  <a:lnTo>
                    <a:pt x="1362075" y="9525"/>
                  </a:lnTo>
                  <a:lnTo>
                    <a:pt x="1400175" y="9525"/>
                  </a:lnTo>
                  <a:lnTo>
                    <a:pt x="1400175" y="0"/>
                  </a:lnTo>
                  <a:close/>
                </a:path>
                <a:path w="6334125" h="390525">
                  <a:moveTo>
                    <a:pt x="1504950" y="0"/>
                  </a:moveTo>
                  <a:lnTo>
                    <a:pt x="1466850" y="0"/>
                  </a:lnTo>
                  <a:lnTo>
                    <a:pt x="1466850" y="9525"/>
                  </a:lnTo>
                  <a:lnTo>
                    <a:pt x="1504950" y="9525"/>
                  </a:lnTo>
                  <a:lnTo>
                    <a:pt x="1504950" y="0"/>
                  </a:lnTo>
                  <a:close/>
                </a:path>
                <a:path w="6334125" h="390525">
                  <a:moveTo>
                    <a:pt x="1609725" y="381000"/>
                  </a:moveTo>
                  <a:lnTo>
                    <a:pt x="1571625" y="381000"/>
                  </a:lnTo>
                  <a:lnTo>
                    <a:pt x="1571625" y="390525"/>
                  </a:lnTo>
                  <a:lnTo>
                    <a:pt x="1609725" y="390525"/>
                  </a:lnTo>
                  <a:lnTo>
                    <a:pt x="1609725" y="381000"/>
                  </a:lnTo>
                  <a:close/>
                </a:path>
                <a:path w="6334125" h="390525">
                  <a:moveTo>
                    <a:pt x="1609725" y="0"/>
                  </a:moveTo>
                  <a:lnTo>
                    <a:pt x="1571625" y="0"/>
                  </a:lnTo>
                  <a:lnTo>
                    <a:pt x="1571625" y="9525"/>
                  </a:lnTo>
                  <a:lnTo>
                    <a:pt x="1609725" y="9525"/>
                  </a:lnTo>
                  <a:lnTo>
                    <a:pt x="1609725" y="0"/>
                  </a:lnTo>
                  <a:close/>
                </a:path>
                <a:path w="6334125" h="390525">
                  <a:moveTo>
                    <a:pt x="1714500" y="381000"/>
                  </a:moveTo>
                  <a:lnTo>
                    <a:pt x="1676400" y="381000"/>
                  </a:lnTo>
                  <a:lnTo>
                    <a:pt x="1676400" y="390525"/>
                  </a:lnTo>
                  <a:lnTo>
                    <a:pt x="1714500" y="390525"/>
                  </a:lnTo>
                  <a:lnTo>
                    <a:pt x="1714500" y="381000"/>
                  </a:lnTo>
                  <a:close/>
                </a:path>
                <a:path w="6334125" h="390525">
                  <a:moveTo>
                    <a:pt x="1714500" y="0"/>
                  </a:moveTo>
                  <a:lnTo>
                    <a:pt x="1676400" y="0"/>
                  </a:lnTo>
                  <a:lnTo>
                    <a:pt x="1676400" y="9525"/>
                  </a:lnTo>
                  <a:lnTo>
                    <a:pt x="1714500" y="9525"/>
                  </a:lnTo>
                  <a:lnTo>
                    <a:pt x="1714500" y="0"/>
                  </a:lnTo>
                  <a:close/>
                </a:path>
                <a:path w="6334125" h="390525">
                  <a:moveTo>
                    <a:pt x="1819275" y="0"/>
                  </a:moveTo>
                  <a:lnTo>
                    <a:pt x="1781175" y="0"/>
                  </a:lnTo>
                  <a:lnTo>
                    <a:pt x="1781175" y="9525"/>
                  </a:lnTo>
                  <a:lnTo>
                    <a:pt x="1819275" y="9525"/>
                  </a:lnTo>
                  <a:lnTo>
                    <a:pt x="1819275" y="0"/>
                  </a:lnTo>
                  <a:close/>
                </a:path>
                <a:path w="6334125" h="390525">
                  <a:moveTo>
                    <a:pt x="1924050" y="381000"/>
                  </a:moveTo>
                  <a:lnTo>
                    <a:pt x="1885950" y="381000"/>
                  </a:lnTo>
                  <a:lnTo>
                    <a:pt x="1885950" y="390525"/>
                  </a:lnTo>
                  <a:lnTo>
                    <a:pt x="1924050" y="390525"/>
                  </a:lnTo>
                  <a:lnTo>
                    <a:pt x="1924050" y="381000"/>
                  </a:lnTo>
                  <a:close/>
                </a:path>
                <a:path w="6334125" h="390525">
                  <a:moveTo>
                    <a:pt x="2028825" y="381000"/>
                  </a:moveTo>
                  <a:lnTo>
                    <a:pt x="1990725" y="381000"/>
                  </a:lnTo>
                  <a:lnTo>
                    <a:pt x="1990725" y="390525"/>
                  </a:lnTo>
                  <a:lnTo>
                    <a:pt x="2028825" y="390525"/>
                  </a:lnTo>
                  <a:lnTo>
                    <a:pt x="2028825" y="381000"/>
                  </a:lnTo>
                  <a:close/>
                </a:path>
                <a:path w="6334125" h="390525">
                  <a:moveTo>
                    <a:pt x="2133600" y="0"/>
                  </a:moveTo>
                  <a:lnTo>
                    <a:pt x="2095500" y="0"/>
                  </a:lnTo>
                  <a:lnTo>
                    <a:pt x="2095500" y="9525"/>
                  </a:lnTo>
                  <a:lnTo>
                    <a:pt x="2133600" y="9525"/>
                  </a:lnTo>
                  <a:lnTo>
                    <a:pt x="2133600" y="0"/>
                  </a:lnTo>
                  <a:close/>
                </a:path>
                <a:path w="6334125" h="390525">
                  <a:moveTo>
                    <a:pt x="2238375" y="381000"/>
                  </a:moveTo>
                  <a:lnTo>
                    <a:pt x="2200275" y="381000"/>
                  </a:lnTo>
                  <a:lnTo>
                    <a:pt x="2200275" y="390525"/>
                  </a:lnTo>
                  <a:lnTo>
                    <a:pt x="2238375" y="390525"/>
                  </a:lnTo>
                  <a:lnTo>
                    <a:pt x="2238375" y="381000"/>
                  </a:lnTo>
                  <a:close/>
                </a:path>
                <a:path w="6334125" h="390525">
                  <a:moveTo>
                    <a:pt x="2238375" y="0"/>
                  </a:moveTo>
                  <a:lnTo>
                    <a:pt x="2200275" y="0"/>
                  </a:lnTo>
                  <a:lnTo>
                    <a:pt x="2200275" y="9525"/>
                  </a:lnTo>
                  <a:lnTo>
                    <a:pt x="2238375" y="9525"/>
                  </a:lnTo>
                  <a:lnTo>
                    <a:pt x="2238375" y="0"/>
                  </a:lnTo>
                  <a:close/>
                </a:path>
                <a:path w="6334125" h="390525">
                  <a:moveTo>
                    <a:pt x="2447925" y="381000"/>
                  </a:moveTo>
                  <a:lnTo>
                    <a:pt x="2409825" y="381000"/>
                  </a:lnTo>
                  <a:lnTo>
                    <a:pt x="2409825" y="390525"/>
                  </a:lnTo>
                  <a:lnTo>
                    <a:pt x="2447925" y="390525"/>
                  </a:lnTo>
                  <a:lnTo>
                    <a:pt x="2447925" y="381000"/>
                  </a:lnTo>
                  <a:close/>
                </a:path>
                <a:path w="6334125" h="390525">
                  <a:moveTo>
                    <a:pt x="2447925" y="0"/>
                  </a:moveTo>
                  <a:lnTo>
                    <a:pt x="2409825" y="0"/>
                  </a:lnTo>
                  <a:lnTo>
                    <a:pt x="2409825" y="9525"/>
                  </a:lnTo>
                  <a:lnTo>
                    <a:pt x="2447925" y="9525"/>
                  </a:lnTo>
                  <a:lnTo>
                    <a:pt x="2447925" y="0"/>
                  </a:lnTo>
                  <a:close/>
                </a:path>
                <a:path w="6334125" h="390525">
                  <a:moveTo>
                    <a:pt x="2657475" y="381000"/>
                  </a:moveTo>
                  <a:lnTo>
                    <a:pt x="2619375" y="381000"/>
                  </a:lnTo>
                  <a:lnTo>
                    <a:pt x="2619375" y="390525"/>
                  </a:lnTo>
                  <a:lnTo>
                    <a:pt x="2657475" y="390525"/>
                  </a:lnTo>
                  <a:lnTo>
                    <a:pt x="2657475" y="381000"/>
                  </a:lnTo>
                  <a:close/>
                </a:path>
                <a:path w="6334125" h="390525">
                  <a:moveTo>
                    <a:pt x="2657475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2657475" y="9525"/>
                  </a:lnTo>
                  <a:lnTo>
                    <a:pt x="2657475" y="0"/>
                  </a:lnTo>
                  <a:close/>
                </a:path>
                <a:path w="6334125" h="390525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390525">
                  <a:moveTo>
                    <a:pt x="2867025" y="381000"/>
                  </a:moveTo>
                  <a:lnTo>
                    <a:pt x="2828925" y="381000"/>
                  </a:lnTo>
                  <a:lnTo>
                    <a:pt x="2828925" y="390525"/>
                  </a:lnTo>
                  <a:lnTo>
                    <a:pt x="2867025" y="390525"/>
                  </a:lnTo>
                  <a:lnTo>
                    <a:pt x="2867025" y="381000"/>
                  </a:lnTo>
                  <a:close/>
                </a:path>
                <a:path w="6334125" h="390525">
                  <a:moveTo>
                    <a:pt x="2867025" y="0"/>
                  </a:moveTo>
                  <a:lnTo>
                    <a:pt x="2828925" y="0"/>
                  </a:lnTo>
                  <a:lnTo>
                    <a:pt x="2828925" y="9525"/>
                  </a:lnTo>
                  <a:lnTo>
                    <a:pt x="2867025" y="9525"/>
                  </a:lnTo>
                  <a:lnTo>
                    <a:pt x="2867025" y="0"/>
                  </a:lnTo>
                  <a:close/>
                </a:path>
                <a:path w="6334125" h="390525">
                  <a:moveTo>
                    <a:pt x="2971800" y="381000"/>
                  </a:moveTo>
                  <a:lnTo>
                    <a:pt x="2933700" y="381000"/>
                  </a:lnTo>
                  <a:lnTo>
                    <a:pt x="2933700" y="390525"/>
                  </a:lnTo>
                  <a:lnTo>
                    <a:pt x="2971800" y="390525"/>
                  </a:lnTo>
                  <a:lnTo>
                    <a:pt x="2971800" y="381000"/>
                  </a:lnTo>
                  <a:close/>
                </a:path>
                <a:path w="6334125" h="390525">
                  <a:moveTo>
                    <a:pt x="2971800" y="0"/>
                  </a:moveTo>
                  <a:lnTo>
                    <a:pt x="2933700" y="0"/>
                  </a:lnTo>
                  <a:lnTo>
                    <a:pt x="2933700" y="9525"/>
                  </a:lnTo>
                  <a:lnTo>
                    <a:pt x="2971800" y="9525"/>
                  </a:lnTo>
                  <a:lnTo>
                    <a:pt x="2971800" y="0"/>
                  </a:lnTo>
                  <a:close/>
                </a:path>
                <a:path w="6334125" h="390525">
                  <a:moveTo>
                    <a:pt x="3076575" y="381000"/>
                  </a:moveTo>
                  <a:lnTo>
                    <a:pt x="3038475" y="381000"/>
                  </a:lnTo>
                  <a:lnTo>
                    <a:pt x="3038475" y="390525"/>
                  </a:lnTo>
                  <a:lnTo>
                    <a:pt x="3076575" y="390525"/>
                  </a:lnTo>
                  <a:lnTo>
                    <a:pt x="3076575" y="381000"/>
                  </a:lnTo>
                  <a:close/>
                </a:path>
                <a:path w="6334125" h="390525">
                  <a:moveTo>
                    <a:pt x="3181350" y="381000"/>
                  </a:moveTo>
                  <a:lnTo>
                    <a:pt x="3143250" y="381000"/>
                  </a:lnTo>
                  <a:lnTo>
                    <a:pt x="3143250" y="390525"/>
                  </a:lnTo>
                  <a:lnTo>
                    <a:pt x="3181350" y="390525"/>
                  </a:lnTo>
                  <a:lnTo>
                    <a:pt x="3181350" y="381000"/>
                  </a:lnTo>
                  <a:close/>
                </a:path>
                <a:path w="6334125" h="390525">
                  <a:moveTo>
                    <a:pt x="3181350" y="0"/>
                  </a:moveTo>
                  <a:lnTo>
                    <a:pt x="3143250" y="0"/>
                  </a:lnTo>
                  <a:lnTo>
                    <a:pt x="3143250" y="9525"/>
                  </a:lnTo>
                  <a:lnTo>
                    <a:pt x="3181350" y="9525"/>
                  </a:lnTo>
                  <a:lnTo>
                    <a:pt x="3181350" y="0"/>
                  </a:lnTo>
                  <a:close/>
                </a:path>
                <a:path w="6334125" h="390525">
                  <a:moveTo>
                    <a:pt x="3286125" y="381000"/>
                  </a:moveTo>
                  <a:lnTo>
                    <a:pt x="3248025" y="381000"/>
                  </a:lnTo>
                  <a:lnTo>
                    <a:pt x="3248025" y="390525"/>
                  </a:lnTo>
                  <a:lnTo>
                    <a:pt x="3286125" y="390525"/>
                  </a:lnTo>
                  <a:lnTo>
                    <a:pt x="3286125" y="381000"/>
                  </a:lnTo>
                  <a:close/>
                </a:path>
                <a:path w="6334125" h="390525">
                  <a:moveTo>
                    <a:pt x="3286125" y="0"/>
                  </a:moveTo>
                  <a:lnTo>
                    <a:pt x="3248025" y="0"/>
                  </a:lnTo>
                  <a:lnTo>
                    <a:pt x="3248025" y="9525"/>
                  </a:lnTo>
                  <a:lnTo>
                    <a:pt x="3286125" y="9525"/>
                  </a:lnTo>
                  <a:lnTo>
                    <a:pt x="3286125" y="0"/>
                  </a:lnTo>
                  <a:close/>
                </a:path>
                <a:path w="6334125" h="390525">
                  <a:moveTo>
                    <a:pt x="3390900" y="0"/>
                  </a:moveTo>
                  <a:lnTo>
                    <a:pt x="3352800" y="0"/>
                  </a:lnTo>
                  <a:lnTo>
                    <a:pt x="3352800" y="9525"/>
                  </a:lnTo>
                  <a:lnTo>
                    <a:pt x="3390900" y="9525"/>
                  </a:lnTo>
                  <a:lnTo>
                    <a:pt x="3390900" y="0"/>
                  </a:lnTo>
                  <a:close/>
                </a:path>
                <a:path w="6334125" h="390525">
                  <a:moveTo>
                    <a:pt x="3495675" y="0"/>
                  </a:moveTo>
                  <a:lnTo>
                    <a:pt x="3457575" y="0"/>
                  </a:lnTo>
                  <a:lnTo>
                    <a:pt x="3457575" y="9525"/>
                  </a:lnTo>
                  <a:lnTo>
                    <a:pt x="3495675" y="9525"/>
                  </a:lnTo>
                  <a:lnTo>
                    <a:pt x="3495675" y="0"/>
                  </a:lnTo>
                  <a:close/>
                </a:path>
                <a:path w="6334125" h="390525">
                  <a:moveTo>
                    <a:pt x="3600450" y="381000"/>
                  </a:moveTo>
                  <a:lnTo>
                    <a:pt x="3562350" y="381000"/>
                  </a:lnTo>
                  <a:lnTo>
                    <a:pt x="3562350" y="390525"/>
                  </a:lnTo>
                  <a:lnTo>
                    <a:pt x="3600450" y="390525"/>
                  </a:lnTo>
                  <a:lnTo>
                    <a:pt x="3600450" y="381000"/>
                  </a:lnTo>
                  <a:close/>
                </a:path>
                <a:path w="6334125" h="390525">
                  <a:moveTo>
                    <a:pt x="3705225" y="381000"/>
                  </a:moveTo>
                  <a:lnTo>
                    <a:pt x="3667125" y="381000"/>
                  </a:lnTo>
                  <a:lnTo>
                    <a:pt x="3667125" y="390525"/>
                  </a:lnTo>
                  <a:lnTo>
                    <a:pt x="3705225" y="390525"/>
                  </a:lnTo>
                  <a:lnTo>
                    <a:pt x="3705225" y="381000"/>
                  </a:lnTo>
                  <a:close/>
                </a:path>
                <a:path w="6334125" h="390525">
                  <a:moveTo>
                    <a:pt x="3914775" y="381000"/>
                  </a:moveTo>
                  <a:lnTo>
                    <a:pt x="3876675" y="381000"/>
                  </a:lnTo>
                  <a:lnTo>
                    <a:pt x="3876675" y="390525"/>
                  </a:lnTo>
                  <a:lnTo>
                    <a:pt x="3914775" y="390525"/>
                  </a:lnTo>
                  <a:lnTo>
                    <a:pt x="3914775" y="381000"/>
                  </a:lnTo>
                  <a:close/>
                </a:path>
                <a:path w="6334125" h="390525">
                  <a:moveTo>
                    <a:pt x="4019550" y="381000"/>
                  </a:moveTo>
                  <a:lnTo>
                    <a:pt x="3981450" y="381000"/>
                  </a:lnTo>
                  <a:lnTo>
                    <a:pt x="3981450" y="390525"/>
                  </a:lnTo>
                  <a:lnTo>
                    <a:pt x="4019550" y="390525"/>
                  </a:lnTo>
                  <a:lnTo>
                    <a:pt x="4019550" y="381000"/>
                  </a:lnTo>
                  <a:close/>
                </a:path>
                <a:path w="6334125" h="390525">
                  <a:moveTo>
                    <a:pt x="4019550" y="0"/>
                  </a:moveTo>
                  <a:lnTo>
                    <a:pt x="3981450" y="0"/>
                  </a:lnTo>
                  <a:lnTo>
                    <a:pt x="3981450" y="9525"/>
                  </a:lnTo>
                  <a:lnTo>
                    <a:pt x="4019550" y="9525"/>
                  </a:lnTo>
                  <a:lnTo>
                    <a:pt x="4019550" y="0"/>
                  </a:lnTo>
                  <a:close/>
                </a:path>
                <a:path w="6334125" h="390525">
                  <a:moveTo>
                    <a:pt x="4124325" y="381000"/>
                  </a:moveTo>
                  <a:lnTo>
                    <a:pt x="4086225" y="381000"/>
                  </a:lnTo>
                  <a:lnTo>
                    <a:pt x="4086225" y="390525"/>
                  </a:lnTo>
                  <a:lnTo>
                    <a:pt x="4124325" y="390525"/>
                  </a:lnTo>
                  <a:lnTo>
                    <a:pt x="4124325" y="381000"/>
                  </a:lnTo>
                  <a:close/>
                </a:path>
                <a:path w="6334125" h="390525">
                  <a:moveTo>
                    <a:pt x="4124325" y="0"/>
                  </a:moveTo>
                  <a:lnTo>
                    <a:pt x="4086225" y="0"/>
                  </a:lnTo>
                  <a:lnTo>
                    <a:pt x="4086225" y="9525"/>
                  </a:lnTo>
                  <a:lnTo>
                    <a:pt x="4124325" y="9525"/>
                  </a:lnTo>
                  <a:lnTo>
                    <a:pt x="4124325" y="0"/>
                  </a:lnTo>
                  <a:close/>
                </a:path>
                <a:path w="6334125" h="390525">
                  <a:moveTo>
                    <a:pt x="4229100" y="381000"/>
                  </a:moveTo>
                  <a:lnTo>
                    <a:pt x="4191000" y="381000"/>
                  </a:lnTo>
                  <a:lnTo>
                    <a:pt x="4191000" y="390525"/>
                  </a:lnTo>
                  <a:lnTo>
                    <a:pt x="4229100" y="390525"/>
                  </a:lnTo>
                  <a:lnTo>
                    <a:pt x="4229100" y="381000"/>
                  </a:lnTo>
                  <a:close/>
                </a:path>
                <a:path w="6334125" h="390525">
                  <a:moveTo>
                    <a:pt x="4229100" y="0"/>
                  </a:moveTo>
                  <a:lnTo>
                    <a:pt x="4191000" y="0"/>
                  </a:lnTo>
                  <a:lnTo>
                    <a:pt x="4191000" y="9525"/>
                  </a:lnTo>
                  <a:lnTo>
                    <a:pt x="4229100" y="9525"/>
                  </a:lnTo>
                  <a:lnTo>
                    <a:pt x="4229100" y="0"/>
                  </a:lnTo>
                  <a:close/>
                </a:path>
                <a:path w="6334125" h="390525">
                  <a:moveTo>
                    <a:pt x="4333875" y="381000"/>
                  </a:moveTo>
                  <a:lnTo>
                    <a:pt x="4295775" y="381000"/>
                  </a:lnTo>
                  <a:lnTo>
                    <a:pt x="4295775" y="390525"/>
                  </a:lnTo>
                  <a:lnTo>
                    <a:pt x="4333875" y="390525"/>
                  </a:lnTo>
                  <a:lnTo>
                    <a:pt x="4333875" y="381000"/>
                  </a:lnTo>
                  <a:close/>
                </a:path>
                <a:path w="6334125" h="390525">
                  <a:moveTo>
                    <a:pt x="4333875" y="0"/>
                  </a:moveTo>
                  <a:lnTo>
                    <a:pt x="4295775" y="0"/>
                  </a:lnTo>
                  <a:lnTo>
                    <a:pt x="4295775" y="9525"/>
                  </a:lnTo>
                  <a:lnTo>
                    <a:pt x="4333875" y="9525"/>
                  </a:lnTo>
                  <a:lnTo>
                    <a:pt x="4333875" y="0"/>
                  </a:lnTo>
                  <a:close/>
                </a:path>
                <a:path w="6334125" h="390525">
                  <a:moveTo>
                    <a:pt x="4438650" y="381000"/>
                  </a:moveTo>
                  <a:lnTo>
                    <a:pt x="4400550" y="381000"/>
                  </a:lnTo>
                  <a:lnTo>
                    <a:pt x="4400550" y="390525"/>
                  </a:lnTo>
                  <a:lnTo>
                    <a:pt x="4438650" y="390525"/>
                  </a:lnTo>
                  <a:lnTo>
                    <a:pt x="4438650" y="381000"/>
                  </a:lnTo>
                  <a:close/>
                </a:path>
                <a:path w="6334125" h="390525">
                  <a:moveTo>
                    <a:pt x="4648200" y="381000"/>
                  </a:moveTo>
                  <a:lnTo>
                    <a:pt x="4610100" y="381000"/>
                  </a:lnTo>
                  <a:lnTo>
                    <a:pt x="4610100" y="390525"/>
                  </a:lnTo>
                  <a:lnTo>
                    <a:pt x="4648200" y="390525"/>
                  </a:lnTo>
                  <a:lnTo>
                    <a:pt x="4648200" y="381000"/>
                  </a:lnTo>
                  <a:close/>
                </a:path>
                <a:path w="6334125" h="390525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90525">
                  <a:moveTo>
                    <a:pt x="4962525" y="381000"/>
                  </a:moveTo>
                  <a:lnTo>
                    <a:pt x="4924425" y="381000"/>
                  </a:lnTo>
                  <a:lnTo>
                    <a:pt x="4924425" y="390525"/>
                  </a:lnTo>
                  <a:lnTo>
                    <a:pt x="4962525" y="390525"/>
                  </a:lnTo>
                  <a:lnTo>
                    <a:pt x="4962525" y="381000"/>
                  </a:lnTo>
                  <a:close/>
                </a:path>
                <a:path w="6334125" h="390525">
                  <a:moveTo>
                    <a:pt x="4962525" y="0"/>
                  </a:moveTo>
                  <a:lnTo>
                    <a:pt x="4924425" y="0"/>
                  </a:lnTo>
                  <a:lnTo>
                    <a:pt x="4924425" y="9525"/>
                  </a:lnTo>
                  <a:lnTo>
                    <a:pt x="4962525" y="9525"/>
                  </a:lnTo>
                  <a:lnTo>
                    <a:pt x="4962525" y="0"/>
                  </a:lnTo>
                  <a:close/>
                </a:path>
                <a:path w="6334125" h="390525">
                  <a:moveTo>
                    <a:pt x="5067300" y="0"/>
                  </a:moveTo>
                  <a:lnTo>
                    <a:pt x="5029200" y="0"/>
                  </a:lnTo>
                  <a:lnTo>
                    <a:pt x="5029200" y="9525"/>
                  </a:lnTo>
                  <a:lnTo>
                    <a:pt x="5067300" y="9525"/>
                  </a:lnTo>
                  <a:lnTo>
                    <a:pt x="5067300" y="0"/>
                  </a:lnTo>
                  <a:close/>
                </a:path>
                <a:path w="6334125" h="390525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390525">
                  <a:moveTo>
                    <a:pt x="5381625" y="381000"/>
                  </a:moveTo>
                  <a:lnTo>
                    <a:pt x="5343525" y="381000"/>
                  </a:lnTo>
                  <a:lnTo>
                    <a:pt x="5343525" y="390525"/>
                  </a:lnTo>
                  <a:lnTo>
                    <a:pt x="5381625" y="390525"/>
                  </a:lnTo>
                  <a:lnTo>
                    <a:pt x="5381625" y="381000"/>
                  </a:lnTo>
                  <a:close/>
                </a:path>
                <a:path w="6334125" h="390525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390525">
                  <a:moveTo>
                    <a:pt x="5486400" y="381000"/>
                  </a:moveTo>
                  <a:lnTo>
                    <a:pt x="5448300" y="381000"/>
                  </a:lnTo>
                  <a:lnTo>
                    <a:pt x="5448300" y="390525"/>
                  </a:lnTo>
                  <a:lnTo>
                    <a:pt x="5486400" y="390525"/>
                  </a:lnTo>
                  <a:lnTo>
                    <a:pt x="5486400" y="381000"/>
                  </a:lnTo>
                  <a:close/>
                </a:path>
                <a:path w="6334125" h="390525">
                  <a:moveTo>
                    <a:pt x="5486400" y="0"/>
                  </a:moveTo>
                  <a:lnTo>
                    <a:pt x="5448300" y="0"/>
                  </a:lnTo>
                  <a:lnTo>
                    <a:pt x="5448300" y="9525"/>
                  </a:lnTo>
                  <a:lnTo>
                    <a:pt x="5486400" y="9525"/>
                  </a:lnTo>
                  <a:lnTo>
                    <a:pt x="5486400" y="0"/>
                  </a:lnTo>
                  <a:close/>
                </a:path>
                <a:path w="6334125" h="390525">
                  <a:moveTo>
                    <a:pt x="5591175" y="381000"/>
                  </a:moveTo>
                  <a:lnTo>
                    <a:pt x="5553075" y="381000"/>
                  </a:lnTo>
                  <a:lnTo>
                    <a:pt x="5553075" y="390525"/>
                  </a:lnTo>
                  <a:lnTo>
                    <a:pt x="5591175" y="390525"/>
                  </a:lnTo>
                  <a:lnTo>
                    <a:pt x="5591175" y="381000"/>
                  </a:lnTo>
                  <a:close/>
                </a:path>
                <a:path w="6334125" h="390525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90525">
                  <a:moveTo>
                    <a:pt x="5800725" y="381000"/>
                  </a:moveTo>
                  <a:lnTo>
                    <a:pt x="5762625" y="381000"/>
                  </a:lnTo>
                  <a:lnTo>
                    <a:pt x="5762625" y="390525"/>
                  </a:lnTo>
                  <a:lnTo>
                    <a:pt x="5800725" y="390525"/>
                  </a:lnTo>
                  <a:lnTo>
                    <a:pt x="5800725" y="381000"/>
                  </a:lnTo>
                  <a:close/>
                </a:path>
                <a:path w="6334125" h="390525">
                  <a:moveTo>
                    <a:pt x="5800725" y="0"/>
                  </a:moveTo>
                  <a:lnTo>
                    <a:pt x="5762625" y="0"/>
                  </a:lnTo>
                  <a:lnTo>
                    <a:pt x="5762625" y="9525"/>
                  </a:lnTo>
                  <a:lnTo>
                    <a:pt x="5800725" y="9525"/>
                  </a:lnTo>
                  <a:lnTo>
                    <a:pt x="5800725" y="0"/>
                  </a:lnTo>
                  <a:close/>
                </a:path>
                <a:path w="6334125" h="390525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90525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390525">
                  <a:moveTo>
                    <a:pt x="6334125" y="0"/>
                  </a:moveTo>
                  <a:lnTo>
                    <a:pt x="6076950" y="0"/>
                  </a:lnTo>
                  <a:lnTo>
                    <a:pt x="6076950" y="9525"/>
                  </a:lnTo>
                  <a:lnTo>
                    <a:pt x="6334125" y="9525"/>
                  </a:lnTo>
                  <a:lnTo>
                    <a:pt x="63341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7153262" y="4333887"/>
              <a:ext cx="6334125" cy="381000"/>
            </a:xfrm>
            <a:custGeom>
              <a:avLst/>
              <a:gdLst/>
              <a:ahLst/>
              <a:cxnLst/>
              <a:rect l="l" t="t" r="r" b="b"/>
              <a:pathLst>
                <a:path w="6334125" h="381000">
                  <a:moveTo>
                    <a:pt x="561975" y="371475"/>
                  </a:moveTo>
                  <a:lnTo>
                    <a:pt x="0" y="371475"/>
                  </a:lnTo>
                  <a:lnTo>
                    <a:pt x="0" y="381000"/>
                  </a:lnTo>
                  <a:lnTo>
                    <a:pt x="561975" y="381000"/>
                  </a:lnTo>
                  <a:lnTo>
                    <a:pt x="561975" y="371475"/>
                  </a:lnTo>
                  <a:close/>
                </a:path>
                <a:path w="6334125" h="381000">
                  <a:moveTo>
                    <a:pt x="666750" y="371475"/>
                  </a:moveTo>
                  <a:lnTo>
                    <a:pt x="628650" y="371475"/>
                  </a:lnTo>
                  <a:lnTo>
                    <a:pt x="628650" y="381000"/>
                  </a:lnTo>
                  <a:lnTo>
                    <a:pt x="666750" y="381000"/>
                  </a:lnTo>
                  <a:lnTo>
                    <a:pt x="666750" y="371475"/>
                  </a:lnTo>
                  <a:close/>
                </a:path>
                <a:path w="6334125" h="381000">
                  <a:moveTo>
                    <a:pt x="771525" y="371475"/>
                  </a:moveTo>
                  <a:lnTo>
                    <a:pt x="733425" y="371475"/>
                  </a:lnTo>
                  <a:lnTo>
                    <a:pt x="733425" y="381000"/>
                  </a:lnTo>
                  <a:lnTo>
                    <a:pt x="771525" y="381000"/>
                  </a:lnTo>
                  <a:lnTo>
                    <a:pt x="771525" y="371475"/>
                  </a:lnTo>
                  <a:close/>
                </a:path>
                <a:path w="6334125" h="381000">
                  <a:moveTo>
                    <a:pt x="876300" y="371475"/>
                  </a:moveTo>
                  <a:lnTo>
                    <a:pt x="838200" y="371475"/>
                  </a:lnTo>
                  <a:lnTo>
                    <a:pt x="838200" y="381000"/>
                  </a:lnTo>
                  <a:lnTo>
                    <a:pt x="876300" y="381000"/>
                  </a:lnTo>
                  <a:lnTo>
                    <a:pt x="876300" y="371475"/>
                  </a:lnTo>
                  <a:close/>
                </a:path>
                <a:path w="6334125" h="381000">
                  <a:moveTo>
                    <a:pt x="981075" y="371475"/>
                  </a:moveTo>
                  <a:lnTo>
                    <a:pt x="942975" y="371475"/>
                  </a:lnTo>
                  <a:lnTo>
                    <a:pt x="942975" y="381000"/>
                  </a:lnTo>
                  <a:lnTo>
                    <a:pt x="981075" y="381000"/>
                  </a:lnTo>
                  <a:lnTo>
                    <a:pt x="981075" y="371475"/>
                  </a:lnTo>
                  <a:close/>
                </a:path>
                <a:path w="6334125" h="381000">
                  <a:moveTo>
                    <a:pt x="1190625" y="371475"/>
                  </a:moveTo>
                  <a:lnTo>
                    <a:pt x="1152525" y="371475"/>
                  </a:lnTo>
                  <a:lnTo>
                    <a:pt x="1152525" y="381000"/>
                  </a:lnTo>
                  <a:lnTo>
                    <a:pt x="1190625" y="381000"/>
                  </a:lnTo>
                  <a:lnTo>
                    <a:pt x="1190625" y="371475"/>
                  </a:lnTo>
                  <a:close/>
                </a:path>
                <a:path w="6334125" h="381000">
                  <a:moveTo>
                    <a:pt x="1295400" y="371475"/>
                  </a:moveTo>
                  <a:lnTo>
                    <a:pt x="1257300" y="371475"/>
                  </a:lnTo>
                  <a:lnTo>
                    <a:pt x="1257300" y="381000"/>
                  </a:lnTo>
                  <a:lnTo>
                    <a:pt x="1295400" y="381000"/>
                  </a:lnTo>
                  <a:lnTo>
                    <a:pt x="1295400" y="371475"/>
                  </a:lnTo>
                  <a:close/>
                </a:path>
                <a:path w="6334125" h="381000">
                  <a:moveTo>
                    <a:pt x="1295400" y="0"/>
                  </a:moveTo>
                  <a:lnTo>
                    <a:pt x="1257300" y="0"/>
                  </a:lnTo>
                  <a:lnTo>
                    <a:pt x="1257300" y="9525"/>
                  </a:lnTo>
                  <a:lnTo>
                    <a:pt x="1295400" y="9525"/>
                  </a:lnTo>
                  <a:lnTo>
                    <a:pt x="1295400" y="0"/>
                  </a:lnTo>
                  <a:close/>
                </a:path>
                <a:path w="6334125" h="381000">
                  <a:moveTo>
                    <a:pt x="1400175" y="371475"/>
                  </a:moveTo>
                  <a:lnTo>
                    <a:pt x="1362075" y="371475"/>
                  </a:lnTo>
                  <a:lnTo>
                    <a:pt x="1362075" y="381000"/>
                  </a:lnTo>
                  <a:lnTo>
                    <a:pt x="1400175" y="381000"/>
                  </a:lnTo>
                  <a:lnTo>
                    <a:pt x="1400175" y="371475"/>
                  </a:lnTo>
                  <a:close/>
                </a:path>
                <a:path w="6334125" h="381000">
                  <a:moveTo>
                    <a:pt x="1504950" y="371475"/>
                  </a:moveTo>
                  <a:lnTo>
                    <a:pt x="1466850" y="371475"/>
                  </a:lnTo>
                  <a:lnTo>
                    <a:pt x="1466850" y="381000"/>
                  </a:lnTo>
                  <a:lnTo>
                    <a:pt x="1504950" y="381000"/>
                  </a:lnTo>
                  <a:lnTo>
                    <a:pt x="1504950" y="371475"/>
                  </a:lnTo>
                  <a:close/>
                </a:path>
                <a:path w="6334125" h="381000">
                  <a:moveTo>
                    <a:pt x="1504950" y="0"/>
                  </a:moveTo>
                  <a:lnTo>
                    <a:pt x="1466850" y="0"/>
                  </a:lnTo>
                  <a:lnTo>
                    <a:pt x="1466850" y="9525"/>
                  </a:lnTo>
                  <a:lnTo>
                    <a:pt x="1504950" y="9525"/>
                  </a:lnTo>
                  <a:lnTo>
                    <a:pt x="1504950" y="0"/>
                  </a:lnTo>
                  <a:close/>
                </a:path>
                <a:path w="6334125" h="381000">
                  <a:moveTo>
                    <a:pt x="1609725" y="371475"/>
                  </a:moveTo>
                  <a:lnTo>
                    <a:pt x="1571625" y="371475"/>
                  </a:lnTo>
                  <a:lnTo>
                    <a:pt x="1571625" y="381000"/>
                  </a:lnTo>
                  <a:lnTo>
                    <a:pt x="1609725" y="381000"/>
                  </a:lnTo>
                  <a:lnTo>
                    <a:pt x="1609725" y="371475"/>
                  </a:lnTo>
                  <a:close/>
                </a:path>
                <a:path w="6334125" h="381000">
                  <a:moveTo>
                    <a:pt x="1714500" y="371475"/>
                  </a:moveTo>
                  <a:lnTo>
                    <a:pt x="1676400" y="371475"/>
                  </a:lnTo>
                  <a:lnTo>
                    <a:pt x="1676400" y="381000"/>
                  </a:lnTo>
                  <a:lnTo>
                    <a:pt x="1714500" y="381000"/>
                  </a:lnTo>
                  <a:lnTo>
                    <a:pt x="1714500" y="371475"/>
                  </a:lnTo>
                  <a:close/>
                </a:path>
                <a:path w="6334125" h="381000">
                  <a:moveTo>
                    <a:pt x="1819275" y="371475"/>
                  </a:moveTo>
                  <a:lnTo>
                    <a:pt x="1781175" y="371475"/>
                  </a:lnTo>
                  <a:lnTo>
                    <a:pt x="1781175" y="381000"/>
                  </a:lnTo>
                  <a:lnTo>
                    <a:pt x="1819275" y="381000"/>
                  </a:lnTo>
                  <a:lnTo>
                    <a:pt x="1819275" y="371475"/>
                  </a:lnTo>
                  <a:close/>
                </a:path>
                <a:path w="6334125" h="381000">
                  <a:moveTo>
                    <a:pt x="1819275" y="0"/>
                  </a:moveTo>
                  <a:lnTo>
                    <a:pt x="1781175" y="0"/>
                  </a:lnTo>
                  <a:lnTo>
                    <a:pt x="1781175" y="9525"/>
                  </a:lnTo>
                  <a:lnTo>
                    <a:pt x="1819275" y="9525"/>
                  </a:lnTo>
                  <a:lnTo>
                    <a:pt x="1819275" y="0"/>
                  </a:lnTo>
                  <a:close/>
                </a:path>
                <a:path w="6334125" h="381000">
                  <a:moveTo>
                    <a:pt x="1924050" y="371475"/>
                  </a:moveTo>
                  <a:lnTo>
                    <a:pt x="1885950" y="371475"/>
                  </a:lnTo>
                  <a:lnTo>
                    <a:pt x="1885950" y="381000"/>
                  </a:lnTo>
                  <a:lnTo>
                    <a:pt x="1924050" y="381000"/>
                  </a:lnTo>
                  <a:lnTo>
                    <a:pt x="1924050" y="371475"/>
                  </a:lnTo>
                  <a:close/>
                </a:path>
                <a:path w="6334125" h="381000">
                  <a:moveTo>
                    <a:pt x="2028825" y="371475"/>
                  </a:moveTo>
                  <a:lnTo>
                    <a:pt x="1990725" y="371475"/>
                  </a:lnTo>
                  <a:lnTo>
                    <a:pt x="1990725" y="381000"/>
                  </a:lnTo>
                  <a:lnTo>
                    <a:pt x="2028825" y="381000"/>
                  </a:lnTo>
                  <a:lnTo>
                    <a:pt x="2028825" y="371475"/>
                  </a:lnTo>
                  <a:close/>
                </a:path>
                <a:path w="6334125" h="381000">
                  <a:moveTo>
                    <a:pt x="2133600" y="371475"/>
                  </a:moveTo>
                  <a:lnTo>
                    <a:pt x="2095500" y="371475"/>
                  </a:lnTo>
                  <a:lnTo>
                    <a:pt x="2095500" y="381000"/>
                  </a:lnTo>
                  <a:lnTo>
                    <a:pt x="2133600" y="381000"/>
                  </a:lnTo>
                  <a:lnTo>
                    <a:pt x="2133600" y="371475"/>
                  </a:lnTo>
                  <a:close/>
                </a:path>
                <a:path w="6334125" h="381000">
                  <a:moveTo>
                    <a:pt x="2133600" y="0"/>
                  </a:moveTo>
                  <a:lnTo>
                    <a:pt x="2095500" y="0"/>
                  </a:lnTo>
                  <a:lnTo>
                    <a:pt x="2095500" y="9525"/>
                  </a:lnTo>
                  <a:lnTo>
                    <a:pt x="2133600" y="9525"/>
                  </a:lnTo>
                  <a:lnTo>
                    <a:pt x="2133600" y="0"/>
                  </a:lnTo>
                  <a:close/>
                </a:path>
                <a:path w="6334125" h="381000">
                  <a:moveTo>
                    <a:pt x="2238375" y="371475"/>
                  </a:moveTo>
                  <a:lnTo>
                    <a:pt x="2200275" y="371475"/>
                  </a:lnTo>
                  <a:lnTo>
                    <a:pt x="2200275" y="381000"/>
                  </a:lnTo>
                  <a:lnTo>
                    <a:pt x="2238375" y="381000"/>
                  </a:lnTo>
                  <a:lnTo>
                    <a:pt x="2238375" y="371475"/>
                  </a:lnTo>
                  <a:close/>
                </a:path>
                <a:path w="6334125" h="381000">
                  <a:moveTo>
                    <a:pt x="2343150" y="0"/>
                  </a:moveTo>
                  <a:lnTo>
                    <a:pt x="2305050" y="0"/>
                  </a:lnTo>
                  <a:lnTo>
                    <a:pt x="2305050" y="9525"/>
                  </a:lnTo>
                  <a:lnTo>
                    <a:pt x="2343150" y="9525"/>
                  </a:lnTo>
                  <a:lnTo>
                    <a:pt x="2343150" y="0"/>
                  </a:lnTo>
                  <a:close/>
                </a:path>
                <a:path w="6334125" h="381000">
                  <a:moveTo>
                    <a:pt x="2447925" y="371475"/>
                  </a:moveTo>
                  <a:lnTo>
                    <a:pt x="2409825" y="371475"/>
                  </a:lnTo>
                  <a:lnTo>
                    <a:pt x="2409825" y="381000"/>
                  </a:lnTo>
                  <a:lnTo>
                    <a:pt x="2447925" y="381000"/>
                  </a:lnTo>
                  <a:lnTo>
                    <a:pt x="2447925" y="371475"/>
                  </a:lnTo>
                  <a:close/>
                </a:path>
                <a:path w="6334125" h="381000">
                  <a:moveTo>
                    <a:pt x="2552700" y="371475"/>
                  </a:moveTo>
                  <a:lnTo>
                    <a:pt x="2514600" y="371475"/>
                  </a:lnTo>
                  <a:lnTo>
                    <a:pt x="2514600" y="381000"/>
                  </a:lnTo>
                  <a:lnTo>
                    <a:pt x="2552700" y="381000"/>
                  </a:lnTo>
                  <a:lnTo>
                    <a:pt x="2552700" y="371475"/>
                  </a:lnTo>
                  <a:close/>
                </a:path>
                <a:path w="6334125" h="381000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381000">
                  <a:moveTo>
                    <a:pt x="2657475" y="371475"/>
                  </a:moveTo>
                  <a:lnTo>
                    <a:pt x="2619375" y="371475"/>
                  </a:lnTo>
                  <a:lnTo>
                    <a:pt x="2619375" y="381000"/>
                  </a:lnTo>
                  <a:lnTo>
                    <a:pt x="2657475" y="381000"/>
                  </a:lnTo>
                  <a:lnTo>
                    <a:pt x="2657475" y="371475"/>
                  </a:lnTo>
                  <a:close/>
                </a:path>
                <a:path w="6334125" h="381000">
                  <a:moveTo>
                    <a:pt x="2762250" y="371475"/>
                  </a:moveTo>
                  <a:lnTo>
                    <a:pt x="2724150" y="371475"/>
                  </a:lnTo>
                  <a:lnTo>
                    <a:pt x="2724150" y="381000"/>
                  </a:lnTo>
                  <a:lnTo>
                    <a:pt x="2762250" y="381000"/>
                  </a:lnTo>
                  <a:lnTo>
                    <a:pt x="2762250" y="371475"/>
                  </a:lnTo>
                  <a:close/>
                </a:path>
                <a:path w="6334125" h="381000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381000">
                  <a:moveTo>
                    <a:pt x="2867025" y="371475"/>
                  </a:moveTo>
                  <a:lnTo>
                    <a:pt x="2828925" y="371475"/>
                  </a:lnTo>
                  <a:lnTo>
                    <a:pt x="2828925" y="381000"/>
                  </a:lnTo>
                  <a:lnTo>
                    <a:pt x="2867025" y="381000"/>
                  </a:lnTo>
                  <a:lnTo>
                    <a:pt x="2867025" y="371475"/>
                  </a:lnTo>
                  <a:close/>
                </a:path>
                <a:path w="6334125" h="381000">
                  <a:moveTo>
                    <a:pt x="2971800" y="371475"/>
                  </a:moveTo>
                  <a:lnTo>
                    <a:pt x="2933700" y="371475"/>
                  </a:lnTo>
                  <a:lnTo>
                    <a:pt x="2933700" y="381000"/>
                  </a:lnTo>
                  <a:lnTo>
                    <a:pt x="2971800" y="381000"/>
                  </a:lnTo>
                  <a:lnTo>
                    <a:pt x="2971800" y="371475"/>
                  </a:lnTo>
                  <a:close/>
                </a:path>
                <a:path w="6334125" h="381000">
                  <a:moveTo>
                    <a:pt x="3076575" y="371475"/>
                  </a:moveTo>
                  <a:lnTo>
                    <a:pt x="3038475" y="371475"/>
                  </a:lnTo>
                  <a:lnTo>
                    <a:pt x="3038475" y="381000"/>
                  </a:lnTo>
                  <a:lnTo>
                    <a:pt x="3076575" y="381000"/>
                  </a:lnTo>
                  <a:lnTo>
                    <a:pt x="3076575" y="371475"/>
                  </a:lnTo>
                  <a:close/>
                </a:path>
                <a:path w="6334125" h="381000">
                  <a:moveTo>
                    <a:pt x="3181350" y="371475"/>
                  </a:moveTo>
                  <a:lnTo>
                    <a:pt x="3143250" y="371475"/>
                  </a:lnTo>
                  <a:lnTo>
                    <a:pt x="3143250" y="381000"/>
                  </a:lnTo>
                  <a:lnTo>
                    <a:pt x="3181350" y="381000"/>
                  </a:lnTo>
                  <a:lnTo>
                    <a:pt x="3181350" y="371475"/>
                  </a:lnTo>
                  <a:close/>
                </a:path>
                <a:path w="6334125" h="381000">
                  <a:moveTo>
                    <a:pt x="3286125" y="371475"/>
                  </a:moveTo>
                  <a:lnTo>
                    <a:pt x="3248025" y="371475"/>
                  </a:lnTo>
                  <a:lnTo>
                    <a:pt x="3248025" y="381000"/>
                  </a:lnTo>
                  <a:lnTo>
                    <a:pt x="3286125" y="381000"/>
                  </a:lnTo>
                  <a:lnTo>
                    <a:pt x="3286125" y="371475"/>
                  </a:lnTo>
                  <a:close/>
                </a:path>
                <a:path w="6334125" h="381000">
                  <a:moveTo>
                    <a:pt x="3390900" y="371475"/>
                  </a:moveTo>
                  <a:lnTo>
                    <a:pt x="3352800" y="371475"/>
                  </a:lnTo>
                  <a:lnTo>
                    <a:pt x="3352800" y="381000"/>
                  </a:lnTo>
                  <a:lnTo>
                    <a:pt x="3390900" y="381000"/>
                  </a:lnTo>
                  <a:lnTo>
                    <a:pt x="3390900" y="371475"/>
                  </a:lnTo>
                  <a:close/>
                </a:path>
                <a:path w="6334125" h="381000">
                  <a:moveTo>
                    <a:pt x="3390900" y="0"/>
                  </a:moveTo>
                  <a:lnTo>
                    <a:pt x="3352800" y="0"/>
                  </a:lnTo>
                  <a:lnTo>
                    <a:pt x="3352800" y="9525"/>
                  </a:lnTo>
                  <a:lnTo>
                    <a:pt x="3390900" y="9525"/>
                  </a:lnTo>
                  <a:lnTo>
                    <a:pt x="3390900" y="0"/>
                  </a:lnTo>
                  <a:close/>
                </a:path>
                <a:path w="6334125" h="381000">
                  <a:moveTo>
                    <a:pt x="3495675" y="371475"/>
                  </a:moveTo>
                  <a:lnTo>
                    <a:pt x="3457575" y="371475"/>
                  </a:lnTo>
                  <a:lnTo>
                    <a:pt x="3457575" y="381000"/>
                  </a:lnTo>
                  <a:lnTo>
                    <a:pt x="3495675" y="381000"/>
                  </a:lnTo>
                  <a:lnTo>
                    <a:pt x="3495675" y="371475"/>
                  </a:lnTo>
                  <a:close/>
                </a:path>
                <a:path w="6334125" h="381000">
                  <a:moveTo>
                    <a:pt x="3495675" y="0"/>
                  </a:moveTo>
                  <a:lnTo>
                    <a:pt x="3457575" y="0"/>
                  </a:lnTo>
                  <a:lnTo>
                    <a:pt x="3457575" y="9525"/>
                  </a:lnTo>
                  <a:lnTo>
                    <a:pt x="3495675" y="9525"/>
                  </a:lnTo>
                  <a:lnTo>
                    <a:pt x="3495675" y="0"/>
                  </a:lnTo>
                  <a:close/>
                </a:path>
                <a:path w="6334125" h="381000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381000">
                  <a:moveTo>
                    <a:pt x="3705225" y="371475"/>
                  </a:moveTo>
                  <a:lnTo>
                    <a:pt x="3667125" y="371475"/>
                  </a:lnTo>
                  <a:lnTo>
                    <a:pt x="3667125" y="381000"/>
                  </a:lnTo>
                  <a:lnTo>
                    <a:pt x="3705225" y="381000"/>
                  </a:lnTo>
                  <a:lnTo>
                    <a:pt x="3705225" y="371475"/>
                  </a:lnTo>
                  <a:close/>
                </a:path>
                <a:path w="6334125" h="381000">
                  <a:moveTo>
                    <a:pt x="3810000" y="371475"/>
                  </a:moveTo>
                  <a:lnTo>
                    <a:pt x="3771900" y="371475"/>
                  </a:lnTo>
                  <a:lnTo>
                    <a:pt x="3771900" y="381000"/>
                  </a:lnTo>
                  <a:lnTo>
                    <a:pt x="3810000" y="381000"/>
                  </a:lnTo>
                  <a:lnTo>
                    <a:pt x="3810000" y="371475"/>
                  </a:lnTo>
                  <a:close/>
                </a:path>
                <a:path w="6334125" h="381000">
                  <a:moveTo>
                    <a:pt x="3810000" y="0"/>
                  </a:moveTo>
                  <a:lnTo>
                    <a:pt x="3771900" y="0"/>
                  </a:lnTo>
                  <a:lnTo>
                    <a:pt x="3771900" y="9525"/>
                  </a:lnTo>
                  <a:lnTo>
                    <a:pt x="3810000" y="9525"/>
                  </a:lnTo>
                  <a:lnTo>
                    <a:pt x="3810000" y="0"/>
                  </a:lnTo>
                  <a:close/>
                </a:path>
                <a:path w="6334125" h="381000">
                  <a:moveTo>
                    <a:pt x="3914775" y="371475"/>
                  </a:moveTo>
                  <a:lnTo>
                    <a:pt x="3876675" y="371475"/>
                  </a:lnTo>
                  <a:lnTo>
                    <a:pt x="3876675" y="381000"/>
                  </a:lnTo>
                  <a:lnTo>
                    <a:pt x="3914775" y="381000"/>
                  </a:lnTo>
                  <a:lnTo>
                    <a:pt x="3914775" y="371475"/>
                  </a:lnTo>
                  <a:close/>
                </a:path>
                <a:path w="6334125" h="381000">
                  <a:moveTo>
                    <a:pt x="4019550" y="371475"/>
                  </a:moveTo>
                  <a:lnTo>
                    <a:pt x="3981450" y="371475"/>
                  </a:lnTo>
                  <a:lnTo>
                    <a:pt x="3981450" y="381000"/>
                  </a:lnTo>
                  <a:lnTo>
                    <a:pt x="4019550" y="381000"/>
                  </a:lnTo>
                  <a:lnTo>
                    <a:pt x="4019550" y="371475"/>
                  </a:lnTo>
                  <a:close/>
                </a:path>
                <a:path w="6334125" h="381000">
                  <a:moveTo>
                    <a:pt x="4124325" y="371475"/>
                  </a:moveTo>
                  <a:lnTo>
                    <a:pt x="4086225" y="371475"/>
                  </a:lnTo>
                  <a:lnTo>
                    <a:pt x="4086225" y="381000"/>
                  </a:lnTo>
                  <a:lnTo>
                    <a:pt x="4124325" y="381000"/>
                  </a:lnTo>
                  <a:lnTo>
                    <a:pt x="4124325" y="371475"/>
                  </a:lnTo>
                  <a:close/>
                </a:path>
                <a:path w="6334125" h="381000">
                  <a:moveTo>
                    <a:pt x="4229100" y="371475"/>
                  </a:moveTo>
                  <a:lnTo>
                    <a:pt x="4191000" y="371475"/>
                  </a:lnTo>
                  <a:lnTo>
                    <a:pt x="4191000" y="381000"/>
                  </a:lnTo>
                  <a:lnTo>
                    <a:pt x="4229100" y="381000"/>
                  </a:lnTo>
                  <a:lnTo>
                    <a:pt x="4229100" y="371475"/>
                  </a:lnTo>
                  <a:close/>
                </a:path>
                <a:path w="6334125" h="381000">
                  <a:moveTo>
                    <a:pt x="4333875" y="371475"/>
                  </a:moveTo>
                  <a:lnTo>
                    <a:pt x="4295775" y="371475"/>
                  </a:lnTo>
                  <a:lnTo>
                    <a:pt x="4295775" y="381000"/>
                  </a:lnTo>
                  <a:lnTo>
                    <a:pt x="4333875" y="381000"/>
                  </a:lnTo>
                  <a:lnTo>
                    <a:pt x="4333875" y="371475"/>
                  </a:lnTo>
                  <a:close/>
                </a:path>
                <a:path w="6334125" h="381000">
                  <a:moveTo>
                    <a:pt x="4438650" y="371475"/>
                  </a:moveTo>
                  <a:lnTo>
                    <a:pt x="4400550" y="371475"/>
                  </a:lnTo>
                  <a:lnTo>
                    <a:pt x="4400550" y="381000"/>
                  </a:lnTo>
                  <a:lnTo>
                    <a:pt x="4438650" y="381000"/>
                  </a:lnTo>
                  <a:lnTo>
                    <a:pt x="4438650" y="371475"/>
                  </a:lnTo>
                  <a:close/>
                </a:path>
                <a:path w="6334125" h="381000">
                  <a:moveTo>
                    <a:pt x="4543425" y="0"/>
                  </a:moveTo>
                  <a:lnTo>
                    <a:pt x="4505325" y="0"/>
                  </a:lnTo>
                  <a:lnTo>
                    <a:pt x="4505325" y="9525"/>
                  </a:lnTo>
                  <a:lnTo>
                    <a:pt x="4543425" y="9525"/>
                  </a:lnTo>
                  <a:lnTo>
                    <a:pt x="4543425" y="0"/>
                  </a:lnTo>
                  <a:close/>
                </a:path>
                <a:path w="6334125" h="381000">
                  <a:moveTo>
                    <a:pt x="4648200" y="371475"/>
                  </a:moveTo>
                  <a:lnTo>
                    <a:pt x="4610100" y="371475"/>
                  </a:lnTo>
                  <a:lnTo>
                    <a:pt x="4610100" y="381000"/>
                  </a:lnTo>
                  <a:lnTo>
                    <a:pt x="4648200" y="381000"/>
                  </a:lnTo>
                  <a:lnTo>
                    <a:pt x="4648200" y="371475"/>
                  </a:lnTo>
                  <a:close/>
                </a:path>
                <a:path w="6334125" h="381000">
                  <a:moveTo>
                    <a:pt x="4752975" y="371475"/>
                  </a:moveTo>
                  <a:lnTo>
                    <a:pt x="4714875" y="371475"/>
                  </a:lnTo>
                  <a:lnTo>
                    <a:pt x="4714875" y="381000"/>
                  </a:lnTo>
                  <a:lnTo>
                    <a:pt x="4752975" y="381000"/>
                  </a:lnTo>
                  <a:lnTo>
                    <a:pt x="4752975" y="371475"/>
                  </a:lnTo>
                  <a:close/>
                </a:path>
                <a:path w="6334125" h="381000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81000">
                  <a:moveTo>
                    <a:pt x="4857750" y="371475"/>
                  </a:moveTo>
                  <a:lnTo>
                    <a:pt x="4819650" y="371475"/>
                  </a:lnTo>
                  <a:lnTo>
                    <a:pt x="4819650" y="381000"/>
                  </a:lnTo>
                  <a:lnTo>
                    <a:pt x="4857750" y="381000"/>
                  </a:lnTo>
                  <a:lnTo>
                    <a:pt x="4857750" y="371475"/>
                  </a:lnTo>
                  <a:close/>
                </a:path>
                <a:path w="6334125" h="381000">
                  <a:moveTo>
                    <a:pt x="4857750" y="0"/>
                  </a:moveTo>
                  <a:lnTo>
                    <a:pt x="4819650" y="0"/>
                  </a:lnTo>
                  <a:lnTo>
                    <a:pt x="4819650" y="9525"/>
                  </a:lnTo>
                  <a:lnTo>
                    <a:pt x="4857750" y="9525"/>
                  </a:lnTo>
                  <a:lnTo>
                    <a:pt x="4857750" y="0"/>
                  </a:lnTo>
                  <a:close/>
                </a:path>
                <a:path w="6334125" h="381000">
                  <a:moveTo>
                    <a:pt x="4962525" y="371475"/>
                  </a:moveTo>
                  <a:lnTo>
                    <a:pt x="4924425" y="371475"/>
                  </a:lnTo>
                  <a:lnTo>
                    <a:pt x="4924425" y="381000"/>
                  </a:lnTo>
                  <a:lnTo>
                    <a:pt x="4962525" y="381000"/>
                  </a:lnTo>
                  <a:lnTo>
                    <a:pt x="4962525" y="371475"/>
                  </a:lnTo>
                  <a:close/>
                </a:path>
                <a:path w="6334125" h="381000">
                  <a:moveTo>
                    <a:pt x="5067300" y="371475"/>
                  </a:moveTo>
                  <a:lnTo>
                    <a:pt x="5029200" y="371475"/>
                  </a:lnTo>
                  <a:lnTo>
                    <a:pt x="5029200" y="381000"/>
                  </a:lnTo>
                  <a:lnTo>
                    <a:pt x="5067300" y="381000"/>
                  </a:lnTo>
                  <a:lnTo>
                    <a:pt x="5067300" y="371475"/>
                  </a:lnTo>
                  <a:close/>
                </a:path>
                <a:path w="6334125" h="381000">
                  <a:moveTo>
                    <a:pt x="5067300" y="0"/>
                  </a:moveTo>
                  <a:lnTo>
                    <a:pt x="5029200" y="0"/>
                  </a:lnTo>
                  <a:lnTo>
                    <a:pt x="5029200" y="9525"/>
                  </a:lnTo>
                  <a:lnTo>
                    <a:pt x="5067300" y="9525"/>
                  </a:lnTo>
                  <a:lnTo>
                    <a:pt x="5067300" y="0"/>
                  </a:lnTo>
                  <a:close/>
                </a:path>
                <a:path w="6334125" h="381000">
                  <a:moveTo>
                    <a:pt x="5172075" y="371475"/>
                  </a:moveTo>
                  <a:lnTo>
                    <a:pt x="5133975" y="371475"/>
                  </a:lnTo>
                  <a:lnTo>
                    <a:pt x="5133975" y="381000"/>
                  </a:lnTo>
                  <a:lnTo>
                    <a:pt x="5172075" y="381000"/>
                  </a:lnTo>
                  <a:lnTo>
                    <a:pt x="5172075" y="371475"/>
                  </a:lnTo>
                  <a:close/>
                </a:path>
                <a:path w="6334125" h="381000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381000">
                  <a:moveTo>
                    <a:pt x="5276850" y="371475"/>
                  </a:moveTo>
                  <a:lnTo>
                    <a:pt x="5238750" y="371475"/>
                  </a:lnTo>
                  <a:lnTo>
                    <a:pt x="5238750" y="381000"/>
                  </a:lnTo>
                  <a:lnTo>
                    <a:pt x="5276850" y="381000"/>
                  </a:lnTo>
                  <a:lnTo>
                    <a:pt x="5276850" y="371475"/>
                  </a:lnTo>
                  <a:close/>
                </a:path>
                <a:path w="6334125" h="381000">
                  <a:moveTo>
                    <a:pt x="5276850" y="0"/>
                  </a:moveTo>
                  <a:lnTo>
                    <a:pt x="5238750" y="0"/>
                  </a:lnTo>
                  <a:lnTo>
                    <a:pt x="5238750" y="9525"/>
                  </a:lnTo>
                  <a:lnTo>
                    <a:pt x="5276850" y="9525"/>
                  </a:lnTo>
                  <a:lnTo>
                    <a:pt x="5276850" y="0"/>
                  </a:lnTo>
                  <a:close/>
                </a:path>
                <a:path w="6334125" h="381000">
                  <a:moveTo>
                    <a:pt x="5381625" y="371475"/>
                  </a:moveTo>
                  <a:lnTo>
                    <a:pt x="5343525" y="371475"/>
                  </a:lnTo>
                  <a:lnTo>
                    <a:pt x="5343525" y="381000"/>
                  </a:lnTo>
                  <a:lnTo>
                    <a:pt x="5381625" y="381000"/>
                  </a:lnTo>
                  <a:lnTo>
                    <a:pt x="5381625" y="371475"/>
                  </a:lnTo>
                  <a:close/>
                </a:path>
                <a:path w="6334125" h="381000">
                  <a:moveTo>
                    <a:pt x="5486400" y="371475"/>
                  </a:moveTo>
                  <a:lnTo>
                    <a:pt x="5448300" y="371475"/>
                  </a:lnTo>
                  <a:lnTo>
                    <a:pt x="5448300" y="381000"/>
                  </a:lnTo>
                  <a:lnTo>
                    <a:pt x="5486400" y="381000"/>
                  </a:lnTo>
                  <a:lnTo>
                    <a:pt x="5486400" y="371475"/>
                  </a:lnTo>
                  <a:close/>
                </a:path>
                <a:path w="6334125" h="381000">
                  <a:moveTo>
                    <a:pt x="5591175" y="371475"/>
                  </a:moveTo>
                  <a:lnTo>
                    <a:pt x="5553075" y="371475"/>
                  </a:lnTo>
                  <a:lnTo>
                    <a:pt x="5553075" y="381000"/>
                  </a:lnTo>
                  <a:lnTo>
                    <a:pt x="5591175" y="381000"/>
                  </a:lnTo>
                  <a:lnTo>
                    <a:pt x="5591175" y="371475"/>
                  </a:lnTo>
                  <a:close/>
                </a:path>
                <a:path w="6334125" h="381000">
                  <a:moveTo>
                    <a:pt x="5695950" y="371475"/>
                  </a:moveTo>
                  <a:lnTo>
                    <a:pt x="5657850" y="371475"/>
                  </a:lnTo>
                  <a:lnTo>
                    <a:pt x="5657850" y="381000"/>
                  </a:lnTo>
                  <a:lnTo>
                    <a:pt x="5695950" y="381000"/>
                  </a:lnTo>
                  <a:lnTo>
                    <a:pt x="5695950" y="371475"/>
                  </a:lnTo>
                  <a:close/>
                </a:path>
                <a:path w="6334125" h="381000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81000">
                  <a:moveTo>
                    <a:pt x="5800725" y="371475"/>
                  </a:moveTo>
                  <a:lnTo>
                    <a:pt x="5762625" y="371475"/>
                  </a:lnTo>
                  <a:lnTo>
                    <a:pt x="5762625" y="381000"/>
                  </a:lnTo>
                  <a:lnTo>
                    <a:pt x="5800725" y="381000"/>
                  </a:lnTo>
                  <a:lnTo>
                    <a:pt x="5800725" y="371475"/>
                  </a:lnTo>
                  <a:close/>
                </a:path>
                <a:path w="6334125" h="381000">
                  <a:moveTo>
                    <a:pt x="5905500" y="371475"/>
                  </a:moveTo>
                  <a:lnTo>
                    <a:pt x="5867400" y="371475"/>
                  </a:lnTo>
                  <a:lnTo>
                    <a:pt x="5867400" y="381000"/>
                  </a:lnTo>
                  <a:lnTo>
                    <a:pt x="5905500" y="381000"/>
                  </a:lnTo>
                  <a:lnTo>
                    <a:pt x="5905500" y="371475"/>
                  </a:lnTo>
                  <a:close/>
                </a:path>
                <a:path w="6334125" h="381000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81000">
                  <a:moveTo>
                    <a:pt x="6010275" y="371475"/>
                  </a:moveTo>
                  <a:lnTo>
                    <a:pt x="5972175" y="371475"/>
                  </a:lnTo>
                  <a:lnTo>
                    <a:pt x="5972175" y="381000"/>
                  </a:lnTo>
                  <a:lnTo>
                    <a:pt x="6010275" y="381000"/>
                  </a:lnTo>
                  <a:lnTo>
                    <a:pt x="6010275" y="371475"/>
                  </a:lnTo>
                  <a:close/>
                </a:path>
                <a:path w="6334125" h="381000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381000">
                  <a:moveTo>
                    <a:pt x="6334125" y="371475"/>
                  </a:moveTo>
                  <a:lnTo>
                    <a:pt x="6076950" y="371475"/>
                  </a:lnTo>
                  <a:lnTo>
                    <a:pt x="6076950" y="381000"/>
                  </a:lnTo>
                  <a:lnTo>
                    <a:pt x="6334125" y="381000"/>
                  </a:lnTo>
                  <a:lnTo>
                    <a:pt x="6334125" y="371475"/>
                  </a:lnTo>
                  <a:close/>
                </a:path>
                <a:path w="6334125" h="381000">
                  <a:moveTo>
                    <a:pt x="6334125" y="0"/>
                  </a:moveTo>
                  <a:lnTo>
                    <a:pt x="6076950" y="0"/>
                  </a:lnTo>
                  <a:lnTo>
                    <a:pt x="6076950" y="9525"/>
                  </a:lnTo>
                  <a:lnTo>
                    <a:pt x="6334125" y="9525"/>
                  </a:lnTo>
                  <a:lnTo>
                    <a:pt x="63341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7153262" y="4705362"/>
              <a:ext cx="6334125" cy="762000"/>
            </a:xfrm>
            <a:custGeom>
              <a:avLst/>
              <a:gdLst/>
              <a:ahLst/>
              <a:cxnLst/>
              <a:rect l="l" t="t" r="r" b="b"/>
              <a:pathLst>
                <a:path w="6334125" h="762000">
                  <a:moveTo>
                    <a:pt x="561975" y="381000"/>
                  </a:moveTo>
                  <a:lnTo>
                    <a:pt x="0" y="381000"/>
                  </a:lnTo>
                  <a:lnTo>
                    <a:pt x="0" y="390525"/>
                  </a:lnTo>
                  <a:lnTo>
                    <a:pt x="561975" y="390525"/>
                  </a:lnTo>
                  <a:lnTo>
                    <a:pt x="561975" y="381000"/>
                  </a:lnTo>
                  <a:close/>
                </a:path>
                <a:path w="6334125" h="762000">
                  <a:moveTo>
                    <a:pt x="666750" y="381000"/>
                  </a:moveTo>
                  <a:lnTo>
                    <a:pt x="628650" y="381000"/>
                  </a:lnTo>
                  <a:lnTo>
                    <a:pt x="628650" y="390525"/>
                  </a:lnTo>
                  <a:lnTo>
                    <a:pt x="666750" y="390525"/>
                  </a:lnTo>
                  <a:lnTo>
                    <a:pt x="666750" y="381000"/>
                  </a:lnTo>
                  <a:close/>
                </a:path>
                <a:path w="6334125" h="762000">
                  <a:moveTo>
                    <a:pt x="771525" y="381000"/>
                  </a:moveTo>
                  <a:lnTo>
                    <a:pt x="733425" y="381000"/>
                  </a:lnTo>
                  <a:lnTo>
                    <a:pt x="733425" y="390525"/>
                  </a:lnTo>
                  <a:lnTo>
                    <a:pt x="771525" y="390525"/>
                  </a:lnTo>
                  <a:lnTo>
                    <a:pt x="771525" y="381000"/>
                  </a:lnTo>
                  <a:close/>
                </a:path>
                <a:path w="6334125" h="762000">
                  <a:moveTo>
                    <a:pt x="876300" y="381000"/>
                  </a:moveTo>
                  <a:lnTo>
                    <a:pt x="838200" y="381000"/>
                  </a:lnTo>
                  <a:lnTo>
                    <a:pt x="838200" y="390525"/>
                  </a:lnTo>
                  <a:lnTo>
                    <a:pt x="876300" y="390525"/>
                  </a:lnTo>
                  <a:lnTo>
                    <a:pt x="876300" y="381000"/>
                  </a:lnTo>
                  <a:close/>
                </a:path>
                <a:path w="6334125" h="762000">
                  <a:moveTo>
                    <a:pt x="981075" y="381000"/>
                  </a:moveTo>
                  <a:lnTo>
                    <a:pt x="942975" y="381000"/>
                  </a:lnTo>
                  <a:lnTo>
                    <a:pt x="942975" y="390525"/>
                  </a:lnTo>
                  <a:lnTo>
                    <a:pt x="981075" y="390525"/>
                  </a:lnTo>
                  <a:lnTo>
                    <a:pt x="981075" y="381000"/>
                  </a:lnTo>
                  <a:close/>
                </a:path>
                <a:path w="6334125" h="762000">
                  <a:moveTo>
                    <a:pt x="1085850" y="381000"/>
                  </a:moveTo>
                  <a:lnTo>
                    <a:pt x="1047750" y="381000"/>
                  </a:lnTo>
                  <a:lnTo>
                    <a:pt x="1047750" y="390525"/>
                  </a:lnTo>
                  <a:lnTo>
                    <a:pt x="1085850" y="390525"/>
                  </a:lnTo>
                  <a:lnTo>
                    <a:pt x="1085850" y="381000"/>
                  </a:lnTo>
                  <a:close/>
                </a:path>
                <a:path w="6334125" h="762000">
                  <a:moveTo>
                    <a:pt x="1085850" y="0"/>
                  </a:moveTo>
                  <a:lnTo>
                    <a:pt x="1047750" y="0"/>
                  </a:lnTo>
                  <a:lnTo>
                    <a:pt x="1047750" y="9525"/>
                  </a:lnTo>
                  <a:lnTo>
                    <a:pt x="1085850" y="9525"/>
                  </a:lnTo>
                  <a:lnTo>
                    <a:pt x="1085850" y="0"/>
                  </a:lnTo>
                  <a:close/>
                </a:path>
                <a:path w="6334125" h="762000">
                  <a:moveTo>
                    <a:pt x="1190625" y="381000"/>
                  </a:moveTo>
                  <a:lnTo>
                    <a:pt x="1152525" y="381000"/>
                  </a:lnTo>
                  <a:lnTo>
                    <a:pt x="1152525" y="390525"/>
                  </a:lnTo>
                  <a:lnTo>
                    <a:pt x="1190625" y="390525"/>
                  </a:lnTo>
                  <a:lnTo>
                    <a:pt x="1190625" y="381000"/>
                  </a:lnTo>
                  <a:close/>
                </a:path>
                <a:path w="6334125" h="762000">
                  <a:moveTo>
                    <a:pt x="1295400" y="381000"/>
                  </a:moveTo>
                  <a:lnTo>
                    <a:pt x="1257300" y="381000"/>
                  </a:lnTo>
                  <a:lnTo>
                    <a:pt x="1257300" y="390525"/>
                  </a:lnTo>
                  <a:lnTo>
                    <a:pt x="1295400" y="390525"/>
                  </a:lnTo>
                  <a:lnTo>
                    <a:pt x="1295400" y="381000"/>
                  </a:lnTo>
                  <a:close/>
                </a:path>
                <a:path w="6334125" h="762000">
                  <a:moveTo>
                    <a:pt x="1400175" y="752475"/>
                  </a:moveTo>
                  <a:lnTo>
                    <a:pt x="1362075" y="752475"/>
                  </a:lnTo>
                  <a:lnTo>
                    <a:pt x="1362075" y="762000"/>
                  </a:lnTo>
                  <a:lnTo>
                    <a:pt x="1400175" y="762000"/>
                  </a:lnTo>
                  <a:lnTo>
                    <a:pt x="1400175" y="752475"/>
                  </a:lnTo>
                  <a:close/>
                </a:path>
                <a:path w="6334125" h="762000">
                  <a:moveTo>
                    <a:pt x="1400175" y="381000"/>
                  </a:moveTo>
                  <a:lnTo>
                    <a:pt x="1362075" y="381000"/>
                  </a:lnTo>
                  <a:lnTo>
                    <a:pt x="1362075" y="390525"/>
                  </a:lnTo>
                  <a:lnTo>
                    <a:pt x="1400175" y="390525"/>
                  </a:lnTo>
                  <a:lnTo>
                    <a:pt x="1400175" y="381000"/>
                  </a:lnTo>
                  <a:close/>
                </a:path>
                <a:path w="6334125" h="762000">
                  <a:moveTo>
                    <a:pt x="1504950" y="752475"/>
                  </a:moveTo>
                  <a:lnTo>
                    <a:pt x="1466850" y="752475"/>
                  </a:lnTo>
                  <a:lnTo>
                    <a:pt x="1466850" y="762000"/>
                  </a:lnTo>
                  <a:lnTo>
                    <a:pt x="1504950" y="762000"/>
                  </a:lnTo>
                  <a:lnTo>
                    <a:pt x="1504950" y="752475"/>
                  </a:lnTo>
                  <a:close/>
                </a:path>
                <a:path w="6334125" h="762000">
                  <a:moveTo>
                    <a:pt x="1504950" y="381000"/>
                  </a:moveTo>
                  <a:lnTo>
                    <a:pt x="1466850" y="381000"/>
                  </a:lnTo>
                  <a:lnTo>
                    <a:pt x="1466850" y="390525"/>
                  </a:lnTo>
                  <a:lnTo>
                    <a:pt x="1504950" y="390525"/>
                  </a:lnTo>
                  <a:lnTo>
                    <a:pt x="1504950" y="381000"/>
                  </a:lnTo>
                  <a:close/>
                </a:path>
                <a:path w="6334125" h="762000">
                  <a:moveTo>
                    <a:pt x="1609725" y="381000"/>
                  </a:moveTo>
                  <a:lnTo>
                    <a:pt x="1571625" y="381000"/>
                  </a:lnTo>
                  <a:lnTo>
                    <a:pt x="1571625" y="390525"/>
                  </a:lnTo>
                  <a:lnTo>
                    <a:pt x="1609725" y="390525"/>
                  </a:lnTo>
                  <a:lnTo>
                    <a:pt x="1609725" y="381000"/>
                  </a:lnTo>
                  <a:close/>
                </a:path>
                <a:path w="6334125" h="762000">
                  <a:moveTo>
                    <a:pt x="1714500" y="381000"/>
                  </a:moveTo>
                  <a:lnTo>
                    <a:pt x="1676400" y="381000"/>
                  </a:lnTo>
                  <a:lnTo>
                    <a:pt x="1676400" y="390525"/>
                  </a:lnTo>
                  <a:lnTo>
                    <a:pt x="1714500" y="390525"/>
                  </a:lnTo>
                  <a:lnTo>
                    <a:pt x="1714500" y="381000"/>
                  </a:lnTo>
                  <a:close/>
                </a:path>
                <a:path w="6334125" h="762000">
                  <a:moveTo>
                    <a:pt x="1819275" y="381000"/>
                  </a:moveTo>
                  <a:lnTo>
                    <a:pt x="1781175" y="381000"/>
                  </a:lnTo>
                  <a:lnTo>
                    <a:pt x="1781175" y="390525"/>
                  </a:lnTo>
                  <a:lnTo>
                    <a:pt x="1819275" y="390525"/>
                  </a:lnTo>
                  <a:lnTo>
                    <a:pt x="1819275" y="381000"/>
                  </a:lnTo>
                  <a:close/>
                </a:path>
                <a:path w="6334125" h="762000">
                  <a:moveTo>
                    <a:pt x="1924050" y="381000"/>
                  </a:moveTo>
                  <a:lnTo>
                    <a:pt x="1885950" y="381000"/>
                  </a:lnTo>
                  <a:lnTo>
                    <a:pt x="1885950" y="390525"/>
                  </a:lnTo>
                  <a:lnTo>
                    <a:pt x="1924050" y="390525"/>
                  </a:lnTo>
                  <a:lnTo>
                    <a:pt x="1924050" y="381000"/>
                  </a:lnTo>
                  <a:close/>
                </a:path>
                <a:path w="6334125" h="762000">
                  <a:moveTo>
                    <a:pt x="2028825" y="752475"/>
                  </a:moveTo>
                  <a:lnTo>
                    <a:pt x="1990725" y="752475"/>
                  </a:lnTo>
                  <a:lnTo>
                    <a:pt x="1990725" y="762000"/>
                  </a:lnTo>
                  <a:lnTo>
                    <a:pt x="2028825" y="762000"/>
                  </a:lnTo>
                  <a:lnTo>
                    <a:pt x="2028825" y="752475"/>
                  </a:lnTo>
                  <a:close/>
                </a:path>
                <a:path w="6334125" h="762000">
                  <a:moveTo>
                    <a:pt x="2028825" y="381000"/>
                  </a:moveTo>
                  <a:lnTo>
                    <a:pt x="1990725" y="381000"/>
                  </a:lnTo>
                  <a:lnTo>
                    <a:pt x="1990725" y="390525"/>
                  </a:lnTo>
                  <a:lnTo>
                    <a:pt x="2028825" y="390525"/>
                  </a:lnTo>
                  <a:lnTo>
                    <a:pt x="2028825" y="381000"/>
                  </a:lnTo>
                  <a:close/>
                </a:path>
                <a:path w="6334125" h="762000">
                  <a:moveTo>
                    <a:pt x="2133600" y="381000"/>
                  </a:moveTo>
                  <a:lnTo>
                    <a:pt x="2095500" y="381000"/>
                  </a:lnTo>
                  <a:lnTo>
                    <a:pt x="2095500" y="390525"/>
                  </a:lnTo>
                  <a:lnTo>
                    <a:pt x="2133600" y="390525"/>
                  </a:lnTo>
                  <a:lnTo>
                    <a:pt x="2133600" y="381000"/>
                  </a:lnTo>
                  <a:close/>
                </a:path>
                <a:path w="6334125" h="762000">
                  <a:moveTo>
                    <a:pt x="2238375" y="752475"/>
                  </a:moveTo>
                  <a:lnTo>
                    <a:pt x="2200275" y="752475"/>
                  </a:lnTo>
                  <a:lnTo>
                    <a:pt x="2200275" y="762000"/>
                  </a:lnTo>
                  <a:lnTo>
                    <a:pt x="2238375" y="762000"/>
                  </a:lnTo>
                  <a:lnTo>
                    <a:pt x="2238375" y="752475"/>
                  </a:lnTo>
                  <a:close/>
                </a:path>
                <a:path w="6334125" h="762000">
                  <a:moveTo>
                    <a:pt x="2238375" y="381000"/>
                  </a:moveTo>
                  <a:lnTo>
                    <a:pt x="2200275" y="381000"/>
                  </a:lnTo>
                  <a:lnTo>
                    <a:pt x="2200275" y="390525"/>
                  </a:lnTo>
                  <a:lnTo>
                    <a:pt x="2238375" y="390525"/>
                  </a:lnTo>
                  <a:lnTo>
                    <a:pt x="2238375" y="381000"/>
                  </a:lnTo>
                  <a:close/>
                </a:path>
                <a:path w="6334125" h="762000">
                  <a:moveTo>
                    <a:pt x="2343150" y="752475"/>
                  </a:moveTo>
                  <a:lnTo>
                    <a:pt x="2305050" y="752475"/>
                  </a:lnTo>
                  <a:lnTo>
                    <a:pt x="2305050" y="762000"/>
                  </a:lnTo>
                  <a:lnTo>
                    <a:pt x="2343150" y="762000"/>
                  </a:lnTo>
                  <a:lnTo>
                    <a:pt x="2343150" y="752475"/>
                  </a:lnTo>
                  <a:close/>
                </a:path>
                <a:path w="6334125" h="762000">
                  <a:moveTo>
                    <a:pt x="2343150" y="381000"/>
                  </a:moveTo>
                  <a:lnTo>
                    <a:pt x="2305050" y="381000"/>
                  </a:lnTo>
                  <a:lnTo>
                    <a:pt x="2305050" y="390525"/>
                  </a:lnTo>
                  <a:lnTo>
                    <a:pt x="2343150" y="390525"/>
                  </a:lnTo>
                  <a:lnTo>
                    <a:pt x="2343150" y="381000"/>
                  </a:lnTo>
                  <a:close/>
                </a:path>
                <a:path w="6334125" h="762000">
                  <a:moveTo>
                    <a:pt x="2343150" y="0"/>
                  </a:moveTo>
                  <a:lnTo>
                    <a:pt x="2305050" y="0"/>
                  </a:lnTo>
                  <a:lnTo>
                    <a:pt x="2305050" y="9525"/>
                  </a:lnTo>
                  <a:lnTo>
                    <a:pt x="2343150" y="9525"/>
                  </a:lnTo>
                  <a:lnTo>
                    <a:pt x="2343150" y="0"/>
                  </a:lnTo>
                  <a:close/>
                </a:path>
                <a:path w="6334125" h="762000">
                  <a:moveTo>
                    <a:pt x="2447925" y="381000"/>
                  </a:moveTo>
                  <a:lnTo>
                    <a:pt x="2409825" y="381000"/>
                  </a:lnTo>
                  <a:lnTo>
                    <a:pt x="2409825" y="390525"/>
                  </a:lnTo>
                  <a:lnTo>
                    <a:pt x="2447925" y="390525"/>
                  </a:lnTo>
                  <a:lnTo>
                    <a:pt x="2447925" y="381000"/>
                  </a:lnTo>
                  <a:close/>
                </a:path>
                <a:path w="6334125" h="762000">
                  <a:moveTo>
                    <a:pt x="2552700" y="381000"/>
                  </a:moveTo>
                  <a:lnTo>
                    <a:pt x="2514600" y="381000"/>
                  </a:lnTo>
                  <a:lnTo>
                    <a:pt x="2514600" y="390525"/>
                  </a:lnTo>
                  <a:lnTo>
                    <a:pt x="2552700" y="390525"/>
                  </a:lnTo>
                  <a:lnTo>
                    <a:pt x="2552700" y="381000"/>
                  </a:lnTo>
                  <a:close/>
                </a:path>
                <a:path w="6334125" h="762000">
                  <a:moveTo>
                    <a:pt x="2657475" y="381000"/>
                  </a:moveTo>
                  <a:lnTo>
                    <a:pt x="2619375" y="381000"/>
                  </a:lnTo>
                  <a:lnTo>
                    <a:pt x="2619375" y="390525"/>
                  </a:lnTo>
                  <a:lnTo>
                    <a:pt x="2657475" y="390525"/>
                  </a:lnTo>
                  <a:lnTo>
                    <a:pt x="2657475" y="381000"/>
                  </a:lnTo>
                  <a:close/>
                </a:path>
                <a:path w="6334125" h="762000">
                  <a:moveTo>
                    <a:pt x="2762250" y="381000"/>
                  </a:moveTo>
                  <a:lnTo>
                    <a:pt x="2724150" y="381000"/>
                  </a:lnTo>
                  <a:lnTo>
                    <a:pt x="2724150" y="390525"/>
                  </a:lnTo>
                  <a:lnTo>
                    <a:pt x="2762250" y="390525"/>
                  </a:lnTo>
                  <a:lnTo>
                    <a:pt x="2762250" y="381000"/>
                  </a:lnTo>
                  <a:close/>
                </a:path>
                <a:path w="6334125" h="762000">
                  <a:moveTo>
                    <a:pt x="2867025" y="381000"/>
                  </a:moveTo>
                  <a:lnTo>
                    <a:pt x="2828925" y="381000"/>
                  </a:lnTo>
                  <a:lnTo>
                    <a:pt x="2828925" y="390525"/>
                  </a:lnTo>
                  <a:lnTo>
                    <a:pt x="2867025" y="390525"/>
                  </a:lnTo>
                  <a:lnTo>
                    <a:pt x="2867025" y="381000"/>
                  </a:lnTo>
                  <a:close/>
                </a:path>
                <a:path w="6334125" h="762000">
                  <a:moveTo>
                    <a:pt x="2971800" y="381000"/>
                  </a:moveTo>
                  <a:lnTo>
                    <a:pt x="2933700" y="381000"/>
                  </a:lnTo>
                  <a:lnTo>
                    <a:pt x="2933700" y="390525"/>
                  </a:lnTo>
                  <a:lnTo>
                    <a:pt x="2971800" y="390525"/>
                  </a:lnTo>
                  <a:lnTo>
                    <a:pt x="2971800" y="381000"/>
                  </a:lnTo>
                  <a:close/>
                </a:path>
                <a:path w="6334125" h="762000">
                  <a:moveTo>
                    <a:pt x="3076575" y="381000"/>
                  </a:moveTo>
                  <a:lnTo>
                    <a:pt x="3038475" y="381000"/>
                  </a:lnTo>
                  <a:lnTo>
                    <a:pt x="3038475" y="390525"/>
                  </a:lnTo>
                  <a:lnTo>
                    <a:pt x="3076575" y="390525"/>
                  </a:lnTo>
                  <a:lnTo>
                    <a:pt x="3076575" y="381000"/>
                  </a:lnTo>
                  <a:close/>
                </a:path>
                <a:path w="6334125" h="762000">
                  <a:moveTo>
                    <a:pt x="3181350" y="381000"/>
                  </a:moveTo>
                  <a:lnTo>
                    <a:pt x="3143250" y="381000"/>
                  </a:lnTo>
                  <a:lnTo>
                    <a:pt x="3143250" y="390525"/>
                  </a:lnTo>
                  <a:lnTo>
                    <a:pt x="3181350" y="390525"/>
                  </a:lnTo>
                  <a:lnTo>
                    <a:pt x="3181350" y="381000"/>
                  </a:lnTo>
                  <a:close/>
                </a:path>
                <a:path w="6334125" h="762000">
                  <a:moveTo>
                    <a:pt x="3286125" y="381000"/>
                  </a:moveTo>
                  <a:lnTo>
                    <a:pt x="3248025" y="381000"/>
                  </a:lnTo>
                  <a:lnTo>
                    <a:pt x="3248025" y="390525"/>
                  </a:lnTo>
                  <a:lnTo>
                    <a:pt x="3286125" y="390525"/>
                  </a:lnTo>
                  <a:lnTo>
                    <a:pt x="3286125" y="381000"/>
                  </a:lnTo>
                  <a:close/>
                </a:path>
                <a:path w="6334125" h="762000">
                  <a:moveTo>
                    <a:pt x="3390900" y="752475"/>
                  </a:moveTo>
                  <a:lnTo>
                    <a:pt x="3352800" y="752475"/>
                  </a:lnTo>
                  <a:lnTo>
                    <a:pt x="3352800" y="762000"/>
                  </a:lnTo>
                  <a:lnTo>
                    <a:pt x="3390900" y="762000"/>
                  </a:lnTo>
                  <a:lnTo>
                    <a:pt x="3390900" y="752475"/>
                  </a:lnTo>
                  <a:close/>
                </a:path>
                <a:path w="6334125" h="762000">
                  <a:moveTo>
                    <a:pt x="3390900" y="381000"/>
                  </a:moveTo>
                  <a:lnTo>
                    <a:pt x="3352800" y="381000"/>
                  </a:lnTo>
                  <a:lnTo>
                    <a:pt x="3352800" y="390525"/>
                  </a:lnTo>
                  <a:lnTo>
                    <a:pt x="3390900" y="390525"/>
                  </a:lnTo>
                  <a:lnTo>
                    <a:pt x="3390900" y="381000"/>
                  </a:lnTo>
                  <a:close/>
                </a:path>
                <a:path w="6334125" h="762000">
                  <a:moveTo>
                    <a:pt x="3495675" y="381000"/>
                  </a:moveTo>
                  <a:lnTo>
                    <a:pt x="3457575" y="381000"/>
                  </a:lnTo>
                  <a:lnTo>
                    <a:pt x="3457575" y="390525"/>
                  </a:lnTo>
                  <a:lnTo>
                    <a:pt x="3495675" y="390525"/>
                  </a:lnTo>
                  <a:lnTo>
                    <a:pt x="3495675" y="381000"/>
                  </a:lnTo>
                  <a:close/>
                </a:path>
                <a:path w="6334125" h="762000">
                  <a:moveTo>
                    <a:pt x="3600450" y="381000"/>
                  </a:moveTo>
                  <a:lnTo>
                    <a:pt x="3562350" y="381000"/>
                  </a:lnTo>
                  <a:lnTo>
                    <a:pt x="3562350" y="390525"/>
                  </a:lnTo>
                  <a:lnTo>
                    <a:pt x="3600450" y="390525"/>
                  </a:lnTo>
                  <a:lnTo>
                    <a:pt x="3600450" y="381000"/>
                  </a:lnTo>
                  <a:close/>
                </a:path>
                <a:path w="6334125" h="762000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762000">
                  <a:moveTo>
                    <a:pt x="3705225" y="381000"/>
                  </a:moveTo>
                  <a:lnTo>
                    <a:pt x="3667125" y="381000"/>
                  </a:lnTo>
                  <a:lnTo>
                    <a:pt x="3667125" y="390525"/>
                  </a:lnTo>
                  <a:lnTo>
                    <a:pt x="3705225" y="390525"/>
                  </a:lnTo>
                  <a:lnTo>
                    <a:pt x="3705225" y="381000"/>
                  </a:lnTo>
                  <a:close/>
                </a:path>
                <a:path w="6334125" h="762000">
                  <a:moveTo>
                    <a:pt x="3810000" y="381000"/>
                  </a:moveTo>
                  <a:lnTo>
                    <a:pt x="3771900" y="381000"/>
                  </a:lnTo>
                  <a:lnTo>
                    <a:pt x="3771900" y="390525"/>
                  </a:lnTo>
                  <a:lnTo>
                    <a:pt x="3810000" y="390525"/>
                  </a:lnTo>
                  <a:lnTo>
                    <a:pt x="3810000" y="381000"/>
                  </a:lnTo>
                  <a:close/>
                </a:path>
                <a:path w="6334125" h="762000">
                  <a:moveTo>
                    <a:pt x="3914775" y="381000"/>
                  </a:moveTo>
                  <a:lnTo>
                    <a:pt x="3876675" y="381000"/>
                  </a:lnTo>
                  <a:lnTo>
                    <a:pt x="3876675" y="390525"/>
                  </a:lnTo>
                  <a:lnTo>
                    <a:pt x="3914775" y="390525"/>
                  </a:lnTo>
                  <a:lnTo>
                    <a:pt x="3914775" y="381000"/>
                  </a:lnTo>
                  <a:close/>
                </a:path>
                <a:path w="6334125" h="762000">
                  <a:moveTo>
                    <a:pt x="4019550" y="752475"/>
                  </a:moveTo>
                  <a:lnTo>
                    <a:pt x="3981450" y="752475"/>
                  </a:lnTo>
                  <a:lnTo>
                    <a:pt x="3981450" y="762000"/>
                  </a:lnTo>
                  <a:lnTo>
                    <a:pt x="4019550" y="762000"/>
                  </a:lnTo>
                  <a:lnTo>
                    <a:pt x="4019550" y="752475"/>
                  </a:lnTo>
                  <a:close/>
                </a:path>
                <a:path w="6334125" h="762000">
                  <a:moveTo>
                    <a:pt x="4019550" y="381000"/>
                  </a:moveTo>
                  <a:lnTo>
                    <a:pt x="3981450" y="381000"/>
                  </a:lnTo>
                  <a:lnTo>
                    <a:pt x="3981450" y="390525"/>
                  </a:lnTo>
                  <a:lnTo>
                    <a:pt x="4019550" y="390525"/>
                  </a:lnTo>
                  <a:lnTo>
                    <a:pt x="4019550" y="381000"/>
                  </a:lnTo>
                  <a:close/>
                </a:path>
                <a:path w="6334125" h="762000">
                  <a:moveTo>
                    <a:pt x="4124325" y="752475"/>
                  </a:moveTo>
                  <a:lnTo>
                    <a:pt x="4086225" y="752475"/>
                  </a:lnTo>
                  <a:lnTo>
                    <a:pt x="4086225" y="762000"/>
                  </a:lnTo>
                  <a:lnTo>
                    <a:pt x="4124325" y="762000"/>
                  </a:lnTo>
                  <a:lnTo>
                    <a:pt x="4124325" y="752475"/>
                  </a:lnTo>
                  <a:close/>
                </a:path>
                <a:path w="6334125" h="762000">
                  <a:moveTo>
                    <a:pt x="4124325" y="381000"/>
                  </a:moveTo>
                  <a:lnTo>
                    <a:pt x="4086225" y="381000"/>
                  </a:lnTo>
                  <a:lnTo>
                    <a:pt x="4086225" y="390525"/>
                  </a:lnTo>
                  <a:lnTo>
                    <a:pt x="4124325" y="390525"/>
                  </a:lnTo>
                  <a:lnTo>
                    <a:pt x="4124325" y="381000"/>
                  </a:lnTo>
                  <a:close/>
                </a:path>
                <a:path w="6334125" h="762000">
                  <a:moveTo>
                    <a:pt x="4229100" y="381000"/>
                  </a:moveTo>
                  <a:lnTo>
                    <a:pt x="4191000" y="381000"/>
                  </a:lnTo>
                  <a:lnTo>
                    <a:pt x="4191000" y="390525"/>
                  </a:lnTo>
                  <a:lnTo>
                    <a:pt x="4229100" y="390525"/>
                  </a:lnTo>
                  <a:lnTo>
                    <a:pt x="4229100" y="381000"/>
                  </a:lnTo>
                  <a:close/>
                </a:path>
                <a:path w="6334125" h="762000">
                  <a:moveTo>
                    <a:pt x="4333875" y="381000"/>
                  </a:moveTo>
                  <a:lnTo>
                    <a:pt x="4295775" y="381000"/>
                  </a:lnTo>
                  <a:lnTo>
                    <a:pt x="4295775" y="390525"/>
                  </a:lnTo>
                  <a:lnTo>
                    <a:pt x="4333875" y="390525"/>
                  </a:lnTo>
                  <a:lnTo>
                    <a:pt x="4333875" y="381000"/>
                  </a:lnTo>
                  <a:close/>
                </a:path>
                <a:path w="6334125" h="762000">
                  <a:moveTo>
                    <a:pt x="4438650" y="381000"/>
                  </a:moveTo>
                  <a:lnTo>
                    <a:pt x="4400550" y="381000"/>
                  </a:lnTo>
                  <a:lnTo>
                    <a:pt x="4400550" y="390525"/>
                  </a:lnTo>
                  <a:lnTo>
                    <a:pt x="4438650" y="390525"/>
                  </a:lnTo>
                  <a:lnTo>
                    <a:pt x="4438650" y="381000"/>
                  </a:lnTo>
                  <a:close/>
                </a:path>
                <a:path w="6334125" h="762000">
                  <a:moveTo>
                    <a:pt x="4543425" y="752475"/>
                  </a:moveTo>
                  <a:lnTo>
                    <a:pt x="4505325" y="752475"/>
                  </a:lnTo>
                  <a:lnTo>
                    <a:pt x="4505325" y="762000"/>
                  </a:lnTo>
                  <a:lnTo>
                    <a:pt x="4543425" y="762000"/>
                  </a:lnTo>
                  <a:lnTo>
                    <a:pt x="4543425" y="752475"/>
                  </a:lnTo>
                  <a:close/>
                </a:path>
                <a:path w="6334125" h="762000">
                  <a:moveTo>
                    <a:pt x="4543425" y="381000"/>
                  </a:moveTo>
                  <a:lnTo>
                    <a:pt x="4505325" y="381000"/>
                  </a:lnTo>
                  <a:lnTo>
                    <a:pt x="4505325" y="390525"/>
                  </a:lnTo>
                  <a:lnTo>
                    <a:pt x="4543425" y="390525"/>
                  </a:lnTo>
                  <a:lnTo>
                    <a:pt x="4543425" y="381000"/>
                  </a:lnTo>
                  <a:close/>
                </a:path>
                <a:path w="6334125" h="762000">
                  <a:moveTo>
                    <a:pt x="4543425" y="0"/>
                  </a:moveTo>
                  <a:lnTo>
                    <a:pt x="4505325" y="0"/>
                  </a:lnTo>
                  <a:lnTo>
                    <a:pt x="4505325" y="9525"/>
                  </a:lnTo>
                  <a:lnTo>
                    <a:pt x="4543425" y="9525"/>
                  </a:lnTo>
                  <a:lnTo>
                    <a:pt x="4543425" y="0"/>
                  </a:lnTo>
                  <a:close/>
                </a:path>
                <a:path w="6334125" h="762000">
                  <a:moveTo>
                    <a:pt x="4648200" y="381000"/>
                  </a:moveTo>
                  <a:lnTo>
                    <a:pt x="4610100" y="381000"/>
                  </a:lnTo>
                  <a:lnTo>
                    <a:pt x="4610100" y="390525"/>
                  </a:lnTo>
                  <a:lnTo>
                    <a:pt x="4648200" y="390525"/>
                  </a:lnTo>
                  <a:lnTo>
                    <a:pt x="4648200" y="381000"/>
                  </a:lnTo>
                  <a:close/>
                </a:path>
                <a:path w="6334125" h="762000">
                  <a:moveTo>
                    <a:pt x="4752975" y="381000"/>
                  </a:moveTo>
                  <a:lnTo>
                    <a:pt x="4714875" y="381000"/>
                  </a:lnTo>
                  <a:lnTo>
                    <a:pt x="4714875" y="390525"/>
                  </a:lnTo>
                  <a:lnTo>
                    <a:pt x="4752975" y="390525"/>
                  </a:lnTo>
                  <a:lnTo>
                    <a:pt x="4752975" y="381000"/>
                  </a:lnTo>
                  <a:close/>
                </a:path>
                <a:path w="6334125" h="762000">
                  <a:moveTo>
                    <a:pt x="4857750" y="381000"/>
                  </a:moveTo>
                  <a:lnTo>
                    <a:pt x="4819650" y="381000"/>
                  </a:lnTo>
                  <a:lnTo>
                    <a:pt x="4819650" y="390525"/>
                  </a:lnTo>
                  <a:lnTo>
                    <a:pt x="4857750" y="390525"/>
                  </a:lnTo>
                  <a:lnTo>
                    <a:pt x="4857750" y="381000"/>
                  </a:lnTo>
                  <a:close/>
                </a:path>
                <a:path w="6334125" h="762000">
                  <a:moveTo>
                    <a:pt x="4962525" y="381000"/>
                  </a:moveTo>
                  <a:lnTo>
                    <a:pt x="4924425" y="381000"/>
                  </a:lnTo>
                  <a:lnTo>
                    <a:pt x="4924425" y="390525"/>
                  </a:lnTo>
                  <a:lnTo>
                    <a:pt x="4962525" y="390525"/>
                  </a:lnTo>
                  <a:lnTo>
                    <a:pt x="4962525" y="381000"/>
                  </a:lnTo>
                  <a:close/>
                </a:path>
                <a:path w="6334125" h="762000">
                  <a:moveTo>
                    <a:pt x="5067300" y="752475"/>
                  </a:moveTo>
                  <a:lnTo>
                    <a:pt x="5029200" y="752475"/>
                  </a:lnTo>
                  <a:lnTo>
                    <a:pt x="5029200" y="762000"/>
                  </a:lnTo>
                  <a:lnTo>
                    <a:pt x="5067300" y="762000"/>
                  </a:lnTo>
                  <a:lnTo>
                    <a:pt x="5067300" y="752475"/>
                  </a:lnTo>
                  <a:close/>
                </a:path>
                <a:path w="6334125" h="762000">
                  <a:moveTo>
                    <a:pt x="5067300" y="381000"/>
                  </a:moveTo>
                  <a:lnTo>
                    <a:pt x="5029200" y="381000"/>
                  </a:lnTo>
                  <a:lnTo>
                    <a:pt x="5029200" y="390525"/>
                  </a:lnTo>
                  <a:lnTo>
                    <a:pt x="5067300" y="390525"/>
                  </a:lnTo>
                  <a:lnTo>
                    <a:pt x="5067300" y="381000"/>
                  </a:lnTo>
                  <a:close/>
                </a:path>
                <a:path w="6334125" h="762000">
                  <a:moveTo>
                    <a:pt x="5172075" y="381000"/>
                  </a:moveTo>
                  <a:lnTo>
                    <a:pt x="5133975" y="381000"/>
                  </a:lnTo>
                  <a:lnTo>
                    <a:pt x="5133975" y="390525"/>
                  </a:lnTo>
                  <a:lnTo>
                    <a:pt x="5172075" y="390525"/>
                  </a:lnTo>
                  <a:lnTo>
                    <a:pt x="5172075" y="381000"/>
                  </a:lnTo>
                  <a:close/>
                </a:path>
                <a:path w="6334125" h="762000">
                  <a:moveTo>
                    <a:pt x="5276850" y="381000"/>
                  </a:moveTo>
                  <a:lnTo>
                    <a:pt x="5238750" y="381000"/>
                  </a:lnTo>
                  <a:lnTo>
                    <a:pt x="5238750" y="390525"/>
                  </a:lnTo>
                  <a:lnTo>
                    <a:pt x="5276850" y="390525"/>
                  </a:lnTo>
                  <a:lnTo>
                    <a:pt x="5276850" y="381000"/>
                  </a:lnTo>
                  <a:close/>
                </a:path>
                <a:path w="6334125" h="762000">
                  <a:moveTo>
                    <a:pt x="5276850" y="0"/>
                  </a:moveTo>
                  <a:lnTo>
                    <a:pt x="5238750" y="0"/>
                  </a:lnTo>
                  <a:lnTo>
                    <a:pt x="5238750" y="9525"/>
                  </a:lnTo>
                  <a:lnTo>
                    <a:pt x="5276850" y="9525"/>
                  </a:lnTo>
                  <a:lnTo>
                    <a:pt x="5276850" y="0"/>
                  </a:lnTo>
                  <a:close/>
                </a:path>
                <a:path w="6334125" h="762000">
                  <a:moveTo>
                    <a:pt x="5381625" y="381000"/>
                  </a:moveTo>
                  <a:lnTo>
                    <a:pt x="5343525" y="381000"/>
                  </a:lnTo>
                  <a:lnTo>
                    <a:pt x="5343525" y="390525"/>
                  </a:lnTo>
                  <a:lnTo>
                    <a:pt x="5381625" y="390525"/>
                  </a:lnTo>
                  <a:lnTo>
                    <a:pt x="5381625" y="381000"/>
                  </a:lnTo>
                  <a:close/>
                </a:path>
                <a:path w="6334125" h="762000">
                  <a:moveTo>
                    <a:pt x="5486400" y="752475"/>
                  </a:moveTo>
                  <a:lnTo>
                    <a:pt x="5448300" y="752475"/>
                  </a:lnTo>
                  <a:lnTo>
                    <a:pt x="5448300" y="762000"/>
                  </a:lnTo>
                  <a:lnTo>
                    <a:pt x="5486400" y="762000"/>
                  </a:lnTo>
                  <a:lnTo>
                    <a:pt x="5486400" y="752475"/>
                  </a:lnTo>
                  <a:close/>
                </a:path>
                <a:path w="6334125" h="762000">
                  <a:moveTo>
                    <a:pt x="5486400" y="381000"/>
                  </a:moveTo>
                  <a:lnTo>
                    <a:pt x="5448300" y="381000"/>
                  </a:lnTo>
                  <a:lnTo>
                    <a:pt x="5448300" y="390525"/>
                  </a:lnTo>
                  <a:lnTo>
                    <a:pt x="5486400" y="390525"/>
                  </a:lnTo>
                  <a:lnTo>
                    <a:pt x="5486400" y="381000"/>
                  </a:lnTo>
                  <a:close/>
                </a:path>
                <a:path w="6334125" h="762000">
                  <a:moveTo>
                    <a:pt x="5591175" y="752475"/>
                  </a:moveTo>
                  <a:lnTo>
                    <a:pt x="5553075" y="752475"/>
                  </a:lnTo>
                  <a:lnTo>
                    <a:pt x="5553075" y="762000"/>
                  </a:lnTo>
                  <a:lnTo>
                    <a:pt x="5591175" y="762000"/>
                  </a:lnTo>
                  <a:lnTo>
                    <a:pt x="5591175" y="752475"/>
                  </a:lnTo>
                  <a:close/>
                </a:path>
                <a:path w="6334125" h="762000">
                  <a:moveTo>
                    <a:pt x="5591175" y="381000"/>
                  </a:moveTo>
                  <a:lnTo>
                    <a:pt x="5553075" y="381000"/>
                  </a:lnTo>
                  <a:lnTo>
                    <a:pt x="5553075" y="390525"/>
                  </a:lnTo>
                  <a:lnTo>
                    <a:pt x="5591175" y="390525"/>
                  </a:lnTo>
                  <a:lnTo>
                    <a:pt x="5591175" y="381000"/>
                  </a:lnTo>
                  <a:close/>
                </a:path>
                <a:path w="6334125" h="762000">
                  <a:moveTo>
                    <a:pt x="5695950" y="381000"/>
                  </a:moveTo>
                  <a:lnTo>
                    <a:pt x="5657850" y="381000"/>
                  </a:lnTo>
                  <a:lnTo>
                    <a:pt x="5657850" y="390525"/>
                  </a:lnTo>
                  <a:lnTo>
                    <a:pt x="5695950" y="390525"/>
                  </a:lnTo>
                  <a:lnTo>
                    <a:pt x="5695950" y="381000"/>
                  </a:lnTo>
                  <a:close/>
                </a:path>
                <a:path w="6334125" h="762000">
                  <a:moveTo>
                    <a:pt x="5800725" y="381000"/>
                  </a:moveTo>
                  <a:lnTo>
                    <a:pt x="5762625" y="381000"/>
                  </a:lnTo>
                  <a:lnTo>
                    <a:pt x="5762625" y="390525"/>
                  </a:lnTo>
                  <a:lnTo>
                    <a:pt x="5800725" y="390525"/>
                  </a:lnTo>
                  <a:lnTo>
                    <a:pt x="5800725" y="381000"/>
                  </a:lnTo>
                  <a:close/>
                </a:path>
                <a:path w="6334125" h="762000">
                  <a:moveTo>
                    <a:pt x="5905500" y="381000"/>
                  </a:moveTo>
                  <a:lnTo>
                    <a:pt x="5867400" y="381000"/>
                  </a:lnTo>
                  <a:lnTo>
                    <a:pt x="5867400" y="390525"/>
                  </a:lnTo>
                  <a:lnTo>
                    <a:pt x="5905500" y="390525"/>
                  </a:lnTo>
                  <a:lnTo>
                    <a:pt x="5905500" y="381000"/>
                  </a:lnTo>
                  <a:close/>
                </a:path>
                <a:path w="6334125" h="762000">
                  <a:moveTo>
                    <a:pt x="6010275" y="381000"/>
                  </a:moveTo>
                  <a:lnTo>
                    <a:pt x="5972175" y="381000"/>
                  </a:lnTo>
                  <a:lnTo>
                    <a:pt x="5972175" y="390525"/>
                  </a:lnTo>
                  <a:lnTo>
                    <a:pt x="6010275" y="390525"/>
                  </a:lnTo>
                  <a:lnTo>
                    <a:pt x="6010275" y="381000"/>
                  </a:lnTo>
                  <a:close/>
                </a:path>
                <a:path w="6334125" h="762000">
                  <a:moveTo>
                    <a:pt x="6334125" y="381000"/>
                  </a:moveTo>
                  <a:lnTo>
                    <a:pt x="6076950" y="381000"/>
                  </a:lnTo>
                  <a:lnTo>
                    <a:pt x="6076950" y="390525"/>
                  </a:lnTo>
                  <a:lnTo>
                    <a:pt x="6334125" y="390525"/>
                  </a:lnTo>
                  <a:lnTo>
                    <a:pt x="6334125" y="38100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7153262" y="5457837"/>
              <a:ext cx="6334125" cy="390525"/>
            </a:xfrm>
            <a:custGeom>
              <a:avLst/>
              <a:gdLst/>
              <a:ahLst/>
              <a:cxnLst/>
              <a:rect l="l" t="t" r="r" b="b"/>
              <a:pathLst>
                <a:path w="6334125" h="390525">
                  <a:moveTo>
                    <a:pt x="561975" y="0"/>
                  </a:moveTo>
                  <a:lnTo>
                    <a:pt x="0" y="0"/>
                  </a:lnTo>
                  <a:lnTo>
                    <a:pt x="0" y="9525"/>
                  </a:lnTo>
                  <a:lnTo>
                    <a:pt x="561975" y="9525"/>
                  </a:lnTo>
                  <a:lnTo>
                    <a:pt x="561975" y="0"/>
                  </a:lnTo>
                  <a:close/>
                </a:path>
                <a:path w="6334125" h="390525">
                  <a:moveTo>
                    <a:pt x="666750" y="0"/>
                  </a:moveTo>
                  <a:lnTo>
                    <a:pt x="628650" y="0"/>
                  </a:lnTo>
                  <a:lnTo>
                    <a:pt x="628650" y="9525"/>
                  </a:lnTo>
                  <a:lnTo>
                    <a:pt x="666750" y="9525"/>
                  </a:lnTo>
                  <a:lnTo>
                    <a:pt x="666750" y="0"/>
                  </a:lnTo>
                  <a:close/>
                </a:path>
                <a:path w="6334125" h="390525">
                  <a:moveTo>
                    <a:pt x="771525" y="0"/>
                  </a:moveTo>
                  <a:lnTo>
                    <a:pt x="733425" y="0"/>
                  </a:lnTo>
                  <a:lnTo>
                    <a:pt x="733425" y="9525"/>
                  </a:lnTo>
                  <a:lnTo>
                    <a:pt x="771525" y="9525"/>
                  </a:lnTo>
                  <a:lnTo>
                    <a:pt x="771525" y="0"/>
                  </a:lnTo>
                  <a:close/>
                </a:path>
                <a:path w="6334125" h="390525">
                  <a:moveTo>
                    <a:pt x="876300" y="0"/>
                  </a:moveTo>
                  <a:lnTo>
                    <a:pt x="838200" y="0"/>
                  </a:lnTo>
                  <a:lnTo>
                    <a:pt x="838200" y="9525"/>
                  </a:lnTo>
                  <a:lnTo>
                    <a:pt x="876300" y="9525"/>
                  </a:lnTo>
                  <a:lnTo>
                    <a:pt x="876300" y="0"/>
                  </a:lnTo>
                  <a:close/>
                </a:path>
                <a:path w="6334125" h="390525">
                  <a:moveTo>
                    <a:pt x="981075" y="0"/>
                  </a:moveTo>
                  <a:lnTo>
                    <a:pt x="942975" y="0"/>
                  </a:lnTo>
                  <a:lnTo>
                    <a:pt x="942975" y="9525"/>
                  </a:lnTo>
                  <a:lnTo>
                    <a:pt x="981075" y="9525"/>
                  </a:lnTo>
                  <a:lnTo>
                    <a:pt x="981075" y="0"/>
                  </a:lnTo>
                  <a:close/>
                </a:path>
                <a:path w="6334125" h="390525">
                  <a:moveTo>
                    <a:pt x="1085850" y="0"/>
                  </a:moveTo>
                  <a:lnTo>
                    <a:pt x="1047750" y="0"/>
                  </a:lnTo>
                  <a:lnTo>
                    <a:pt x="1047750" y="9525"/>
                  </a:lnTo>
                  <a:lnTo>
                    <a:pt x="1085850" y="9525"/>
                  </a:lnTo>
                  <a:lnTo>
                    <a:pt x="1085850" y="0"/>
                  </a:lnTo>
                  <a:close/>
                </a:path>
                <a:path w="6334125" h="390525">
                  <a:moveTo>
                    <a:pt x="1190625" y="0"/>
                  </a:moveTo>
                  <a:lnTo>
                    <a:pt x="1152525" y="0"/>
                  </a:lnTo>
                  <a:lnTo>
                    <a:pt x="1152525" y="9525"/>
                  </a:lnTo>
                  <a:lnTo>
                    <a:pt x="1190625" y="9525"/>
                  </a:lnTo>
                  <a:lnTo>
                    <a:pt x="1190625" y="0"/>
                  </a:lnTo>
                  <a:close/>
                </a:path>
                <a:path w="6334125" h="390525">
                  <a:moveTo>
                    <a:pt x="1295400" y="0"/>
                  </a:moveTo>
                  <a:lnTo>
                    <a:pt x="1257300" y="0"/>
                  </a:lnTo>
                  <a:lnTo>
                    <a:pt x="1257300" y="9525"/>
                  </a:lnTo>
                  <a:lnTo>
                    <a:pt x="1295400" y="9525"/>
                  </a:lnTo>
                  <a:lnTo>
                    <a:pt x="1295400" y="0"/>
                  </a:lnTo>
                  <a:close/>
                </a:path>
                <a:path w="6334125" h="390525">
                  <a:moveTo>
                    <a:pt x="1609725" y="0"/>
                  </a:moveTo>
                  <a:lnTo>
                    <a:pt x="1571625" y="0"/>
                  </a:lnTo>
                  <a:lnTo>
                    <a:pt x="1571625" y="9525"/>
                  </a:lnTo>
                  <a:lnTo>
                    <a:pt x="1609725" y="9525"/>
                  </a:lnTo>
                  <a:lnTo>
                    <a:pt x="1609725" y="0"/>
                  </a:lnTo>
                  <a:close/>
                </a:path>
                <a:path w="6334125" h="390525">
                  <a:moveTo>
                    <a:pt x="1714500" y="0"/>
                  </a:moveTo>
                  <a:lnTo>
                    <a:pt x="1676400" y="0"/>
                  </a:lnTo>
                  <a:lnTo>
                    <a:pt x="1676400" y="9525"/>
                  </a:lnTo>
                  <a:lnTo>
                    <a:pt x="1714500" y="9525"/>
                  </a:lnTo>
                  <a:lnTo>
                    <a:pt x="1714500" y="0"/>
                  </a:lnTo>
                  <a:close/>
                </a:path>
                <a:path w="6334125" h="390525">
                  <a:moveTo>
                    <a:pt x="1819275" y="0"/>
                  </a:moveTo>
                  <a:lnTo>
                    <a:pt x="1781175" y="0"/>
                  </a:lnTo>
                  <a:lnTo>
                    <a:pt x="1781175" y="9525"/>
                  </a:lnTo>
                  <a:lnTo>
                    <a:pt x="1819275" y="9525"/>
                  </a:lnTo>
                  <a:lnTo>
                    <a:pt x="1819275" y="0"/>
                  </a:lnTo>
                  <a:close/>
                </a:path>
                <a:path w="6334125" h="390525">
                  <a:moveTo>
                    <a:pt x="1924050" y="0"/>
                  </a:moveTo>
                  <a:lnTo>
                    <a:pt x="1885950" y="0"/>
                  </a:lnTo>
                  <a:lnTo>
                    <a:pt x="1885950" y="9525"/>
                  </a:lnTo>
                  <a:lnTo>
                    <a:pt x="1924050" y="9525"/>
                  </a:lnTo>
                  <a:lnTo>
                    <a:pt x="1924050" y="0"/>
                  </a:lnTo>
                  <a:close/>
                </a:path>
                <a:path w="6334125" h="390525">
                  <a:moveTo>
                    <a:pt x="2133600" y="0"/>
                  </a:moveTo>
                  <a:lnTo>
                    <a:pt x="2095500" y="0"/>
                  </a:lnTo>
                  <a:lnTo>
                    <a:pt x="2095500" y="9525"/>
                  </a:lnTo>
                  <a:lnTo>
                    <a:pt x="2133600" y="9525"/>
                  </a:lnTo>
                  <a:lnTo>
                    <a:pt x="2133600" y="0"/>
                  </a:lnTo>
                  <a:close/>
                </a:path>
                <a:path w="6334125" h="390525">
                  <a:moveTo>
                    <a:pt x="2447925" y="0"/>
                  </a:moveTo>
                  <a:lnTo>
                    <a:pt x="2409825" y="0"/>
                  </a:lnTo>
                  <a:lnTo>
                    <a:pt x="2409825" y="9525"/>
                  </a:lnTo>
                  <a:lnTo>
                    <a:pt x="2447925" y="9525"/>
                  </a:lnTo>
                  <a:lnTo>
                    <a:pt x="2447925" y="0"/>
                  </a:lnTo>
                  <a:close/>
                </a:path>
                <a:path w="6334125" h="390525">
                  <a:moveTo>
                    <a:pt x="2552700" y="0"/>
                  </a:moveTo>
                  <a:lnTo>
                    <a:pt x="2514600" y="0"/>
                  </a:lnTo>
                  <a:lnTo>
                    <a:pt x="2514600" y="9525"/>
                  </a:lnTo>
                  <a:lnTo>
                    <a:pt x="2552700" y="9525"/>
                  </a:lnTo>
                  <a:lnTo>
                    <a:pt x="2552700" y="0"/>
                  </a:lnTo>
                  <a:close/>
                </a:path>
                <a:path w="6334125" h="390525">
                  <a:moveTo>
                    <a:pt x="2657475" y="0"/>
                  </a:moveTo>
                  <a:lnTo>
                    <a:pt x="2619375" y="0"/>
                  </a:lnTo>
                  <a:lnTo>
                    <a:pt x="2619375" y="9525"/>
                  </a:lnTo>
                  <a:lnTo>
                    <a:pt x="2657475" y="9525"/>
                  </a:lnTo>
                  <a:lnTo>
                    <a:pt x="2657475" y="0"/>
                  </a:lnTo>
                  <a:close/>
                </a:path>
                <a:path w="6334125" h="390525">
                  <a:moveTo>
                    <a:pt x="2762250" y="0"/>
                  </a:moveTo>
                  <a:lnTo>
                    <a:pt x="2724150" y="0"/>
                  </a:lnTo>
                  <a:lnTo>
                    <a:pt x="2724150" y="9525"/>
                  </a:lnTo>
                  <a:lnTo>
                    <a:pt x="2762250" y="9525"/>
                  </a:lnTo>
                  <a:lnTo>
                    <a:pt x="2762250" y="0"/>
                  </a:lnTo>
                  <a:close/>
                </a:path>
                <a:path w="6334125" h="390525">
                  <a:moveTo>
                    <a:pt x="2867025" y="0"/>
                  </a:moveTo>
                  <a:lnTo>
                    <a:pt x="2828925" y="0"/>
                  </a:lnTo>
                  <a:lnTo>
                    <a:pt x="2828925" y="9525"/>
                  </a:lnTo>
                  <a:lnTo>
                    <a:pt x="2867025" y="9525"/>
                  </a:lnTo>
                  <a:lnTo>
                    <a:pt x="2867025" y="0"/>
                  </a:lnTo>
                  <a:close/>
                </a:path>
                <a:path w="6334125" h="390525">
                  <a:moveTo>
                    <a:pt x="2971800" y="0"/>
                  </a:moveTo>
                  <a:lnTo>
                    <a:pt x="2933700" y="0"/>
                  </a:lnTo>
                  <a:lnTo>
                    <a:pt x="2933700" y="9525"/>
                  </a:lnTo>
                  <a:lnTo>
                    <a:pt x="2971800" y="9525"/>
                  </a:lnTo>
                  <a:lnTo>
                    <a:pt x="2971800" y="0"/>
                  </a:lnTo>
                  <a:close/>
                </a:path>
                <a:path w="6334125" h="390525">
                  <a:moveTo>
                    <a:pt x="3076575" y="0"/>
                  </a:moveTo>
                  <a:lnTo>
                    <a:pt x="3038475" y="0"/>
                  </a:lnTo>
                  <a:lnTo>
                    <a:pt x="3038475" y="9525"/>
                  </a:lnTo>
                  <a:lnTo>
                    <a:pt x="3076575" y="9525"/>
                  </a:lnTo>
                  <a:lnTo>
                    <a:pt x="3076575" y="0"/>
                  </a:lnTo>
                  <a:close/>
                </a:path>
                <a:path w="6334125" h="390525">
                  <a:moveTo>
                    <a:pt x="3181350" y="0"/>
                  </a:moveTo>
                  <a:lnTo>
                    <a:pt x="3143250" y="0"/>
                  </a:lnTo>
                  <a:lnTo>
                    <a:pt x="3143250" y="9525"/>
                  </a:lnTo>
                  <a:lnTo>
                    <a:pt x="3181350" y="9525"/>
                  </a:lnTo>
                  <a:lnTo>
                    <a:pt x="3181350" y="0"/>
                  </a:lnTo>
                  <a:close/>
                </a:path>
                <a:path w="6334125" h="390525">
                  <a:moveTo>
                    <a:pt x="3286125" y="0"/>
                  </a:moveTo>
                  <a:lnTo>
                    <a:pt x="3248025" y="0"/>
                  </a:lnTo>
                  <a:lnTo>
                    <a:pt x="3248025" y="9525"/>
                  </a:lnTo>
                  <a:lnTo>
                    <a:pt x="3286125" y="9525"/>
                  </a:lnTo>
                  <a:lnTo>
                    <a:pt x="3286125" y="0"/>
                  </a:lnTo>
                  <a:close/>
                </a:path>
                <a:path w="6334125" h="390525">
                  <a:moveTo>
                    <a:pt x="3390900" y="0"/>
                  </a:moveTo>
                  <a:lnTo>
                    <a:pt x="3352800" y="0"/>
                  </a:lnTo>
                  <a:lnTo>
                    <a:pt x="3352800" y="9525"/>
                  </a:lnTo>
                  <a:lnTo>
                    <a:pt x="3390900" y="9525"/>
                  </a:lnTo>
                  <a:lnTo>
                    <a:pt x="3390900" y="0"/>
                  </a:lnTo>
                  <a:close/>
                </a:path>
                <a:path w="6334125" h="390525">
                  <a:moveTo>
                    <a:pt x="3495675" y="0"/>
                  </a:moveTo>
                  <a:lnTo>
                    <a:pt x="3457575" y="0"/>
                  </a:lnTo>
                  <a:lnTo>
                    <a:pt x="3457575" y="9525"/>
                  </a:lnTo>
                  <a:lnTo>
                    <a:pt x="3495675" y="9525"/>
                  </a:lnTo>
                  <a:lnTo>
                    <a:pt x="3495675" y="0"/>
                  </a:lnTo>
                  <a:close/>
                </a:path>
                <a:path w="6334125" h="390525">
                  <a:moveTo>
                    <a:pt x="3600450" y="0"/>
                  </a:moveTo>
                  <a:lnTo>
                    <a:pt x="3562350" y="0"/>
                  </a:lnTo>
                  <a:lnTo>
                    <a:pt x="3562350" y="9525"/>
                  </a:lnTo>
                  <a:lnTo>
                    <a:pt x="3600450" y="9525"/>
                  </a:lnTo>
                  <a:lnTo>
                    <a:pt x="3600450" y="0"/>
                  </a:lnTo>
                  <a:close/>
                </a:path>
                <a:path w="6334125" h="390525">
                  <a:moveTo>
                    <a:pt x="3705225" y="0"/>
                  </a:moveTo>
                  <a:lnTo>
                    <a:pt x="3667125" y="0"/>
                  </a:lnTo>
                  <a:lnTo>
                    <a:pt x="3667125" y="9525"/>
                  </a:lnTo>
                  <a:lnTo>
                    <a:pt x="3705225" y="9525"/>
                  </a:lnTo>
                  <a:lnTo>
                    <a:pt x="3705225" y="0"/>
                  </a:lnTo>
                  <a:close/>
                </a:path>
                <a:path w="6334125" h="390525">
                  <a:moveTo>
                    <a:pt x="3810000" y="0"/>
                  </a:moveTo>
                  <a:lnTo>
                    <a:pt x="3771900" y="0"/>
                  </a:lnTo>
                  <a:lnTo>
                    <a:pt x="3771900" y="9525"/>
                  </a:lnTo>
                  <a:lnTo>
                    <a:pt x="3810000" y="9525"/>
                  </a:lnTo>
                  <a:lnTo>
                    <a:pt x="3810000" y="0"/>
                  </a:lnTo>
                  <a:close/>
                </a:path>
                <a:path w="6334125" h="390525">
                  <a:moveTo>
                    <a:pt x="3914775" y="0"/>
                  </a:moveTo>
                  <a:lnTo>
                    <a:pt x="3876675" y="0"/>
                  </a:lnTo>
                  <a:lnTo>
                    <a:pt x="3876675" y="9525"/>
                  </a:lnTo>
                  <a:lnTo>
                    <a:pt x="3914775" y="9525"/>
                  </a:lnTo>
                  <a:lnTo>
                    <a:pt x="3914775" y="0"/>
                  </a:lnTo>
                  <a:close/>
                </a:path>
                <a:path w="6334125" h="390525">
                  <a:moveTo>
                    <a:pt x="4229100" y="0"/>
                  </a:moveTo>
                  <a:lnTo>
                    <a:pt x="4191000" y="0"/>
                  </a:lnTo>
                  <a:lnTo>
                    <a:pt x="4191000" y="9525"/>
                  </a:lnTo>
                  <a:lnTo>
                    <a:pt x="4229100" y="9525"/>
                  </a:lnTo>
                  <a:lnTo>
                    <a:pt x="4229100" y="0"/>
                  </a:lnTo>
                  <a:close/>
                </a:path>
                <a:path w="6334125" h="390525">
                  <a:moveTo>
                    <a:pt x="4333875" y="0"/>
                  </a:moveTo>
                  <a:lnTo>
                    <a:pt x="4295775" y="0"/>
                  </a:lnTo>
                  <a:lnTo>
                    <a:pt x="4295775" y="9525"/>
                  </a:lnTo>
                  <a:lnTo>
                    <a:pt x="4333875" y="9525"/>
                  </a:lnTo>
                  <a:lnTo>
                    <a:pt x="4333875" y="0"/>
                  </a:lnTo>
                  <a:close/>
                </a:path>
                <a:path w="6334125" h="390525">
                  <a:moveTo>
                    <a:pt x="4438650" y="0"/>
                  </a:moveTo>
                  <a:lnTo>
                    <a:pt x="4400550" y="0"/>
                  </a:lnTo>
                  <a:lnTo>
                    <a:pt x="4400550" y="9525"/>
                  </a:lnTo>
                  <a:lnTo>
                    <a:pt x="4438650" y="9525"/>
                  </a:lnTo>
                  <a:lnTo>
                    <a:pt x="4438650" y="0"/>
                  </a:lnTo>
                  <a:close/>
                </a:path>
                <a:path w="6334125" h="390525">
                  <a:moveTo>
                    <a:pt x="4648200" y="0"/>
                  </a:moveTo>
                  <a:lnTo>
                    <a:pt x="4610100" y="0"/>
                  </a:lnTo>
                  <a:lnTo>
                    <a:pt x="4610100" y="9525"/>
                  </a:lnTo>
                  <a:lnTo>
                    <a:pt x="4648200" y="9525"/>
                  </a:lnTo>
                  <a:lnTo>
                    <a:pt x="4648200" y="0"/>
                  </a:lnTo>
                  <a:close/>
                </a:path>
                <a:path w="6334125" h="390525">
                  <a:moveTo>
                    <a:pt x="4752975" y="0"/>
                  </a:moveTo>
                  <a:lnTo>
                    <a:pt x="4714875" y="0"/>
                  </a:lnTo>
                  <a:lnTo>
                    <a:pt x="4714875" y="9525"/>
                  </a:lnTo>
                  <a:lnTo>
                    <a:pt x="4752975" y="9525"/>
                  </a:lnTo>
                  <a:lnTo>
                    <a:pt x="4752975" y="0"/>
                  </a:lnTo>
                  <a:close/>
                </a:path>
                <a:path w="6334125" h="390525">
                  <a:moveTo>
                    <a:pt x="4857750" y="0"/>
                  </a:moveTo>
                  <a:lnTo>
                    <a:pt x="4819650" y="0"/>
                  </a:lnTo>
                  <a:lnTo>
                    <a:pt x="4819650" y="9525"/>
                  </a:lnTo>
                  <a:lnTo>
                    <a:pt x="4857750" y="9525"/>
                  </a:lnTo>
                  <a:lnTo>
                    <a:pt x="4857750" y="0"/>
                  </a:lnTo>
                  <a:close/>
                </a:path>
                <a:path w="6334125" h="390525">
                  <a:moveTo>
                    <a:pt x="4962525" y="0"/>
                  </a:moveTo>
                  <a:lnTo>
                    <a:pt x="4924425" y="0"/>
                  </a:lnTo>
                  <a:lnTo>
                    <a:pt x="4924425" y="9525"/>
                  </a:lnTo>
                  <a:lnTo>
                    <a:pt x="4962525" y="9525"/>
                  </a:lnTo>
                  <a:lnTo>
                    <a:pt x="4962525" y="0"/>
                  </a:lnTo>
                  <a:close/>
                </a:path>
                <a:path w="6334125" h="390525">
                  <a:moveTo>
                    <a:pt x="5172075" y="0"/>
                  </a:moveTo>
                  <a:lnTo>
                    <a:pt x="5133975" y="0"/>
                  </a:lnTo>
                  <a:lnTo>
                    <a:pt x="5133975" y="9525"/>
                  </a:lnTo>
                  <a:lnTo>
                    <a:pt x="5172075" y="9525"/>
                  </a:lnTo>
                  <a:lnTo>
                    <a:pt x="5172075" y="0"/>
                  </a:lnTo>
                  <a:close/>
                </a:path>
                <a:path w="6334125" h="390525">
                  <a:moveTo>
                    <a:pt x="5276850" y="0"/>
                  </a:moveTo>
                  <a:lnTo>
                    <a:pt x="5238750" y="0"/>
                  </a:lnTo>
                  <a:lnTo>
                    <a:pt x="5238750" y="9525"/>
                  </a:lnTo>
                  <a:lnTo>
                    <a:pt x="5276850" y="9525"/>
                  </a:lnTo>
                  <a:lnTo>
                    <a:pt x="5276850" y="0"/>
                  </a:lnTo>
                  <a:close/>
                </a:path>
                <a:path w="6334125" h="390525">
                  <a:moveTo>
                    <a:pt x="5381625" y="0"/>
                  </a:moveTo>
                  <a:lnTo>
                    <a:pt x="5343525" y="0"/>
                  </a:lnTo>
                  <a:lnTo>
                    <a:pt x="5343525" y="9525"/>
                  </a:lnTo>
                  <a:lnTo>
                    <a:pt x="5381625" y="9525"/>
                  </a:lnTo>
                  <a:lnTo>
                    <a:pt x="5381625" y="0"/>
                  </a:lnTo>
                  <a:close/>
                </a:path>
                <a:path w="6334125" h="390525">
                  <a:moveTo>
                    <a:pt x="5695950" y="0"/>
                  </a:moveTo>
                  <a:lnTo>
                    <a:pt x="5657850" y="0"/>
                  </a:lnTo>
                  <a:lnTo>
                    <a:pt x="5657850" y="9525"/>
                  </a:lnTo>
                  <a:lnTo>
                    <a:pt x="5695950" y="9525"/>
                  </a:lnTo>
                  <a:lnTo>
                    <a:pt x="5695950" y="0"/>
                  </a:lnTo>
                  <a:close/>
                </a:path>
                <a:path w="6334125" h="390525">
                  <a:moveTo>
                    <a:pt x="5800725" y="0"/>
                  </a:moveTo>
                  <a:lnTo>
                    <a:pt x="5762625" y="0"/>
                  </a:lnTo>
                  <a:lnTo>
                    <a:pt x="5762625" y="9525"/>
                  </a:lnTo>
                  <a:lnTo>
                    <a:pt x="5800725" y="9525"/>
                  </a:lnTo>
                  <a:lnTo>
                    <a:pt x="5800725" y="0"/>
                  </a:lnTo>
                  <a:close/>
                </a:path>
                <a:path w="6334125" h="390525">
                  <a:moveTo>
                    <a:pt x="5905500" y="0"/>
                  </a:moveTo>
                  <a:lnTo>
                    <a:pt x="5867400" y="0"/>
                  </a:lnTo>
                  <a:lnTo>
                    <a:pt x="5867400" y="9525"/>
                  </a:lnTo>
                  <a:lnTo>
                    <a:pt x="5905500" y="9525"/>
                  </a:lnTo>
                  <a:lnTo>
                    <a:pt x="5905500" y="0"/>
                  </a:lnTo>
                  <a:close/>
                </a:path>
                <a:path w="6334125" h="390525">
                  <a:moveTo>
                    <a:pt x="6010275" y="0"/>
                  </a:moveTo>
                  <a:lnTo>
                    <a:pt x="5972175" y="0"/>
                  </a:lnTo>
                  <a:lnTo>
                    <a:pt x="5972175" y="9525"/>
                  </a:lnTo>
                  <a:lnTo>
                    <a:pt x="6010275" y="9525"/>
                  </a:lnTo>
                  <a:lnTo>
                    <a:pt x="6010275" y="0"/>
                  </a:lnTo>
                  <a:close/>
                </a:path>
                <a:path w="6334125" h="390525">
                  <a:moveTo>
                    <a:pt x="6334125" y="381000"/>
                  </a:moveTo>
                  <a:lnTo>
                    <a:pt x="0" y="381000"/>
                  </a:lnTo>
                  <a:lnTo>
                    <a:pt x="0" y="390525"/>
                  </a:lnTo>
                  <a:lnTo>
                    <a:pt x="6334125" y="390525"/>
                  </a:lnTo>
                  <a:lnTo>
                    <a:pt x="6334125" y="381000"/>
                  </a:lnTo>
                  <a:close/>
                </a:path>
                <a:path w="6334125" h="390525">
                  <a:moveTo>
                    <a:pt x="6334125" y="0"/>
                  </a:moveTo>
                  <a:lnTo>
                    <a:pt x="6076950" y="0"/>
                  </a:lnTo>
                  <a:lnTo>
                    <a:pt x="6076950" y="9525"/>
                  </a:lnTo>
                  <a:lnTo>
                    <a:pt x="6334125" y="9525"/>
                  </a:lnTo>
                  <a:lnTo>
                    <a:pt x="6334125" y="0"/>
                  </a:lnTo>
                  <a:close/>
                </a:path>
              </a:pathLst>
            </a:custGeom>
            <a:solidFill>
              <a:srgbClr val="424242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7" name="object 347"/>
          <p:cNvSpPr txBox="1"/>
          <p:nvPr/>
        </p:nvSpPr>
        <p:spPr>
          <a:xfrm rot="18900000">
            <a:off x="75280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8" name="object 348"/>
          <p:cNvSpPr txBox="1"/>
          <p:nvPr/>
        </p:nvSpPr>
        <p:spPr>
          <a:xfrm rot="18900000">
            <a:off x="77376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49" name="object 349"/>
          <p:cNvSpPr txBox="1"/>
          <p:nvPr/>
        </p:nvSpPr>
        <p:spPr>
          <a:xfrm rot="18900000">
            <a:off x="79471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0" name="object 350"/>
          <p:cNvSpPr txBox="1"/>
          <p:nvPr/>
        </p:nvSpPr>
        <p:spPr>
          <a:xfrm rot="18900000">
            <a:off x="81567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1" name="object 351"/>
          <p:cNvSpPr txBox="1"/>
          <p:nvPr/>
        </p:nvSpPr>
        <p:spPr>
          <a:xfrm rot="18900000">
            <a:off x="83662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1978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2" name="object 352"/>
          <p:cNvSpPr txBox="1"/>
          <p:nvPr/>
        </p:nvSpPr>
        <p:spPr>
          <a:xfrm rot="18900000">
            <a:off x="85758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3" name="object 353"/>
          <p:cNvSpPr txBox="1"/>
          <p:nvPr/>
        </p:nvSpPr>
        <p:spPr>
          <a:xfrm rot="18900000">
            <a:off x="87853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4" name="object 354"/>
          <p:cNvSpPr txBox="1"/>
          <p:nvPr/>
        </p:nvSpPr>
        <p:spPr>
          <a:xfrm rot="18900000">
            <a:off x="89949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5" name="object 355"/>
          <p:cNvSpPr txBox="1"/>
          <p:nvPr/>
        </p:nvSpPr>
        <p:spPr>
          <a:xfrm rot="18900000">
            <a:off x="92044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6" name="object 356"/>
          <p:cNvSpPr txBox="1"/>
          <p:nvPr/>
        </p:nvSpPr>
        <p:spPr>
          <a:xfrm rot="18900000">
            <a:off x="9414018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1988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7" name="object 357"/>
          <p:cNvSpPr txBox="1"/>
          <p:nvPr/>
        </p:nvSpPr>
        <p:spPr>
          <a:xfrm rot="18900000">
            <a:off x="96235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8" name="object 358"/>
          <p:cNvSpPr txBox="1"/>
          <p:nvPr/>
        </p:nvSpPr>
        <p:spPr>
          <a:xfrm rot="18900000">
            <a:off x="98331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59" name="object 359"/>
          <p:cNvSpPr txBox="1"/>
          <p:nvPr/>
        </p:nvSpPr>
        <p:spPr>
          <a:xfrm rot="18900000">
            <a:off x="100426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0" name="object 360"/>
          <p:cNvSpPr txBox="1"/>
          <p:nvPr/>
        </p:nvSpPr>
        <p:spPr>
          <a:xfrm rot="18900000">
            <a:off x="102522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1" name="object 361"/>
          <p:cNvSpPr txBox="1"/>
          <p:nvPr/>
        </p:nvSpPr>
        <p:spPr>
          <a:xfrm rot="18900000">
            <a:off x="104617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1998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2" name="object 362"/>
          <p:cNvSpPr txBox="1"/>
          <p:nvPr/>
        </p:nvSpPr>
        <p:spPr>
          <a:xfrm rot="18900000">
            <a:off x="106713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3" name="object 363"/>
          <p:cNvSpPr txBox="1"/>
          <p:nvPr/>
        </p:nvSpPr>
        <p:spPr>
          <a:xfrm rot="18900000">
            <a:off x="108808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4" name="object 364"/>
          <p:cNvSpPr txBox="1"/>
          <p:nvPr/>
        </p:nvSpPr>
        <p:spPr>
          <a:xfrm rot="18900000">
            <a:off x="110904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5" name="object 365"/>
          <p:cNvSpPr txBox="1"/>
          <p:nvPr/>
        </p:nvSpPr>
        <p:spPr>
          <a:xfrm rot="18900000">
            <a:off x="112999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6" name="object 366"/>
          <p:cNvSpPr txBox="1"/>
          <p:nvPr/>
        </p:nvSpPr>
        <p:spPr>
          <a:xfrm rot="18900000">
            <a:off x="115095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2008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7" name="object 367"/>
          <p:cNvSpPr txBox="1"/>
          <p:nvPr/>
        </p:nvSpPr>
        <p:spPr>
          <a:xfrm rot="18900000">
            <a:off x="117190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8" name="object 368"/>
          <p:cNvSpPr txBox="1"/>
          <p:nvPr/>
        </p:nvSpPr>
        <p:spPr>
          <a:xfrm rot="18900000">
            <a:off x="1192862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69" name="object 369"/>
          <p:cNvSpPr txBox="1"/>
          <p:nvPr/>
        </p:nvSpPr>
        <p:spPr>
          <a:xfrm rot="18900000">
            <a:off x="12138170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0" name="object 370"/>
          <p:cNvSpPr txBox="1"/>
          <p:nvPr/>
        </p:nvSpPr>
        <p:spPr>
          <a:xfrm rot="18900000">
            <a:off x="1234771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2016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1" name="object 371"/>
          <p:cNvSpPr txBox="1"/>
          <p:nvPr/>
        </p:nvSpPr>
        <p:spPr>
          <a:xfrm rot="18900000">
            <a:off x="125572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2018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2" name="object 372"/>
          <p:cNvSpPr txBox="1"/>
          <p:nvPr/>
        </p:nvSpPr>
        <p:spPr>
          <a:xfrm rot="18900000">
            <a:off x="12766819" y="5979300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2020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73" name="object 373"/>
          <p:cNvSpPr txBox="1"/>
          <p:nvPr/>
        </p:nvSpPr>
        <p:spPr>
          <a:xfrm rot="18900000">
            <a:off x="12976369" y="5979301"/>
            <a:ext cx="29750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0"/>
              </a:lnSpc>
            </a:pPr>
            <a:r>
              <a:rPr sz="950" spc="-2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2022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374" name="object 374"/>
          <p:cNvGrpSpPr/>
          <p:nvPr/>
        </p:nvGrpSpPr>
        <p:grpSpPr>
          <a:xfrm>
            <a:off x="7153278" y="2066928"/>
            <a:ext cx="6334125" cy="4391025"/>
            <a:chOff x="7153275" y="2066925"/>
            <a:chExt cx="6334125" cy="4391025"/>
          </a:xfrm>
        </p:grpSpPr>
        <p:sp>
          <p:nvSpPr>
            <p:cNvPr id="375" name="object 375"/>
            <p:cNvSpPr/>
            <p:nvPr/>
          </p:nvSpPr>
          <p:spPr>
            <a:xfrm>
              <a:off x="7153275" y="5838824"/>
              <a:ext cx="6334125" cy="19050"/>
            </a:xfrm>
            <a:custGeom>
              <a:avLst/>
              <a:gdLst/>
              <a:ahLst/>
              <a:cxnLst/>
              <a:rect l="l" t="t" r="r" b="b"/>
              <a:pathLst>
                <a:path w="6334125" h="19050">
                  <a:moveTo>
                    <a:pt x="6334124" y="19049"/>
                  </a:moveTo>
                  <a:lnTo>
                    <a:pt x="0" y="19049"/>
                  </a:lnTo>
                  <a:lnTo>
                    <a:pt x="0" y="0"/>
                  </a:lnTo>
                  <a:lnTo>
                    <a:pt x="6334124" y="0"/>
                  </a:lnTo>
                  <a:lnTo>
                    <a:pt x="6334124" y="19049"/>
                  </a:lnTo>
                  <a:close/>
                </a:path>
              </a:pathLst>
            </a:custGeom>
            <a:solidFill>
              <a:srgbClr val="424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7715249" y="3362324"/>
              <a:ext cx="66675" cy="2476500"/>
            </a:xfrm>
            <a:custGeom>
              <a:avLst/>
              <a:gdLst/>
              <a:ahLst/>
              <a:cxnLst/>
              <a:rect l="l" t="t" r="r" b="b"/>
              <a:pathLst>
                <a:path w="66675" h="2476500">
                  <a:moveTo>
                    <a:pt x="66674" y="2476499"/>
                  </a:moveTo>
                  <a:lnTo>
                    <a:pt x="0" y="2476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764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7715249" y="2295524"/>
              <a:ext cx="66675" cy="1066800"/>
            </a:xfrm>
            <a:custGeom>
              <a:avLst/>
              <a:gdLst/>
              <a:ahLst/>
              <a:cxnLst/>
              <a:rect l="l" t="t" r="r" b="b"/>
              <a:pathLst>
                <a:path w="66675" h="1066800">
                  <a:moveTo>
                    <a:pt x="66674" y="1066799"/>
                  </a:moveTo>
                  <a:lnTo>
                    <a:pt x="0" y="10667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667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771524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7820024" y="3381374"/>
              <a:ext cx="66675" cy="2457450"/>
            </a:xfrm>
            <a:custGeom>
              <a:avLst/>
              <a:gdLst/>
              <a:ahLst/>
              <a:cxnLst/>
              <a:rect l="l" t="t" r="r" b="b"/>
              <a:pathLst>
                <a:path w="66675" h="2457450">
                  <a:moveTo>
                    <a:pt x="66674" y="2457449"/>
                  </a:moveTo>
                  <a:lnTo>
                    <a:pt x="0" y="2457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574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7820024" y="2295524"/>
              <a:ext cx="66675" cy="1085850"/>
            </a:xfrm>
            <a:custGeom>
              <a:avLst/>
              <a:gdLst/>
              <a:ahLst/>
              <a:cxnLst/>
              <a:rect l="l" t="t" r="r" b="b"/>
              <a:pathLst>
                <a:path w="66675" h="1085850">
                  <a:moveTo>
                    <a:pt x="66674" y="1085849"/>
                  </a:moveTo>
                  <a:lnTo>
                    <a:pt x="0" y="10858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858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782002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7924799" y="3343274"/>
              <a:ext cx="66675" cy="2495550"/>
            </a:xfrm>
            <a:custGeom>
              <a:avLst/>
              <a:gdLst/>
              <a:ahLst/>
              <a:cxnLst/>
              <a:rect l="l" t="t" r="r" b="b"/>
              <a:pathLst>
                <a:path w="66675" h="2495550">
                  <a:moveTo>
                    <a:pt x="66674" y="2495549"/>
                  </a:moveTo>
                  <a:lnTo>
                    <a:pt x="0" y="2495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955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7924799" y="2295524"/>
              <a:ext cx="66675" cy="1047750"/>
            </a:xfrm>
            <a:custGeom>
              <a:avLst/>
              <a:gdLst/>
              <a:ahLst/>
              <a:cxnLst/>
              <a:rect l="l" t="t" r="r" b="b"/>
              <a:pathLst>
                <a:path w="66675" h="1047750">
                  <a:moveTo>
                    <a:pt x="66674" y="1047749"/>
                  </a:moveTo>
                  <a:lnTo>
                    <a:pt x="0" y="10477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792479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8029574" y="3324224"/>
              <a:ext cx="66675" cy="2514600"/>
            </a:xfrm>
            <a:custGeom>
              <a:avLst/>
              <a:gdLst/>
              <a:ahLst/>
              <a:cxnLst/>
              <a:rect l="l" t="t" r="r" b="b"/>
              <a:pathLst>
                <a:path w="66675" h="2514600">
                  <a:moveTo>
                    <a:pt x="66674" y="2514599"/>
                  </a:moveTo>
                  <a:lnTo>
                    <a:pt x="0" y="2514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145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8029574" y="2285999"/>
              <a:ext cx="66675" cy="1038225"/>
            </a:xfrm>
            <a:custGeom>
              <a:avLst/>
              <a:gdLst/>
              <a:ahLst/>
              <a:cxnLst/>
              <a:rect l="l" t="t" r="r" b="b"/>
              <a:pathLst>
                <a:path w="66675" h="1038225">
                  <a:moveTo>
                    <a:pt x="66674" y="1038224"/>
                  </a:moveTo>
                  <a:lnTo>
                    <a:pt x="0" y="1038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382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8029574" y="2066925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8134349" y="3333749"/>
              <a:ext cx="66675" cy="2505075"/>
            </a:xfrm>
            <a:custGeom>
              <a:avLst/>
              <a:gdLst/>
              <a:ahLst/>
              <a:cxnLst/>
              <a:rect l="l" t="t" r="r" b="b"/>
              <a:pathLst>
                <a:path w="66675" h="2505075">
                  <a:moveTo>
                    <a:pt x="66674" y="2505074"/>
                  </a:moveTo>
                  <a:lnTo>
                    <a:pt x="0" y="2505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050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8134349" y="2295524"/>
              <a:ext cx="66675" cy="1038225"/>
            </a:xfrm>
            <a:custGeom>
              <a:avLst/>
              <a:gdLst/>
              <a:ahLst/>
              <a:cxnLst/>
              <a:rect l="l" t="t" r="r" b="b"/>
              <a:pathLst>
                <a:path w="66675" h="1038225">
                  <a:moveTo>
                    <a:pt x="66674" y="1038224"/>
                  </a:moveTo>
                  <a:lnTo>
                    <a:pt x="0" y="1038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382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813434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8239124" y="3343274"/>
              <a:ext cx="66675" cy="2495550"/>
            </a:xfrm>
            <a:custGeom>
              <a:avLst/>
              <a:gdLst/>
              <a:ahLst/>
              <a:cxnLst/>
              <a:rect l="l" t="t" r="r" b="b"/>
              <a:pathLst>
                <a:path w="66675" h="2495550">
                  <a:moveTo>
                    <a:pt x="66674" y="2495549"/>
                  </a:moveTo>
                  <a:lnTo>
                    <a:pt x="0" y="2495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4955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8239124" y="2295524"/>
              <a:ext cx="66675" cy="1047750"/>
            </a:xfrm>
            <a:custGeom>
              <a:avLst/>
              <a:gdLst/>
              <a:ahLst/>
              <a:cxnLst/>
              <a:rect l="l" t="t" r="r" b="b"/>
              <a:pathLst>
                <a:path w="66675" h="1047750">
                  <a:moveTo>
                    <a:pt x="66674" y="1047749"/>
                  </a:moveTo>
                  <a:lnTo>
                    <a:pt x="0" y="10477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477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823912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8343899" y="3305174"/>
              <a:ext cx="66675" cy="2533650"/>
            </a:xfrm>
            <a:custGeom>
              <a:avLst/>
              <a:gdLst/>
              <a:ahLst/>
              <a:cxnLst/>
              <a:rect l="l" t="t" r="r" b="b"/>
              <a:pathLst>
                <a:path w="66675" h="2533650">
                  <a:moveTo>
                    <a:pt x="66674" y="2533649"/>
                  </a:moveTo>
                  <a:lnTo>
                    <a:pt x="0" y="2533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336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8343899" y="2295524"/>
              <a:ext cx="66675" cy="1009650"/>
            </a:xfrm>
            <a:custGeom>
              <a:avLst/>
              <a:gdLst/>
              <a:ahLst/>
              <a:cxnLst/>
              <a:rect l="l" t="t" r="r" b="b"/>
              <a:pathLst>
                <a:path w="66675" h="1009650">
                  <a:moveTo>
                    <a:pt x="66674" y="1009649"/>
                  </a:moveTo>
                  <a:lnTo>
                    <a:pt x="0" y="10096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096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834389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8448674" y="3295649"/>
              <a:ext cx="66675" cy="2543175"/>
            </a:xfrm>
            <a:custGeom>
              <a:avLst/>
              <a:gdLst/>
              <a:ahLst/>
              <a:cxnLst/>
              <a:rect l="l" t="t" r="r" b="b"/>
              <a:pathLst>
                <a:path w="66675" h="2543175">
                  <a:moveTo>
                    <a:pt x="66674" y="2543174"/>
                  </a:moveTo>
                  <a:lnTo>
                    <a:pt x="0" y="2543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431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8448674" y="2295524"/>
              <a:ext cx="66675" cy="1000125"/>
            </a:xfrm>
            <a:custGeom>
              <a:avLst/>
              <a:gdLst/>
              <a:ahLst/>
              <a:cxnLst/>
              <a:rect l="l" t="t" r="r" b="b"/>
              <a:pathLst>
                <a:path w="66675" h="1000125">
                  <a:moveTo>
                    <a:pt x="66674" y="1000124"/>
                  </a:moveTo>
                  <a:lnTo>
                    <a:pt x="0" y="1000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0001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844867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8553449" y="3276599"/>
              <a:ext cx="66675" cy="2562225"/>
            </a:xfrm>
            <a:custGeom>
              <a:avLst/>
              <a:gdLst/>
              <a:ahLst/>
              <a:cxnLst/>
              <a:rect l="l" t="t" r="r" b="b"/>
              <a:pathLst>
                <a:path w="66675" h="2562225">
                  <a:moveTo>
                    <a:pt x="66674" y="2562224"/>
                  </a:moveTo>
                  <a:lnTo>
                    <a:pt x="0" y="2562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622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8553449" y="2295524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855344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8658224" y="3267074"/>
              <a:ext cx="66675" cy="2571750"/>
            </a:xfrm>
            <a:custGeom>
              <a:avLst/>
              <a:gdLst/>
              <a:ahLst/>
              <a:cxnLst/>
              <a:rect l="l" t="t" r="r" b="b"/>
              <a:pathLst>
                <a:path w="66675" h="2571750">
                  <a:moveTo>
                    <a:pt x="66674" y="2571749"/>
                  </a:moveTo>
                  <a:lnTo>
                    <a:pt x="0" y="25717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717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8658224" y="2295524"/>
              <a:ext cx="66675" cy="971550"/>
            </a:xfrm>
            <a:custGeom>
              <a:avLst/>
              <a:gdLst/>
              <a:ahLst/>
              <a:cxnLst/>
              <a:rect l="l" t="t" r="r" b="b"/>
              <a:pathLst>
                <a:path w="66675" h="971550">
                  <a:moveTo>
                    <a:pt x="66674" y="971549"/>
                  </a:moveTo>
                  <a:lnTo>
                    <a:pt x="0" y="971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715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865822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8762999" y="3276599"/>
              <a:ext cx="66675" cy="2562225"/>
            </a:xfrm>
            <a:custGeom>
              <a:avLst/>
              <a:gdLst/>
              <a:ahLst/>
              <a:cxnLst/>
              <a:rect l="l" t="t" r="r" b="b"/>
              <a:pathLst>
                <a:path w="66675" h="2562225">
                  <a:moveTo>
                    <a:pt x="66674" y="2562224"/>
                  </a:moveTo>
                  <a:lnTo>
                    <a:pt x="0" y="2562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622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8762999" y="2295524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876299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8867774" y="3276599"/>
              <a:ext cx="66675" cy="2562225"/>
            </a:xfrm>
            <a:custGeom>
              <a:avLst/>
              <a:gdLst/>
              <a:ahLst/>
              <a:cxnLst/>
              <a:rect l="l" t="t" r="r" b="b"/>
              <a:pathLst>
                <a:path w="66675" h="2562225">
                  <a:moveTo>
                    <a:pt x="66674" y="2562224"/>
                  </a:moveTo>
                  <a:lnTo>
                    <a:pt x="0" y="2562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622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8867774" y="2295524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886777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8972549" y="3295649"/>
              <a:ext cx="66675" cy="2543175"/>
            </a:xfrm>
            <a:custGeom>
              <a:avLst/>
              <a:gdLst/>
              <a:ahLst/>
              <a:cxnLst/>
              <a:rect l="l" t="t" r="r" b="b"/>
              <a:pathLst>
                <a:path w="66675" h="2543175">
                  <a:moveTo>
                    <a:pt x="66674" y="2543174"/>
                  </a:moveTo>
                  <a:lnTo>
                    <a:pt x="0" y="2543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431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8972549" y="2305049"/>
              <a:ext cx="66675" cy="990600"/>
            </a:xfrm>
            <a:custGeom>
              <a:avLst/>
              <a:gdLst/>
              <a:ahLst/>
              <a:cxnLst/>
              <a:rect l="l" t="t" r="r" b="b"/>
              <a:pathLst>
                <a:path w="66675" h="990600">
                  <a:moveTo>
                    <a:pt x="66674" y="990599"/>
                  </a:moveTo>
                  <a:lnTo>
                    <a:pt x="0" y="990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905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8972549" y="2066925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9077324" y="3295649"/>
              <a:ext cx="66675" cy="2543175"/>
            </a:xfrm>
            <a:custGeom>
              <a:avLst/>
              <a:gdLst/>
              <a:ahLst/>
              <a:cxnLst/>
              <a:rect l="l" t="t" r="r" b="b"/>
              <a:pathLst>
                <a:path w="66675" h="2543175">
                  <a:moveTo>
                    <a:pt x="66674" y="2543174"/>
                  </a:moveTo>
                  <a:lnTo>
                    <a:pt x="0" y="25431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431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9077324" y="2305049"/>
              <a:ext cx="66675" cy="990600"/>
            </a:xfrm>
            <a:custGeom>
              <a:avLst/>
              <a:gdLst/>
              <a:ahLst/>
              <a:cxnLst/>
              <a:rect l="l" t="t" r="r" b="b"/>
              <a:pathLst>
                <a:path w="66675" h="990600">
                  <a:moveTo>
                    <a:pt x="66674" y="990599"/>
                  </a:moveTo>
                  <a:lnTo>
                    <a:pt x="0" y="990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905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9077324" y="2066925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9182099" y="3286124"/>
              <a:ext cx="66675" cy="2552700"/>
            </a:xfrm>
            <a:custGeom>
              <a:avLst/>
              <a:gdLst/>
              <a:ahLst/>
              <a:cxnLst/>
              <a:rect l="l" t="t" r="r" b="b"/>
              <a:pathLst>
                <a:path w="66675" h="2552700">
                  <a:moveTo>
                    <a:pt x="66674" y="2552699"/>
                  </a:moveTo>
                  <a:lnTo>
                    <a:pt x="0" y="25526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526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9182099" y="2305049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9182099" y="2066925"/>
              <a:ext cx="66675" cy="238125"/>
            </a:xfrm>
            <a:custGeom>
              <a:avLst/>
              <a:gdLst/>
              <a:ahLst/>
              <a:cxnLst/>
              <a:rect l="l" t="t" r="r" b="b"/>
              <a:pathLst>
                <a:path w="66675" h="238125">
                  <a:moveTo>
                    <a:pt x="66674" y="238124"/>
                  </a:moveTo>
                  <a:lnTo>
                    <a:pt x="0" y="2381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381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9286874" y="3276599"/>
              <a:ext cx="66675" cy="2562225"/>
            </a:xfrm>
            <a:custGeom>
              <a:avLst/>
              <a:gdLst/>
              <a:ahLst/>
              <a:cxnLst/>
              <a:rect l="l" t="t" r="r" b="b"/>
              <a:pathLst>
                <a:path w="66675" h="2562225">
                  <a:moveTo>
                    <a:pt x="66674" y="2562224"/>
                  </a:moveTo>
                  <a:lnTo>
                    <a:pt x="0" y="2562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622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9286874" y="2295524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928687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9391649" y="3276599"/>
              <a:ext cx="66675" cy="2562225"/>
            </a:xfrm>
            <a:custGeom>
              <a:avLst/>
              <a:gdLst/>
              <a:ahLst/>
              <a:cxnLst/>
              <a:rect l="l" t="t" r="r" b="b"/>
              <a:pathLst>
                <a:path w="66675" h="2562225">
                  <a:moveTo>
                    <a:pt x="66674" y="2562224"/>
                  </a:moveTo>
                  <a:lnTo>
                    <a:pt x="0" y="25622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622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9391649" y="2295524"/>
              <a:ext cx="66675" cy="981075"/>
            </a:xfrm>
            <a:custGeom>
              <a:avLst/>
              <a:gdLst/>
              <a:ahLst/>
              <a:cxnLst/>
              <a:rect l="l" t="t" r="r" b="b"/>
              <a:pathLst>
                <a:path w="66675" h="981075">
                  <a:moveTo>
                    <a:pt x="66674" y="981074"/>
                  </a:moveTo>
                  <a:lnTo>
                    <a:pt x="0" y="981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810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939164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9496424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9496424" y="2295524"/>
              <a:ext cx="66675" cy="962025"/>
            </a:xfrm>
            <a:custGeom>
              <a:avLst/>
              <a:gdLst/>
              <a:ahLst/>
              <a:cxnLst/>
              <a:rect l="l" t="t" r="r" b="b"/>
              <a:pathLst>
                <a:path w="66675" h="962025">
                  <a:moveTo>
                    <a:pt x="66674" y="962024"/>
                  </a:moveTo>
                  <a:lnTo>
                    <a:pt x="0" y="962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620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9496424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9601199" y="3238499"/>
              <a:ext cx="66675" cy="2600325"/>
            </a:xfrm>
            <a:custGeom>
              <a:avLst/>
              <a:gdLst/>
              <a:ahLst/>
              <a:cxnLst/>
              <a:rect l="l" t="t" r="r" b="b"/>
              <a:pathLst>
                <a:path w="66675" h="2600325">
                  <a:moveTo>
                    <a:pt x="66674" y="2600324"/>
                  </a:moveTo>
                  <a:lnTo>
                    <a:pt x="0" y="26003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003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9601199" y="2295524"/>
              <a:ext cx="66675" cy="942975"/>
            </a:xfrm>
            <a:custGeom>
              <a:avLst/>
              <a:gdLst/>
              <a:ahLst/>
              <a:cxnLst/>
              <a:rect l="l" t="t" r="r" b="b"/>
              <a:pathLst>
                <a:path w="66675" h="942975">
                  <a:moveTo>
                    <a:pt x="66674" y="942974"/>
                  </a:moveTo>
                  <a:lnTo>
                    <a:pt x="0" y="942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429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9601199" y="2066925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9705974" y="3248024"/>
              <a:ext cx="66675" cy="2590800"/>
            </a:xfrm>
            <a:custGeom>
              <a:avLst/>
              <a:gdLst/>
              <a:ahLst/>
              <a:cxnLst/>
              <a:rect l="l" t="t" r="r" b="b"/>
              <a:pathLst>
                <a:path w="66675" h="2590800">
                  <a:moveTo>
                    <a:pt x="66674" y="2590799"/>
                  </a:moveTo>
                  <a:lnTo>
                    <a:pt x="0" y="25907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907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9705974" y="2285999"/>
              <a:ext cx="66675" cy="962025"/>
            </a:xfrm>
            <a:custGeom>
              <a:avLst/>
              <a:gdLst/>
              <a:ahLst/>
              <a:cxnLst/>
              <a:rect l="l" t="t" r="r" b="b"/>
              <a:pathLst>
                <a:path w="66675" h="962025">
                  <a:moveTo>
                    <a:pt x="66674" y="962024"/>
                  </a:moveTo>
                  <a:lnTo>
                    <a:pt x="0" y="962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620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9705974" y="2066925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9810749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9810749" y="2324099"/>
              <a:ext cx="66675" cy="933450"/>
            </a:xfrm>
            <a:custGeom>
              <a:avLst/>
              <a:gdLst/>
              <a:ahLst/>
              <a:cxnLst/>
              <a:rect l="l" t="t" r="r" b="b"/>
              <a:pathLst>
                <a:path w="66675" h="933450">
                  <a:moveTo>
                    <a:pt x="66674" y="933449"/>
                  </a:moveTo>
                  <a:lnTo>
                    <a:pt x="0" y="933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33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9810749" y="210502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9810749" y="2066925"/>
              <a:ext cx="66675" cy="38100"/>
            </a:xfrm>
            <a:custGeom>
              <a:avLst/>
              <a:gdLst/>
              <a:ahLst/>
              <a:cxnLst/>
              <a:rect l="l" t="t" r="r" b="b"/>
              <a:pathLst>
                <a:path w="66675" h="38100">
                  <a:moveTo>
                    <a:pt x="66674" y="38099"/>
                  </a:moveTo>
                  <a:lnTo>
                    <a:pt x="0" y="38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80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9915524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9915524" y="2324099"/>
              <a:ext cx="66675" cy="933450"/>
            </a:xfrm>
            <a:custGeom>
              <a:avLst/>
              <a:gdLst/>
              <a:ahLst/>
              <a:cxnLst/>
              <a:rect l="l" t="t" r="r" b="b"/>
              <a:pathLst>
                <a:path w="66675" h="933450">
                  <a:moveTo>
                    <a:pt x="66674" y="933449"/>
                  </a:moveTo>
                  <a:lnTo>
                    <a:pt x="0" y="933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33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9915524" y="210502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9915524" y="2066925"/>
              <a:ext cx="66675" cy="38100"/>
            </a:xfrm>
            <a:custGeom>
              <a:avLst/>
              <a:gdLst/>
              <a:ahLst/>
              <a:cxnLst/>
              <a:rect l="l" t="t" r="r" b="b"/>
              <a:pathLst>
                <a:path w="66675" h="38100">
                  <a:moveTo>
                    <a:pt x="66674" y="38099"/>
                  </a:moveTo>
                  <a:lnTo>
                    <a:pt x="0" y="38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80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10020299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10020299" y="2324099"/>
              <a:ext cx="66675" cy="933450"/>
            </a:xfrm>
            <a:custGeom>
              <a:avLst/>
              <a:gdLst/>
              <a:ahLst/>
              <a:cxnLst/>
              <a:rect l="l" t="t" r="r" b="b"/>
              <a:pathLst>
                <a:path w="66675" h="933450">
                  <a:moveTo>
                    <a:pt x="66674" y="933449"/>
                  </a:moveTo>
                  <a:lnTo>
                    <a:pt x="0" y="933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33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10020299" y="210502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10020299" y="2066925"/>
              <a:ext cx="66675" cy="38100"/>
            </a:xfrm>
            <a:custGeom>
              <a:avLst/>
              <a:gdLst/>
              <a:ahLst/>
              <a:cxnLst/>
              <a:rect l="l" t="t" r="r" b="b"/>
              <a:pathLst>
                <a:path w="66675" h="38100">
                  <a:moveTo>
                    <a:pt x="66674" y="38099"/>
                  </a:moveTo>
                  <a:lnTo>
                    <a:pt x="0" y="38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80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10125074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10125074" y="2324099"/>
              <a:ext cx="66675" cy="933450"/>
            </a:xfrm>
            <a:custGeom>
              <a:avLst/>
              <a:gdLst/>
              <a:ahLst/>
              <a:cxnLst/>
              <a:rect l="l" t="t" r="r" b="b"/>
              <a:pathLst>
                <a:path w="66675" h="933450">
                  <a:moveTo>
                    <a:pt x="66674" y="933449"/>
                  </a:moveTo>
                  <a:lnTo>
                    <a:pt x="0" y="9334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334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10125074" y="210502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10125074" y="2066925"/>
              <a:ext cx="66675" cy="38100"/>
            </a:xfrm>
            <a:custGeom>
              <a:avLst/>
              <a:gdLst/>
              <a:ahLst/>
              <a:cxnLst/>
              <a:rect l="l" t="t" r="r" b="b"/>
              <a:pathLst>
                <a:path w="66675" h="38100">
                  <a:moveTo>
                    <a:pt x="66674" y="38099"/>
                  </a:moveTo>
                  <a:lnTo>
                    <a:pt x="0" y="38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380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10229849" y="3257549"/>
              <a:ext cx="66675" cy="2581275"/>
            </a:xfrm>
            <a:custGeom>
              <a:avLst/>
              <a:gdLst/>
              <a:ahLst/>
              <a:cxnLst/>
              <a:rect l="l" t="t" r="r" b="b"/>
              <a:pathLst>
                <a:path w="66675" h="2581275">
                  <a:moveTo>
                    <a:pt x="66674" y="2581274"/>
                  </a:moveTo>
                  <a:lnTo>
                    <a:pt x="0" y="25812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812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10229849" y="2333624"/>
              <a:ext cx="66675" cy="923925"/>
            </a:xfrm>
            <a:custGeom>
              <a:avLst/>
              <a:gdLst/>
              <a:ahLst/>
              <a:cxnLst/>
              <a:rect l="l" t="t" r="r" b="b"/>
              <a:pathLst>
                <a:path w="66675" h="923925">
                  <a:moveTo>
                    <a:pt x="66674" y="923924"/>
                  </a:moveTo>
                  <a:lnTo>
                    <a:pt x="0" y="9239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239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10229849" y="2114549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10229849" y="2066925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6674" y="47624"/>
                  </a:moveTo>
                  <a:lnTo>
                    <a:pt x="0" y="47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76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10334624" y="3248024"/>
              <a:ext cx="66675" cy="2590800"/>
            </a:xfrm>
            <a:custGeom>
              <a:avLst/>
              <a:gdLst/>
              <a:ahLst/>
              <a:cxnLst/>
              <a:rect l="l" t="t" r="r" b="b"/>
              <a:pathLst>
                <a:path w="66675" h="2590800">
                  <a:moveTo>
                    <a:pt x="66674" y="2590799"/>
                  </a:moveTo>
                  <a:lnTo>
                    <a:pt x="0" y="25907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907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10334624" y="2333624"/>
              <a:ext cx="66675" cy="914400"/>
            </a:xfrm>
            <a:custGeom>
              <a:avLst/>
              <a:gdLst/>
              <a:ahLst/>
              <a:cxnLst/>
              <a:rect l="l" t="t" r="r" b="b"/>
              <a:pathLst>
                <a:path w="66675" h="914400">
                  <a:moveTo>
                    <a:pt x="66674" y="914399"/>
                  </a:moveTo>
                  <a:lnTo>
                    <a:pt x="0" y="9143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143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10334624" y="2114549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10334624" y="2066925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6674" y="47624"/>
                  </a:moveTo>
                  <a:lnTo>
                    <a:pt x="0" y="47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76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10439399" y="3248024"/>
              <a:ext cx="66675" cy="2590800"/>
            </a:xfrm>
            <a:custGeom>
              <a:avLst/>
              <a:gdLst/>
              <a:ahLst/>
              <a:cxnLst/>
              <a:rect l="l" t="t" r="r" b="b"/>
              <a:pathLst>
                <a:path w="66675" h="2590800">
                  <a:moveTo>
                    <a:pt x="66674" y="2590799"/>
                  </a:moveTo>
                  <a:lnTo>
                    <a:pt x="0" y="25907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5907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10439399" y="2343149"/>
              <a:ext cx="66675" cy="904875"/>
            </a:xfrm>
            <a:custGeom>
              <a:avLst/>
              <a:gdLst/>
              <a:ahLst/>
              <a:cxnLst/>
              <a:rect l="l" t="t" r="r" b="b"/>
              <a:pathLst>
                <a:path w="66675" h="904875">
                  <a:moveTo>
                    <a:pt x="66674" y="904874"/>
                  </a:moveTo>
                  <a:lnTo>
                    <a:pt x="0" y="9048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048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10439399" y="2114549"/>
              <a:ext cx="66675" cy="228600"/>
            </a:xfrm>
            <a:custGeom>
              <a:avLst/>
              <a:gdLst/>
              <a:ahLst/>
              <a:cxnLst/>
              <a:rect l="l" t="t" r="r" b="b"/>
              <a:pathLst>
                <a:path w="66675" h="228600">
                  <a:moveTo>
                    <a:pt x="66674" y="228599"/>
                  </a:moveTo>
                  <a:lnTo>
                    <a:pt x="0" y="2285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285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10439399" y="2066925"/>
              <a:ext cx="66675" cy="47625"/>
            </a:xfrm>
            <a:custGeom>
              <a:avLst/>
              <a:gdLst/>
              <a:ahLst/>
              <a:cxnLst/>
              <a:rect l="l" t="t" r="r" b="b"/>
              <a:pathLst>
                <a:path w="66675" h="47625">
                  <a:moveTo>
                    <a:pt x="66674" y="47624"/>
                  </a:moveTo>
                  <a:lnTo>
                    <a:pt x="0" y="47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476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10544174" y="3228974"/>
              <a:ext cx="66675" cy="2609850"/>
            </a:xfrm>
            <a:custGeom>
              <a:avLst/>
              <a:gdLst/>
              <a:ahLst/>
              <a:cxnLst/>
              <a:rect l="l" t="t" r="r" b="b"/>
              <a:pathLst>
                <a:path w="66675" h="2609850">
                  <a:moveTo>
                    <a:pt x="66674" y="2609849"/>
                  </a:moveTo>
                  <a:lnTo>
                    <a:pt x="0" y="26098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098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10544174" y="2333624"/>
              <a:ext cx="66675" cy="895350"/>
            </a:xfrm>
            <a:custGeom>
              <a:avLst/>
              <a:gdLst/>
              <a:ahLst/>
              <a:cxnLst/>
              <a:rect l="l" t="t" r="r" b="b"/>
              <a:pathLst>
                <a:path w="66675" h="895350">
                  <a:moveTo>
                    <a:pt x="66674" y="895349"/>
                  </a:moveTo>
                  <a:lnTo>
                    <a:pt x="0" y="8953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953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10544174" y="212407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10544174" y="2066925"/>
              <a:ext cx="66675" cy="57150"/>
            </a:xfrm>
            <a:custGeom>
              <a:avLst/>
              <a:gdLst/>
              <a:ahLst/>
              <a:cxnLst/>
              <a:rect l="l" t="t" r="r" b="b"/>
              <a:pathLst>
                <a:path w="66675" h="57150">
                  <a:moveTo>
                    <a:pt x="66674" y="57149"/>
                  </a:moveTo>
                  <a:lnTo>
                    <a:pt x="0" y="57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571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10648949" y="3219449"/>
              <a:ext cx="66675" cy="2619375"/>
            </a:xfrm>
            <a:custGeom>
              <a:avLst/>
              <a:gdLst/>
              <a:ahLst/>
              <a:cxnLst/>
              <a:rect l="l" t="t" r="r" b="b"/>
              <a:pathLst>
                <a:path w="66675" h="2619375">
                  <a:moveTo>
                    <a:pt x="66674" y="2619374"/>
                  </a:moveTo>
                  <a:lnTo>
                    <a:pt x="0" y="26193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193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10648949" y="2333624"/>
              <a:ext cx="66675" cy="885825"/>
            </a:xfrm>
            <a:custGeom>
              <a:avLst/>
              <a:gdLst/>
              <a:ahLst/>
              <a:cxnLst/>
              <a:rect l="l" t="t" r="r" b="b"/>
              <a:pathLst>
                <a:path w="66675" h="885825">
                  <a:moveTo>
                    <a:pt x="66674" y="885824"/>
                  </a:moveTo>
                  <a:lnTo>
                    <a:pt x="0" y="8858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858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10648949" y="212407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10648949" y="2066925"/>
              <a:ext cx="66675" cy="57150"/>
            </a:xfrm>
            <a:custGeom>
              <a:avLst/>
              <a:gdLst/>
              <a:ahLst/>
              <a:cxnLst/>
              <a:rect l="l" t="t" r="r" b="b"/>
              <a:pathLst>
                <a:path w="66675" h="57150">
                  <a:moveTo>
                    <a:pt x="66674" y="57149"/>
                  </a:moveTo>
                  <a:lnTo>
                    <a:pt x="0" y="57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571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10753724" y="3219449"/>
              <a:ext cx="66675" cy="2619375"/>
            </a:xfrm>
            <a:custGeom>
              <a:avLst/>
              <a:gdLst/>
              <a:ahLst/>
              <a:cxnLst/>
              <a:rect l="l" t="t" r="r" b="b"/>
              <a:pathLst>
                <a:path w="66675" h="2619375">
                  <a:moveTo>
                    <a:pt x="66674" y="2619374"/>
                  </a:moveTo>
                  <a:lnTo>
                    <a:pt x="0" y="26193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193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10753724" y="2343149"/>
              <a:ext cx="66675" cy="876300"/>
            </a:xfrm>
            <a:custGeom>
              <a:avLst/>
              <a:gdLst/>
              <a:ahLst/>
              <a:cxnLst/>
              <a:rect l="l" t="t" r="r" b="b"/>
              <a:pathLst>
                <a:path w="66675" h="876300">
                  <a:moveTo>
                    <a:pt x="66674" y="876299"/>
                  </a:moveTo>
                  <a:lnTo>
                    <a:pt x="0" y="8762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762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10753724" y="2124074"/>
              <a:ext cx="66675" cy="219075"/>
            </a:xfrm>
            <a:custGeom>
              <a:avLst/>
              <a:gdLst/>
              <a:ahLst/>
              <a:cxnLst/>
              <a:rect l="l" t="t" r="r" b="b"/>
              <a:pathLst>
                <a:path w="66675" h="219075">
                  <a:moveTo>
                    <a:pt x="66674" y="219074"/>
                  </a:moveTo>
                  <a:lnTo>
                    <a:pt x="0" y="2190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190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10753724" y="2066925"/>
              <a:ext cx="66675" cy="57150"/>
            </a:xfrm>
            <a:custGeom>
              <a:avLst/>
              <a:gdLst/>
              <a:ahLst/>
              <a:cxnLst/>
              <a:rect l="l" t="t" r="r" b="b"/>
              <a:pathLst>
                <a:path w="66675" h="57150">
                  <a:moveTo>
                    <a:pt x="66674" y="57149"/>
                  </a:moveTo>
                  <a:lnTo>
                    <a:pt x="0" y="57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571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10858499" y="3200399"/>
              <a:ext cx="66675" cy="2638425"/>
            </a:xfrm>
            <a:custGeom>
              <a:avLst/>
              <a:gdLst/>
              <a:ahLst/>
              <a:cxnLst/>
              <a:rect l="l" t="t" r="r" b="b"/>
              <a:pathLst>
                <a:path w="66675" h="2638425">
                  <a:moveTo>
                    <a:pt x="66674" y="2638424"/>
                  </a:moveTo>
                  <a:lnTo>
                    <a:pt x="0" y="26384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384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10858499" y="2333624"/>
              <a:ext cx="66675" cy="866775"/>
            </a:xfrm>
            <a:custGeom>
              <a:avLst/>
              <a:gdLst/>
              <a:ahLst/>
              <a:cxnLst/>
              <a:rect l="l" t="t" r="r" b="b"/>
              <a:pathLst>
                <a:path w="66675" h="866775">
                  <a:moveTo>
                    <a:pt x="66674" y="866774"/>
                  </a:moveTo>
                  <a:lnTo>
                    <a:pt x="0" y="8667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667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10858499" y="212407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10858499" y="2066925"/>
              <a:ext cx="66675" cy="57150"/>
            </a:xfrm>
            <a:custGeom>
              <a:avLst/>
              <a:gdLst/>
              <a:ahLst/>
              <a:cxnLst/>
              <a:rect l="l" t="t" r="r" b="b"/>
              <a:pathLst>
                <a:path w="66675" h="57150">
                  <a:moveTo>
                    <a:pt x="66674" y="57149"/>
                  </a:moveTo>
                  <a:lnTo>
                    <a:pt x="0" y="57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571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10963274" y="3190874"/>
              <a:ext cx="66675" cy="2647950"/>
            </a:xfrm>
            <a:custGeom>
              <a:avLst/>
              <a:gdLst/>
              <a:ahLst/>
              <a:cxnLst/>
              <a:rect l="l" t="t" r="r" b="b"/>
              <a:pathLst>
                <a:path w="66675" h="2647950">
                  <a:moveTo>
                    <a:pt x="66674" y="2647949"/>
                  </a:moveTo>
                  <a:lnTo>
                    <a:pt x="0" y="2647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479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10963274" y="2333624"/>
              <a:ext cx="66675" cy="857250"/>
            </a:xfrm>
            <a:custGeom>
              <a:avLst/>
              <a:gdLst/>
              <a:ahLst/>
              <a:cxnLst/>
              <a:rect l="l" t="t" r="r" b="b"/>
              <a:pathLst>
                <a:path w="66675" h="857250">
                  <a:moveTo>
                    <a:pt x="66674" y="857249"/>
                  </a:moveTo>
                  <a:lnTo>
                    <a:pt x="0" y="857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10963274" y="2124074"/>
              <a:ext cx="66675" cy="209550"/>
            </a:xfrm>
            <a:custGeom>
              <a:avLst/>
              <a:gdLst/>
              <a:ahLst/>
              <a:cxnLst/>
              <a:rect l="l" t="t" r="r" b="b"/>
              <a:pathLst>
                <a:path w="66675" h="209550">
                  <a:moveTo>
                    <a:pt x="66674" y="209549"/>
                  </a:moveTo>
                  <a:lnTo>
                    <a:pt x="0" y="2095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954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10963274" y="2066925"/>
              <a:ext cx="66675" cy="57150"/>
            </a:xfrm>
            <a:custGeom>
              <a:avLst/>
              <a:gdLst/>
              <a:ahLst/>
              <a:cxnLst/>
              <a:rect l="l" t="t" r="r" b="b"/>
              <a:pathLst>
                <a:path w="66675" h="57150">
                  <a:moveTo>
                    <a:pt x="66674" y="57149"/>
                  </a:moveTo>
                  <a:lnTo>
                    <a:pt x="0" y="57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571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11068049" y="3190874"/>
              <a:ext cx="66675" cy="2647950"/>
            </a:xfrm>
            <a:custGeom>
              <a:avLst/>
              <a:gdLst/>
              <a:ahLst/>
              <a:cxnLst/>
              <a:rect l="l" t="t" r="r" b="b"/>
              <a:pathLst>
                <a:path w="66675" h="2647950">
                  <a:moveTo>
                    <a:pt x="66674" y="2647949"/>
                  </a:moveTo>
                  <a:lnTo>
                    <a:pt x="0" y="26479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479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11068049" y="2333624"/>
              <a:ext cx="66675" cy="857250"/>
            </a:xfrm>
            <a:custGeom>
              <a:avLst/>
              <a:gdLst/>
              <a:ahLst/>
              <a:cxnLst/>
              <a:rect l="l" t="t" r="r" b="b"/>
              <a:pathLst>
                <a:path w="66675" h="857250">
                  <a:moveTo>
                    <a:pt x="66674" y="857249"/>
                  </a:moveTo>
                  <a:lnTo>
                    <a:pt x="0" y="857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11068049" y="213359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1106804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11172824" y="3171824"/>
              <a:ext cx="66675" cy="2667000"/>
            </a:xfrm>
            <a:custGeom>
              <a:avLst/>
              <a:gdLst/>
              <a:ahLst/>
              <a:cxnLst/>
              <a:rect l="l" t="t" r="r" b="b"/>
              <a:pathLst>
                <a:path w="66675" h="2667000">
                  <a:moveTo>
                    <a:pt x="66674" y="2666999"/>
                  </a:moveTo>
                  <a:lnTo>
                    <a:pt x="0" y="2666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669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11172824" y="2333624"/>
              <a:ext cx="66675" cy="838200"/>
            </a:xfrm>
            <a:custGeom>
              <a:avLst/>
              <a:gdLst/>
              <a:ahLst/>
              <a:cxnLst/>
              <a:rect l="l" t="t" r="r" b="b"/>
              <a:pathLst>
                <a:path w="66675" h="838200">
                  <a:moveTo>
                    <a:pt x="66674" y="838199"/>
                  </a:moveTo>
                  <a:lnTo>
                    <a:pt x="0" y="838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381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11172824" y="213359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11172824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11277599" y="3162299"/>
              <a:ext cx="66675" cy="2676525"/>
            </a:xfrm>
            <a:custGeom>
              <a:avLst/>
              <a:gdLst/>
              <a:ahLst/>
              <a:cxnLst/>
              <a:rect l="l" t="t" r="r" b="b"/>
              <a:pathLst>
                <a:path w="66675" h="2676525">
                  <a:moveTo>
                    <a:pt x="66674" y="2676524"/>
                  </a:moveTo>
                  <a:lnTo>
                    <a:pt x="0" y="2676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765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11277599" y="2333624"/>
              <a:ext cx="66675" cy="828675"/>
            </a:xfrm>
            <a:custGeom>
              <a:avLst/>
              <a:gdLst/>
              <a:ahLst/>
              <a:cxnLst/>
              <a:rect l="l" t="t" r="r" b="b"/>
              <a:pathLst>
                <a:path w="66675" h="828675">
                  <a:moveTo>
                    <a:pt x="66674" y="828674"/>
                  </a:moveTo>
                  <a:lnTo>
                    <a:pt x="0" y="828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286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11277599" y="213359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1127759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11382374" y="3143249"/>
              <a:ext cx="66675" cy="2695575"/>
            </a:xfrm>
            <a:custGeom>
              <a:avLst/>
              <a:gdLst/>
              <a:ahLst/>
              <a:cxnLst/>
              <a:rect l="l" t="t" r="r" b="b"/>
              <a:pathLst>
                <a:path w="66675" h="2695575">
                  <a:moveTo>
                    <a:pt x="66674" y="2695574"/>
                  </a:moveTo>
                  <a:lnTo>
                    <a:pt x="0" y="2695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6955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11382374" y="2333624"/>
              <a:ext cx="66675" cy="809625"/>
            </a:xfrm>
            <a:custGeom>
              <a:avLst/>
              <a:gdLst/>
              <a:ahLst/>
              <a:cxnLst/>
              <a:rect l="l" t="t" r="r" b="b"/>
              <a:pathLst>
                <a:path w="66675" h="809625">
                  <a:moveTo>
                    <a:pt x="66674" y="809624"/>
                  </a:moveTo>
                  <a:lnTo>
                    <a:pt x="0" y="809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096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11382374" y="2133599"/>
              <a:ext cx="66675" cy="200025"/>
            </a:xfrm>
            <a:custGeom>
              <a:avLst/>
              <a:gdLst/>
              <a:ahLst/>
              <a:cxnLst/>
              <a:rect l="l" t="t" r="r" b="b"/>
              <a:pathLst>
                <a:path w="66675" h="200025">
                  <a:moveTo>
                    <a:pt x="66674" y="200024"/>
                  </a:moveTo>
                  <a:lnTo>
                    <a:pt x="0" y="2000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0002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11382374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11487149" y="3133724"/>
              <a:ext cx="66675" cy="2705100"/>
            </a:xfrm>
            <a:custGeom>
              <a:avLst/>
              <a:gdLst/>
              <a:ahLst/>
              <a:cxnLst/>
              <a:rect l="l" t="t" r="r" b="b"/>
              <a:pathLst>
                <a:path w="66675" h="2705100">
                  <a:moveTo>
                    <a:pt x="66674" y="2705099"/>
                  </a:moveTo>
                  <a:lnTo>
                    <a:pt x="0" y="2705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050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11487149" y="2324099"/>
              <a:ext cx="66675" cy="809625"/>
            </a:xfrm>
            <a:custGeom>
              <a:avLst/>
              <a:gdLst/>
              <a:ahLst/>
              <a:cxnLst/>
              <a:rect l="l" t="t" r="r" b="b"/>
              <a:pathLst>
                <a:path w="66675" h="809625">
                  <a:moveTo>
                    <a:pt x="66674" y="809624"/>
                  </a:moveTo>
                  <a:lnTo>
                    <a:pt x="0" y="809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096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11487149" y="2133599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1148714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11591924" y="3114674"/>
              <a:ext cx="66675" cy="2724150"/>
            </a:xfrm>
            <a:custGeom>
              <a:avLst/>
              <a:gdLst/>
              <a:ahLst/>
              <a:cxnLst/>
              <a:rect l="l" t="t" r="r" b="b"/>
              <a:pathLst>
                <a:path w="66675" h="2724150">
                  <a:moveTo>
                    <a:pt x="66674" y="2724149"/>
                  </a:moveTo>
                  <a:lnTo>
                    <a:pt x="0" y="2724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241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11591924" y="2324099"/>
              <a:ext cx="66675" cy="790575"/>
            </a:xfrm>
            <a:custGeom>
              <a:avLst/>
              <a:gdLst/>
              <a:ahLst/>
              <a:cxnLst/>
              <a:rect l="l" t="t" r="r" b="b"/>
              <a:pathLst>
                <a:path w="66675" h="790575">
                  <a:moveTo>
                    <a:pt x="66674" y="790574"/>
                  </a:moveTo>
                  <a:lnTo>
                    <a:pt x="0" y="7905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9057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11591924" y="2133599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11591924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11696699" y="3114674"/>
              <a:ext cx="66675" cy="2724150"/>
            </a:xfrm>
            <a:custGeom>
              <a:avLst/>
              <a:gdLst/>
              <a:ahLst/>
              <a:cxnLst/>
              <a:rect l="l" t="t" r="r" b="b"/>
              <a:pathLst>
                <a:path w="66675" h="2724150">
                  <a:moveTo>
                    <a:pt x="66674" y="2724149"/>
                  </a:moveTo>
                  <a:lnTo>
                    <a:pt x="0" y="2724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241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11696699" y="2314574"/>
              <a:ext cx="66675" cy="800100"/>
            </a:xfrm>
            <a:custGeom>
              <a:avLst/>
              <a:gdLst/>
              <a:ahLst/>
              <a:cxnLst/>
              <a:rect l="l" t="t" r="r" b="b"/>
              <a:pathLst>
                <a:path w="66675" h="800100">
                  <a:moveTo>
                    <a:pt x="66674" y="800099"/>
                  </a:moveTo>
                  <a:lnTo>
                    <a:pt x="0" y="800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000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11696699" y="213359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1169669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11801474" y="3124199"/>
              <a:ext cx="66675" cy="2714625"/>
            </a:xfrm>
            <a:custGeom>
              <a:avLst/>
              <a:gdLst/>
              <a:ahLst/>
              <a:cxnLst/>
              <a:rect l="l" t="t" r="r" b="b"/>
              <a:pathLst>
                <a:path w="66675" h="2714625">
                  <a:moveTo>
                    <a:pt x="66674" y="2714624"/>
                  </a:moveTo>
                  <a:lnTo>
                    <a:pt x="0" y="27146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146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11801474" y="2324099"/>
              <a:ext cx="66675" cy="800100"/>
            </a:xfrm>
            <a:custGeom>
              <a:avLst/>
              <a:gdLst/>
              <a:ahLst/>
              <a:cxnLst/>
              <a:rect l="l" t="t" r="r" b="b"/>
              <a:pathLst>
                <a:path w="66675" h="800100">
                  <a:moveTo>
                    <a:pt x="66674" y="800099"/>
                  </a:moveTo>
                  <a:lnTo>
                    <a:pt x="0" y="800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000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11801474" y="2133599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11801474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11906249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11906249" y="2314574"/>
              <a:ext cx="66675" cy="781050"/>
            </a:xfrm>
            <a:custGeom>
              <a:avLst/>
              <a:gdLst/>
              <a:ahLst/>
              <a:cxnLst/>
              <a:rect l="l" t="t" r="r" b="b"/>
              <a:pathLst>
                <a:path w="66675" h="781050">
                  <a:moveTo>
                    <a:pt x="66674" y="781049"/>
                  </a:moveTo>
                  <a:lnTo>
                    <a:pt x="0" y="781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810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11906249" y="213359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1190624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12011024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12011024" y="2314574"/>
              <a:ext cx="66675" cy="781050"/>
            </a:xfrm>
            <a:custGeom>
              <a:avLst/>
              <a:gdLst/>
              <a:ahLst/>
              <a:cxnLst/>
              <a:rect l="l" t="t" r="r" b="b"/>
              <a:pathLst>
                <a:path w="66675" h="781050">
                  <a:moveTo>
                    <a:pt x="66674" y="781049"/>
                  </a:moveTo>
                  <a:lnTo>
                    <a:pt x="0" y="781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810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12011024" y="213359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12011024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12115799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12115799" y="2324099"/>
              <a:ext cx="66675" cy="771525"/>
            </a:xfrm>
            <a:custGeom>
              <a:avLst/>
              <a:gdLst/>
              <a:ahLst/>
              <a:cxnLst/>
              <a:rect l="l" t="t" r="r" b="b"/>
              <a:pathLst>
                <a:path w="66675" h="771525">
                  <a:moveTo>
                    <a:pt x="66674" y="771524"/>
                  </a:moveTo>
                  <a:lnTo>
                    <a:pt x="0" y="771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715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12115799" y="2133599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12115799" y="2066925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674" y="66674"/>
                  </a:moveTo>
                  <a:lnTo>
                    <a:pt x="0" y="66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6667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12220574" y="3086099"/>
              <a:ext cx="66675" cy="2752725"/>
            </a:xfrm>
            <a:custGeom>
              <a:avLst/>
              <a:gdLst/>
              <a:ahLst/>
              <a:cxnLst/>
              <a:rect l="l" t="t" r="r" b="b"/>
              <a:pathLst>
                <a:path w="66675" h="2752725">
                  <a:moveTo>
                    <a:pt x="66674" y="2752724"/>
                  </a:moveTo>
                  <a:lnTo>
                    <a:pt x="0" y="2752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5272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12220574" y="2324099"/>
              <a:ext cx="66675" cy="762000"/>
            </a:xfrm>
            <a:custGeom>
              <a:avLst/>
              <a:gdLst/>
              <a:ahLst/>
              <a:cxnLst/>
              <a:rect l="l" t="t" r="r" b="b"/>
              <a:pathLst>
                <a:path w="66675" h="762000">
                  <a:moveTo>
                    <a:pt x="66674" y="761999"/>
                  </a:moveTo>
                  <a:lnTo>
                    <a:pt x="0" y="761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12220574" y="214312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12220574" y="2066925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12325349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12325349" y="2324099"/>
              <a:ext cx="66675" cy="771525"/>
            </a:xfrm>
            <a:custGeom>
              <a:avLst/>
              <a:gdLst/>
              <a:ahLst/>
              <a:cxnLst/>
              <a:rect l="l" t="t" r="r" b="b"/>
              <a:pathLst>
                <a:path w="66675" h="771525">
                  <a:moveTo>
                    <a:pt x="66674" y="771524"/>
                  </a:moveTo>
                  <a:lnTo>
                    <a:pt x="0" y="771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715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12325349" y="214312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12325349" y="2066925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12430124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12430124" y="2324099"/>
              <a:ext cx="66675" cy="771525"/>
            </a:xfrm>
            <a:custGeom>
              <a:avLst/>
              <a:gdLst/>
              <a:ahLst/>
              <a:cxnLst/>
              <a:rect l="l" t="t" r="r" b="b"/>
              <a:pathLst>
                <a:path w="66675" h="771525">
                  <a:moveTo>
                    <a:pt x="66674" y="771524"/>
                  </a:moveTo>
                  <a:lnTo>
                    <a:pt x="0" y="771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715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12430124" y="214312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12430124" y="2066925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12534899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12534899" y="2333624"/>
              <a:ext cx="66675" cy="762000"/>
            </a:xfrm>
            <a:custGeom>
              <a:avLst/>
              <a:gdLst/>
              <a:ahLst/>
              <a:cxnLst/>
              <a:rect l="l" t="t" r="r" b="b"/>
              <a:pathLst>
                <a:path w="66675" h="762000">
                  <a:moveTo>
                    <a:pt x="66674" y="761999"/>
                  </a:moveTo>
                  <a:lnTo>
                    <a:pt x="0" y="761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12534899" y="2143124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12534899" y="2066925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>
                  <a:moveTo>
                    <a:pt x="66674" y="76199"/>
                  </a:moveTo>
                  <a:lnTo>
                    <a:pt x="0" y="76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12639674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12639674" y="2333624"/>
              <a:ext cx="66675" cy="762000"/>
            </a:xfrm>
            <a:custGeom>
              <a:avLst/>
              <a:gdLst/>
              <a:ahLst/>
              <a:cxnLst/>
              <a:rect l="l" t="t" r="r" b="b"/>
              <a:pathLst>
                <a:path w="66675" h="762000">
                  <a:moveTo>
                    <a:pt x="66674" y="761999"/>
                  </a:moveTo>
                  <a:lnTo>
                    <a:pt x="0" y="761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12639674" y="215264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12639674" y="2066925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12744449" y="3095624"/>
              <a:ext cx="66675" cy="2743200"/>
            </a:xfrm>
            <a:custGeom>
              <a:avLst/>
              <a:gdLst/>
              <a:ahLst/>
              <a:cxnLst/>
              <a:rect l="l" t="t" r="r" b="b"/>
              <a:pathLst>
                <a:path w="66675" h="2743200">
                  <a:moveTo>
                    <a:pt x="66674" y="2743199"/>
                  </a:moveTo>
                  <a:lnTo>
                    <a:pt x="0" y="27431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431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12744449" y="2333624"/>
              <a:ext cx="66675" cy="762000"/>
            </a:xfrm>
            <a:custGeom>
              <a:avLst/>
              <a:gdLst/>
              <a:ahLst/>
              <a:cxnLst/>
              <a:rect l="l" t="t" r="r" b="b"/>
              <a:pathLst>
                <a:path w="66675" h="762000">
                  <a:moveTo>
                    <a:pt x="66674" y="761999"/>
                  </a:moveTo>
                  <a:lnTo>
                    <a:pt x="0" y="761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12744449" y="215264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12744449" y="2066925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12849224" y="3105149"/>
              <a:ext cx="66675" cy="2733675"/>
            </a:xfrm>
            <a:custGeom>
              <a:avLst/>
              <a:gdLst/>
              <a:ahLst/>
              <a:cxnLst/>
              <a:rect l="l" t="t" r="r" b="b"/>
              <a:pathLst>
                <a:path w="66675" h="2733675">
                  <a:moveTo>
                    <a:pt x="66674" y="2733674"/>
                  </a:moveTo>
                  <a:lnTo>
                    <a:pt x="0" y="2733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336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12849224" y="2333624"/>
              <a:ext cx="66675" cy="771525"/>
            </a:xfrm>
            <a:custGeom>
              <a:avLst/>
              <a:gdLst/>
              <a:ahLst/>
              <a:cxnLst/>
              <a:rect l="l" t="t" r="r" b="b"/>
              <a:pathLst>
                <a:path w="66675" h="771525">
                  <a:moveTo>
                    <a:pt x="66674" y="771524"/>
                  </a:moveTo>
                  <a:lnTo>
                    <a:pt x="0" y="771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715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12849224" y="2152649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12849224" y="2066925"/>
              <a:ext cx="66675" cy="85725"/>
            </a:xfrm>
            <a:custGeom>
              <a:avLst/>
              <a:gdLst/>
              <a:ahLst/>
              <a:cxnLst/>
              <a:rect l="l" t="t" r="r" b="b"/>
              <a:pathLst>
                <a:path w="66675" h="85725">
                  <a:moveTo>
                    <a:pt x="66674" y="85724"/>
                  </a:moveTo>
                  <a:lnTo>
                    <a:pt x="0" y="857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85724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12953999" y="3133724"/>
              <a:ext cx="66675" cy="2705100"/>
            </a:xfrm>
            <a:custGeom>
              <a:avLst/>
              <a:gdLst/>
              <a:ahLst/>
              <a:cxnLst/>
              <a:rect l="l" t="t" r="r" b="b"/>
              <a:pathLst>
                <a:path w="66675" h="2705100">
                  <a:moveTo>
                    <a:pt x="66674" y="2705099"/>
                  </a:moveTo>
                  <a:lnTo>
                    <a:pt x="0" y="27050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0509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12953999" y="2352674"/>
              <a:ext cx="66675" cy="781050"/>
            </a:xfrm>
            <a:custGeom>
              <a:avLst/>
              <a:gdLst/>
              <a:ahLst/>
              <a:cxnLst/>
              <a:rect l="l" t="t" r="r" b="b"/>
              <a:pathLst>
                <a:path w="66675" h="781050">
                  <a:moveTo>
                    <a:pt x="66674" y="781049"/>
                  </a:moveTo>
                  <a:lnTo>
                    <a:pt x="0" y="7810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8104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12953999" y="2162174"/>
              <a:ext cx="66675" cy="190500"/>
            </a:xfrm>
            <a:custGeom>
              <a:avLst/>
              <a:gdLst/>
              <a:ahLst/>
              <a:cxnLst/>
              <a:rect l="l" t="t" r="r" b="b"/>
              <a:pathLst>
                <a:path w="66675" h="190500">
                  <a:moveTo>
                    <a:pt x="66674" y="190499"/>
                  </a:moveTo>
                  <a:lnTo>
                    <a:pt x="0" y="1904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90499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12953999" y="2066925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13058774" y="3105149"/>
              <a:ext cx="66675" cy="2733675"/>
            </a:xfrm>
            <a:custGeom>
              <a:avLst/>
              <a:gdLst/>
              <a:ahLst/>
              <a:cxnLst/>
              <a:rect l="l" t="t" r="r" b="b"/>
              <a:pathLst>
                <a:path w="66675" h="2733675">
                  <a:moveTo>
                    <a:pt x="66674" y="2733674"/>
                  </a:moveTo>
                  <a:lnTo>
                    <a:pt x="0" y="27336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33674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13058774" y="2343149"/>
              <a:ext cx="66675" cy="762000"/>
            </a:xfrm>
            <a:custGeom>
              <a:avLst/>
              <a:gdLst/>
              <a:ahLst/>
              <a:cxnLst/>
              <a:rect l="l" t="t" r="r" b="b"/>
              <a:pathLst>
                <a:path w="66675" h="762000">
                  <a:moveTo>
                    <a:pt x="66674" y="761999"/>
                  </a:moveTo>
                  <a:lnTo>
                    <a:pt x="0" y="76199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61999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13058774" y="216217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13058774" y="2066925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13163549" y="3114674"/>
              <a:ext cx="66675" cy="2724150"/>
            </a:xfrm>
            <a:custGeom>
              <a:avLst/>
              <a:gdLst/>
              <a:ahLst/>
              <a:cxnLst/>
              <a:rect l="l" t="t" r="r" b="b"/>
              <a:pathLst>
                <a:path w="66675" h="2724150">
                  <a:moveTo>
                    <a:pt x="66674" y="2724149"/>
                  </a:moveTo>
                  <a:lnTo>
                    <a:pt x="0" y="27241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2724149"/>
                  </a:lnTo>
                  <a:close/>
                </a:path>
              </a:pathLst>
            </a:custGeom>
            <a:solidFill>
              <a:srgbClr val="F5B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13163549" y="2343149"/>
              <a:ext cx="66675" cy="771525"/>
            </a:xfrm>
            <a:custGeom>
              <a:avLst/>
              <a:gdLst/>
              <a:ahLst/>
              <a:cxnLst/>
              <a:rect l="l" t="t" r="r" b="b"/>
              <a:pathLst>
                <a:path w="66675" h="771525">
                  <a:moveTo>
                    <a:pt x="66674" y="771524"/>
                  </a:moveTo>
                  <a:lnTo>
                    <a:pt x="0" y="77152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771524"/>
                  </a:lnTo>
                  <a:close/>
                </a:path>
              </a:pathLst>
            </a:custGeom>
            <a:solidFill>
              <a:srgbClr val="BA12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13163549" y="2162174"/>
              <a:ext cx="66675" cy="180975"/>
            </a:xfrm>
            <a:custGeom>
              <a:avLst/>
              <a:gdLst/>
              <a:ahLst/>
              <a:cxnLst/>
              <a:rect l="l" t="t" r="r" b="b"/>
              <a:pathLst>
                <a:path w="66675" h="180975">
                  <a:moveTo>
                    <a:pt x="66674" y="180974"/>
                  </a:moveTo>
                  <a:lnTo>
                    <a:pt x="0" y="180974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180974"/>
                  </a:lnTo>
                  <a:close/>
                </a:path>
              </a:pathLst>
            </a:custGeom>
            <a:solidFill>
              <a:srgbClr val="D56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13163549" y="2066925"/>
              <a:ext cx="66675" cy="95250"/>
            </a:xfrm>
            <a:custGeom>
              <a:avLst/>
              <a:gdLst/>
              <a:ahLst/>
              <a:cxnLst/>
              <a:rect l="l" t="t" r="r" b="b"/>
              <a:pathLst>
                <a:path w="66675" h="95250">
                  <a:moveTo>
                    <a:pt x="66674" y="95249"/>
                  </a:moveTo>
                  <a:lnTo>
                    <a:pt x="0" y="95249"/>
                  </a:lnTo>
                  <a:lnTo>
                    <a:pt x="0" y="0"/>
                  </a:lnTo>
                  <a:lnTo>
                    <a:pt x="66674" y="0"/>
                  </a:lnTo>
                  <a:lnTo>
                    <a:pt x="66674" y="95249"/>
                  </a:lnTo>
                  <a:close/>
                </a:path>
              </a:pathLst>
            </a:custGeom>
            <a:solidFill>
              <a:srgbClr val="0020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8" name="object 56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91624" y="6305549"/>
              <a:ext cx="152400" cy="152399"/>
            </a:xfrm>
            <a:prstGeom prst="rect">
              <a:avLst/>
            </a:prstGeom>
          </p:spPr>
        </p:pic>
        <p:pic>
          <p:nvPicPr>
            <p:cNvPr id="569" name="object 56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53599" y="6305549"/>
              <a:ext cx="152399" cy="152399"/>
            </a:xfrm>
            <a:prstGeom prst="rect">
              <a:avLst/>
            </a:prstGeom>
          </p:spPr>
        </p:pic>
        <p:pic>
          <p:nvPicPr>
            <p:cNvPr id="570" name="object 57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25099" y="6305549"/>
              <a:ext cx="152400" cy="152399"/>
            </a:xfrm>
            <a:prstGeom prst="rect">
              <a:avLst/>
            </a:prstGeom>
          </p:spPr>
        </p:pic>
        <p:pic>
          <p:nvPicPr>
            <p:cNvPr id="571" name="object 57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96599" y="6305549"/>
              <a:ext cx="152399" cy="152399"/>
            </a:xfrm>
            <a:prstGeom prst="rect">
              <a:avLst/>
            </a:prstGeom>
          </p:spPr>
        </p:pic>
      </p:grpSp>
      <p:sp>
        <p:nvSpPr>
          <p:cNvPr id="572" name="object 572"/>
          <p:cNvSpPr txBox="1"/>
          <p:nvPr/>
        </p:nvSpPr>
        <p:spPr>
          <a:xfrm>
            <a:off x="9428955" y="6283327"/>
            <a:ext cx="24511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CO2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3" name="object 573"/>
          <p:cNvSpPr txBox="1"/>
          <p:nvPr/>
        </p:nvSpPr>
        <p:spPr>
          <a:xfrm>
            <a:off x="9991527" y="6283327"/>
            <a:ext cx="24701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CH4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4" name="object 574"/>
          <p:cNvSpPr txBox="1"/>
          <p:nvPr/>
        </p:nvSpPr>
        <p:spPr>
          <a:xfrm>
            <a:off x="10555884" y="6283327"/>
            <a:ext cx="260985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N2O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75" name="object 575"/>
          <p:cNvSpPr txBox="1"/>
          <p:nvPr/>
        </p:nvSpPr>
        <p:spPr>
          <a:xfrm>
            <a:off x="11134376" y="6283327"/>
            <a:ext cx="306070" cy="16344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95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F</a:t>
            </a:r>
            <a:r>
              <a:rPr sz="950" spc="-40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950" spc="-25" dirty="0">
                <a:solidFill>
                  <a:srgbClr val="424242"/>
                </a:solidFill>
                <a:latin typeface="Tahoma" panose="020B0604030504040204"/>
                <a:cs typeface="Tahoma" panose="020B0604030504040204"/>
              </a:rPr>
              <a:t>gaz</a:t>
            </a:r>
            <a:endParaRPr sz="95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5168</Words>
  <Application>Microsoft Office PowerPoint</Application>
  <PresentationFormat>Custom</PresentationFormat>
  <Paragraphs>830</Paragraphs>
  <Slides>47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Arial</vt:lpstr>
      <vt:lpstr>Arial Black</vt:lpstr>
      <vt:lpstr>Arial MT</vt:lpstr>
      <vt:lpstr>Calibri</vt:lpstr>
      <vt:lpstr>Microsoft Sans Serif</vt:lpstr>
      <vt:lpstr>Tahoma</vt:lpstr>
      <vt:lpstr>Times New Roman</vt:lpstr>
      <vt:lpstr>Trebuchet MS</vt:lpstr>
      <vt:lpstr>Office Theme</vt:lpstr>
      <vt:lpstr>Обрачун угљеника Модул 1</vt:lpstr>
      <vt:lpstr>Садржај</vt:lpstr>
      <vt:lpstr>Значај обрачуна угљеника за ублажавање климатских промена</vt:lpstr>
      <vt:lpstr>Време наспрам климе Разлика је питање времена</vt:lpstr>
      <vt:lpstr>PowerPoint Presentation</vt:lpstr>
      <vt:lpstr>Подаци о CO2 из ледених језгара</vt:lpstr>
      <vt:lpstr>2024 = +/-</vt:lpstr>
      <vt:lpstr>PowerPoint Presentation</vt:lpstr>
      <vt:lpstr>Глобалне антропогене емисије гасова стаклене баште</vt:lpstr>
      <vt:lpstr>Остaли кључни индикатори</vt:lpstr>
      <vt:lpstr>Три савремене и међусобно повезане кризе</vt:lpstr>
      <vt:lpstr>Губитак биодиверзитета од 1970. год.</vt:lpstr>
      <vt:lpstr>Деградација земљишта</vt:lpstr>
      <vt:lpstr>Ажурирање климатских промена извештај о процени 6 (AR6) Налази 278 научника о ублажавању климатских промена</vt:lpstr>
      <vt:lpstr>Оквирна конвенција Уједињених нација о климатским променама</vt:lpstr>
      <vt:lpstr>Рио конвенције</vt:lpstr>
      <vt:lpstr>Члан 2 Конвенције из1992. године</vt:lpstr>
      <vt:lpstr>[члан. 4] Конвенција такође захтева од свих страна да развију, периодично ажурирају, објављују и стављају на располагање Конференцији учесника (COP Conference of parties) своје националне инвентаре антропогених емисија свих гасова стаклене баште који нису контролисани Монтреалским протоколом. .</vt:lpstr>
      <vt:lpstr>КОНФЕРЕНЦИЈА ПОТПИСНИЦА</vt:lpstr>
      <vt:lpstr>Историја конференција о климатским променама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CONFERENCE DES PARTIES</vt:lpstr>
      <vt:lpstr>Члан 2, Спровођење Париског споразума</vt:lpstr>
      <vt:lpstr>Кључни елементи Париског споразума</vt:lpstr>
      <vt:lpstr>Структура Париског Споразума</vt:lpstr>
      <vt:lpstr>PowerPoint Presentation</vt:lpstr>
      <vt:lpstr>" Катовички климатски пакет "</vt:lpstr>
      <vt:lpstr>МЕЂУВЛАДИН ПАНЕЛ ЗА КЛИМАТСКЕ ПРОМЕНЕ (IPCC)</vt:lpstr>
      <vt:lpstr>Основана 1988. године од стране СМО и UNEP-а са циљем:</vt:lpstr>
      <vt:lpstr>Три радне групе</vt:lpstr>
      <vt:lpstr>PowerPoint Presentation</vt:lpstr>
      <vt:lpstr>Ускоро...</vt:lpstr>
      <vt:lpstr>Ублажавање климатских промена и одрживо пословање :</vt:lpstr>
      <vt:lpstr>Животна средина, друштвени сектор и управљање</vt:lpstr>
      <vt:lpstr>Хајп/публицитет?</vt:lpstr>
      <vt:lpstr>Прво усвајачи</vt:lpstr>
      <vt:lpstr>Зашто је то важно?</vt:lpstr>
      <vt:lpstr>Пословни циљеви којима се служе инвентари гасова стаклене баште</vt:lpstr>
      <vt:lpstr>Зашто је то важно за пословање/бизнис?</vt:lpstr>
      <vt:lpstr>Модул 1 | Кључне напомене</vt:lpstr>
      <vt:lpstr>Климатске промене - научна позадина, покретачи и механизми</vt:lpstr>
      <vt:lpstr>Међународно управљање</vt:lpstr>
      <vt:lpstr>Пословање и предности управљања угљеником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Обрачун емисије угљеника Модул 1</dc:title>
  <dc:creator>hp</dc:creator>
  <cp:lastModifiedBy>User</cp:lastModifiedBy>
  <cp:revision>46</cp:revision>
  <cp:lastPrinted>2025-05-09T09:11:00Z</cp:lastPrinted>
  <dcterms:created xsi:type="dcterms:W3CDTF">2025-05-05T11:11:00Z</dcterms:created>
  <dcterms:modified xsi:type="dcterms:W3CDTF">2025-05-09T11:44:31Z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2025-04-29T10:00:00Z</vt:filetime>
  </property>
  <property fmtid="{D5CDD505-2E9C-101B-9397-08002B2CF9AE}" pid="3" name="Creator">
    <vt:lpwstr>Chromium</vt:lpwstr>
  </property>
  <property fmtid="{D5CDD505-2E9C-101B-9397-08002B2CF9AE}" pid="4" name="LastSaved">
    <vt:filetime>2025-05-05T10:00:00Z</vt:filetime>
  </property>
  <property fmtid="{D5CDD505-2E9C-101B-9397-08002B2CF9AE}" pid="5" name="Producer">
    <vt:lpwstr>Skia/PDF m122</vt:lpwstr>
  </property>
  <property fmtid="{D5CDD505-2E9C-101B-9397-08002B2CF9AE}" pid="6" name="ICV">
    <vt:lpwstr>D901D3AD66D64E8E9E75EECAD54C8FCE</vt:lpwstr>
  </property>
  <property fmtid="{D5CDD505-2E9C-101B-9397-08002B2CF9AE}" pid="7" name="KSOProductBuildVer">
    <vt:lpwstr>1033-11.2.0.11536</vt:lpwstr>
  </property>
</Properties>
</file>