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9"/>
  </p:notesMasterIdLst>
  <p:handoutMasterIdLst>
    <p:handoutMasterId r:id="rId40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</p:sldIdLst>
  <p:sldSz cx="14287500" cy="8045450"/>
  <p:notesSz cx="6797675" cy="9928225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945">
          <p15:clr>
            <a:srgbClr val="A4A3A4"/>
          </p15:clr>
        </p15:guide>
        <p15:guide id="2" pos="218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754" y="67"/>
      </p:cViewPr>
      <p:guideLst>
        <p:guide orient="horz" pos="2945"/>
        <p:guide pos="218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5659" cy="497586"/>
          </a:xfrm>
          <a:prstGeom prst="rect">
            <a:avLst/>
          </a:prstGeom>
        </p:spPr>
        <p:txBody>
          <a:bodyPr vert="horz" lIns="68479" tIns="34240" rIns="68479" bIns="34240" rtlCol="0"/>
          <a:lstStyle>
            <a:lvl1pPr algn="l">
              <a:defRPr sz="900"/>
            </a:lvl1pPr>
          </a:lstStyle>
          <a:p>
            <a:endParaRPr lang="sr-Latn-R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505" y="1"/>
            <a:ext cx="2945659" cy="497586"/>
          </a:xfrm>
          <a:prstGeom prst="rect">
            <a:avLst/>
          </a:prstGeom>
        </p:spPr>
        <p:txBody>
          <a:bodyPr vert="horz" lIns="68479" tIns="34240" rIns="68479" bIns="34240" rtlCol="0"/>
          <a:lstStyle>
            <a:lvl1pPr algn="r">
              <a:defRPr sz="900"/>
            </a:lvl1pPr>
          </a:lstStyle>
          <a:p>
            <a:fld id="{CBB06795-9413-4BF8-A940-B4B195396D67}" type="datetime6">
              <a:rPr lang="sr-Cyrl-RS" smtClean="0"/>
              <a:t>мај 25</a:t>
            </a:fld>
            <a:endParaRPr lang="sr-Latn-R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30640"/>
            <a:ext cx="2945659" cy="497586"/>
          </a:xfrm>
          <a:prstGeom prst="rect">
            <a:avLst/>
          </a:prstGeom>
        </p:spPr>
        <p:txBody>
          <a:bodyPr vert="horz" lIns="68479" tIns="34240" rIns="68479" bIns="34240" rtlCol="0" anchor="b"/>
          <a:lstStyle>
            <a:lvl1pPr algn="l">
              <a:defRPr sz="900"/>
            </a:lvl1pPr>
          </a:lstStyle>
          <a:p>
            <a:endParaRPr lang="sr-Latn-R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505" y="9430640"/>
            <a:ext cx="2945659" cy="497586"/>
          </a:xfrm>
          <a:prstGeom prst="rect">
            <a:avLst/>
          </a:prstGeom>
        </p:spPr>
        <p:txBody>
          <a:bodyPr vert="horz" lIns="68479" tIns="34240" rIns="68479" bIns="34240" rtlCol="0" anchor="b"/>
          <a:lstStyle>
            <a:lvl1pPr algn="r">
              <a:defRPr sz="900"/>
            </a:lvl1pPr>
          </a:lstStyle>
          <a:p>
            <a:fld id="{621058F9-56C9-4207-B32E-4CC3A6326224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4088022016"/>
      </p:ext>
    </p:extLst>
  </p:cSld>
  <p:clrMap bg1="lt1" tx1="dk1" bg2="lt2" tx2="dk2" accent1="accent1" accent2="accent2" accent3="accent3" accent4="accent4" accent5="accent5" accent6="accent6" hlink="hlink" folHlink="folHlink"/>
  <p:hf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480" cy="497515"/>
          </a:xfrm>
          <a:prstGeom prst="rect">
            <a:avLst/>
          </a:prstGeom>
        </p:spPr>
        <p:txBody>
          <a:bodyPr vert="horz" lIns="68479" tIns="34240" rIns="68479" bIns="34240" rtlCol="0"/>
          <a:lstStyle>
            <a:lvl1pPr algn="l">
              <a:defRPr sz="900"/>
            </a:lvl1pPr>
          </a:lstStyle>
          <a:p>
            <a:endParaRPr lang="sr-Latn-R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854" y="0"/>
            <a:ext cx="2945480" cy="497515"/>
          </a:xfrm>
          <a:prstGeom prst="rect">
            <a:avLst/>
          </a:prstGeom>
        </p:spPr>
        <p:txBody>
          <a:bodyPr vert="horz" lIns="68479" tIns="34240" rIns="68479" bIns="34240" rtlCol="0"/>
          <a:lstStyle>
            <a:lvl1pPr algn="r">
              <a:defRPr sz="900"/>
            </a:lvl1pPr>
          </a:lstStyle>
          <a:p>
            <a:fld id="{0C44C854-9080-4071-8C4B-79DE440061B6}" type="datetime6">
              <a:rPr lang="sr-Cyrl-RS" smtClean="0"/>
              <a:t>мај 25</a:t>
            </a:fld>
            <a:endParaRPr lang="sr-Latn-R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3863" y="1241425"/>
            <a:ext cx="5949950" cy="33512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68479" tIns="34240" rIns="68479" bIns="34240" rtlCol="0" anchor="ctr"/>
          <a:lstStyle/>
          <a:p>
            <a:endParaRPr lang="sr-Latn-R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0037" y="4777683"/>
            <a:ext cx="5437603" cy="3909514"/>
          </a:xfrm>
          <a:prstGeom prst="rect">
            <a:avLst/>
          </a:prstGeom>
        </p:spPr>
        <p:txBody>
          <a:bodyPr vert="horz" lIns="68479" tIns="34240" rIns="68479" bIns="3424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r-Latn-R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30711"/>
            <a:ext cx="2945480" cy="497514"/>
          </a:xfrm>
          <a:prstGeom prst="rect">
            <a:avLst/>
          </a:prstGeom>
        </p:spPr>
        <p:txBody>
          <a:bodyPr vert="horz" lIns="68479" tIns="34240" rIns="68479" bIns="34240" rtlCol="0" anchor="b"/>
          <a:lstStyle>
            <a:lvl1pPr algn="l">
              <a:defRPr sz="900"/>
            </a:lvl1pPr>
          </a:lstStyle>
          <a:p>
            <a:endParaRPr lang="sr-Latn-R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854" y="9430711"/>
            <a:ext cx="2945480" cy="497514"/>
          </a:xfrm>
          <a:prstGeom prst="rect">
            <a:avLst/>
          </a:prstGeom>
        </p:spPr>
        <p:txBody>
          <a:bodyPr vert="horz" lIns="68479" tIns="34240" rIns="68479" bIns="34240" rtlCol="0" anchor="b"/>
          <a:lstStyle>
            <a:lvl1pPr algn="r">
              <a:defRPr sz="900"/>
            </a:lvl1pPr>
          </a:lstStyle>
          <a:p>
            <a:fld id="{197E559F-F0BF-42FF-BC80-653B75277685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1185518220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7E559F-F0BF-42FF-BC80-653B75277685}" type="slidenum">
              <a:rPr lang="sr-Latn-RS" smtClean="0"/>
              <a:t>1</a:t>
            </a:fld>
            <a:endParaRPr lang="sr-Latn-R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63AA958D-AB0F-4F53-BB19-9FE7653C4323}" type="datetime6">
              <a:rPr lang="sr-Cyrl-RS" smtClean="0"/>
              <a:t>мај 25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246208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0"/>
            <a:ext cx="4648200" cy="8039100"/>
          </a:xfrm>
          <a:custGeom>
            <a:avLst/>
            <a:gdLst/>
            <a:ahLst/>
            <a:cxnLst/>
            <a:rect l="l" t="t" r="r" b="b"/>
            <a:pathLst>
              <a:path w="4648200" h="8039100">
                <a:moveTo>
                  <a:pt x="4648199" y="8039099"/>
                </a:moveTo>
                <a:lnTo>
                  <a:pt x="0" y="8039099"/>
                </a:lnTo>
                <a:lnTo>
                  <a:pt x="0" y="0"/>
                </a:lnTo>
                <a:lnTo>
                  <a:pt x="4648199" y="0"/>
                </a:lnTo>
                <a:lnTo>
                  <a:pt x="4648199" y="8039099"/>
                </a:lnTo>
                <a:close/>
              </a:path>
            </a:pathLst>
          </a:custGeom>
          <a:solidFill>
            <a:srgbClr val="E4E4E4">
              <a:alpha val="3881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g object 17"/>
          <p:cNvSpPr/>
          <p:nvPr/>
        </p:nvSpPr>
        <p:spPr>
          <a:xfrm>
            <a:off x="1047737" y="5848349"/>
            <a:ext cx="891540" cy="994410"/>
          </a:xfrm>
          <a:custGeom>
            <a:avLst/>
            <a:gdLst/>
            <a:ahLst/>
            <a:cxnLst/>
            <a:rect l="l" t="t" r="r" b="b"/>
            <a:pathLst>
              <a:path w="891539" h="994409">
                <a:moveTo>
                  <a:pt x="342442" y="456971"/>
                </a:moveTo>
                <a:lnTo>
                  <a:pt x="337312" y="415366"/>
                </a:lnTo>
                <a:lnTo>
                  <a:pt x="322224" y="376262"/>
                </a:lnTo>
                <a:lnTo>
                  <a:pt x="298094" y="341998"/>
                </a:lnTo>
                <a:lnTo>
                  <a:pt x="266344" y="314617"/>
                </a:lnTo>
                <a:lnTo>
                  <a:pt x="228892" y="295757"/>
                </a:lnTo>
                <a:lnTo>
                  <a:pt x="188010" y="286575"/>
                </a:lnTo>
                <a:lnTo>
                  <a:pt x="171221" y="285750"/>
                </a:lnTo>
                <a:lnTo>
                  <a:pt x="162814" y="285965"/>
                </a:lnTo>
                <a:lnTo>
                  <a:pt x="121526" y="293128"/>
                </a:lnTo>
                <a:lnTo>
                  <a:pt x="83210" y="310108"/>
                </a:lnTo>
                <a:lnTo>
                  <a:pt x="50152" y="335902"/>
                </a:lnTo>
                <a:lnTo>
                  <a:pt x="24358" y="368960"/>
                </a:lnTo>
                <a:lnTo>
                  <a:pt x="7378" y="407276"/>
                </a:lnTo>
                <a:lnTo>
                  <a:pt x="215" y="448564"/>
                </a:lnTo>
                <a:lnTo>
                  <a:pt x="0" y="456971"/>
                </a:lnTo>
                <a:lnTo>
                  <a:pt x="215" y="465378"/>
                </a:lnTo>
                <a:lnTo>
                  <a:pt x="7378" y="506679"/>
                </a:lnTo>
                <a:lnTo>
                  <a:pt x="24358" y="544982"/>
                </a:lnTo>
                <a:lnTo>
                  <a:pt x="50152" y="578040"/>
                </a:lnTo>
                <a:lnTo>
                  <a:pt x="83210" y="603834"/>
                </a:lnTo>
                <a:lnTo>
                  <a:pt x="121526" y="620814"/>
                </a:lnTo>
                <a:lnTo>
                  <a:pt x="162814" y="627989"/>
                </a:lnTo>
                <a:lnTo>
                  <a:pt x="171221" y="628192"/>
                </a:lnTo>
                <a:lnTo>
                  <a:pt x="179628" y="627989"/>
                </a:lnTo>
                <a:lnTo>
                  <a:pt x="220929" y="620814"/>
                </a:lnTo>
                <a:lnTo>
                  <a:pt x="259245" y="603834"/>
                </a:lnTo>
                <a:lnTo>
                  <a:pt x="292290" y="578040"/>
                </a:lnTo>
                <a:lnTo>
                  <a:pt x="318084" y="544982"/>
                </a:lnTo>
                <a:lnTo>
                  <a:pt x="335064" y="506679"/>
                </a:lnTo>
                <a:lnTo>
                  <a:pt x="342239" y="465378"/>
                </a:lnTo>
                <a:lnTo>
                  <a:pt x="342442" y="456971"/>
                </a:lnTo>
                <a:close/>
              </a:path>
              <a:path w="891539" h="994409">
                <a:moveTo>
                  <a:pt x="409575" y="819340"/>
                </a:moveTo>
                <a:lnTo>
                  <a:pt x="395706" y="781215"/>
                </a:lnTo>
                <a:lnTo>
                  <a:pt x="370446" y="747166"/>
                </a:lnTo>
                <a:lnTo>
                  <a:pt x="336397" y="721918"/>
                </a:lnTo>
                <a:lnTo>
                  <a:pt x="296481" y="707631"/>
                </a:lnTo>
                <a:lnTo>
                  <a:pt x="268300" y="704850"/>
                </a:lnTo>
                <a:lnTo>
                  <a:pt x="261200" y="705027"/>
                </a:lnTo>
                <a:lnTo>
                  <a:pt x="219633" y="713295"/>
                </a:lnTo>
                <a:lnTo>
                  <a:pt x="182232" y="733285"/>
                </a:lnTo>
                <a:lnTo>
                  <a:pt x="152260" y="763257"/>
                </a:lnTo>
                <a:lnTo>
                  <a:pt x="132270" y="800658"/>
                </a:lnTo>
                <a:lnTo>
                  <a:pt x="124002" y="842225"/>
                </a:lnTo>
                <a:lnTo>
                  <a:pt x="123825" y="849325"/>
                </a:lnTo>
                <a:lnTo>
                  <a:pt x="124002" y="856411"/>
                </a:lnTo>
                <a:lnTo>
                  <a:pt x="132270" y="897978"/>
                </a:lnTo>
                <a:lnTo>
                  <a:pt x="152260" y="935380"/>
                </a:lnTo>
                <a:lnTo>
                  <a:pt x="182232" y="965352"/>
                </a:lnTo>
                <a:lnTo>
                  <a:pt x="219633" y="985342"/>
                </a:lnTo>
                <a:lnTo>
                  <a:pt x="261200" y="993609"/>
                </a:lnTo>
                <a:lnTo>
                  <a:pt x="268300" y="993787"/>
                </a:lnTo>
                <a:lnTo>
                  <a:pt x="275386" y="993609"/>
                </a:lnTo>
                <a:lnTo>
                  <a:pt x="316953" y="985342"/>
                </a:lnTo>
                <a:lnTo>
                  <a:pt x="354355" y="965352"/>
                </a:lnTo>
                <a:lnTo>
                  <a:pt x="384327" y="935380"/>
                </a:lnTo>
                <a:lnTo>
                  <a:pt x="404317" y="897978"/>
                </a:lnTo>
                <a:lnTo>
                  <a:pt x="409575" y="879297"/>
                </a:lnTo>
                <a:lnTo>
                  <a:pt x="409575" y="819340"/>
                </a:lnTo>
                <a:close/>
              </a:path>
              <a:path w="891539" h="994409">
                <a:moveTo>
                  <a:pt x="891133" y="232892"/>
                </a:moveTo>
                <a:lnTo>
                  <a:pt x="884961" y="186067"/>
                </a:lnTo>
                <a:lnTo>
                  <a:pt x="869784" y="141351"/>
                </a:lnTo>
                <a:lnTo>
                  <a:pt x="846175" y="100457"/>
                </a:lnTo>
                <a:lnTo>
                  <a:pt x="815035" y="64947"/>
                </a:lnTo>
                <a:lnTo>
                  <a:pt x="777570" y="36207"/>
                </a:lnTo>
                <a:lnTo>
                  <a:pt x="735215" y="15316"/>
                </a:lnTo>
                <a:lnTo>
                  <a:pt x="689597" y="3098"/>
                </a:lnTo>
                <a:lnTo>
                  <a:pt x="658241" y="0"/>
                </a:lnTo>
                <a:lnTo>
                  <a:pt x="642467" y="0"/>
                </a:lnTo>
                <a:lnTo>
                  <a:pt x="595642" y="6172"/>
                </a:lnTo>
                <a:lnTo>
                  <a:pt x="550926" y="21348"/>
                </a:lnTo>
                <a:lnTo>
                  <a:pt x="510032" y="44970"/>
                </a:lnTo>
                <a:lnTo>
                  <a:pt x="474522" y="76098"/>
                </a:lnTo>
                <a:lnTo>
                  <a:pt x="445782" y="113576"/>
                </a:lnTo>
                <a:lnTo>
                  <a:pt x="424891" y="155930"/>
                </a:lnTo>
                <a:lnTo>
                  <a:pt x="412673" y="201536"/>
                </a:lnTo>
                <a:lnTo>
                  <a:pt x="409575" y="232892"/>
                </a:lnTo>
                <a:lnTo>
                  <a:pt x="409575" y="248666"/>
                </a:lnTo>
                <a:lnTo>
                  <a:pt x="415747" y="295490"/>
                </a:lnTo>
                <a:lnTo>
                  <a:pt x="430923" y="340207"/>
                </a:lnTo>
                <a:lnTo>
                  <a:pt x="454545" y="381101"/>
                </a:lnTo>
                <a:lnTo>
                  <a:pt x="485673" y="416610"/>
                </a:lnTo>
                <a:lnTo>
                  <a:pt x="523151" y="445363"/>
                </a:lnTo>
                <a:lnTo>
                  <a:pt x="565505" y="466242"/>
                </a:lnTo>
                <a:lnTo>
                  <a:pt x="611111" y="478472"/>
                </a:lnTo>
                <a:lnTo>
                  <a:pt x="642467" y="481558"/>
                </a:lnTo>
                <a:lnTo>
                  <a:pt x="658241" y="481558"/>
                </a:lnTo>
                <a:lnTo>
                  <a:pt x="705065" y="475386"/>
                </a:lnTo>
                <a:lnTo>
                  <a:pt x="749782" y="460209"/>
                </a:lnTo>
                <a:lnTo>
                  <a:pt x="790676" y="436600"/>
                </a:lnTo>
                <a:lnTo>
                  <a:pt x="826185" y="405460"/>
                </a:lnTo>
                <a:lnTo>
                  <a:pt x="854938" y="367995"/>
                </a:lnTo>
                <a:lnTo>
                  <a:pt x="875817" y="325640"/>
                </a:lnTo>
                <a:lnTo>
                  <a:pt x="888047" y="280022"/>
                </a:lnTo>
                <a:lnTo>
                  <a:pt x="891133" y="248666"/>
                </a:lnTo>
                <a:lnTo>
                  <a:pt x="891133" y="240779"/>
                </a:lnTo>
                <a:lnTo>
                  <a:pt x="891133" y="232892"/>
                </a:lnTo>
                <a:close/>
              </a:path>
            </a:pathLst>
          </a:custGeom>
          <a:solidFill>
            <a:srgbClr val="BA123D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8" name="bg object 18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19149" y="6848474"/>
            <a:ext cx="235423" cy="228599"/>
          </a:xfrm>
          <a:prstGeom prst="rect">
            <a:avLst/>
          </a:prstGeom>
        </p:spPr>
      </p:pic>
      <p:pic>
        <p:nvPicPr>
          <p:cNvPr id="19" name="bg object 19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933449" y="7134224"/>
            <a:ext cx="171217" cy="171217"/>
          </a:xfrm>
          <a:prstGeom prst="rect">
            <a:avLst/>
          </a:prstGeom>
        </p:spPr>
      </p:pic>
      <p:pic>
        <p:nvPicPr>
          <p:cNvPr id="20" name="bg object 20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590549" y="7305674"/>
            <a:ext cx="149815" cy="149815"/>
          </a:xfrm>
          <a:prstGeom prst="rect">
            <a:avLst/>
          </a:prstGeom>
        </p:spPr>
      </p:pic>
      <p:pic>
        <p:nvPicPr>
          <p:cNvPr id="21" name="bg object 21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619125" y="7505699"/>
            <a:ext cx="123824" cy="128412"/>
          </a:xfrm>
          <a:prstGeom prst="rect">
            <a:avLst/>
          </a:prstGeom>
        </p:spPr>
      </p:pic>
      <p:pic>
        <p:nvPicPr>
          <p:cNvPr id="22" name="bg object 22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238124" y="7800974"/>
            <a:ext cx="74907" cy="66674"/>
          </a:xfrm>
          <a:prstGeom prst="rect">
            <a:avLst/>
          </a:prstGeom>
        </p:spPr>
      </p:pic>
      <p:pic>
        <p:nvPicPr>
          <p:cNvPr id="23" name="bg object 23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419099" y="7581899"/>
            <a:ext cx="107010" cy="107010"/>
          </a:xfrm>
          <a:prstGeom prst="rect">
            <a:avLst/>
          </a:prstGeom>
        </p:spPr>
      </p:pic>
      <p:pic>
        <p:nvPicPr>
          <p:cNvPr id="24" name="bg object 24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76199" y="7848599"/>
            <a:ext cx="74907" cy="74907"/>
          </a:xfrm>
          <a:prstGeom prst="rect">
            <a:avLst/>
          </a:prstGeom>
        </p:spPr>
      </p:pic>
      <p:sp>
        <p:nvSpPr>
          <p:cNvPr id="25" name="bg object 25"/>
          <p:cNvSpPr/>
          <p:nvPr/>
        </p:nvSpPr>
        <p:spPr>
          <a:xfrm>
            <a:off x="0" y="7991474"/>
            <a:ext cx="66675" cy="47625"/>
          </a:xfrm>
          <a:custGeom>
            <a:avLst/>
            <a:gdLst/>
            <a:ahLst/>
            <a:cxnLst/>
            <a:rect l="l" t="t" r="r" b="b"/>
            <a:pathLst>
              <a:path w="66675" h="47625">
                <a:moveTo>
                  <a:pt x="63503" y="47624"/>
                </a:moveTo>
                <a:lnTo>
                  <a:pt x="3171" y="47624"/>
                </a:lnTo>
                <a:lnTo>
                  <a:pt x="845" y="42010"/>
                </a:lnTo>
                <a:lnTo>
                  <a:pt x="0" y="37758"/>
                </a:lnTo>
                <a:lnTo>
                  <a:pt x="0" y="28916"/>
                </a:lnTo>
                <a:lnTo>
                  <a:pt x="28916" y="0"/>
                </a:lnTo>
                <a:lnTo>
                  <a:pt x="37758" y="0"/>
                </a:lnTo>
                <a:lnTo>
                  <a:pt x="66674" y="28916"/>
                </a:lnTo>
                <a:lnTo>
                  <a:pt x="66674" y="37758"/>
                </a:lnTo>
                <a:lnTo>
                  <a:pt x="65829" y="42010"/>
                </a:lnTo>
                <a:lnTo>
                  <a:pt x="63503" y="47624"/>
                </a:lnTo>
                <a:close/>
              </a:path>
            </a:pathLst>
          </a:custGeom>
          <a:solidFill>
            <a:srgbClr val="BA123D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26" name="bg object 26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1171574" y="2409824"/>
            <a:ext cx="2743199" cy="3327998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30225" y="268750"/>
            <a:ext cx="3513454" cy="63881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500" b="1" i="0">
                <a:solidFill>
                  <a:srgbClr val="002046"/>
                </a:solidFill>
                <a:latin typeface="Arial" panose="020B0604020202020204"/>
                <a:cs typeface="Arial" panose="020B0604020202020204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2144077" y="4505452"/>
            <a:ext cx="10005695" cy="201136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650" b="0" i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5/9/2025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500" b="1" i="0">
                <a:solidFill>
                  <a:srgbClr val="002046"/>
                </a:solidFill>
                <a:latin typeface="Arial" panose="020B0604020202020204"/>
                <a:cs typeface="Arial" panose="020B0604020202020204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1650" b="0" i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5/9/2025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500" b="1" i="0">
                <a:solidFill>
                  <a:srgbClr val="002046"/>
                </a:solidFill>
                <a:latin typeface="Arial" panose="020B0604020202020204"/>
                <a:cs typeface="Arial" panose="020B0604020202020204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714692" y="1850453"/>
            <a:ext cx="6217825" cy="530999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7361332" y="1850453"/>
            <a:ext cx="6217825" cy="530999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5/9/2025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0"/>
            <a:ext cx="14287500" cy="8039100"/>
          </a:xfrm>
          <a:custGeom>
            <a:avLst/>
            <a:gdLst/>
            <a:ahLst/>
            <a:cxnLst/>
            <a:rect l="l" t="t" r="r" b="b"/>
            <a:pathLst>
              <a:path w="14287500" h="8039100">
                <a:moveTo>
                  <a:pt x="14287498" y="8039099"/>
                </a:moveTo>
                <a:lnTo>
                  <a:pt x="0" y="8039099"/>
                </a:lnTo>
                <a:lnTo>
                  <a:pt x="0" y="0"/>
                </a:lnTo>
                <a:lnTo>
                  <a:pt x="14287498" y="0"/>
                </a:lnTo>
                <a:lnTo>
                  <a:pt x="14287498" y="8039099"/>
                </a:lnTo>
                <a:close/>
              </a:path>
            </a:pathLst>
          </a:custGeom>
          <a:solidFill>
            <a:srgbClr val="00204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500" b="1" i="0">
                <a:solidFill>
                  <a:srgbClr val="002046"/>
                </a:solidFill>
                <a:latin typeface="Arial" panose="020B0604020202020204"/>
                <a:cs typeface="Arial" panose="020B0604020202020204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5/9/2025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5/9/2025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825500" y="463550"/>
            <a:ext cx="12642850" cy="56261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500" b="1" i="0">
                <a:solidFill>
                  <a:srgbClr val="002046"/>
                </a:solidFill>
                <a:latin typeface="Arial" panose="020B0604020202020204"/>
                <a:cs typeface="Arial" panose="020B0604020202020204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4083050" y="3315334"/>
            <a:ext cx="9291319" cy="35687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650" b="0" i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859909" y="7482268"/>
            <a:ext cx="4574032" cy="40227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714692" y="7482268"/>
            <a:ext cx="3287585" cy="40227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5/9/2025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0291572" y="7482268"/>
            <a:ext cx="3287585" cy="40227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2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11" Type="http://schemas.openxmlformats.org/officeDocument/2006/relationships/image" Target="../media/image27.png"/><Relationship Id="rId5" Type="http://schemas.openxmlformats.org/officeDocument/2006/relationships/image" Target="../media/image4.png"/><Relationship Id="rId10" Type="http://schemas.openxmlformats.org/officeDocument/2006/relationships/image" Target="../media/image26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ipcc.ch/2018/06/15/ipcc-meetings-go-carbon-neutral/)" TargetMode="Externa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51284" y="1009649"/>
            <a:ext cx="5450638" cy="6511924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5921374" y="2953146"/>
            <a:ext cx="8080376" cy="1944700"/>
          </a:xfrm>
          <a:prstGeom prst="rect">
            <a:avLst/>
          </a:prstGeom>
        </p:spPr>
        <p:txBody>
          <a:bodyPr vert="horz" wrap="square" lIns="0" tIns="66040" rIns="0" bIns="0" rtlCol="0">
            <a:spAutoFit/>
          </a:bodyPr>
          <a:lstStyle/>
          <a:p>
            <a:pPr marL="12700">
              <a:lnSpc>
                <a:spcPts val="7915"/>
              </a:lnSpc>
              <a:spcBef>
                <a:spcPts val="100"/>
              </a:spcBef>
            </a:pPr>
            <a:r>
              <a:rPr lang="ru-RU" sz="6750" dirty="0">
                <a:solidFill>
                  <a:srgbClr val="FFFFFF"/>
                </a:solidFill>
              </a:rPr>
              <a:t>Обрачун угљеника</a:t>
            </a:r>
            <a:br>
              <a:rPr lang="ru-RU" sz="6750" dirty="0"/>
            </a:br>
            <a:r>
              <a:rPr lang="ru-RU" sz="3600" dirty="0">
                <a:solidFill>
                  <a:srgbClr val="FFFFFF"/>
                </a:solidFill>
              </a:rPr>
              <a:t>Модул</a:t>
            </a:r>
            <a:r>
              <a:rPr lang="ru-RU" sz="3600" spc="525" dirty="0">
                <a:solidFill>
                  <a:srgbClr val="FFFFFF"/>
                </a:solidFill>
              </a:rPr>
              <a:t> </a:t>
            </a:r>
            <a:r>
              <a:rPr lang="ru-RU" sz="3600" spc="110" dirty="0">
                <a:solidFill>
                  <a:srgbClr val="FFFFFF"/>
                </a:solidFill>
              </a:rPr>
              <a:t>3</a:t>
            </a:r>
            <a:endParaRPr sz="36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864099" y="663575"/>
            <a:ext cx="4462145" cy="562610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lang="en-GB" b="0" spc="-375" dirty="0">
                <a:latin typeface="Arial Black" panose="020B0A04020102020204"/>
                <a:cs typeface="Arial Black" panose="020B0A04020102020204"/>
              </a:rPr>
              <a:t>IPCC</a:t>
            </a:r>
            <a:r>
              <a:rPr lang="en-GB" b="0" spc="-250" dirty="0">
                <a:latin typeface="Arial Black" panose="020B0A04020102020204"/>
                <a:cs typeface="Arial Black" panose="020B0A04020102020204"/>
              </a:rPr>
              <a:t> </a:t>
            </a:r>
            <a:r>
              <a:rPr lang="sr-Cyrl-RS" b="0" spc="-155" dirty="0">
                <a:latin typeface="Arial Black" panose="020B0A04020102020204"/>
                <a:cs typeface="Arial Black" panose="020B0A04020102020204"/>
              </a:rPr>
              <a:t>Методологије</a:t>
            </a:r>
            <a:endParaRPr b="0" spc="-160" dirty="0">
              <a:latin typeface="Arial Black" panose="020B0A04020102020204"/>
              <a:cs typeface="Arial Black" panose="020B0A04020102020204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806449" y="1806575"/>
            <a:ext cx="8708390" cy="127190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sr-Cyrl-RS" sz="2700" b="1" u="none" strike="noStrike" kern="0" cap="none" spc="100" normalizeH="0" dirty="0">
                <a:solidFill>
                  <a:srgbClr val="002046"/>
                </a:solidFill>
                <a:uFillTx/>
                <a:latin typeface="Trebuchet MS" panose="020B0603020202020204"/>
                <a:cs typeface="Trebuchet MS" panose="020B0603020202020204"/>
              </a:rPr>
              <a:t>Метода разлике у залихама</a:t>
            </a:r>
            <a:endParaRPr lang="sr-Latn-RS" sz="2700" b="1" u="none" strike="noStrike" kern="0" cap="none" spc="100" normalizeH="0" dirty="0">
              <a:solidFill>
                <a:srgbClr val="002046"/>
              </a:solidFill>
              <a:uFillTx/>
              <a:latin typeface="Trebuchet MS" panose="020B0603020202020204"/>
              <a:cs typeface="Trebuchet MS" panose="020B0603020202020204"/>
            </a:endParaRPr>
          </a:p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1800" u="none" strike="noStrike" kern="0" cap="none" spc="100" normalizeH="0" dirty="0">
                <a:solidFill>
                  <a:srgbClr val="002046"/>
                </a:solidFill>
                <a:uFillTx/>
                <a:latin typeface="Trebuchet MS" panose="020B0603020202020204"/>
                <a:cs typeface="Trebuchet MS" panose="020B0603020202020204"/>
              </a:rPr>
              <a:t>Промене залиха угљеника у одређеном пулу/резервоару као просечна годишња разлика између процена направљених у две различите временске тачке: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819149" y="4362450"/>
            <a:ext cx="6543040" cy="3335655"/>
          </a:xfrm>
          <a:prstGeom prst="rect">
            <a:avLst/>
          </a:prstGeom>
        </p:spPr>
        <p:txBody>
          <a:bodyPr vert="horz" wrap="square" lIns="0" tIns="812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640"/>
              </a:spcBef>
            </a:pPr>
            <a:r>
              <a:rPr lang="sr-Cyrl-RS" u="none" strike="noStrike" kern="0" cap="none" spc="100" normalizeH="0" dirty="0">
                <a:solidFill>
                  <a:srgbClr val="002046"/>
                </a:solidFill>
                <a:latin typeface="Trebuchet MS" panose="020B0603020202020204"/>
                <a:cs typeface="Trebuchet MS" panose="020B0603020202020204"/>
              </a:rPr>
              <a:t>Где</a:t>
            </a:r>
            <a:r>
              <a:rPr sz="1800" u="none" strike="noStrike" kern="0" cap="none" spc="100" normalizeH="0" dirty="0">
                <a:solidFill>
                  <a:srgbClr val="002046"/>
                </a:solidFill>
                <a:latin typeface="Trebuchet MS" panose="020B0603020202020204"/>
                <a:cs typeface="Trebuchet MS" panose="020B0603020202020204"/>
              </a:rPr>
              <a:t>:</a:t>
            </a:r>
            <a:endParaRPr sz="1800" u="none" strike="noStrike" kern="0" cap="none" spc="100" normalizeH="0" dirty="0">
              <a:latin typeface="Trebuchet MS" panose="020B0603020202020204"/>
              <a:cs typeface="Trebuchet MS" panose="020B0603020202020204"/>
            </a:endParaRPr>
          </a:p>
          <a:p>
            <a:pPr marL="12700" marR="1409065">
              <a:lnSpc>
                <a:spcPct val="125000"/>
              </a:lnSpc>
            </a:pPr>
            <a:r>
              <a:rPr sz="1800" u="none" strike="noStrike" kern="0" cap="none" spc="100" normalizeH="0" dirty="0">
                <a:solidFill>
                  <a:srgbClr val="002046"/>
                </a:solidFill>
                <a:latin typeface="Trebuchet MS" panose="020B0603020202020204"/>
                <a:cs typeface="Trebuchet MS" panose="020B0603020202020204"/>
              </a:rPr>
              <a:t>ΔC = </a:t>
            </a:r>
            <a:r>
              <a:rPr lang="ru-RU" sz="1800" u="none" strike="noStrike" kern="0" cap="none" spc="100" normalizeH="0" dirty="0">
                <a:solidFill>
                  <a:srgbClr val="002046"/>
                </a:solidFill>
                <a:latin typeface="Trebuchet MS" panose="020B0603020202020204"/>
                <a:cs typeface="Trebuchet MS" panose="020B0603020202020204"/>
              </a:rPr>
              <a:t>Годишње  промене  залиха  угљеника  у  пулу/резервоару, у  тонама  C годишње</a:t>
            </a:r>
            <a:r>
              <a:rPr sz="1800" u="none" strike="noStrike" kern="0" cap="none" spc="100" normalizeH="0" dirty="0">
                <a:solidFill>
                  <a:srgbClr val="002046"/>
                </a:solidFill>
                <a:latin typeface="Trebuchet MS" panose="020B0603020202020204"/>
                <a:cs typeface="Trebuchet MS" panose="020B0603020202020204"/>
              </a:rPr>
              <a:t>, </a:t>
            </a:r>
            <a:endParaRPr lang="sr-Cyrl-RS" sz="1800" u="none" strike="noStrike" kern="0" cap="none" spc="100" normalizeH="0" dirty="0">
              <a:solidFill>
                <a:srgbClr val="002046"/>
              </a:solidFill>
              <a:latin typeface="Trebuchet MS" panose="020B0603020202020204"/>
              <a:cs typeface="Trebuchet MS" panose="020B0603020202020204"/>
            </a:endParaRPr>
          </a:p>
          <a:p>
            <a:pPr marL="12700" marR="1409065">
              <a:lnSpc>
                <a:spcPct val="125000"/>
              </a:lnSpc>
            </a:pPr>
            <a:r>
              <a:rPr sz="1800" u="none" strike="noStrike" kern="0" cap="none" spc="100" normalizeH="0" dirty="0">
                <a:solidFill>
                  <a:srgbClr val="002046"/>
                </a:solidFill>
                <a:latin typeface="Trebuchet MS" panose="020B0603020202020204"/>
                <a:cs typeface="Trebuchet MS" panose="020B0603020202020204"/>
              </a:rPr>
              <a:t>C1 = </a:t>
            </a:r>
            <a:r>
              <a:rPr lang="ru-RU" sz="1800" u="none" strike="noStrike" kern="0" cap="none" spc="100" normalizeH="0" dirty="0">
                <a:solidFill>
                  <a:srgbClr val="002046"/>
                </a:solidFill>
                <a:latin typeface="Trebuchet MS" panose="020B0603020202020204"/>
                <a:cs typeface="Trebuchet MS" panose="020B0603020202020204"/>
              </a:rPr>
              <a:t>Залиха  угљеника  у пулу/резервоару  у  временској  тачки  t1, у  тон</a:t>
            </a:r>
            <a:r>
              <a:rPr lang="sr-Latn-RS" sz="1800" u="none" strike="noStrike" kern="0" cap="none" spc="100" normalizeH="0" dirty="0">
                <a:solidFill>
                  <a:srgbClr val="002046"/>
                </a:solidFill>
                <a:latin typeface="Trebuchet MS" panose="020B0603020202020204"/>
                <a:cs typeface="Trebuchet MS" panose="020B0603020202020204"/>
              </a:rPr>
              <a:t>a</a:t>
            </a:r>
            <a:r>
              <a:rPr lang="sr-Cyrl-RS" sz="1800" u="none" strike="noStrike" kern="0" cap="none" spc="100" normalizeH="0" dirty="0">
                <a:solidFill>
                  <a:srgbClr val="002046"/>
                </a:solidFill>
                <a:latin typeface="Trebuchet MS" panose="020B0603020202020204"/>
                <a:cs typeface="Trebuchet MS" panose="020B0603020202020204"/>
              </a:rPr>
              <a:t>ма</a:t>
            </a:r>
            <a:r>
              <a:rPr lang="ru-RU" sz="1800" u="none" strike="noStrike" kern="0" cap="none" spc="100" normalizeH="0" dirty="0">
                <a:solidFill>
                  <a:srgbClr val="002046"/>
                </a:solidFill>
                <a:latin typeface="Trebuchet MS" panose="020B0603020202020204"/>
                <a:cs typeface="Trebuchet MS" panose="020B0603020202020204"/>
              </a:rPr>
              <a:t> C, и</a:t>
            </a:r>
            <a:endParaRPr sz="1800" u="none" strike="noStrike" kern="0" cap="none" spc="100" normalizeH="0" dirty="0">
              <a:latin typeface="Trebuchet MS" panose="020B0603020202020204"/>
              <a:cs typeface="Trebuchet MS" panose="020B0603020202020204"/>
            </a:endParaRPr>
          </a:p>
          <a:p>
            <a:pPr marL="12700">
              <a:lnSpc>
                <a:spcPct val="100000"/>
              </a:lnSpc>
              <a:spcBef>
                <a:spcPts val="540"/>
              </a:spcBef>
            </a:pPr>
            <a:r>
              <a:rPr sz="1800" u="none" strike="noStrike" kern="0" cap="none" spc="100" normalizeH="0" dirty="0">
                <a:solidFill>
                  <a:srgbClr val="002046"/>
                </a:solidFill>
                <a:latin typeface="Trebuchet MS" panose="020B0603020202020204"/>
                <a:cs typeface="Trebuchet MS" panose="020B0603020202020204"/>
              </a:rPr>
              <a:t>C2 = </a:t>
            </a:r>
            <a:r>
              <a:rPr lang="ru-RU" sz="1800" u="none" strike="noStrike" kern="0" cap="none" spc="100" normalizeH="0" dirty="0">
                <a:solidFill>
                  <a:srgbClr val="002046"/>
                </a:solidFill>
                <a:latin typeface="Trebuchet MS" panose="020B0603020202020204"/>
                <a:cs typeface="Trebuchet MS" panose="020B0603020202020204"/>
              </a:rPr>
              <a:t>Залиха  угљеника  у пулу/резервоару  у  временској  тачки  t2, у  тон</a:t>
            </a:r>
            <a:r>
              <a:rPr lang="sr-Latn-RS" sz="1800" u="none" strike="noStrike" kern="0" cap="none" spc="100" normalizeH="0" dirty="0">
                <a:solidFill>
                  <a:srgbClr val="002046"/>
                </a:solidFill>
                <a:latin typeface="Trebuchet MS" panose="020B0603020202020204"/>
                <a:cs typeface="Trebuchet MS" panose="020B0603020202020204"/>
              </a:rPr>
              <a:t>a</a:t>
            </a:r>
            <a:r>
              <a:rPr lang="sr-Cyrl-RS" sz="1800" u="none" strike="noStrike" kern="0" cap="none" spc="100" normalizeH="0" dirty="0">
                <a:solidFill>
                  <a:srgbClr val="002046"/>
                </a:solidFill>
                <a:latin typeface="Trebuchet MS" panose="020B0603020202020204"/>
                <a:cs typeface="Trebuchet MS" panose="020B0603020202020204"/>
              </a:rPr>
              <a:t>ма </a:t>
            </a:r>
            <a:r>
              <a:rPr lang="ru-RU" sz="1800" u="none" strike="noStrike" kern="0" cap="none" spc="100" normalizeH="0" dirty="0">
                <a:solidFill>
                  <a:srgbClr val="002046"/>
                </a:solidFill>
                <a:latin typeface="Trebuchet MS" panose="020B0603020202020204"/>
                <a:cs typeface="Trebuchet MS" panose="020B0603020202020204"/>
              </a:rPr>
              <a:t> C </a:t>
            </a:r>
          </a:p>
          <a:p>
            <a:pPr marL="12700">
              <a:lnSpc>
                <a:spcPct val="100000"/>
              </a:lnSpc>
              <a:spcBef>
                <a:spcPts val="540"/>
              </a:spcBef>
            </a:pPr>
            <a:endParaRPr lang="ru-RU" sz="1800" u="none" strike="noStrike" kern="0" cap="none" spc="100" normalizeH="0" dirty="0">
              <a:solidFill>
                <a:srgbClr val="002046"/>
              </a:solidFill>
              <a:latin typeface="Trebuchet MS" panose="020B0603020202020204"/>
              <a:cs typeface="Trebuchet MS" panose="020B0603020202020204"/>
            </a:endParaRPr>
          </a:p>
          <a:p>
            <a:pPr marL="12700">
              <a:lnSpc>
                <a:spcPct val="100000"/>
              </a:lnSpc>
              <a:spcBef>
                <a:spcPts val="540"/>
              </a:spcBef>
            </a:pPr>
            <a:r>
              <a:rPr lang="ru-RU" sz="1800" u="none" strike="noStrike" kern="0" cap="none" spc="100" normalizeH="0" dirty="0">
                <a:solidFill>
                  <a:srgbClr val="002046"/>
                </a:solidFill>
                <a:latin typeface="Trebuchet MS" panose="020B0603020202020204"/>
                <a:cs typeface="Trebuchet MS" panose="020B0603020202020204"/>
              </a:rPr>
              <a:t>Укључени пул/резервоари : надземна биомаса, подземна биомаса, отпад, мртво дрво и земљиште</a:t>
            </a:r>
            <a:endParaRPr sz="1800" u="none" strike="noStrike" kern="0" cap="none" spc="100" normalizeH="0" dirty="0">
              <a:latin typeface="Trebuchet MS" panose="020B0603020202020204"/>
              <a:cs typeface="Trebuchet MS" panose="020B0603020202020204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10496549" y="1876424"/>
            <a:ext cx="1114425" cy="1114425"/>
          </a:xfrm>
          <a:custGeom>
            <a:avLst/>
            <a:gdLst/>
            <a:ahLst/>
            <a:cxnLst/>
            <a:rect l="l" t="t" r="r" b="b"/>
            <a:pathLst>
              <a:path w="1114425" h="1114425">
                <a:moveTo>
                  <a:pt x="557212" y="1114424"/>
                </a:moveTo>
                <a:lnTo>
                  <a:pt x="516225" y="1112915"/>
                </a:lnTo>
                <a:lnTo>
                  <a:pt x="475452" y="1108394"/>
                </a:lnTo>
                <a:lnTo>
                  <a:pt x="435122" y="1100885"/>
                </a:lnTo>
                <a:lnTo>
                  <a:pt x="395462" y="1090431"/>
                </a:lnTo>
                <a:lnTo>
                  <a:pt x="356678" y="1077089"/>
                </a:lnTo>
                <a:lnTo>
                  <a:pt x="318973" y="1060926"/>
                </a:lnTo>
                <a:lnTo>
                  <a:pt x="282559" y="1042033"/>
                </a:lnTo>
                <a:lnTo>
                  <a:pt x="247641" y="1020517"/>
                </a:lnTo>
                <a:lnTo>
                  <a:pt x="214400" y="996491"/>
                </a:lnTo>
                <a:lnTo>
                  <a:pt x="183011" y="970079"/>
                </a:lnTo>
                <a:lnTo>
                  <a:pt x="153649" y="941430"/>
                </a:lnTo>
                <a:lnTo>
                  <a:pt x="126481" y="910704"/>
                </a:lnTo>
                <a:lnTo>
                  <a:pt x="101646" y="878063"/>
                </a:lnTo>
                <a:lnTo>
                  <a:pt x="79275" y="843676"/>
                </a:lnTo>
                <a:lnTo>
                  <a:pt x="59494" y="807737"/>
                </a:lnTo>
                <a:lnTo>
                  <a:pt x="42415" y="770448"/>
                </a:lnTo>
                <a:lnTo>
                  <a:pt x="28124" y="732003"/>
                </a:lnTo>
                <a:lnTo>
                  <a:pt x="16698" y="692604"/>
                </a:lnTo>
                <a:lnTo>
                  <a:pt x="8202" y="652470"/>
                </a:lnTo>
                <a:lnTo>
                  <a:pt x="2683" y="611828"/>
                </a:lnTo>
                <a:lnTo>
                  <a:pt x="167" y="570891"/>
                </a:lnTo>
                <a:lnTo>
                  <a:pt x="0" y="557212"/>
                </a:lnTo>
                <a:lnTo>
                  <a:pt x="167" y="543533"/>
                </a:lnTo>
                <a:lnTo>
                  <a:pt x="2683" y="502596"/>
                </a:lnTo>
                <a:lnTo>
                  <a:pt x="8202" y="461954"/>
                </a:lnTo>
                <a:lnTo>
                  <a:pt x="16698" y="421820"/>
                </a:lnTo>
                <a:lnTo>
                  <a:pt x="28124" y="382421"/>
                </a:lnTo>
                <a:lnTo>
                  <a:pt x="42415" y="343976"/>
                </a:lnTo>
                <a:lnTo>
                  <a:pt x="59494" y="306686"/>
                </a:lnTo>
                <a:lnTo>
                  <a:pt x="79275" y="270747"/>
                </a:lnTo>
                <a:lnTo>
                  <a:pt x="101646" y="236361"/>
                </a:lnTo>
                <a:lnTo>
                  <a:pt x="126481" y="203720"/>
                </a:lnTo>
                <a:lnTo>
                  <a:pt x="153649" y="172994"/>
                </a:lnTo>
                <a:lnTo>
                  <a:pt x="183011" y="144344"/>
                </a:lnTo>
                <a:lnTo>
                  <a:pt x="214400" y="117933"/>
                </a:lnTo>
                <a:lnTo>
                  <a:pt x="247641" y="93907"/>
                </a:lnTo>
                <a:lnTo>
                  <a:pt x="282559" y="72390"/>
                </a:lnTo>
                <a:lnTo>
                  <a:pt x="318973" y="53497"/>
                </a:lnTo>
                <a:lnTo>
                  <a:pt x="356678" y="37335"/>
                </a:lnTo>
                <a:lnTo>
                  <a:pt x="395462" y="23993"/>
                </a:lnTo>
                <a:lnTo>
                  <a:pt x="435122" y="13539"/>
                </a:lnTo>
                <a:lnTo>
                  <a:pt x="475452" y="6030"/>
                </a:lnTo>
                <a:lnTo>
                  <a:pt x="516225" y="1509"/>
                </a:lnTo>
                <a:lnTo>
                  <a:pt x="557212" y="0"/>
                </a:lnTo>
                <a:lnTo>
                  <a:pt x="570891" y="167"/>
                </a:lnTo>
                <a:lnTo>
                  <a:pt x="611828" y="2683"/>
                </a:lnTo>
                <a:lnTo>
                  <a:pt x="652470" y="8202"/>
                </a:lnTo>
                <a:lnTo>
                  <a:pt x="692604" y="16698"/>
                </a:lnTo>
                <a:lnTo>
                  <a:pt x="732003" y="28124"/>
                </a:lnTo>
                <a:lnTo>
                  <a:pt x="770448" y="42415"/>
                </a:lnTo>
                <a:lnTo>
                  <a:pt x="807737" y="59494"/>
                </a:lnTo>
                <a:lnTo>
                  <a:pt x="843676" y="79275"/>
                </a:lnTo>
                <a:lnTo>
                  <a:pt x="878063" y="101646"/>
                </a:lnTo>
                <a:lnTo>
                  <a:pt x="910704" y="126481"/>
                </a:lnTo>
                <a:lnTo>
                  <a:pt x="941430" y="153649"/>
                </a:lnTo>
                <a:lnTo>
                  <a:pt x="970079" y="183011"/>
                </a:lnTo>
                <a:lnTo>
                  <a:pt x="996491" y="214400"/>
                </a:lnTo>
                <a:lnTo>
                  <a:pt x="1020517" y="247641"/>
                </a:lnTo>
                <a:lnTo>
                  <a:pt x="1042033" y="282559"/>
                </a:lnTo>
                <a:lnTo>
                  <a:pt x="1060926" y="318973"/>
                </a:lnTo>
                <a:lnTo>
                  <a:pt x="1077089" y="356678"/>
                </a:lnTo>
                <a:lnTo>
                  <a:pt x="1090431" y="395462"/>
                </a:lnTo>
                <a:lnTo>
                  <a:pt x="1100885" y="435122"/>
                </a:lnTo>
                <a:lnTo>
                  <a:pt x="1108394" y="475452"/>
                </a:lnTo>
                <a:lnTo>
                  <a:pt x="1112915" y="516225"/>
                </a:lnTo>
                <a:lnTo>
                  <a:pt x="1114424" y="557212"/>
                </a:lnTo>
                <a:lnTo>
                  <a:pt x="1114257" y="570891"/>
                </a:lnTo>
                <a:lnTo>
                  <a:pt x="1111741" y="611828"/>
                </a:lnTo>
                <a:lnTo>
                  <a:pt x="1106222" y="652470"/>
                </a:lnTo>
                <a:lnTo>
                  <a:pt x="1097726" y="692604"/>
                </a:lnTo>
                <a:lnTo>
                  <a:pt x="1086300" y="732003"/>
                </a:lnTo>
                <a:lnTo>
                  <a:pt x="1072009" y="770448"/>
                </a:lnTo>
                <a:lnTo>
                  <a:pt x="1054930" y="807737"/>
                </a:lnTo>
                <a:lnTo>
                  <a:pt x="1035149" y="843676"/>
                </a:lnTo>
                <a:lnTo>
                  <a:pt x="1012778" y="878063"/>
                </a:lnTo>
                <a:lnTo>
                  <a:pt x="987943" y="910704"/>
                </a:lnTo>
                <a:lnTo>
                  <a:pt x="960774" y="941430"/>
                </a:lnTo>
                <a:lnTo>
                  <a:pt x="931413" y="970079"/>
                </a:lnTo>
                <a:lnTo>
                  <a:pt x="900023" y="996491"/>
                </a:lnTo>
                <a:lnTo>
                  <a:pt x="866782" y="1020517"/>
                </a:lnTo>
                <a:lnTo>
                  <a:pt x="831865" y="1042033"/>
                </a:lnTo>
                <a:lnTo>
                  <a:pt x="795451" y="1060926"/>
                </a:lnTo>
                <a:lnTo>
                  <a:pt x="757746" y="1077089"/>
                </a:lnTo>
                <a:lnTo>
                  <a:pt x="718962" y="1090431"/>
                </a:lnTo>
                <a:lnTo>
                  <a:pt x="679302" y="1100885"/>
                </a:lnTo>
                <a:lnTo>
                  <a:pt x="638972" y="1108394"/>
                </a:lnTo>
                <a:lnTo>
                  <a:pt x="598199" y="1112915"/>
                </a:lnTo>
                <a:lnTo>
                  <a:pt x="557212" y="1114424"/>
                </a:lnTo>
                <a:close/>
              </a:path>
            </a:pathLst>
          </a:custGeom>
          <a:solidFill>
            <a:srgbClr val="00204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10702676" y="2092325"/>
            <a:ext cx="69913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sz="3600" b="1" spc="-465" dirty="0">
                <a:solidFill>
                  <a:srgbClr val="FFFFFF"/>
                </a:solidFill>
                <a:latin typeface="Trebuchet MS" panose="020B0603020202020204"/>
                <a:cs typeface="Trebuchet MS" panose="020B0603020202020204"/>
              </a:rPr>
              <a:t>CO</a:t>
            </a:r>
            <a:r>
              <a:rPr sz="3675" b="1" spc="-697" baseline="-6000" dirty="0">
                <a:solidFill>
                  <a:srgbClr val="FFFFFF"/>
                </a:solidFill>
                <a:latin typeface="Trebuchet MS" panose="020B0603020202020204"/>
                <a:cs typeface="Trebuchet MS" panose="020B0603020202020204"/>
              </a:rPr>
              <a:t>2</a:t>
            </a:r>
            <a:endParaRPr sz="3675" baseline="-6000">
              <a:latin typeface="Trebuchet MS" panose="020B0603020202020204"/>
              <a:cs typeface="Trebuchet MS" panose="020B0603020202020204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12039599" y="2314574"/>
            <a:ext cx="1114425" cy="1114425"/>
          </a:xfrm>
          <a:custGeom>
            <a:avLst/>
            <a:gdLst/>
            <a:ahLst/>
            <a:cxnLst/>
            <a:rect l="l" t="t" r="r" b="b"/>
            <a:pathLst>
              <a:path w="1114425" h="1114425">
                <a:moveTo>
                  <a:pt x="557212" y="1114424"/>
                </a:moveTo>
                <a:lnTo>
                  <a:pt x="516225" y="1112915"/>
                </a:lnTo>
                <a:lnTo>
                  <a:pt x="475452" y="1108394"/>
                </a:lnTo>
                <a:lnTo>
                  <a:pt x="435122" y="1100885"/>
                </a:lnTo>
                <a:lnTo>
                  <a:pt x="395462" y="1090431"/>
                </a:lnTo>
                <a:lnTo>
                  <a:pt x="356678" y="1077089"/>
                </a:lnTo>
                <a:lnTo>
                  <a:pt x="318973" y="1060926"/>
                </a:lnTo>
                <a:lnTo>
                  <a:pt x="282559" y="1042033"/>
                </a:lnTo>
                <a:lnTo>
                  <a:pt x="247641" y="1020517"/>
                </a:lnTo>
                <a:lnTo>
                  <a:pt x="214400" y="996491"/>
                </a:lnTo>
                <a:lnTo>
                  <a:pt x="183011" y="970079"/>
                </a:lnTo>
                <a:lnTo>
                  <a:pt x="153649" y="941430"/>
                </a:lnTo>
                <a:lnTo>
                  <a:pt x="126481" y="910704"/>
                </a:lnTo>
                <a:lnTo>
                  <a:pt x="101646" y="878063"/>
                </a:lnTo>
                <a:lnTo>
                  <a:pt x="79275" y="843676"/>
                </a:lnTo>
                <a:lnTo>
                  <a:pt x="59494" y="807737"/>
                </a:lnTo>
                <a:lnTo>
                  <a:pt x="42415" y="770448"/>
                </a:lnTo>
                <a:lnTo>
                  <a:pt x="28124" y="732003"/>
                </a:lnTo>
                <a:lnTo>
                  <a:pt x="16698" y="692604"/>
                </a:lnTo>
                <a:lnTo>
                  <a:pt x="8202" y="652470"/>
                </a:lnTo>
                <a:lnTo>
                  <a:pt x="2683" y="611828"/>
                </a:lnTo>
                <a:lnTo>
                  <a:pt x="167" y="570891"/>
                </a:lnTo>
                <a:lnTo>
                  <a:pt x="0" y="557212"/>
                </a:lnTo>
                <a:lnTo>
                  <a:pt x="167" y="543533"/>
                </a:lnTo>
                <a:lnTo>
                  <a:pt x="2683" y="502596"/>
                </a:lnTo>
                <a:lnTo>
                  <a:pt x="8202" y="461954"/>
                </a:lnTo>
                <a:lnTo>
                  <a:pt x="16698" y="421820"/>
                </a:lnTo>
                <a:lnTo>
                  <a:pt x="28124" y="382421"/>
                </a:lnTo>
                <a:lnTo>
                  <a:pt x="42415" y="343976"/>
                </a:lnTo>
                <a:lnTo>
                  <a:pt x="59494" y="306686"/>
                </a:lnTo>
                <a:lnTo>
                  <a:pt x="79275" y="270747"/>
                </a:lnTo>
                <a:lnTo>
                  <a:pt x="101646" y="236361"/>
                </a:lnTo>
                <a:lnTo>
                  <a:pt x="126481" y="203720"/>
                </a:lnTo>
                <a:lnTo>
                  <a:pt x="153649" y="172994"/>
                </a:lnTo>
                <a:lnTo>
                  <a:pt x="183011" y="144344"/>
                </a:lnTo>
                <a:lnTo>
                  <a:pt x="214400" y="117933"/>
                </a:lnTo>
                <a:lnTo>
                  <a:pt x="247641" y="93907"/>
                </a:lnTo>
                <a:lnTo>
                  <a:pt x="282559" y="72390"/>
                </a:lnTo>
                <a:lnTo>
                  <a:pt x="318973" y="53497"/>
                </a:lnTo>
                <a:lnTo>
                  <a:pt x="356678" y="37335"/>
                </a:lnTo>
                <a:lnTo>
                  <a:pt x="395462" y="23993"/>
                </a:lnTo>
                <a:lnTo>
                  <a:pt x="435122" y="13539"/>
                </a:lnTo>
                <a:lnTo>
                  <a:pt x="475452" y="6030"/>
                </a:lnTo>
                <a:lnTo>
                  <a:pt x="516225" y="1509"/>
                </a:lnTo>
                <a:lnTo>
                  <a:pt x="557212" y="0"/>
                </a:lnTo>
                <a:lnTo>
                  <a:pt x="570891" y="167"/>
                </a:lnTo>
                <a:lnTo>
                  <a:pt x="611828" y="2683"/>
                </a:lnTo>
                <a:lnTo>
                  <a:pt x="652470" y="8202"/>
                </a:lnTo>
                <a:lnTo>
                  <a:pt x="692604" y="16698"/>
                </a:lnTo>
                <a:lnTo>
                  <a:pt x="732003" y="28124"/>
                </a:lnTo>
                <a:lnTo>
                  <a:pt x="770448" y="42415"/>
                </a:lnTo>
                <a:lnTo>
                  <a:pt x="807737" y="59494"/>
                </a:lnTo>
                <a:lnTo>
                  <a:pt x="843676" y="79275"/>
                </a:lnTo>
                <a:lnTo>
                  <a:pt x="878063" y="101646"/>
                </a:lnTo>
                <a:lnTo>
                  <a:pt x="910704" y="126481"/>
                </a:lnTo>
                <a:lnTo>
                  <a:pt x="941430" y="153649"/>
                </a:lnTo>
                <a:lnTo>
                  <a:pt x="970079" y="183011"/>
                </a:lnTo>
                <a:lnTo>
                  <a:pt x="996491" y="214400"/>
                </a:lnTo>
                <a:lnTo>
                  <a:pt x="1020517" y="247641"/>
                </a:lnTo>
                <a:lnTo>
                  <a:pt x="1042033" y="282559"/>
                </a:lnTo>
                <a:lnTo>
                  <a:pt x="1060926" y="318973"/>
                </a:lnTo>
                <a:lnTo>
                  <a:pt x="1077089" y="356678"/>
                </a:lnTo>
                <a:lnTo>
                  <a:pt x="1090431" y="395462"/>
                </a:lnTo>
                <a:lnTo>
                  <a:pt x="1100885" y="435122"/>
                </a:lnTo>
                <a:lnTo>
                  <a:pt x="1108394" y="475452"/>
                </a:lnTo>
                <a:lnTo>
                  <a:pt x="1112915" y="516225"/>
                </a:lnTo>
                <a:lnTo>
                  <a:pt x="1114424" y="557212"/>
                </a:lnTo>
                <a:lnTo>
                  <a:pt x="1114257" y="570891"/>
                </a:lnTo>
                <a:lnTo>
                  <a:pt x="1111741" y="611828"/>
                </a:lnTo>
                <a:lnTo>
                  <a:pt x="1106222" y="652470"/>
                </a:lnTo>
                <a:lnTo>
                  <a:pt x="1097726" y="692604"/>
                </a:lnTo>
                <a:lnTo>
                  <a:pt x="1086300" y="732003"/>
                </a:lnTo>
                <a:lnTo>
                  <a:pt x="1072009" y="770448"/>
                </a:lnTo>
                <a:lnTo>
                  <a:pt x="1054930" y="807737"/>
                </a:lnTo>
                <a:lnTo>
                  <a:pt x="1035149" y="843676"/>
                </a:lnTo>
                <a:lnTo>
                  <a:pt x="1012778" y="878063"/>
                </a:lnTo>
                <a:lnTo>
                  <a:pt x="987943" y="910704"/>
                </a:lnTo>
                <a:lnTo>
                  <a:pt x="960774" y="941430"/>
                </a:lnTo>
                <a:lnTo>
                  <a:pt x="931413" y="970079"/>
                </a:lnTo>
                <a:lnTo>
                  <a:pt x="900023" y="996491"/>
                </a:lnTo>
                <a:lnTo>
                  <a:pt x="866782" y="1020517"/>
                </a:lnTo>
                <a:lnTo>
                  <a:pt x="831865" y="1042033"/>
                </a:lnTo>
                <a:lnTo>
                  <a:pt x="795451" y="1060926"/>
                </a:lnTo>
                <a:lnTo>
                  <a:pt x="757746" y="1077089"/>
                </a:lnTo>
                <a:lnTo>
                  <a:pt x="718962" y="1090431"/>
                </a:lnTo>
                <a:lnTo>
                  <a:pt x="679302" y="1100885"/>
                </a:lnTo>
                <a:lnTo>
                  <a:pt x="638972" y="1108394"/>
                </a:lnTo>
                <a:lnTo>
                  <a:pt x="598199" y="1112915"/>
                </a:lnTo>
                <a:lnTo>
                  <a:pt x="557212" y="1114424"/>
                </a:lnTo>
                <a:close/>
              </a:path>
            </a:pathLst>
          </a:custGeom>
          <a:solidFill>
            <a:srgbClr val="00204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12271126" y="2530475"/>
            <a:ext cx="502284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b="1" spc="-535" dirty="0">
                <a:solidFill>
                  <a:srgbClr val="FFFFFF"/>
                </a:solidFill>
                <a:latin typeface="Trebuchet MS" panose="020B0603020202020204"/>
                <a:cs typeface="Trebuchet MS" panose="020B0603020202020204"/>
              </a:rPr>
              <a:t>CO</a:t>
            </a:r>
            <a:endParaRPr sz="3600">
              <a:latin typeface="Trebuchet MS" panose="020B0603020202020204"/>
              <a:cs typeface="Trebuchet MS" panose="020B0603020202020204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12747971" y="2707580"/>
            <a:ext cx="171450" cy="402590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2450" b="1" spc="-355" dirty="0">
                <a:solidFill>
                  <a:srgbClr val="FFFFFF"/>
                </a:solidFill>
                <a:latin typeface="Trebuchet MS" panose="020B0603020202020204"/>
                <a:cs typeface="Trebuchet MS" panose="020B0603020202020204"/>
              </a:rPr>
              <a:t>2</a:t>
            </a:r>
            <a:endParaRPr sz="2450">
              <a:latin typeface="Trebuchet MS" panose="020B0603020202020204"/>
              <a:cs typeface="Trebuchet MS" panose="020B0603020202020204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11058524" y="3781424"/>
            <a:ext cx="1114425" cy="1114425"/>
          </a:xfrm>
          <a:custGeom>
            <a:avLst/>
            <a:gdLst/>
            <a:ahLst/>
            <a:cxnLst/>
            <a:rect l="l" t="t" r="r" b="b"/>
            <a:pathLst>
              <a:path w="1114425" h="1114425">
                <a:moveTo>
                  <a:pt x="557212" y="1114424"/>
                </a:moveTo>
                <a:lnTo>
                  <a:pt x="516225" y="1112915"/>
                </a:lnTo>
                <a:lnTo>
                  <a:pt x="475452" y="1108394"/>
                </a:lnTo>
                <a:lnTo>
                  <a:pt x="435122" y="1100885"/>
                </a:lnTo>
                <a:lnTo>
                  <a:pt x="395462" y="1090431"/>
                </a:lnTo>
                <a:lnTo>
                  <a:pt x="356678" y="1077089"/>
                </a:lnTo>
                <a:lnTo>
                  <a:pt x="318973" y="1060926"/>
                </a:lnTo>
                <a:lnTo>
                  <a:pt x="282559" y="1042033"/>
                </a:lnTo>
                <a:lnTo>
                  <a:pt x="247641" y="1020517"/>
                </a:lnTo>
                <a:lnTo>
                  <a:pt x="214400" y="996491"/>
                </a:lnTo>
                <a:lnTo>
                  <a:pt x="183011" y="970079"/>
                </a:lnTo>
                <a:lnTo>
                  <a:pt x="153649" y="941430"/>
                </a:lnTo>
                <a:lnTo>
                  <a:pt x="126481" y="910704"/>
                </a:lnTo>
                <a:lnTo>
                  <a:pt x="101646" y="878063"/>
                </a:lnTo>
                <a:lnTo>
                  <a:pt x="79275" y="843676"/>
                </a:lnTo>
                <a:lnTo>
                  <a:pt x="59494" y="807737"/>
                </a:lnTo>
                <a:lnTo>
                  <a:pt x="42415" y="770448"/>
                </a:lnTo>
                <a:lnTo>
                  <a:pt x="28124" y="732003"/>
                </a:lnTo>
                <a:lnTo>
                  <a:pt x="16698" y="692604"/>
                </a:lnTo>
                <a:lnTo>
                  <a:pt x="8202" y="652470"/>
                </a:lnTo>
                <a:lnTo>
                  <a:pt x="2683" y="611828"/>
                </a:lnTo>
                <a:lnTo>
                  <a:pt x="167" y="570891"/>
                </a:lnTo>
                <a:lnTo>
                  <a:pt x="0" y="557212"/>
                </a:lnTo>
                <a:lnTo>
                  <a:pt x="167" y="543533"/>
                </a:lnTo>
                <a:lnTo>
                  <a:pt x="2683" y="502596"/>
                </a:lnTo>
                <a:lnTo>
                  <a:pt x="8202" y="461954"/>
                </a:lnTo>
                <a:lnTo>
                  <a:pt x="16698" y="421820"/>
                </a:lnTo>
                <a:lnTo>
                  <a:pt x="28124" y="382421"/>
                </a:lnTo>
                <a:lnTo>
                  <a:pt x="42415" y="343976"/>
                </a:lnTo>
                <a:lnTo>
                  <a:pt x="59494" y="306686"/>
                </a:lnTo>
                <a:lnTo>
                  <a:pt x="79275" y="270747"/>
                </a:lnTo>
                <a:lnTo>
                  <a:pt x="101646" y="236361"/>
                </a:lnTo>
                <a:lnTo>
                  <a:pt x="126481" y="203720"/>
                </a:lnTo>
                <a:lnTo>
                  <a:pt x="153649" y="172994"/>
                </a:lnTo>
                <a:lnTo>
                  <a:pt x="183011" y="144344"/>
                </a:lnTo>
                <a:lnTo>
                  <a:pt x="214400" y="117933"/>
                </a:lnTo>
                <a:lnTo>
                  <a:pt x="247641" y="93907"/>
                </a:lnTo>
                <a:lnTo>
                  <a:pt x="282559" y="72390"/>
                </a:lnTo>
                <a:lnTo>
                  <a:pt x="318973" y="53497"/>
                </a:lnTo>
                <a:lnTo>
                  <a:pt x="356678" y="37335"/>
                </a:lnTo>
                <a:lnTo>
                  <a:pt x="395462" y="23993"/>
                </a:lnTo>
                <a:lnTo>
                  <a:pt x="435122" y="13539"/>
                </a:lnTo>
                <a:lnTo>
                  <a:pt x="475452" y="6030"/>
                </a:lnTo>
                <a:lnTo>
                  <a:pt x="516225" y="1509"/>
                </a:lnTo>
                <a:lnTo>
                  <a:pt x="557212" y="0"/>
                </a:lnTo>
                <a:lnTo>
                  <a:pt x="570891" y="167"/>
                </a:lnTo>
                <a:lnTo>
                  <a:pt x="611828" y="2683"/>
                </a:lnTo>
                <a:lnTo>
                  <a:pt x="652470" y="8202"/>
                </a:lnTo>
                <a:lnTo>
                  <a:pt x="692604" y="16698"/>
                </a:lnTo>
                <a:lnTo>
                  <a:pt x="732003" y="28124"/>
                </a:lnTo>
                <a:lnTo>
                  <a:pt x="770448" y="42415"/>
                </a:lnTo>
                <a:lnTo>
                  <a:pt x="807737" y="59494"/>
                </a:lnTo>
                <a:lnTo>
                  <a:pt x="843676" y="79275"/>
                </a:lnTo>
                <a:lnTo>
                  <a:pt x="878063" y="101646"/>
                </a:lnTo>
                <a:lnTo>
                  <a:pt x="910704" y="126481"/>
                </a:lnTo>
                <a:lnTo>
                  <a:pt x="941430" y="153649"/>
                </a:lnTo>
                <a:lnTo>
                  <a:pt x="970079" y="183011"/>
                </a:lnTo>
                <a:lnTo>
                  <a:pt x="996491" y="214400"/>
                </a:lnTo>
                <a:lnTo>
                  <a:pt x="1020517" y="247641"/>
                </a:lnTo>
                <a:lnTo>
                  <a:pt x="1042033" y="282559"/>
                </a:lnTo>
                <a:lnTo>
                  <a:pt x="1060926" y="318973"/>
                </a:lnTo>
                <a:lnTo>
                  <a:pt x="1077089" y="356678"/>
                </a:lnTo>
                <a:lnTo>
                  <a:pt x="1090431" y="395462"/>
                </a:lnTo>
                <a:lnTo>
                  <a:pt x="1100885" y="435122"/>
                </a:lnTo>
                <a:lnTo>
                  <a:pt x="1108394" y="475452"/>
                </a:lnTo>
                <a:lnTo>
                  <a:pt x="1112915" y="516225"/>
                </a:lnTo>
                <a:lnTo>
                  <a:pt x="1114424" y="557212"/>
                </a:lnTo>
                <a:lnTo>
                  <a:pt x="1114257" y="570891"/>
                </a:lnTo>
                <a:lnTo>
                  <a:pt x="1111741" y="611828"/>
                </a:lnTo>
                <a:lnTo>
                  <a:pt x="1106222" y="652470"/>
                </a:lnTo>
                <a:lnTo>
                  <a:pt x="1097726" y="692604"/>
                </a:lnTo>
                <a:lnTo>
                  <a:pt x="1086300" y="732003"/>
                </a:lnTo>
                <a:lnTo>
                  <a:pt x="1072009" y="770448"/>
                </a:lnTo>
                <a:lnTo>
                  <a:pt x="1054930" y="807737"/>
                </a:lnTo>
                <a:lnTo>
                  <a:pt x="1035149" y="843676"/>
                </a:lnTo>
                <a:lnTo>
                  <a:pt x="1012778" y="878063"/>
                </a:lnTo>
                <a:lnTo>
                  <a:pt x="987943" y="910704"/>
                </a:lnTo>
                <a:lnTo>
                  <a:pt x="960774" y="941430"/>
                </a:lnTo>
                <a:lnTo>
                  <a:pt x="931413" y="970079"/>
                </a:lnTo>
                <a:lnTo>
                  <a:pt x="900023" y="996491"/>
                </a:lnTo>
                <a:lnTo>
                  <a:pt x="866782" y="1020517"/>
                </a:lnTo>
                <a:lnTo>
                  <a:pt x="831865" y="1042033"/>
                </a:lnTo>
                <a:lnTo>
                  <a:pt x="795451" y="1060926"/>
                </a:lnTo>
                <a:lnTo>
                  <a:pt x="757746" y="1077089"/>
                </a:lnTo>
                <a:lnTo>
                  <a:pt x="718962" y="1090431"/>
                </a:lnTo>
                <a:lnTo>
                  <a:pt x="679302" y="1100885"/>
                </a:lnTo>
                <a:lnTo>
                  <a:pt x="638972" y="1108394"/>
                </a:lnTo>
                <a:lnTo>
                  <a:pt x="598199" y="1112915"/>
                </a:lnTo>
                <a:lnTo>
                  <a:pt x="557212" y="1114424"/>
                </a:lnTo>
                <a:close/>
              </a:path>
            </a:pathLst>
          </a:custGeom>
          <a:solidFill>
            <a:srgbClr val="00204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/>
          <p:nvPr/>
        </p:nvSpPr>
        <p:spPr>
          <a:xfrm>
            <a:off x="11290051" y="3997324"/>
            <a:ext cx="502284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b="1" spc="-535" dirty="0">
                <a:solidFill>
                  <a:srgbClr val="FFFFFF"/>
                </a:solidFill>
                <a:latin typeface="Trebuchet MS" panose="020B0603020202020204"/>
                <a:cs typeface="Trebuchet MS" panose="020B0603020202020204"/>
              </a:rPr>
              <a:t>CO</a:t>
            </a:r>
            <a:endParaRPr sz="3600">
              <a:latin typeface="Trebuchet MS" panose="020B0603020202020204"/>
              <a:cs typeface="Trebuchet MS" panose="020B0603020202020204"/>
            </a:endParaRPr>
          </a:p>
        </p:txBody>
      </p:sp>
      <p:pic>
        <p:nvPicPr>
          <p:cNvPr id="12" name="object 1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135539" y="4362449"/>
            <a:ext cx="2356766" cy="3162299"/>
          </a:xfrm>
          <a:prstGeom prst="rect">
            <a:avLst/>
          </a:prstGeom>
        </p:spPr>
      </p:pic>
      <p:sp>
        <p:nvSpPr>
          <p:cNvPr id="13" name="object 13"/>
          <p:cNvSpPr txBox="1"/>
          <p:nvPr/>
        </p:nvSpPr>
        <p:spPr>
          <a:xfrm>
            <a:off x="11766896" y="4174430"/>
            <a:ext cx="171450" cy="402590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2450" b="1" spc="-355" dirty="0">
                <a:solidFill>
                  <a:srgbClr val="FFFFFF"/>
                </a:solidFill>
                <a:latin typeface="Trebuchet MS" panose="020B0603020202020204"/>
                <a:cs typeface="Trebuchet MS" panose="020B0603020202020204"/>
              </a:rPr>
              <a:t>2</a:t>
            </a:r>
            <a:endParaRPr sz="2450">
              <a:latin typeface="Trebuchet MS" panose="020B0603020202020204"/>
              <a:cs typeface="Trebuchet MS" panose="020B0603020202020204"/>
            </a:endParaRPr>
          </a:p>
        </p:txBody>
      </p:sp>
      <p:grpSp>
        <p:nvGrpSpPr>
          <p:cNvPr id="14" name="object 14"/>
          <p:cNvGrpSpPr/>
          <p:nvPr/>
        </p:nvGrpSpPr>
        <p:grpSpPr>
          <a:xfrm>
            <a:off x="11693782" y="6266437"/>
            <a:ext cx="843280" cy="1258570"/>
            <a:chOff x="11693782" y="6266437"/>
            <a:chExt cx="843280" cy="1258570"/>
          </a:xfrm>
        </p:grpSpPr>
        <p:sp>
          <p:nvSpPr>
            <p:cNvPr id="15" name="object 15"/>
            <p:cNvSpPr/>
            <p:nvPr/>
          </p:nvSpPr>
          <p:spPr>
            <a:xfrm>
              <a:off x="11693782" y="6266437"/>
              <a:ext cx="843280" cy="952500"/>
            </a:xfrm>
            <a:custGeom>
              <a:avLst/>
              <a:gdLst/>
              <a:ahLst/>
              <a:cxnLst/>
              <a:rect l="l" t="t" r="r" b="b"/>
              <a:pathLst>
                <a:path w="843279" h="952500">
                  <a:moveTo>
                    <a:pt x="434726" y="441960"/>
                  </a:moveTo>
                  <a:lnTo>
                    <a:pt x="384155" y="441960"/>
                  </a:lnTo>
                  <a:lnTo>
                    <a:pt x="387480" y="425450"/>
                  </a:lnTo>
                  <a:lnTo>
                    <a:pt x="391086" y="411480"/>
                  </a:lnTo>
                  <a:lnTo>
                    <a:pt x="394866" y="396240"/>
                  </a:lnTo>
                  <a:lnTo>
                    <a:pt x="398710" y="382270"/>
                  </a:lnTo>
                  <a:lnTo>
                    <a:pt x="406851" y="351790"/>
                  </a:lnTo>
                  <a:lnTo>
                    <a:pt x="413321" y="320040"/>
                  </a:lnTo>
                  <a:lnTo>
                    <a:pt x="416973" y="285750"/>
                  </a:lnTo>
                  <a:lnTo>
                    <a:pt x="416865" y="271780"/>
                  </a:lnTo>
                  <a:lnTo>
                    <a:pt x="416747" y="256540"/>
                  </a:lnTo>
                  <a:lnTo>
                    <a:pt x="416659" y="245110"/>
                  </a:lnTo>
                  <a:lnTo>
                    <a:pt x="378362" y="228600"/>
                  </a:lnTo>
                  <a:lnTo>
                    <a:pt x="341397" y="149860"/>
                  </a:lnTo>
                  <a:lnTo>
                    <a:pt x="346821" y="90170"/>
                  </a:lnTo>
                  <a:lnTo>
                    <a:pt x="360963" y="40640"/>
                  </a:lnTo>
                  <a:lnTo>
                    <a:pt x="380583" y="2540"/>
                  </a:lnTo>
                  <a:lnTo>
                    <a:pt x="395287" y="0"/>
                  </a:lnTo>
                  <a:lnTo>
                    <a:pt x="402877" y="1270"/>
                  </a:lnTo>
                  <a:lnTo>
                    <a:pt x="408354" y="6350"/>
                  </a:lnTo>
                  <a:lnTo>
                    <a:pt x="456160" y="62230"/>
                  </a:lnTo>
                  <a:lnTo>
                    <a:pt x="457965" y="66040"/>
                  </a:lnTo>
                  <a:lnTo>
                    <a:pt x="401359" y="66040"/>
                  </a:lnTo>
                  <a:lnTo>
                    <a:pt x="393430" y="96520"/>
                  </a:lnTo>
                  <a:lnTo>
                    <a:pt x="388400" y="127000"/>
                  </a:lnTo>
                  <a:lnTo>
                    <a:pt x="388568" y="144780"/>
                  </a:lnTo>
                  <a:lnTo>
                    <a:pt x="388689" y="157480"/>
                  </a:lnTo>
                  <a:lnTo>
                    <a:pt x="407725" y="193040"/>
                  </a:lnTo>
                  <a:lnTo>
                    <a:pt x="423713" y="199390"/>
                  </a:lnTo>
                  <a:lnTo>
                    <a:pt x="479944" y="199390"/>
                  </a:lnTo>
                  <a:lnTo>
                    <a:pt x="471785" y="220980"/>
                  </a:lnTo>
                  <a:lnTo>
                    <a:pt x="462676" y="237490"/>
                  </a:lnTo>
                  <a:lnTo>
                    <a:pt x="463750" y="270510"/>
                  </a:lnTo>
                  <a:lnTo>
                    <a:pt x="463791" y="271780"/>
                  </a:lnTo>
                  <a:lnTo>
                    <a:pt x="462659" y="294640"/>
                  </a:lnTo>
                  <a:lnTo>
                    <a:pt x="462596" y="295910"/>
                  </a:lnTo>
                  <a:lnTo>
                    <a:pt x="462470" y="298450"/>
                  </a:lnTo>
                  <a:lnTo>
                    <a:pt x="462345" y="300990"/>
                  </a:lnTo>
                  <a:lnTo>
                    <a:pt x="462219" y="303530"/>
                  </a:lnTo>
                  <a:lnTo>
                    <a:pt x="458553" y="331470"/>
                  </a:lnTo>
                  <a:lnTo>
                    <a:pt x="453390" y="356870"/>
                  </a:lnTo>
                  <a:lnTo>
                    <a:pt x="526293" y="356870"/>
                  </a:lnTo>
                  <a:lnTo>
                    <a:pt x="513763" y="365760"/>
                  </a:lnTo>
                  <a:lnTo>
                    <a:pt x="475980" y="400050"/>
                  </a:lnTo>
                  <a:lnTo>
                    <a:pt x="440441" y="436880"/>
                  </a:lnTo>
                  <a:lnTo>
                    <a:pt x="437882" y="440690"/>
                  </a:lnTo>
                  <a:lnTo>
                    <a:pt x="434726" y="441960"/>
                  </a:lnTo>
                  <a:close/>
                </a:path>
                <a:path w="843279" h="952500">
                  <a:moveTo>
                    <a:pt x="479944" y="199390"/>
                  </a:moveTo>
                  <a:lnTo>
                    <a:pt x="423713" y="199390"/>
                  </a:lnTo>
                  <a:lnTo>
                    <a:pt x="426362" y="196850"/>
                  </a:lnTo>
                  <a:lnTo>
                    <a:pt x="429458" y="195580"/>
                  </a:lnTo>
                  <a:lnTo>
                    <a:pt x="432911" y="195580"/>
                  </a:lnTo>
                  <a:lnTo>
                    <a:pt x="439102" y="173990"/>
                  </a:lnTo>
                  <a:lnTo>
                    <a:pt x="439310" y="157480"/>
                  </a:lnTo>
                  <a:lnTo>
                    <a:pt x="439406" y="149860"/>
                  </a:lnTo>
                  <a:lnTo>
                    <a:pt x="439470" y="144780"/>
                  </a:lnTo>
                  <a:lnTo>
                    <a:pt x="428671" y="107950"/>
                  </a:lnTo>
                  <a:lnTo>
                    <a:pt x="401359" y="66040"/>
                  </a:lnTo>
                  <a:lnTo>
                    <a:pt x="457965" y="66040"/>
                  </a:lnTo>
                  <a:lnTo>
                    <a:pt x="480229" y="113030"/>
                  </a:lnTo>
                  <a:lnTo>
                    <a:pt x="486738" y="157480"/>
                  </a:lnTo>
                  <a:lnTo>
                    <a:pt x="481864" y="194310"/>
                  </a:lnTo>
                  <a:lnTo>
                    <a:pt x="479944" y="199390"/>
                  </a:lnTo>
                  <a:close/>
                </a:path>
                <a:path w="843279" h="952500">
                  <a:moveTo>
                    <a:pt x="526293" y="356870"/>
                  </a:moveTo>
                  <a:lnTo>
                    <a:pt x="453390" y="356870"/>
                  </a:lnTo>
                  <a:lnTo>
                    <a:pt x="496730" y="320040"/>
                  </a:lnTo>
                  <a:lnTo>
                    <a:pt x="541768" y="289560"/>
                  </a:lnTo>
                  <a:lnTo>
                    <a:pt x="587874" y="264160"/>
                  </a:lnTo>
                  <a:lnTo>
                    <a:pt x="634420" y="246380"/>
                  </a:lnTo>
                  <a:lnTo>
                    <a:pt x="680775" y="234950"/>
                  </a:lnTo>
                  <a:lnTo>
                    <a:pt x="726311" y="229870"/>
                  </a:lnTo>
                  <a:lnTo>
                    <a:pt x="734247" y="231140"/>
                  </a:lnTo>
                  <a:lnTo>
                    <a:pt x="741111" y="234950"/>
                  </a:lnTo>
                  <a:lnTo>
                    <a:pt x="746335" y="241300"/>
                  </a:lnTo>
                  <a:lnTo>
                    <a:pt x="749349" y="248920"/>
                  </a:lnTo>
                  <a:lnTo>
                    <a:pt x="749644" y="256540"/>
                  </a:lnTo>
                  <a:lnTo>
                    <a:pt x="747262" y="264160"/>
                  </a:lnTo>
                  <a:lnTo>
                    <a:pt x="742530" y="270510"/>
                  </a:lnTo>
                  <a:lnTo>
                    <a:pt x="735776" y="275590"/>
                  </a:lnTo>
                  <a:lnTo>
                    <a:pt x="729015" y="281940"/>
                  </a:lnTo>
                  <a:lnTo>
                    <a:pt x="728261" y="283210"/>
                  </a:lnTo>
                  <a:lnTo>
                    <a:pt x="674370" y="283210"/>
                  </a:lnTo>
                  <a:lnTo>
                    <a:pt x="634093" y="295910"/>
                  </a:lnTo>
                  <a:lnTo>
                    <a:pt x="593468" y="313690"/>
                  </a:lnTo>
                  <a:lnTo>
                    <a:pt x="553142" y="337820"/>
                  </a:lnTo>
                  <a:lnTo>
                    <a:pt x="526293" y="356870"/>
                  </a:lnTo>
                  <a:close/>
                </a:path>
                <a:path w="843279" h="952500">
                  <a:moveTo>
                    <a:pt x="612045" y="447040"/>
                  </a:moveTo>
                  <a:lnTo>
                    <a:pt x="430529" y="447040"/>
                  </a:lnTo>
                  <a:lnTo>
                    <a:pt x="468123" y="441960"/>
                  </a:lnTo>
                  <a:lnTo>
                    <a:pt x="502897" y="436880"/>
                  </a:lnTo>
                  <a:lnTo>
                    <a:pt x="568248" y="417830"/>
                  </a:lnTo>
                  <a:lnTo>
                    <a:pt x="617009" y="383540"/>
                  </a:lnTo>
                  <a:lnTo>
                    <a:pt x="648701" y="334010"/>
                  </a:lnTo>
                  <a:lnTo>
                    <a:pt x="668476" y="294640"/>
                  </a:lnTo>
                  <a:lnTo>
                    <a:pt x="671437" y="289560"/>
                  </a:lnTo>
                  <a:lnTo>
                    <a:pt x="674370" y="283210"/>
                  </a:lnTo>
                  <a:lnTo>
                    <a:pt x="728261" y="283210"/>
                  </a:lnTo>
                  <a:lnTo>
                    <a:pt x="720729" y="295910"/>
                  </a:lnTo>
                  <a:lnTo>
                    <a:pt x="712043" y="312420"/>
                  </a:lnTo>
                  <a:lnTo>
                    <a:pt x="704076" y="327660"/>
                  </a:lnTo>
                  <a:lnTo>
                    <a:pt x="688360" y="359410"/>
                  </a:lnTo>
                  <a:lnTo>
                    <a:pt x="670619" y="389890"/>
                  </a:lnTo>
                  <a:lnTo>
                    <a:pt x="649819" y="417830"/>
                  </a:lnTo>
                  <a:lnTo>
                    <a:pt x="624929" y="439420"/>
                  </a:lnTo>
                  <a:lnTo>
                    <a:pt x="612045" y="447040"/>
                  </a:lnTo>
                  <a:close/>
                </a:path>
                <a:path w="843279" h="952500">
                  <a:moveTo>
                    <a:pt x="350421" y="571500"/>
                  </a:moveTo>
                  <a:lnTo>
                    <a:pt x="342215" y="571500"/>
                  </a:lnTo>
                  <a:lnTo>
                    <a:pt x="303989" y="567690"/>
                  </a:lnTo>
                  <a:lnTo>
                    <a:pt x="265613" y="556260"/>
                  </a:lnTo>
                  <a:lnTo>
                    <a:pt x="230161" y="538480"/>
                  </a:lnTo>
                  <a:lnTo>
                    <a:pt x="180839" y="487680"/>
                  </a:lnTo>
                  <a:lnTo>
                    <a:pt x="159672" y="426720"/>
                  </a:lnTo>
                  <a:lnTo>
                    <a:pt x="150753" y="378460"/>
                  </a:lnTo>
                  <a:lnTo>
                    <a:pt x="147384" y="361950"/>
                  </a:lnTo>
                  <a:lnTo>
                    <a:pt x="143301" y="345440"/>
                  </a:lnTo>
                  <a:lnTo>
                    <a:pt x="138112" y="330200"/>
                  </a:lnTo>
                  <a:lnTo>
                    <a:pt x="136509" y="323850"/>
                  </a:lnTo>
                  <a:lnTo>
                    <a:pt x="156637" y="298450"/>
                  </a:lnTo>
                  <a:lnTo>
                    <a:pt x="170289" y="300990"/>
                  </a:lnTo>
                  <a:lnTo>
                    <a:pt x="184451" y="307340"/>
                  </a:lnTo>
                  <a:lnTo>
                    <a:pt x="199623" y="312420"/>
                  </a:lnTo>
                  <a:lnTo>
                    <a:pt x="232261" y="320040"/>
                  </a:lnTo>
                  <a:lnTo>
                    <a:pt x="253077" y="323850"/>
                  </a:lnTo>
                  <a:lnTo>
                    <a:pt x="273910" y="328930"/>
                  </a:lnTo>
                  <a:lnTo>
                    <a:pt x="294420" y="336550"/>
                  </a:lnTo>
                  <a:lnTo>
                    <a:pt x="314265" y="346710"/>
                  </a:lnTo>
                  <a:lnTo>
                    <a:pt x="331310" y="359410"/>
                  </a:lnTo>
                  <a:lnTo>
                    <a:pt x="194339" y="359410"/>
                  </a:lnTo>
                  <a:lnTo>
                    <a:pt x="195778" y="365760"/>
                  </a:lnTo>
                  <a:lnTo>
                    <a:pt x="197122" y="373380"/>
                  </a:lnTo>
                  <a:lnTo>
                    <a:pt x="198399" y="381000"/>
                  </a:lnTo>
                  <a:lnTo>
                    <a:pt x="199638" y="387350"/>
                  </a:lnTo>
                  <a:lnTo>
                    <a:pt x="210989" y="439420"/>
                  </a:lnTo>
                  <a:lnTo>
                    <a:pt x="234374" y="482600"/>
                  </a:lnTo>
                  <a:lnTo>
                    <a:pt x="266318" y="505460"/>
                  </a:lnTo>
                  <a:lnTo>
                    <a:pt x="305395" y="519430"/>
                  </a:lnTo>
                  <a:lnTo>
                    <a:pt x="343891" y="524510"/>
                  </a:lnTo>
                  <a:lnTo>
                    <a:pt x="420330" y="524510"/>
                  </a:lnTo>
                  <a:lnTo>
                    <a:pt x="420205" y="525780"/>
                  </a:lnTo>
                  <a:lnTo>
                    <a:pt x="419513" y="552450"/>
                  </a:lnTo>
                  <a:lnTo>
                    <a:pt x="420679" y="567690"/>
                  </a:lnTo>
                  <a:lnTo>
                    <a:pt x="373707" y="567690"/>
                  </a:lnTo>
                  <a:lnTo>
                    <a:pt x="350421" y="571500"/>
                  </a:lnTo>
                  <a:close/>
                </a:path>
                <a:path w="843279" h="952500">
                  <a:moveTo>
                    <a:pt x="420330" y="524510"/>
                  </a:moveTo>
                  <a:lnTo>
                    <a:pt x="343891" y="524510"/>
                  </a:lnTo>
                  <a:lnTo>
                    <a:pt x="374094" y="519430"/>
                  </a:lnTo>
                  <a:lnTo>
                    <a:pt x="374511" y="514350"/>
                  </a:lnTo>
                  <a:lnTo>
                    <a:pt x="374749" y="510540"/>
                  </a:lnTo>
                  <a:lnTo>
                    <a:pt x="371445" y="509270"/>
                  </a:lnTo>
                  <a:lnTo>
                    <a:pt x="368409" y="506730"/>
                  </a:lnTo>
                  <a:lnTo>
                    <a:pt x="341814" y="461010"/>
                  </a:lnTo>
                  <a:lnTo>
                    <a:pt x="328319" y="429260"/>
                  </a:lnTo>
                  <a:lnTo>
                    <a:pt x="319429" y="414020"/>
                  </a:lnTo>
                  <a:lnTo>
                    <a:pt x="290304" y="386080"/>
                  </a:lnTo>
                  <a:lnTo>
                    <a:pt x="222914" y="365760"/>
                  </a:lnTo>
                  <a:lnTo>
                    <a:pt x="215812" y="363220"/>
                  </a:lnTo>
                  <a:lnTo>
                    <a:pt x="194339" y="359410"/>
                  </a:lnTo>
                  <a:lnTo>
                    <a:pt x="331310" y="359410"/>
                  </a:lnTo>
                  <a:lnTo>
                    <a:pt x="339833" y="365760"/>
                  </a:lnTo>
                  <a:lnTo>
                    <a:pt x="357563" y="387350"/>
                  </a:lnTo>
                  <a:lnTo>
                    <a:pt x="369873" y="408940"/>
                  </a:lnTo>
                  <a:lnTo>
                    <a:pt x="382458" y="438150"/>
                  </a:lnTo>
                  <a:lnTo>
                    <a:pt x="384155" y="441960"/>
                  </a:lnTo>
                  <a:lnTo>
                    <a:pt x="434726" y="441960"/>
                  </a:lnTo>
                  <a:lnTo>
                    <a:pt x="431303" y="443230"/>
                  </a:lnTo>
                  <a:lnTo>
                    <a:pt x="430768" y="445770"/>
                  </a:lnTo>
                  <a:lnTo>
                    <a:pt x="430529" y="447040"/>
                  </a:lnTo>
                  <a:lnTo>
                    <a:pt x="612045" y="447040"/>
                  </a:lnTo>
                  <a:lnTo>
                    <a:pt x="588424" y="461010"/>
                  </a:lnTo>
                  <a:lnTo>
                    <a:pt x="550820" y="473710"/>
                  </a:lnTo>
                  <a:lnTo>
                    <a:pt x="512691" y="481330"/>
                  </a:lnTo>
                  <a:lnTo>
                    <a:pt x="474612" y="487680"/>
                  </a:lnTo>
                  <a:lnTo>
                    <a:pt x="461401" y="490220"/>
                  </a:lnTo>
                  <a:lnTo>
                    <a:pt x="448437" y="491490"/>
                  </a:lnTo>
                  <a:lnTo>
                    <a:pt x="423088" y="496570"/>
                  </a:lnTo>
                  <a:lnTo>
                    <a:pt x="420330" y="524510"/>
                  </a:lnTo>
                  <a:close/>
                </a:path>
                <a:path w="843279" h="952500">
                  <a:moveTo>
                    <a:pt x="828131" y="628650"/>
                  </a:moveTo>
                  <a:lnTo>
                    <a:pt x="80789" y="628650"/>
                  </a:lnTo>
                  <a:lnTo>
                    <a:pt x="136620" y="626110"/>
                  </a:lnTo>
                  <a:lnTo>
                    <a:pt x="247203" y="613410"/>
                  </a:lnTo>
                  <a:lnTo>
                    <a:pt x="280853" y="608330"/>
                  </a:lnTo>
                  <a:lnTo>
                    <a:pt x="346410" y="600710"/>
                  </a:lnTo>
                  <a:lnTo>
                    <a:pt x="378469" y="599440"/>
                  </a:lnTo>
                  <a:lnTo>
                    <a:pt x="376863" y="591820"/>
                  </a:lnTo>
                  <a:lnTo>
                    <a:pt x="375530" y="584200"/>
                  </a:lnTo>
                  <a:lnTo>
                    <a:pt x="374476" y="575310"/>
                  </a:lnTo>
                  <a:lnTo>
                    <a:pt x="373707" y="567690"/>
                  </a:lnTo>
                  <a:lnTo>
                    <a:pt x="420679" y="567690"/>
                  </a:lnTo>
                  <a:lnTo>
                    <a:pt x="421262" y="575310"/>
                  </a:lnTo>
                  <a:lnTo>
                    <a:pt x="421359" y="576580"/>
                  </a:lnTo>
                  <a:lnTo>
                    <a:pt x="426094" y="598170"/>
                  </a:lnTo>
                  <a:lnTo>
                    <a:pt x="454351" y="599440"/>
                  </a:lnTo>
                  <a:lnTo>
                    <a:pt x="483423" y="601980"/>
                  </a:lnTo>
                  <a:lnTo>
                    <a:pt x="591846" y="615950"/>
                  </a:lnTo>
                  <a:lnTo>
                    <a:pt x="641274" y="621030"/>
                  </a:lnTo>
                  <a:lnTo>
                    <a:pt x="694972" y="624840"/>
                  </a:lnTo>
                  <a:lnTo>
                    <a:pt x="753873" y="627380"/>
                  </a:lnTo>
                  <a:lnTo>
                    <a:pt x="818911" y="627380"/>
                  </a:lnTo>
                  <a:lnTo>
                    <a:pt x="828131" y="628650"/>
                  </a:lnTo>
                  <a:close/>
                </a:path>
                <a:path w="843279" h="952500">
                  <a:moveTo>
                    <a:pt x="70931" y="675640"/>
                  </a:moveTo>
                  <a:lnTo>
                    <a:pt x="46196" y="675640"/>
                  </a:lnTo>
                  <a:lnTo>
                    <a:pt x="21371" y="673100"/>
                  </a:lnTo>
                  <a:lnTo>
                    <a:pt x="12494" y="670560"/>
                  </a:lnTo>
                  <a:lnTo>
                    <a:pt x="5517" y="665480"/>
                  </a:lnTo>
                  <a:lnTo>
                    <a:pt x="1125" y="657860"/>
                  </a:lnTo>
                  <a:lnTo>
                    <a:pt x="0" y="648970"/>
                  </a:lnTo>
                  <a:lnTo>
                    <a:pt x="2530" y="640080"/>
                  </a:lnTo>
                  <a:lnTo>
                    <a:pt x="8051" y="632460"/>
                  </a:lnTo>
                  <a:lnTo>
                    <a:pt x="15805" y="628650"/>
                  </a:lnTo>
                  <a:lnTo>
                    <a:pt x="25032" y="627380"/>
                  </a:lnTo>
                  <a:lnTo>
                    <a:pt x="80789" y="628650"/>
                  </a:lnTo>
                  <a:lnTo>
                    <a:pt x="828131" y="628650"/>
                  </a:lnTo>
                  <a:lnTo>
                    <a:pt x="835673" y="633730"/>
                  </a:lnTo>
                  <a:lnTo>
                    <a:pt x="840832" y="640080"/>
                  </a:lnTo>
                  <a:lnTo>
                    <a:pt x="841867" y="645160"/>
                  </a:lnTo>
                  <a:lnTo>
                    <a:pt x="394543" y="645160"/>
                  </a:lnTo>
                  <a:lnTo>
                    <a:pt x="360464" y="646430"/>
                  </a:lnTo>
                  <a:lnTo>
                    <a:pt x="289961" y="654050"/>
                  </a:lnTo>
                  <a:lnTo>
                    <a:pt x="208564" y="665480"/>
                  </a:lnTo>
                  <a:lnTo>
                    <a:pt x="163141" y="670560"/>
                  </a:lnTo>
                  <a:lnTo>
                    <a:pt x="117244" y="674370"/>
                  </a:lnTo>
                  <a:lnTo>
                    <a:pt x="70931" y="675640"/>
                  </a:lnTo>
                  <a:close/>
                </a:path>
                <a:path w="843279" h="952500">
                  <a:moveTo>
                    <a:pt x="486873" y="759460"/>
                  </a:moveTo>
                  <a:lnTo>
                    <a:pt x="377338" y="759460"/>
                  </a:lnTo>
                  <a:lnTo>
                    <a:pt x="406784" y="758190"/>
                  </a:lnTo>
                  <a:lnTo>
                    <a:pt x="425603" y="753110"/>
                  </a:lnTo>
                  <a:lnTo>
                    <a:pt x="440025" y="742950"/>
                  </a:lnTo>
                  <a:lnTo>
                    <a:pt x="456277" y="722630"/>
                  </a:lnTo>
                  <a:lnTo>
                    <a:pt x="446515" y="716280"/>
                  </a:lnTo>
                  <a:lnTo>
                    <a:pt x="436873" y="708660"/>
                  </a:lnTo>
                  <a:lnTo>
                    <a:pt x="427617" y="698500"/>
                  </a:lnTo>
                  <a:lnTo>
                    <a:pt x="419010" y="687070"/>
                  </a:lnTo>
                  <a:lnTo>
                    <a:pt x="411872" y="676910"/>
                  </a:lnTo>
                  <a:lnTo>
                    <a:pt x="405437" y="665480"/>
                  </a:lnTo>
                  <a:lnTo>
                    <a:pt x="399672" y="655320"/>
                  </a:lnTo>
                  <a:lnTo>
                    <a:pt x="394543" y="645160"/>
                  </a:lnTo>
                  <a:lnTo>
                    <a:pt x="841867" y="645160"/>
                  </a:lnTo>
                  <a:lnTo>
                    <a:pt x="842126" y="646430"/>
                  </a:lnTo>
                  <a:lnTo>
                    <a:pt x="447853" y="646430"/>
                  </a:lnTo>
                  <a:lnTo>
                    <a:pt x="450859" y="651510"/>
                  </a:lnTo>
                  <a:lnTo>
                    <a:pt x="476060" y="680720"/>
                  </a:lnTo>
                  <a:lnTo>
                    <a:pt x="498306" y="693420"/>
                  </a:lnTo>
                  <a:lnTo>
                    <a:pt x="512697" y="702310"/>
                  </a:lnTo>
                  <a:lnTo>
                    <a:pt x="526769" y="711200"/>
                  </a:lnTo>
                  <a:lnTo>
                    <a:pt x="539268" y="723900"/>
                  </a:lnTo>
                  <a:lnTo>
                    <a:pt x="548937" y="740410"/>
                  </a:lnTo>
                  <a:lnTo>
                    <a:pt x="552068" y="746760"/>
                  </a:lnTo>
                  <a:lnTo>
                    <a:pt x="496341" y="746760"/>
                  </a:lnTo>
                  <a:lnTo>
                    <a:pt x="486873" y="759460"/>
                  </a:lnTo>
                  <a:close/>
                </a:path>
                <a:path w="843279" h="952500">
                  <a:moveTo>
                    <a:pt x="763725" y="674370"/>
                  </a:moveTo>
                  <a:lnTo>
                    <a:pt x="711392" y="673100"/>
                  </a:lnTo>
                  <a:lnTo>
                    <a:pt x="618574" y="665480"/>
                  </a:lnTo>
                  <a:lnTo>
                    <a:pt x="577545" y="660400"/>
                  </a:lnTo>
                  <a:lnTo>
                    <a:pt x="539740" y="656590"/>
                  </a:lnTo>
                  <a:lnTo>
                    <a:pt x="515236" y="652780"/>
                  </a:lnTo>
                  <a:lnTo>
                    <a:pt x="469443" y="647700"/>
                  </a:lnTo>
                  <a:lnTo>
                    <a:pt x="447853" y="646430"/>
                  </a:lnTo>
                  <a:lnTo>
                    <a:pt x="842126" y="646430"/>
                  </a:lnTo>
                  <a:lnTo>
                    <a:pt x="820370" y="673100"/>
                  </a:lnTo>
                  <a:lnTo>
                    <a:pt x="763725" y="674370"/>
                  </a:lnTo>
                  <a:close/>
                </a:path>
                <a:path w="843279" h="952500">
                  <a:moveTo>
                    <a:pt x="616892" y="838200"/>
                  </a:moveTo>
                  <a:lnTo>
                    <a:pt x="606534" y="838200"/>
                  </a:lnTo>
                  <a:lnTo>
                    <a:pt x="575662" y="833120"/>
                  </a:lnTo>
                  <a:lnTo>
                    <a:pt x="547973" y="817880"/>
                  </a:lnTo>
                  <a:lnTo>
                    <a:pt x="524421" y="792480"/>
                  </a:lnTo>
                  <a:lnTo>
                    <a:pt x="505956" y="758190"/>
                  </a:lnTo>
                  <a:lnTo>
                    <a:pt x="504051" y="754380"/>
                  </a:lnTo>
                  <a:lnTo>
                    <a:pt x="500836" y="750570"/>
                  </a:lnTo>
                  <a:lnTo>
                    <a:pt x="496341" y="746760"/>
                  </a:lnTo>
                  <a:lnTo>
                    <a:pt x="552068" y="746760"/>
                  </a:lnTo>
                  <a:lnTo>
                    <a:pt x="557704" y="758190"/>
                  </a:lnTo>
                  <a:lnTo>
                    <a:pt x="571299" y="775970"/>
                  </a:lnTo>
                  <a:lnTo>
                    <a:pt x="590217" y="788670"/>
                  </a:lnTo>
                  <a:lnTo>
                    <a:pt x="614957" y="791210"/>
                  </a:lnTo>
                  <a:lnTo>
                    <a:pt x="624180" y="791210"/>
                  </a:lnTo>
                  <a:lnTo>
                    <a:pt x="632255" y="795020"/>
                  </a:lnTo>
                  <a:lnTo>
                    <a:pt x="638327" y="801370"/>
                  </a:lnTo>
                  <a:lnTo>
                    <a:pt x="641538" y="810260"/>
                  </a:lnTo>
                  <a:lnTo>
                    <a:pt x="641425" y="812800"/>
                  </a:lnTo>
                  <a:lnTo>
                    <a:pt x="641313" y="815340"/>
                  </a:lnTo>
                  <a:lnTo>
                    <a:pt x="641200" y="817880"/>
                  </a:lnTo>
                  <a:lnTo>
                    <a:pt x="641144" y="819150"/>
                  </a:lnTo>
                  <a:lnTo>
                    <a:pt x="637378" y="828040"/>
                  </a:lnTo>
                  <a:lnTo>
                    <a:pt x="630856" y="833120"/>
                  </a:lnTo>
                  <a:lnTo>
                    <a:pt x="622190" y="836930"/>
                  </a:lnTo>
                  <a:lnTo>
                    <a:pt x="616892" y="838200"/>
                  </a:lnTo>
                  <a:close/>
                </a:path>
                <a:path w="843279" h="952500">
                  <a:moveTo>
                    <a:pt x="301357" y="826770"/>
                  </a:moveTo>
                  <a:lnTo>
                    <a:pt x="232917" y="826770"/>
                  </a:lnTo>
                  <a:lnTo>
                    <a:pt x="249287" y="824230"/>
                  </a:lnTo>
                  <a:lnTo>
                    <a:pt x="252591" y="821690"/>
                  </a:lnTo>
                  <a:lnTo>
                    <a:pt x="253751" y="820420"/>
                  </a:lnTo>
                  <a:lnTo>
                    <a:pt x="254257" y="820420"/>
                  </a:lnTo>
                  <a:lnTo>
                    <a:pt x="273486" y="781050"/>
                  </a:lnTo>
                  <a:lnTo>
                    <a:pt x="298028" y="762000"/>
                  </a:lnTo>
                  <a:lnTo>
                    <a:pt x="324646" y="756920"/>
                  </a:lnTo>
                  <a:lnTo>
                    <a:pt x="350103" y="758190"/>
                  </a:lnTo>
                  <a:lnTo>
                    <a:pt x="356824" y="759460"/>
                  </a:lnTo>
                  <a:lnTo>
                    <a:pt x="486873" y="759460"/>
                  </a:lnTo>
                  <a:lnTo>
                    <a:pt x="480245" y="768350"/>
                  </a:lnTo>
                  <a:lnTo>
                    <a:pt x="466066" y="782320"/>
                  </a:lnTo>
                  <a:lnTo>
                    <a:pt x="451658" y="793750"/>
                  </a:lnTo>
                  <a:lnTo>
                    <a:pt x="434875" y="800100"/>
                  </a:lnTo>
                  <a:lnTo>
                    <a:pt x="436540" y="803910"/>
                  </a:lnTo>
                  <a:lnTo>
                    <a:pt x="327115" y="803910"/>
                  </a:lnTo>
                  <a:lnTo>
                    <a:pt x="314451" y="806450"/>
                  </a:lnTo>
                  <a:lnTo>
                    <a:pt x="305705" y="815340"/>
                  </a:lnTo>
                  <a:lnTo>
                    <a:pt x="301357" y="826770"/>
                  </a:lnTo>
                  <a:close/>
                </a:path>
                <a:path w="843279" h="952500">
                  <a:moveTo>
                    <a:pt x="465147" y="952500"/>
                  </a:moveTo>
                  <a:lnTo>
                    <a:pt x="459938" y="952500"/>
                  </a:lnTo>
                  <a:lnTo>
                    <a:pt x="427202" y="937260"/>
                  </a:lnTo>
                  <a:lnTo>
                    <a:pt x="410177" y="915670"/>
                  </a:lnTo>
                  <a:lnTo>
                    <a:pt x="403656" y="891540"/>
                  </a:lnTo>
                  <a:lnTo>
                    <a:pt x="402431" y="867410"/>
                  </a:lnTo>
                  <a:lnTo>
                    <a:pt x="401569" y="848360"/>
                  </a:lnTo>
                  <a:lnTo>
                    <a:pt x="398487" y="831850"/>
                  </a:lnTo>
                  <a:lnTo>
                    <a:pt x="391430" y="817880"/>
                  </a:lnTo>
                  <a:lnTo>
                    <a:pt x="378648" y="806450"/>
                  </a:lnTo>
                  <a:lnTo>
                    <a:pt x="369902" y="806450"/>
                  </a:lnTo>
                  <a:lnTo>
                    <a:pt x="361544" y="805180"/>
                  </a:lnTo>
                  <a:lnTo>
                    <a:pt x="346114" y="805180"/>
                  </a:lnTo>
                  <a:lnTo>
                    <a:pt x="327115" y="803910"/>
                  </a:lnTo>
                  <a:lnTo>
                    <a:pt x="436540" y="803910"/>
                  </a:lnTo>
                  <a:lnTo>
                    <a:pt x="448475" y="852170"/>
                  </a:lnTo>
                  <a:lnTo>
                    <a:pt x="448625" y="857250"/>
                  </a:lnTo>
                  <a:lnTo>
                    <a:pt x="448737" y="861060"/>
                  </a:lnTo>
                  <a:lnTo>
                    <a:pt x="458799" y="902970"/>
                  </a:lnTo>
                  <a:lnTo>
                    <a:pt x="470356" y="906780"/>
                  </a:lnTo>
                  <a:lnTo>
                    <a:pt x="478761" y="910590"/>
                  </a:lnTo>
                  <a:lnTo>
                    <a:pt x="484848" y="916940"/>
                  </a:lnTo>
                  <a:lnTo>
                    <a:pt x="488049" y="925830"/>
                  </a:lnTo>
                  <a:lnTo>
                    <a:pt x="487799" y="934720"/>
                  </a:lnTo>
                  <a:lnTo>
                    <a:pt x="484707" y="942340"/>
                  </a:lnTo>
                  <a:lnTo>
                    <a:pt x="479520" y="947420"/>
                  </a:lnTo>
                  <a:lnTo>
                    <a:pt x="472809" y="951230"/>
                  </a:lnTo>
                  <a:lnTo>
                    <a:pt x="465147" y="952500"/>
                  </a:lnTo>
                  <a:close/>
                </a:path>
                <a:path w="843279" h="952500">
                  <a:moveTo>
                    <a:pt x="228659" y="873760"/>
                  </a:moveTo>
                  <a:lnTo>
                    <a:pt x="183080" y="867410"/>
                  </a:lnTo>
                  <a:lnTo>
                    <a:pt x="143253" y="852170"/>
                  </a:lnTo>
                  <a:lnTo>
                    <a:pt x="136450" y="836930"/>
                  </a:lnTo>
                  <a:lnTo>
                    <a:pt x="138172" y="828040"/>
                  </a:lnTo>
                  <a:lnTo>
                    <a:pt x="143266" y="820420"/>
                  </a:lnTo>
                  <a:lnTo>
                    <a:pt x="150666" y="815340"/>
                  </a:lnTo>
                  <a:lnTo>
                    <a:pt x="159393" y="812800"/>
                  </a:lnTo>
                  <a:lnTo>
                    <a:pt x="168473" y="815340"/>
                  </a:lnTo>
                  <a:lnTo>
                    <a:pt x="189061" y="821690"/>
                  </a:lnTo>
                  <a:lnTo>
                    <a:pt x="211693" y="825500"/>
                  </a:lnTo>
                  <a:lnTo>
                    <a:pt x="232917" y="826770"/>
                  </a:lnTo>
                  <a:lnTo>
                    <a:pt x="301357" y="826770"/>
                  </a:lnTo>
                  <a:lnTo>
                    <a:pt x="298459" y="834390"/>
                  </a:lnTo>
                  <a:lnTo>
                    <a:pt x="298251" y="835660"/>
                  </a:lnTo>
                  <a:lnTo>
                    <a:pt x="297983" y="835660"/>
                  </a:lnTo>
                  <a:lnTo>
                    <a:pt x="297715" y="836930"/>
                  </a:lnTo>
                  <a:lnTo>
                    <a:pt x="267473" y="866140"/>
                  </a:lnTo>
                  <a:lnTo>
                    <a:pt x="258441" y="869950"/>
                  </a:lnTo>
                  <a:lnTo>
                    <a:pt x="228659" y="873760"/>
                  </a:lnTo>
                  <a:close/>
                </a:path>
              </a:pathLst>
            </a:custGeom>
            <a:solidFill>
              <a:srgbClr val="BA123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11963399" y="7105649"/>
              <a:ext cx="419100" cy="419100"/>
            </a:xfrm>
            <a:custGeom>
              <a:avLst/>
              <a:gdLst/>
              <a:ahLst/>
              <a:cxnLst/>
              <a:rect l="l" t="t" r="r" b="b"/>
              <a:pathLst>
                <a:path w="419100" h="419100">
                  <a:moveTo>
                    <a:pt x="216413" y="419099"/>
                  </a:moveTo>
                  <a:lnTo>
                    <a:pt x="202686" y="419099"/>
                  </a:lnTo>
                  <a:lnTo>
                    <a:pt x="195840" y="418763"/>
                  </a:lnTo>
                  <a:lnTo>
                    <a:pt x="155288" y="412069"/>
                  </a:lnTo>
                  <a:lnTo>
                    <a:pt x="116821" y="397591"/>
                  </a:lnTo>
                  <a:lnTo>
                    <a:pt x="81918" y="375888"/>
                  </a:lnTo>
                  <a:lnTo>
                    <a:pt x="51919" y="347792"/>
                  </a:lnTo>
                  <a:lnTo>
                    <a:pt x="27978" y="314383"/>
                  </a:lnTo>
                  <a:lnTo>
                    <a:pt x="11015" y="276946"/>
                  </a:lnTo>
                  <a:lnTo>
                    <a:pt x="1681" y="236919"/>
                  </a:lnTo>
                  <a:lnTo>
                    <a:pt x="0" y="216413"/>
                  </a:lnTo>
                  <a:lnTo>
                    <a:pt x="0" y="202686"/>
                  </a:lnTo>
                  <a:lnTo>
                    <a:pt x="5365" y="161937"/>
                  </a:lnTo>
                  <a:lnTo>
                    <a:pt x="18577" y="123018"/>
                  </a:lnTo>
                  <a:lnTo>
                    <a:pt x="39128" y="87423"/>
                  </a:lnTo>
                  <a:lnTo>
                    <a:pt x="66228" y="56522"/>
                  </a:lnTo>
                  <a:lnTo>
                    <a:pt x="98836" y="31502"/>
                  </a:lnTo>
                  <a:lnTo>
                    <a:pt x="135699" y="13324"/>
                  </a:lnTo>
                  <a:lnTo>
                    <a:pt x="175399" y="2687"/>
                  </a:lnTo>
                  <a:lnTo>
                    <a:pt x="202686" y="0"/>
                  </a:lnTo>
                  <a:lnTo>
                    <a:pt x="216413" y="0"/>
                  </a:lnTo>
                  <a:lnTo>
                    <a:pt x="257162" y="5365"/>
                  </a:lnTo>
                  <a:lnTo>
                    <a:pt x="296081" y="18577"/>
                  </a:lnTo>
                  <a:lnTo>
                    <a:pt x="331676" y="39128"/>
                  </a:lnTo>
                  <a:lnTo>
                    <a:pt x="362577" y="66228"/>
                  </a:lnTo>
                  <a:lnTo>
                    <a:pt x="387597" y="98836"/>
                  </a:lnTo>
                  <a:lnTo>
                    <a:pt x="405775" y="135699"/>
                  </a:lnTo>
                  <a:lnTo>
                    <a:pt x="416412" y="175399"/>
                  </a:lnTo>
                  <a:lnTo>
                    <a:pt x="419099" y="202686"/>
                  </a:lnTo>
                  <a:lnTo>
                    <a:pt x="419099" y="209549"/>
                  </a:lnTo>
                  <a:lnTo>
                    <a:pt x="419099" y="216413"/>
                  </a:lnTo>
                  <a:lnTo>
                    <a:pt x="413734" y="257162"/>
                  </a:lnTo>
                  <a:lnTo>
                    <a:pt x="400522" y="296081"/>
                  </a:lnTo>
                  <a:lnTo>
                    <a:pt x="379971" y="331676"/>
                  </a:lnTo>
                  <a:lnTo>
                    <a:pt x="352871" y="362577"/>
                  </a:lnTo>
                  <a:lnTo>
                    <a:pt x="320263" y="387597"/>
                  </a:lnTo>
                  <a:lnTo>
                    <a:pt x="283400" y="405775"/>
                  </a:lnTo>
                  <a:lnTo>
                    <a:pt x="243700" y="416412"/>
                  </a:lnTo>
                  <a:lnTo>
                    <a:pt x="223259" y="418763"/>
                  </a:lnTo>
                  <a:lnTo>
                    <a:pt x="216413" y="419099"/>
                  </a:lnTo>
                  <a:close/>
                </a:path>
              </a:pathLst>
            </a:custGeom>
            <a:solidFill>
              <a:srgbClr val="00204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17" name="object 1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0734674" y="6305549"/>
            <a:ext cx="885825" cy="1085849"/>
          </a:xfrm>
          <a:prstGeom prst="rect">
            <a:avLst/>
          </a:prstGeom>
        </p:spPr>
      </p:pic>
      <p:sp>
        <p:nvSpPr>
          <p:cNvPr id="18" name="object 18"/>
          <p:cNvSpPr txBox="1"/>
          <p:nvPr/>
        </p:nvSpPr>
        <p:spPr>
          <a:xfrm>
            <a:off x="11275962" y="6988175"/>
            <a:ext cx="255270" cy="1854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sz="1050" b="1" spc="-30" dirty="0">
                <a:solidFill>
                  <a:srgbClr val="FFFFFF"/>
                </a:solidFill>
                <a:latin typeface="Trebuchet MS" panose="020B0603020202020204"/>
                <a:cs typeface="Trebuchet MS" panose="020B0603020202020204"/>
              </a:rPr>
              <a:t>CO</a:t>
            </a:r>
            <a:r>
              <a:rPr sz="975" b="1" spc="-44" baseline="-21000" dirty="0">
                <a:solidFill>
                  <a:srgbClr val="FFFFFF"/>
                </a:solidFill>
                <a:latin typeface="Trebuchet MS" panose="020B0603020202020204"/>
                <a:cs typeface="Trebuchet MS" panose="020B0603020202020204"/>
              </a:rPr>
              <a:t>2</a:t>
            </a:r>
            <a:endParaRPr sz="975" baseline="-21000">
              <a:latin typeface="Trebuchet MS" panose="020B0603020202020204"/>
              <a:cs typeface="Trebuchet MS" panose="020B0603020202020204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10818762" y="7064375"/>
            <a:ext cx="255270" cy="1854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sz="1050" b="1" spc="-30" dirty="0">
                <a:solidFill>
                  <a:srgbClr val="FFFFFF"/>
                </a:solidFill>
                <a:latin typeface="Trebuchet MS" panose="020B0603020202020204"/>
                <a:cs typeface="Trebuchet MS" panose="020B0603020202020204"/>
              </a:rPr>
              <a:t>CO</a:t>
            </a:r>
            <a:r>
              <a:rPr sz="975" b="1" spc="-44" baseline="-21000" dirty="0">
                <a:solidFill>
                  <a:srgbClr val="FFFFFF"/>
                </a:solidFill>
                <a:latin typeface="Trebuchet MS" panose="020B0603020202020204"/>
                <a:cs typeface="Trebuchet MS" panose="020B0603020202020204"/>
              </a:rPr>
              <a:t>2</a:t>
            </a:r>
            <a:endParaRPr sz="975" baseline="-21000">
              <a:latin typeface="Trebuchet MS" panose="020B0603020202020204"/>
              <a:cs typeface="Trebuchet MS" panose="020B0603020202020204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8513712" y="7197725"/>
            <a:ext cx="255270" cy="1854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sz="1050" b="1" spc="-30" dirty="0">
                <a:solidFill>
                  <a:srgbClr val="FFFFFF"/>
                </a:solidFill>
                <a:latin typeface="Trebuchet MS" panose="020B0603020202020204"/>
                <a:cs typeface="Trebuchet MS" panose="020B0603020202020204"/>
              </a:rPr>
              <a:t>CO</a:t>
            </a:r>
            <a:r>
              <a:rPr sz="975" b="1" spc="-44" baseline="-21000" dirty="0">
                <a:solidFill>
                  <a:srgbClr val="FFFFFF"/>
                </a:solidFill>
                <a:latin typeface="Trebuchet MS" panose="020B0603020202020204"/>
                <a:cs typeface="Trebuchet MS" panose="020B0603020202020204"/>
              </a:rPr>
              <a:t>2</a:t>
            </a:r>
            <a:endParaRPr sz="975" baseline="-21000">
              <a:latin typeface="Trebuchet MS" panose="020B0603020202020204"/>
              <a:cs typeface="Trebuchet MS" panose="020B0603020202020204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9301112" y="7102475"/>
            <a:ext cx="165100" cy="1854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50" b="1" spc="-120" dirty="0">
                <a:solidFill>
                  <a:srgbClr val="FFFFFF"/>
                </a:solidFill>
                <a:latin typeface="Trebuchet MS" panose="020B0603020202020204"/>
                <a:cs typeface="Trebuchet MS" panose="020B0603020202020204"/>
              </a:rPr>
              <a:t>CO</a:t>
            </a:r>
            <a:endParaRPr sz="1050">
              <a:latin typeface="Trebuchet MS" panose="020B0603020202020204"/>
              <a:cs typeface="Trebuchet MS" panose="020B0603020202020204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9440266" y="7184330"/>
            <a:ext cx="65405" cy="128270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650" b="1" spc="-50" dirty="0">
                <a:solidFill>
                  <a:srgbClr val="FFFFFF"/>
                </a:solidFill>
                <a:latin typeface="Trebuchet MS" panose="020B0603020202020204"/>
                <a:cs typeface="Trebuchet MS" panose="020B0603020202020204"/>
              </a:rPr>
              <a:t>2</a:t>
            </a:r>
            <a:endParaRPr sz="650">
              <a:latin typeface="Trebuchet MS" panose="020B0603020202020204"/>
              <a:cs typeface="Trebuchet MS" panose="020B0603020202020204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9932937" y="6988175"/>
            <a:ext cx="255270" cy="1854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sz="1050" b="1" spc="-30" dirty="0">
                <a:solidFill>
                  <a:srgbClr val="FFFFFF"/>
                </a:solidFill>
                <a:latin typeface="Trebuchet MS" panose="020B0603020202020204"/>
                <a:cs typeface="Trebuchet MS" panose="020B0603020202020204"/>
              </a:rPr>
              <a:t>CO</a:t>
            </a:r>
            <a:r>
              <a:rPr sz="975" b="1" spc="-44" baseline="-21000" dirty="0">
                <a:solidFill>
                  <a:srgbClr val="FFFFFF"/>
                </a:solidFill>
                <a:latin typeface="Trebuchet MS" panose="020B0603020202020204"/>
                <a:cs typeface="Trebuchet MS" panose="020B0603020202020204"/>
              </a:rPr>
              <a:t>2</a:t>
            </a:r>
            <a:endParaRPr sz="975" baseline="-21000">
              <a:latin typeface="Trebuchet MS" panose="020B0603020202020204"/>
              <a:cs typeface="Trebuchet MS" panose="020B0603020202020204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12047487" y="7197725"/>
            <a:ext cx="255270" cy="1854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sz="1050" b="1" spc="-30" dirty="0">
                <a:solidFill>
                  <a:srgbClr val="FFFFFF"/>
                </a:solidFill>
                <a:latin typeface="Trebuchet MS" panose="020B0603020202020204"/>
                <a:cs typeface="Trebuchet MS" panose="020B0603020202020204"/>
              </a:rPr>
              <a:t>CO</a:t>
            </a:r>
            <a:r>
              <a:rPr sz="975" b="1" spc="-44" baseline="-21000" dirty="0">
                <a:solidFill>
                  <a:srgbClr val="FFFFFF"/>
                </a:solidFill>
                <a:latin typeface="Trebuchet MS" panose="020B0603020202020204"/>
                <a:cs typeface="Trebuchet MS" panose="020B0603020202020204"/>
              </a:rPr>
              <a:t>2</a:t>
            </a:r>
            <a:endParaRPr sz="975" baseline="-21000">
              <a:latin typeface="Trebuchet MS" panose="020B0603020202020204"/>
              <a:cs typeface="Trebuchet MS" panose="020B0603020202020204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1183640" y="3104515"/>
            <a:ext cx="3769360" cy="5664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sz="5400" u="none" strike="noStrike" kern="0" cap="none" spc="100" normalizeH="0" baseline="-38000" dirty="0">
                <a:solidFill>
                  <a:srgbClr val="002046"/>
                </a:solidFill>
                <a:uFillTx/>
                <a:latin typeface="Trebuchet MS" panose="020B0603020202020204"/>
                <a:cs typeface="Trebuchet MS" panose="020B0603020202020204"/>
              </a:rPr>
              <a:t>ΔC = </a:t>
            </a:r>
            <a:r>
              <a:rPr sz="3600" u="none" strike="noStrike" kern="0" cap="none" spc="100" normalizeH="0" dirty="0">
                <a:solidFill>
                  <a:srgbClr val="002046"/>
                </a:solidFill>
                <a:uFillTx/>
                <a:latin typeface="Trebuchet MS" panose="020B0603020202020204"/>
                <a:cs typeface="Trebuchet MS" panose="020B0603020202020204"/>
              </a:rPr>
              <a:t>(C</a:t>
            </a:r>
            <a:r>
              <a:rPr sz="3675" u="none" strike="noStrike" kern="0" cap="none" spc="100" normalizeH="0" baseline="-6000" dirty="0">
                <a:solidFill>
                  <a:srgbClr val="002046"/>
                </a:solidFill>
                <a:uFillTx/>
                <a:latin typeface="Trebuchet MS" panose="020B0603020202020204"/>
                <a:cs typeface="Trebuchet MS" panose="020B0603020202020204"/>
              </a:rPr>
              <a:t>t2 </a:t>
            </a:r>
            <a:r>
              <a:rPr sz="3600" u="none" strike="noStrike" kern="0" cap="none" spc="100" normalizeH="0" dirty="0">
                <a:solidFill>
                  <a:srgbClr val="002046"/>
                </a:solidFill>
                <a:uFillTx/>
                <a:latin typeface="Trebuchet MS" panose="020B0603020202020204"/>
                <a:cs typeface="Trebuchet MS" panose="020B0603020202020204"/>
              </a:rPr>
              <a:t>- C</a:t>
            </a:r>
            <a:r>
              <a:rPr sz="3675" u="none" strike="noStrike" kern="0" cap="none" spc="100" normalizeH="0" baseline="-6000" dirty="0">
                <a:solidFill>
                  <a:srgbClr val="002046"/>
                </a:solidFill>
                <a:uFillTx/>
                <a:latin typeface="Trebuchet MS" panose="020B0603020202020204"/>
                <a:cs typeface="Trebuchet MS" panose="020B0603020202020204"/>
              </a:rPr>
              <a:t>t1</a:t>
            </a:r>
            <a:r>
              <a:rPr sz="3600" u="none" strike="noStrike" kern="0" cap="none" spc="100" normalizeH="0" dirty="0">
                <a:solidFill>
                  <a:srgbClr val="002046"/>
                </a:solidFill>
                <a:uFillTx/>
                <a:latin typeface="Trebuchet MS" panose="020B0603020202020204"/>
                <a:cs typeface="Trebuchet MS" panose="020B0603020202020204"/>
              </a:rPr>
              <a:t>)</a:t>
            </a:r>
          </a:p>
        </p:txBody>
      </p:sp>
      <p:sp>
        <p:nvSpPr>
          <p:cNvPr id="26" name="object 26"/>
          <p:cNvSpPr txBox="1"/>
          <p:nvPr/>
        </p:nvSpPr>
        <p:spPr>
          <a:xfrm>
            <a:off x="2571750" y="3806190"/>
            <a:ext cx="2072005" cy="5664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sz="3600" u="none" strike="noStrike" kern="0" cap="none" spc="100" normalizeH="0" dirty="0">
                <a:solidFill>
                  <a:srgbClr val="002046"/>
                </a:solidFill>
                <a:uFillTx/>
                <a:latin typeface="Trebuchet MS" panose="020B0603020202020204"/>
                <a:cs typeface="Trebuchet MS" panose="020B0603020202020204"/>
              </a:rPr>
              <a:t>(t</a:t>
            </a:r>
            <a:r>
              <a:rPr sz="3675" u="none" strike="noStrike" kern="0" cap="none" spc="100" normalizeH="0" baseline="-6000" dirty="0">
                <a:solidFill>
                  <a:srgbClr val="002046"/>
                </a:solidFill>
                <a:uFillTx/>
                <a:latin typeface="Trebuchet MS" panose="020B0603020202020204"/>
                <a:cs typeface="Trebuchet MS" panose="020B0603020202020204"/>
              </a:rPr>
              <a:t>2 </a:t>
            </a:r>
            <a:r>
              <a:rPr sz="3600" u="none" strike="noStrike" kern="0" cap="none" spc="100" normalizeH="0" dirty="0">
                <a:solidFill>
                  <a:srgbClr val="002046"/>
                </a:solidFill>
                <a:uFillTx/>
                <a:latin typeface="Trebuchet MS" panose="020B0603020202020204"/>
                <a:cs typeface="Trebuchet MS" panose="020B0603020202020204"/>
              </a:rPr>
              <a:t>- t</a:t>
            </a:r>
            <a:r>
              <a:rPr sz="3675" u="none" strike="noStrike" kern="0" cap="none" spc="100" normalizeH="0" baseline="-6000" dirty="0">
                <a:solidFill>
                  <a:srgbClr val="002046"/>
                </a:solidFill>
                <a:uFillTx/>
                <a:latin typeface="Trebuchet MS" panose="020B0603020202020204"/>
                <a:cs typeface="Trebuchet MS" panose="020B0603020202020204"/>
              </a:rPr>
              <a:t>1</a:t>
            </a:r>
            <a:r>
              <a:rPr sz="3600" u="none" strike="noStrike" kern="0" cap="none" spc="100" normalizeH="0" dirty="0">
                <a:solidFill>
                  <a:srgbClr val="002046"/>
                </a:solidFill>
                <a:uFillTx/>
                <a:latin typeface="Trebuchet MS" panose="020B0603020202020204"/>
                <a:cs typeface="Trebuchet MS" panose="020B0603020202020204"/>
              </a:rPr>
              <a:t>)</a:t>
            </a:r>
          </a:p>
        </p:txBody>
      </p:sp>
      <p:sp>
        <p:nvSpPr>
          <p:cNvPr id="27" name="object 27"/>
          <p:cNvSpPr/>
          <p:nvPr/>
        </p:nvSpPr>
        <p:spPr>
          <a:xfrm flipV="1">
            <a:off x="2343150" y="3641725"/>
            <a:ext cx="1892935" cy="76200"/>
          </a:xfrm>
          <a:custGeom>
            <a:avLst/>
            <a:gdLst/>
            <a:ahLst/>
            <a:cxnLst/>
            <a:rect l="l" t="t" r="r" b="b"/>
            <a:pathLst>
              <a:path w="1504950">
                <a:moveTo>
                  <a:pt x="0" y="0"/>
                </a:moveTo>
                <a:lnTo>
                  <a:pt x="1504949" y="0"/>
                </a:lnTo>
              </a:path>
            </a:pathLst>
          </a:custGeom>
          <a:ln w="19049">
            <a:solidFill>
              <a:srgbClr val="00204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 txBox="1"/>
          <p:nvPr/>
        </p:nvSpPr>
        <p:spPr>
          <a:xfrm>
            <a:off x="11639550" y="7527925"/>
            <a:ext cx="2536190" cy="320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93980">
              <a:lnSpc>
                <a:spcPct val="125000"/>
              </a:lnSpc>
              <a:spcBef>
                <a:spcPts val="100"/>
              </a:spcBef>
            </a:pPr>
            <a:r>
              <a:rPr sz="1600" spc="-135" dirty="0">
                <a:solidFill>
                  <a:srgbClr val="002046"/>
                </a:solidFill>
                <a:latin typeface="Trebuchet MS" panose="020B0603020202020204"/>
                <a:cs typeface="Trebuchet MS" panose="020B0603020202020204"/>
              </a:rPr>
              <a:t>Source:</a:t>
            </a:r>
            <a:r>
              <a:rPr sz="1600" spc="500" dirty="0">
                <a:solidFill>
                  <a:srgbClr val="002046"/>
                </a:solidFill>
                <a:latin typeface="Trebuchet MS" panose="020B0603020202020204"/>
                <a:cs typeface="Trebuchet MS" panose="020B0603020202020204"/>
              </a:rPr>
              <a:t> </a:t>
            </a:r>
            <a:r>
              <a:rPr sz="1600" spc="-140" dirty="0">
                <a:solidFill>
                  <a:srgbClr val="002046"/>
                </a:solidFill>
                <a:latin typeface="Trebuchet MS" panose="020B0603020202020204"/>
                <a:cs typeface="Trebuchet MS" panose="020B0603020202020204"/>
              </a:rPr>
              <a:t>IPCC</a:t>
            </a:r>
            <a:r>
              <a:rPr sz="1600" spc="-75" dirty="0">
                <a:solidFill>
                  <a:srgbClr val="002046"/>
                </a:solidFill>
                <a:latin typeface="Trebuchet MS" panose="020B0603020202020204"/>
                <a:cs typeface="Trebuchet MS" panose="020B0603020202020204"/>
              </a:rPr>
              <a:t> </a:t>
            </a:r>
            <a:r>
              <a:rPr sz="1600" spc="-130" dirty="0">
                <a:solidFill>
                  <a:srgbClr val="002046"/>
                </a:solidFill>
                <a:latin typeface="Trebuchet MS" panose="020B0603020202020204"/>
                <a:cs typeface="Trebuchet MS" panose="020B0603020202020204"/>
              </a:rPr>
              <a:t>2006</a:t>
            </a:r>
            <a:endParaRPr sz="1600">
              <a:latin typeface="Trebuchet MS" panose="020B0603020202020204"/>
              <a:cs typeface="Trebuchet MS" panose="020B0603020202020204"/>
            </a:endParaRPr>
          </a:p>
        </p:txBody>
      </p:sp>
      <p:sp>
        <p:nvSpPr>
          <p:cNvPr id="29" name="object 29"/>
          <p:cNvSpPr/>
          <p:nvPr/>
        </p:nvSpPr>
        <p:spPr>
          <a:xfrm>
            <a:off x="123825" y="209549"/>
            <a:ext cx="1671320" cy="1663700"/>
          </a:xfrm>
          <a:custGeom>
            <a:avLst/>
            <a:gdLst/>
            <a:ahLst/>
            <a:cxnLst/>
            <a:rect l="l" t="t" r="r" b="b"/>
            <a:pathLst>
              <a:path w="1671320" h="1663700">
                <a:moveTo>
                  <a:pt x="953538" y="88900"/>
                </a:moveTo>
                <a:lnTo>
                  <a:pt x="717503" y="88900"/>
                </a:lnTo>
                <a:lnTo>
                  <a:pt x="769723" y="0"/>
                </a:lnTo>
                <a:lnTo>
                  <a:pt x="835521" y="76200"/>
                </a:lnTo>
                <a:lnTo>
                  <a:pt x="946078" y="76200"/>
                </a:lnTo>
                <a:lnTo>
                  <a:pt x="953538" y="88900"/>
                </a:lnTo>
                <a:close/>
              </a:path>
              <a:path w="1671320" h="1663700">
                <a:moveTo>
                  <a:pt x="946078" y="76200"/>
                </a:moveTo>
                <a:lnTo>
                  <a:pt x="835521" y="76200"/>
                </a:lnTo>
                <a:lnTo>
                  <a:pt x="901318" y="0"/>
                </a:lnTo>
                <a:lnTo>
                  <a:pt x="946078" y="76200"/>
                </a:lnTo>
                <a:close/>
              </a:path>
              <a:path w="1671320" h="1663700">
                <a:moveTo>
                  <a:pt x="1068579" y="114300"/>
                </a:moveTo>
                <a:lnTo>
                  <a:pt x="602410" y="114300"/>
                </a:lnTo>
                <a:lnTo>
                  <a:pt x="639852" y="12700"/>
                </a:lnTo>
                <a:lnTo>
                  <a:pt x="717503" y="88900"/>
                </a:lnTo>
                <a:lnTo>
                  <a:pt x="1059231" y="88900"/>
                </a:lnTo>
                <a:lnTo>
                  <a:pt x="1068579" y="114300"/>
                </a:lnTo>
                <a:close/>
              </a:path>
              <a:path w="1671320" h="1663700">
                <a:moveTo>
                  <a:pt x="1059231" y="88900"/>
                </a:moveTo>
                <a:lnTo>
                  <a:pt x="953538" y="88900"/>
                </a:lnTo>
                <a:lnTo>
                  <a:pt x="1031189" y="12700"/>
                </a:lnTo>
                <a:lnTo>
                  <a:pt x="1059231" y="88900"/>
                </a:lnTo>
                <a:close/>
              </a:path>
              <a:path w="1671320" h="1663700">
                <a:moveTo>
                  <a:pt x="1177927" y="152400"/>
                </a:moveTo>
                <a:lnTo>
                  <a:pt x="493061" y="152400"/>
                </a:lnTo>
                <a:lnTo>
                  <a:pt x="514785" y="50800"/>
                </a:lnTo>
                <a:lnTo>
                  <a:pt x="602410" y="114300"/>
                </a:lnTo>
                <a:lnTo>
                  <a:pt x="1169801" y="114300"/>
                </a:lnTo>
                <a:lnTo>
                  <a:pt x="1177927" y="152400"/>
                </a:lnTo>
                <a:close/>
              </a:path>
              <a:path w="1671320" h="1663700">
                <a:moveTo>
                  <a:pt x="1169801" y="114300"/>
                </a:moveTo>
                <a:lnTo>
                  <a:pt x="1068579" y="114300"/>
                </a:lnTo>
                <a:lnTo>
                  <a:pt x="1156256" y="50800"/>
                </a:lnTo>
                <a:lnTo>
                  <a:pt x="1169801" y="114300"/>
                </a:lnTo>
                <a:close/>
              </a:path>
              <a:path w="1671320" h="1663700">
                <a:moveTo>
                  <a:pt x="652776" y="215900"/>
                </a:moveTo>
                <a:lnTo>
                  <a:pt x="392120" y="215900"/>
                </a:lnTo>
                <a:lnTo>
                  <a:pt x="397603" y="114300"/>
                </a:lnTo>
                <a:lnTo>
                  <a:pt x="493061" y="152400"/>
                </a:lnTo>
                <a:lnTo>
                  <a:pt x="1275475" y="152400"/>
                </a:lnTo>
                <a:lnTo>
                  <a:pt x="1277511" y="190500"/>
                </a:lnTo>
                <a:lnTo>
                  <a:pt x="788724" y="190500"/>
                </a:lnTo>
                <a:lnTo>
                  <a:pt x="742299" y="203200"/>
                </a:lnTo>
                <a:lnTo>
                  <a:pt x="696942" y="203200"/>
                </a:lnTo>
                <a:lnTo>
                  <a:pt x="652776" y="215900"/>
                </a:lnTo>
                <a:close/>
              </a:path>
              <a:path w="1671320" h="1663700">
                <a:moveTo>
                  <a:pt x="1275475" y="152400"/>
                </a:moveTo>
                <a:lnTo>
                  <a:pt x="1177927" y="152400"/>
                </a:lnTo>
                <a:lnTo>
                  <a:pt x="1273438" y="114300"/>
                </a:lnTo>
                <a:lnTo>
                  <a:pt x="1275475" y="152400"/>
                </a:lnTo>
                <a:close/>
              </a:path>
              <a:path w="1671320" h="1663700">
                <a:moveTo>
                  <a:pt x="490476" y="292100"/>
                </a:moveTo>
                <a:lnTo>
                  <a:pt x="302145" y="292100"/>
                </a:lnTo>
                <a:lnTo>
                  <a:pt x="291179" y="190500"/>
                </a:lnTo>
                <a:lnTo>
                  <a:pt x="392120" y="215900"/>
                </a:lnTo>
                <a:lnTo>
                  <a:pt x="652776" y="215900"/>
                </a:lnTo>
                <a:lnTo>
                  <a:pt x="609923" y="241300"/>
                </a:lnTo>
                <a:lnTo>
                  <a:pt x="568507" y="254000"/>
                </a:lnTo>
                <a:lnTo>
                  <a:pt x="528650" y="279400"/>
                </a:lnTo>
                <a:lnTo>
                  <a:pt x="490476" y="292100"/>
                </a:lnTo>
                <a:close/>
              </a:path>
              <a:path w="1671320" h="1663700">
                <a:moveTo>
                  <a:pt x="1277703" y="1460500"/>
                </a:moveTo>
                <a:lnTo>
                  <a:pt x="929878" y="1460500"/>
                </a:lnTo>
                <a:lnTo>
                  <a:pt x="975230" y="1447800"/>
                </a:lnTo>
                <a:lnTo>
                  <a:pt x="1062239" y="1422400"/>
                </a:lnTo>
                <a:lnTo>
                  <a:pt x="1103651" y="1409700"/>
                </a:lnTo>
                <a:lnTo>
                  <a:pt x="1143504" y="1384300"/>
                </a:lnTo>
                <a:lnTo>
                  <a:pt x="1181675" y="1358900"/>
                </a:lnTo>
                <a:lnTo>
                  <a:pt x="1218043" y="1333500"/>
                </a:lnTo>
                <a:lnTo>
                  <a:pt x="1252483" y="1308100"/>
                </a:lnTo>
                <a:lnTo>
                  <a:pt x="1284874" y="1282700"/>
                </a:lnTo>
                <a:lnTo>
                  <a:pt x="1315092" y="1244600"/>
                </a:lnTo>
                <a:lnTo>
                  <a:pt x="1343015" y="1206500"/>
                </a:lnTo>
                <a:lnTo>
                  <a:pt x="1368520" y="1168400"/>
                </a:lnTo>
                <a:lnTo>
                  <a:pt x="1391484" y="1130300"/>
                </a:lnTo>
                <a:lnTo>
                  <a:pt x="1411785" y="1092200"/>
                </a:lnTo>
                <a:lnTo>
                  <a:pt x="1429299" y="1054100"/>
                </a:lnTo>
                <a:lnTo>
                  <a:pt x="1443904" y="1016000"/>
                </a:lnTo>
                <a:lnTo>
                  <a:pt x="1455477" y="965200"/>
                </a:lnTo>
                <a:lnTo>
                  <a:pt x="1463895" y="927100"/>
                </a:lnTo>
                <a:lnTo>
                  <a:pt x="1469037" y="876300"/>
                </a:lnTo>
                <a:lnTo>
                  <a:pt x="1470778" y="825500"/>
                </a:lnTo>
                <a:lnTo>
                  <a:pt x="1469037" y="787400"/>
                </a:lnTo>
                <a:lnTo>
                  <a:pt x="1463895" y="736600"/>
                </a:lnTo>
                <a:lnTo>
                  <a:pt x="1455477" y="685800"/>
                </a:lnTo>
                <a:lnTo>
                  <a:pt x="1443904" y="647700"/>
                </a:lnTo>
                <a:lnTo>
                  <a:pt x="1429299" y="596900"/>
                </a:lnTo>
                <a:lnTo>
                  <a:pt x="1411785" y="558800"/>
                </a:lnTo>
                <a:lnTo>
                  <a:pt x="1391484" y="520700"/>
                </a:lnTo>
                <a:lnTo>
                  <a:pt x="1368520" y="482600"/>
                </a:lnTo>
                <a:lnTo>
                  <a:pt x="1343015" y="444500"/>
                </a:lnTo>
                <a:lnTo>
                  <a:pt x="1315092" y="406400"/>
                </a:lnTo>
                <a:lnTo>
                  <a:pt x="1284874" y="381000"/>
                </a:lnTo>
                <a:lnTo>
                  <a:pt x="1252483" y="355600"/>
                </a:lnTo>
                <a:lnTo>
                  <a:pt x="1218043" y="317500"/>
                </a:lnTo>
                <a:lnTo>
                  <a:pt x="1181675" y="292100"/>
                </a:lnTo>
                <a:lnTo>
                  <a:pt x="1143504" y="279400"/>
                </a:lnTo>
                <a:lnTo>
                  <a:pt x="1103651" y="254000"/>
                </a:lnTo>
                <a:lnTo>
                  <a:pt x="1062239" y="241300"/>
                </a:lnTo>
                <a:lnTo>
                  <a:pt x="1019391" y="215900"/>
                </a:lnTo>
                <a:lnTo>
                  <a:pt x="975230" y="203200"/>
                </a:lnTo>
                <a:lnTo>
                  <a:pt x="929878" y="203200"/>
                </a:lnTo>
                <a:lnTo>
                  <a:pt x="883459" y="190500"/>
                </a:lnTo>
                <a:lnTo>
                  <a:pt x="1277511" y="190500"/>
                </a:lnTo>
                <a:lnTo>
                  <a:pt x="1278869" y="215900"/>
                </a:lnTo>
                <a:lnTo>
                  <a:pt x="1377082" y="215900"/>
                </a:lnTo>
                <a:lnTo>
                  <a:pt x="1368896" y="292100"/>
                </a:lnTo>
                <a:lnTo>
                  <a:pt x="1469433" y="292100"/>
                </a:lnTo>
                <a:lnTo>
                  <a:pt x="1445764" y="381000"/>
                </a:lnTo>
                <a:lnTo>
                  <a:pt x="1550100" y="393700"/>
                </a:lnTo>
                <a:lnTo>
                  <a:pt x="1507593" y="482600"/>
                </a:lnTo>
                <a:lnTo>
                  <a:pt x="1609840" y="508000"/>
                </a:lnTo>
                <a:lnTo>
                  <a:pt x="1552920" y="596900"/>
                </a:lnTo>
                <a:lnTo>
                  <a:pt x="1650467" y="635000"/>
                </a:lnTo>
                <a:lnTo>
                  <a:pt x="1580544" y="711200"/>
                </a:lnTo>
                <a:lnTo>
                  <a:pt x="1671042" y="762000"/>
                </a:lnTo>
                <a:lnTo>
                  <a:pt x="1589787" y="825500"/>
                </a:lnTo>
                <a:lnTo>
                  <a:pt x="1671042" y="889000"/>
                </a:lnTo>
                <a:lnTo>
                  <a:pt x="1580544" y="952500"/>
                </a:lnTo>
                <a:lnTo>
                  <a:pt x="1650467" y="1028700"/>
                </a:lnTo>
                <a:lnTo>
                  <a:pt x="1552920" y="1066800"/>
                </a:lnTo>
                <a:lnTo>
                  <a:pt x="1609840" y="1155700"/>
                </a:lnTo>
                <a:lnTo>
                  <a:pt x="1507645" y="1168400"/>
                </a:lnTo>
                <a:lnTo>
                  <a:pt x="1550152" y="1270000"/>
                </a:lnTo>
                <a:lnTo>
                  <a:pt x="1445764" y="1270000"/>
                </a:lnTo>
                <a:lnTo>
                  <a:pt x="1469479" y="1358900"/>
                </a:lnTo>
                <a:lnTo>
                  <a:pt x="1368896" y="1358900"/>
                </a:lnTo>
                <a:lnTo>
                  <a:pt x="1377121" y="1435100"/>
                </a:lnTo>
                <a:lnTo>
                  <a:pt x="1278921" y="1435100"/>
                </a:lnTo>
                <a:lnTo>
                  <a:pt x="1277703" y="1460500"/>
                </a:lnTo>
                <a:close/>
              </a:path>
              <a:path w="1671320" h="1663700">
                <a:moveTo>
                  <a:pt x="1377082" y="215900"/>
                </a:moveTo>
                <a:lnTo>
                  <a:pt x="1278869" y="215900"/>
                </a:lnTo>
                <a:lnTo>
                  <a:pt x="1379810" y="190500"/>
                </a:lnTo>
                <a:lnTo>
                  <a:pt x="1377082" y="215900"/>
                </a:lnTo>
                <a:close/>
              </a:path>
              <a:path w="1671320" h="1663700">
                <a:moveTo>
                  <a:pt x="916995" y="254000"/>
                </a:moveTo>
                <a:lnTo>
                  <a:pt x="751409" y="254000"/>
                </a:lnTo>
                <a:lnTo>
                  <a:pt x="793199" y="241300"/>
                </a:lnTo>
                <a:lnTo>
                  <a:pt x="876135" y="241300"/>
                </a:lnTo>
                <a:lnTo>
                  <a:pt x="916995" y="254000"/>
                </a:lnTo>
                <a:close/>
              </a:path>
              <a:path w="1671320" h="1663700">
                <a:moveTo>
                  <a:pt x="920758" y="1409700"/>
                </a:moveTo>
                <a:lnTo>
                  <a:pt x="755160" y="1409700"/>
                </a:lnTo>
                <a:lnTo>
                  <a:pt x="675370" y="1384300"/>
                </a:lnTo>
                <a:lnTo>
                  <a:pt x="599113" y="1358900"/>
                </a:lnTo>
                <a:lnTo>
                  <a:pt x="562668" y="1346200"/>
                </a:lnTo>
                <a:lnTo>
                  <a:pt x="527536" y="1320800"/>
                </a:lnTo>
                <a:lnTo>
                  <a:pt x="493861" y="1295400"/>
                </a:lnTo>
                <a:lnTo>
                  <a:pt x="461785" y="1270000"/>
                </a:lnTo>
                <a:lnTo>
                  <a:pt x="431452" y="1244600"/>
                </a:lnTo>
                <a:lnTo>
                  <a:pt x="403005" y="1219200"/>
                </a:lnTo>
                <a:lnTo>
                  <a:pt x="376588" y="1181100"/>
                </a:lnTo>
                <a:lnTo>
                  <a:pt x="352343" y="1155700"/>
                </a:lnTo>
                <a:lnTo>
                  <a:pt x="330414" y="1117600"/>
                </a:lnTo>
                <a:lnTo>
                  <a:pt x="310945" y="1079500"/>
                </a:lnTo>
                <a:lnTo>
                  <a:pt x="294077" y="1041400"/>
                </a:lnTo>
                <a:lnTo>
                  <a:pt x="279955" y="1003300"/>
                </a:lnTo>
                <a:lnTo>
                  <a:pt x="268723" y="965200"/>
                </a:lnTo>
                <a:lnTo>
                  <a:pt x="260522" y="914400"/>
                </a:lnTo>
                <a:lnTo>
                  <a:pt x="255496" y="876300"/>
                </a:lnTo>
                <a:lnTo>
                  <a:pt x="253789" y="825500"/>
                </a:lnTo>
                <a:lnTo>
                  <a:pt x="255741" y="774700"/>
                </a:lnTo>
                <a:lnTo>
                  <a:pt x="261520" y="736600"/>
                </a:lnTo>
                <a:lnTo>
                  <a:pt x="271011" y="685800"/>
                </a:lnTo>
                <a:lnTo>
                  <a:pt x="284101" y="647700"/>
                </a:lnTo>
                <a:lnTo>
                  <a:pt x="300675" y="596900"/>
                </a:lnTo>
                <a:lnTo>
                  <a:pt x="320619" y="558800"/>
                </a:lnTo>
                <a:lnTo>
                  <a:pt x="343818" y="520700"/>
                </a:lnTo>
                <a:lnTo>
                  <a:pt x="370158" y="482600"/>
                </a:lnTo>
                <a:lnTo>
                  <a:pt x="399524" y="444500"/>
                </a:lnTo>
                <a:lnTo>
                  <a:pt x="431803" y="406400"/>
                </a:lnTo>
                <a:lnTo>
                  <a:pt x="466879" y="381000"/>
                </a:lnTo>
                <a:lnTo>
                  <a:pt x="504639" y="355600"/>
                </a:lnTo>
                <a:lnTo>
                  <a:pt x="626469" y="279400"/>
                </a:lnTo>
                <a:lnTo>
                  <a:pt x="709595" y="254000"/>
                </a:lnTo>
                <a:lnTo>
                  <a:pt x="957258" y="254000"/>
                </a:lnTo>
                <a:lnTo>
                  <a:pt x="1035420" y="279400"/>
                </a:lnTo>
                <a:lnTo>
                  <a:pt x="1073033" y="292100"/>
                </a:lnTo>
                <a:lnTo>
                  <a:pt x="1109477" y="317500"/>
                </a:lnTo>
                <a:lnTo>
                  <a:pt x="1144607" y="330200"/>
                </a:lnTo>
                <a:lnTo>
                  <a:pt x="1178282" y="355600"/>
                </a:lnTo>
                <a:lnTo>
                  <a:pt x="1210356" y="381000"/>
                </a:lnTo>
                <a:lnTo>
                  <a:pt x="1240688" y="406400"/>
                </a:lnTo>
                <a:lnTo>
                  <a:pt x="1269134" y="444500"/>
                </a:lnTo>
                <a:lnTo>
                  <a:pt x="1295551" y="469900"/>
                </a:lnTo>
                <a:lnTo>
                  <a:pt x="1319795" y="508000"/>
                </a:lnTo>
                <a:lnTo>
                  <a:pt x="1341724" y="533400"/>
                </a:lnTo>
                <a:lnTo>
                  <a:pt x="1361193" y="571500"/>
                </a:lnTo>
                <a:lnTo>
                  <a:pt x="1378061" y="609600"/>
                </a:lnTo>
                <a:lnTo>
                  <a:pt x="1392182" y="647700"/>
                </a:lnTo>
                <a:lnTo>
                  <a:pt x="1403415" y="698500"/>
                </a:lnTo>
                <a:lnTo>
                  <a:pt x="1411616" y="736600"/>
                </a:lnTo>
                <a:lnTo>
                  <a:pt x="1416642" y="787400"/>
                </a:lnTo>
                <a:lnTo>
                  <a:pt x="1418349" y="825500"/>
                </a:lnTo>
                <a:lnTo>
                  <a:pt x="1416397" y="876300"/>
                </a:lnTo>
                <a:lnTo>
                  <a:pt x="1410618" y="927100"/>
                </a:lnTo>
                <a:lnTo>
                  <a:pt x="1401127" y="965200"/>
                </a:lnTo>
                <a:lnTo>
                  <a:pt x="1388038" y="1016000"/>
                </a:lnTo>
                <a:lnTo>
                  <a:pt x="1371465" y="1054100"/>
                </a:lnTo>
                <a:lnTo>
                  <a:pt x="1351524" y="1104900"/>
                </a:lnTo>
                <a:lnTo>
                  <a:pt x="1328328" y="1143000"/>
                </a:lnTo>
                <a:lnTo>
                  <a:pt x="1301992" y="1181100"/>
                </a:lnTo>
                <a:lnTo>
                  <a:pt x="1272630" y="1219200"/>
                </a:lnTo>
                <a:lnTo>
                  <a:pt x="1240358" y="1244600"/>
                </a:lnTo>
                <a:lnTo>
                  <a:pt x="1205290" y="1282700"/>
                </a:lnTo>
                <a:lnTo>
                  <a:pt x="1167539" y="1308100"/>
                </a:lnTo>
                <a:lnTo>
                  <a:pt x="1086741" y="1358900"/>
                </a:lnTo>
                <a:lnTo>
                  <a:pt x="920758" y="1409700"/>
                </a:lnTo>
                <a:close/>
              </a:path>
              <a:path w="1671320" h="1663700">
                <a:moveTo>
                  <a:pt x="198227" y="1371600"/>
                </a:moveTo>
                <a:lnTo>
                  <a:pt x="225277" y="1270000"/>
                </a:lnTo>
                <a:lnTo>
                  <a:pt x="120941" y="1270000"/>
                </a:lnTo>
                <a:lnTo>
                  <a:pt x="163448" y="1168400"/>
                </a:lnTo>
                <a:lnTo>
                  <a:pt x="61201" y="1155700"/>
                </a:lnTo>
                <a:lnTo>
                  <a:pt x="118121" y="1066800"/>
                </a:lnTo>
                <a:lnTo>
                  <a:pt x="20574" y="1028700"/>
                </a:lnTo>
                <a:lnTo>
                  <a:pt x="90497" y="952500"/>
                </a:lnTo>
                <a:lnTo>
                  <a:pt x="0" y="889000"/>
                </a:lnTo>
                <a:lnTo>
                  <a:pt x="81254" y="825500"/>
                </a:lnTo>
                <a:lnTo>
                  <a:pt x="0" y="762000"/>
                </a:lnTo>
                <a:lnTo>
                  <a:pt x="90497" y="711200"/>
                </a:lnTo>
                <a:lnTo>
                  <a:pt x="20574" y="635000"/>
                </a:lnTo>
                <a:lnTo>
                  <a:pt x="118121" y="596900"/>
                </a:lnTo>
                <a:lnTo>
                  <a:pt x="61201" y="508000"/>
                </a:lnTo>
                <a:lnTo>
                  <a:pt x="163396" y="482600"/>
                </a:lnTo>
                <a:lnTo>
                  <a:pt x="120889" y="393700"/>
                </a:lnTo>
                <a:lnTo>
                  <a:pt x="225277" y="381000"/>
                </a:lnTo>
                <a:lnTo>
                  <a:pt x="198175" y="279400"/>
                </a:lnTo>
                <a:lnTo>
                  <a:pt x="302145" y="292100"/>
                </a:lnTo>
                <a:lnTo>
                  <a:pt x="490476" y="292100"/>
                </a:lnTo>
                <a:lnTo>
                  <a:pt x="454105" y="317500"/>
                </a:lnTo>
                <a:lnTo>
                  <a:pt x="419663" y="355600"/>
                </a:lnTo>
                <a:lnTo>
                  <a:pt x="387270" y="381000"/>
                </a:lnTo>
                <a:lnTo>
                  <a:pt x="357050" y="406400"/>
                </a:lnTo>
                <a:lnTo>
                  <a:pt x="329126" y="444500"/>
                </a:lnTo>
                <a:lnTo>
                  <a:pt x="303620" y="482600"/>
                </a:lnTo>
                <a:lnTo>
                  <a:pt x="280655" y="520700"/>
                </a:lnTo>
                <a:lnTo>
                  <a:pt x="260354" y="558800"/>
                </a:lnTo>
                <a:lnTo>
                  <a:pt x="242840" y="596900"/>
                </a:lnTo>
                <a:lnTo>
                  <a:pt x="228234" y="647700"/>
                </a:lnTo>
                <a:lnTo>
                  <a:pt x="216661" y="685800"/>
                </a:lnTo>
                <a:lnTo>
                  <a:pt x="208242" y="736600"/>
                </a:lnTo>
                <a:lnTo>
                  <a:pt x="203101" y="787400"/>
                </a:lnTo>
                <a:lnTo>
                  <a:pt x="201360" y="825500"/>
                </a:lnTo>
                <a:lnTo>
                  <a:pt x="203101" y="876300"/>
                </a:lnTo>
                <a:lnTo>
                  <a:pt x="208242" y="927100"/>
                </a:lnTo>
                <a:lnTo>
                  <a:pt x="216661" y="965200"/>
                </a:lnTo>
                <a:lnTo>
                  <a:pt x="228234" y="1016000"/>
                </a:lnTo>
                <a:lnTo>
                  <a:pt x="242840" y="1054100"/>
                </a:lnTo>
                <a:lnTo>
                  <a:pt x="260354" y="1092200"/>
                </a:lnTo>
                <a:lnTo>
                  <a:pt x="280655" y="1130300"/>
                </a:lnTo>
                <a:lnTo>
                  <a:pt x="303620" y="1168400"/>
                </a:lnTo>
                <a:lnTo>
                  <a:pt x="329126" y="1206500"/>
                </a:lnTo>
                <a:lnTo>
                  <a:pt x="357050" y="1244600"/>
                </a:lnTo>
                <a:lnTo>
                  <a:pt x="387270" y="1282700"/>
                </a:lnTo>
                <a:lnTo>
                  <a:pt x="419663" y="1308100"/>
                </a:lnTo>
                <a:lnTo>
                  <a:pt x="454105" y="1333500"/>
                </a:lnTo>
                <a:lnTo>
                  <a:pt x="490476" y="1358900"/>
                </a:lnTo>
                <a:lnTo>
                  <a:pt x="302145" y="1358900"/>
                </a:lnTo>
                <a:lnTo>
                  <a:pt x="198227" y="1371600"/>
                </a:lnTo>
                <a:close/>
              </a:path>
              <a:path w="1671320" h="1663700">
                <a:moveTo>
                  <a:pt x="1469433" y="292100"/>
                </a:moveTo>
                <a:lnTo>
                  <a:pt x="1368896" y="292100"/>
                </a:lnTo>
                <a:lnTo>
                  <a:pt x="1472814" y="279400"/>
                </a:lnTo>
                <a:lnTo>
                  <a:pt x="1469433" y="292100"/>
                </a:lnTo>
                <a:close/>
              </a:path>
              <a:path w="1671320" h="1663700">
                <a:moveTo>
                  <a:pt x="291231" y="1460500"/>
                </a:moveTo>
                <a:lnTo>
                  <a:pt x="302145" y="1358900"/>
                </a:lnTo>
                <a:lnTo>
                  <a:pt x="490476" y="1358900"/>
                </a:lnTo>
                <a:lnTo>
                  <a:pt x="528650" y="1384300"/>
                </a:lnTo>
                <a:lnTo>
                  <a:pt x="568507" y="1409700"/>
                </a:lnTo>
                <a:lnTo>
                  <a:pt x="609923" y="1422400"/>
                </a:lnTo>
                <a:lnTo>
                  <a:pt x="652776" y="1435100"/>
                </a:lnTo>
                <a:lnTo>
                  <a:pt x="392172" y="1435100"/>
                </a:lnTo>
                <a:lnTo>
                  <a:pt x="291231" y="1460500"/>
                </a:lnTo>
                <a:close/>
              </a:path>
              <a:path w="1671320" h="1663700">
                <a:moveTo>
                  <a:pt x="1472866" y="1371600"/>
                </a:moveTo>
                <a:lnTo>
                  <a:pt x="1368896" y="1358900"/>
                </a:lnTo>
                <a:lnTo>
                  <a:pt x="1469479" y="1358900"/>
                </a:lnTo>
                <a:lnTo>
                  <a:pt x="1472866" y="1371600"/>
                </a:lnTo>
                <a:close/>
              </a:path>
              <a:path w="1671320" h="1663700">
                <a:moveTo>
                  <a:pt x="397603" y="1549400"/>
                </a:moveTo>
                <a:lnTo>
                  <a:pt x="392172" y="1435100"/>
                </a:lnTo>
                <a:lnTo>
                  <a:pt x="652776" y="1435100"/>
                </a:lnTo>
                <a:lnTo>
                  <a:pt x="742299" y="1460500"/>
                </a:lnTo>
                <a:lnTo>
                  <a:pt x="1277703" y="1460500"/>
                </a:lnTo>
                <a:lnTo>
                  <a:pt x="1275875" y="1498600"/>
                </a:lnTo>
                <a:lnTo>
                  <a:pt x="493061" y="1498600"/>
                </a:lnTo>
                <a:lnTo>
                  <a:pt x="397603" y="1549400"/>
                </a:lnTo>
                <a:close/>
              </a:path>
              <a:path w="1671320" h="1663700">
                <a:moveTo>
                  <a:pt x="1379862" y="1460500"/>
                </a:moveTo>
                <a:lnTo>
                  <a:pt x="1278921" y="1435100"/>
                </a:lnTo>
                <a:lnTo>
                  <a:pt x="1377121" y="1435100"/>
                </a:lnTo>
                <a:lnTo>
                  <a:pt x="1379862" y="1460500"/>
                </a:lnTo>
                <a:close/>
              </a:path>
              <a:path w="1671320" h="1663700">
                <a:moveTo>
                  <a:pt x="514785" y="1600200"/>
                </a:moveTo>
                <a:lnTo>
                  <a:pt x="493061" y="1498600"/>
                </a:lnTo>
                <a:lnTo>
                  <a:pt x="1177980" y="1498600"/>
                </a:lnTo>
                <a:lnTo>
                  <a:pt x="1167118" y="1549400"/>
                </a:lnTo>
                <a:lnTo>
                  <a:pt x="602462" y="1549400"/>
                </a:lnTo>
                <a:lnTo>
                  <a:pt x="514785" y="1600200"/>
                </a:lnTo>
                <a:close/>
              </a:path>
              <a:path w="1671320" h="1663700">
                <a:moveTo>
                  <a:pt x="1273438" y="1549400"/>
                </a:moveTo>
                <a:lnTo>
                  <a:pt x="1177980" y="1498600"/>
                </a:lnTo>
                <a:lnTo>
                  <a:pt x="1275875" y="1498600"/>
                </a:lnTo>
                <a:lnTo>
                  <a:pt x="1273438" y="1549400"/>
                </a:lnTo>
                <a:close/>
              </a:path>
              <a:path w="1671320" h="1663700">
                <a:moveTo>
                  <a:pt x="639852" y="1638300"/>
                </a:moveTo>
                <a:lnTo>
                  <a:pt x="602462" y="1549400"/>
                </a:lnTo>
                <a:lnTo>
                  <a:pt x="1068631" y="1549400"/>
                </a:lnTo>
                <a:lnTo>
                  <a:pt x="1057933" y="1574800"/>
                </a:lnTo>
                <a:lnTo>
                  <a:pt x="717503" y="1574800"/>
                </a:lnTo>
                <a:lnTo>
                  <a:pt x="639852" y="1638300"/>
                </a:lnTo>
                <a:close/>
              </a:path>
              <a:path w="1671320" h="1663700">
                <a:moveTo>
                  <a:pt x="1156256" y="1600200"/>
                </a:moveTo>
                <a:lnTo>
                  <a:pt x="1068631" y="1549400"/>
                </a:lnTo>
                <a:lnTo>
                  <a:pt x="1167118" y="1549400"/>
                </a:lnTo>
                <a:lnTo>
                  <a:pt x="1156256" y="1600200"/>
                </a:lnTo>
                <a:close/>
              </a:path>
              <a:path w="1671320" h="1663700">
                <a:moveTo>
                  <a:pt x="769723" y="1663700"/>
                </a:moveTo>
                <a:lnTo>
                  <a:pt x="717503" y="1574800"/>
                </a:lnTo>
                <a:lnTo>
                  <a:pt x="953538" y="1574800"/>
                </a:lnTo>
                <a:lnTo>
                  <a:pt x="946078" y="1587500"/>
                </a:lnTo>
                <a:lnTo>
                  <a:pt x="835521" y="1587500"/>
                </a:lnTo>
                <a:lnTo>
                  <a:pt x="769723" y="1663700"/>
                </a:lnTo>
                <a:close/>
              </a:path>
              <a:path w="1671320" h="1663700">
                <a:moveTo>
                  <a:pt x="1031189" y="1638300"/>
                </a:moveTo>
                <a:lnTo>
                  <a:pt x="953538" y="1574800"/>
                </a:lnTo>
                <a:lnTo>
                  <a:pt x="1057933" y="1574800"/>
                </a:lnTo>
                <a:lnTo>
                  <a:pt x="1031189" y="1638300"/>
                </a:lnTo>
                <a:close/>
              </a:path>
              <a:path w="1671320" h="1663700">
                <a:moveTo>
                  <a:pt x="901318" y="1663700"/>
                </a:moveTo>
                <a:lnTo>
                  <a:pt x="835521" y="1587500"/>
                </a:lnTo>
                <a:lnTo>
                  <a:pt x="946078" y="1587500"/>
                </a:lnTo>
                <a:lnTo>
                  <a:pt x="901318" y="1663700"/>
                </a:lnTo>
                <a:close/>
              </a:path>
            </a:pathLst>
          </a:custGeom>
          <a:solidFill>
            <a:srgbClr val="BA123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 txBox="1"/>
          <p:nvPr/>
        </p:nvSpPr>
        <p:spPr>
          <a:xfrm>
            <a:off x="406399" y="725444"/>
            <a:ext cx="1109980" cy="56769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13995" marR="5080" indent="-201930">
              <a:lnSpc>
                <a:spcPct val="127000"/>
              </a:lnSpc>
              <a:spcBef>
                <a:spcPts val="95"/>
              </a:spcBef>
            </a:pPr>
            <a:r>
              <a:rPr sz="1400" b="1" spc="-25" dirty="0">
                <a:solidFill>
                  <a:srgbClr val="F4F1F1"/>
                </a:solidFill>
                <a:latin typeface="Arial" panose="020B0604020202020204"/>
                <a:cs typeface="Arial" panose="020B0604020202020204"/>
              </a:rPr>
              <a:t>Carbon</a:t>
            </a:r>
            <a:r>
              <a:rPr sz="1400" b="1" spc="-65" dirty="0">
                <a:solidFill>
                  <a:srgbClr val="F4F1F1"/>
                </a:solidFill>
                <a:latin typeface="Arial" panose="020B0604020202020204"/>
                <a:cs typeface="Arial" panose="020B0604020202020204"/>
              </a:rPr>
              <a:t> </a:t>
            </a:r>
            <a:r>
              <a:rPr sz="1400" b="1" spc="-45" dirty="0">
                <a:solidFill>
                  <a:srgbClr val="F4F1F1"/>
                </a:solidFill>
                <a:latin typeface="Arial" panose="020B0604020202020204"/>
                <a:cs typeface="Arial" panose="020B0604020202020204"/>
              </a:rPr>
              <a:t>stock </a:t>
            </a:r>
            <a:r>
              <a:rPr sz="1400" b="1" spc="-10" dirty="0">
                <a:solidFill>
                  <a:srgbClr val="F4F1F1"/>
                </a:solidFill>
                <a:latin typeface="Arial" panose="020B0604020202020204"/>
                <a:cs typeface="Arial" panose="020B0604020202020204"/>
              </a:rPr>
              <a:t>changes</a:t>
            </a:r>
            <a:endParaRPr sz="1400">
              <a:latin typeface="Arial" panose="020B0604020202020204"/>
              <a:cs typeface="Arial" panose="020B0604020202020204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702425" y="663575"/>
            <a:ext cx="1584325" cy="554639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lang="sr-Cyrl-RS" b="0" spc="-180" dirty="0">
                <a:latin typeface="Arial Black" panose="020B0A04020102020204"/>
                <a:cs typeface="Arial Black" panose="020B0A04020102020204"/>
              </a:rPr>
              <a:t>Ниво</a:t>
            </a:r>
            <a:endParaRPr b="0" spc="-180" dirty="0">
              <a:latin typeface="Arial Black" panose="020B0A04020102020204"/>
              <a:cs typeface="Arial Black" panose="020B0A04020102020204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854075" y="1663700"/>
            <a:ext cx="8152130" cy="532320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1590" algn="just">
              <a:lnSpc>
                <a:spcPct val="100000"/>
              </a:lnSpc>
              <a:spcBef>
                <a:spcPts val="100"/>
              </a:spcBef>
            </a:pPr>
            <a:r>
              <a:rPr lang="ru-RU" sz="2000" b="1" u="none" strike="noStrike" kern="0" cap="none" spc="100" normalizeH="0" dirty="0">
                <a:solidFill>
                  <a:srgbClr val="002046"/>
                </a:solidFill>
                <a:latin typeface="Trebuchet MS" panose="020B0603020202020204"/>
                <a:cs typeface="Trebuchet MS" panose="020B0603020202020204"/>
              </a:rPr>
              <a:t>То је степен методолошке сложености</a:t>
            </a:r>
            <a:endParaRPr sz="2000" u="none" strike="noStrike" kern="0" cap="none" spc="100" normalizeH="0" dirty="0">
              <a:latin typeface="Trebuchet MS" panose="020B0603020202020204"/>
              <a:cs typeface="Trebuchet MS" panose="020B0603020202020204"/>
            </a:endParaRPr>
          </a:p>
          <a:p>
            <a:pPr marL="21590" marR="590550" algn="just">
              <a:lnSpc>
                <a:spcPct val="125000"/>
              </a:lnSpc>
              <a:spcBef>
                <a:spcPts val="5"/>
              </a:spcBef>
            </a:pPr>
            <a:r>
              <a:rPr lang="ru-RU" sz="2000" u="none" strike="noStrike" kern="0" cap="none" spc="100" normalizeH="0" dirty="0">
                <a:solidFill>
                  <a:srgbClr val="002046"/>
                </a:solidFill>
                <a:latin typeface="Trebuchet MS" panose="020B0603020202020204"/>
                <a:cs typeface="Trebuchet MS" panose="020B0603020202020204"/>
              </a:rPr>
              <a:t>Ниво 1 је подразумевана метода/фактори емисије (подаци са ниском просторном и временском резолуцијом, нпр. фактор емисије за ентерску ферментацију по категорији животиња, тј. нема разлике између мушких и женских грла животиња, на пример).</a:t>
            </a:r>
            <a:endParaRPr sz="2000" u="none" strike="noStrike" kern="0" cap="none" spc="100" normalizeH="0" dirty="0">
              <a:latin typeface="Trebuchet MS" panose="020B0603020202020204"/>
              <a:cs typeface="Trebuchet MS" panose="020B0603020202020204"/>
            </a:endParaRPr>
          </a:p>
          <a:p>
            <a:pPr marL="21590" marR="556895" algn="just">
              <a:lnSpc>
                <a:spcPct val="125000"/>
              </a:lnSpc>
            </a:pPr>
            <a:r>
              <a:rPr lang="ru-RU" sz="2000" u="none" strike="noStrike" kern="0" cap="none" spc="100" normalizeH="0" dirty="0">
                <a:solidFill>
                  <a:srgbClr val="002046"/>
                </a:solidFill>
                <a:latin typeface="Trebuchet MS" panose="020B0603020202020204"/>
                <a:cs typeface="Trebuchet MS" panose="020B0603020202020204"/>
              </a:rPr>
              <a:t>Ниво 2 је средњи ниво (прецизнији приступ који користи податке из земље или региона, нпр. тежина животиње, пол животиње, залихе угљеника у шумама итд.).</a:t>
            </a:r>
            <a:endParaRPr sz="2000" u="none" strike="noStrike" kern="0" cap="none" spc="100" normalizeH="0" dirty="0">
              <a:latin typeface="Trebuchet MS" panose="020B0603020202020204"/>
              <a:cs typeface="Trebuchet MS" panose="020B0603020202020204"/>
            </a:endParaRPr>
          </a:p>
          <a:p>
            <a:pPr marL="12700" marR="5080" algn="just">
              <a:lnSpc>
                <a:spcPct val="125000"/>
              </a:lnSpc>
              <a:spcBef>
                <a:spcPts val="5"/>
              </a:spcBef>
            </a:pPr>
            <a:r>
              <a:rPr lang="ru-RU" sz="2000" u="none" strike="noStrike" kern="0" cap="none" spc="100" normalizeH="0" dirty="0">
                <a:solidFill>
                  <a:srgbClr val="002046"/>
                </a:solidFill>
                <a:latin typeface="Trebuchet MS" panose="020B0603020202020204"/>
                <a:cs typeface="Trebuchet MS" panose="020B0603020202020204"/>
              </a:rPr>
              <a:t>Ниво 3 је најзахтевнији у погледу информација и сложености методологије (детаљнији приступ који користи податке са вишом/прецизнијомпросторном и временском резолуцијом, може узети у обзир годишња доба, географију, тип земљишта и управљање, између осталог).</a:t>
            </a:r>
            <a:endParaRPr sz="2000" u="none" strike="noStrike" kern="0" cap="none" spc="100" normalizeH="0" dirty="0">
              <a:latin typeface="Trebuchet MS" panose="020B0603020202020204"/>
              <a:cs typeface="Trebuchet MS" panose="020B0603020202020204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9306027" y="2047874"/>
            <a:ext cx="1647280" cy="1638300"/>
          </a:xfrm>
          <a:prstGeom prst="rect">
            <a:avLst/>
          </a:prstGeom>
        </p:spPr>
      </p:pic>
      <p:sp>
        <p:nvSpPr>
          <p:cNvPr id="5" name="object 5"/>
          <p:cNvSpPr/>
          <p:nvPr/>
        </p:nvSpPr>
        <p:spPr>
          <a:xfrm>
            <a:off x="11264193" y="2247899"/>
            <a:ext cx="1031240" cy="1152525"/>
          </a:xfrm>
          <a:custGeom>
            <a:avLst/>
            <a:gdLst/>
            <a:ahLst/>
            <a:cxnLst/>
            <a:rect l="l" t="t" r="r" b="b"/>
            <a:pathLst>
              <a:path w="1031240" h="1152525">
                <a:moveTo>
                  <a:pt x="170609" y="517807"/>
                </a:moveTo>
                <a:lnTo>
                  <a:pt x="73982" y="509282"/>
                </a:lnTo>
                <a:lnTo>
                  <a:pt x="74595" y="509282"/>
                </a:lnTo>
                <a:lnTo>
                  <a:pt x="67854" y="505238"/>
                </a:lnTo>
                <a:lnTo>
                  <a:pt x="1260" y="403239"/>
                </a:lnTo>
                <a:lnTo>
                  <a:pt x="0" y="396684"/>
                </a:lnTo>
                <a:lnTo>
                  <a:pt x="31226" y="236195"/>
                </a:lnTo>
                <a:lnTo>
                  <a:pt x="32054" y="231837"/>
                </a:lnTo>
                <a:lnTo>
                  <a:pt x="141040" y="107436"/>
                </a:lnTo>
                <a:lnTo>
                  <a:pt x="219519" y="31910"/>
                </a:lnTo>
                <a:lnTo>
                  <a:pt x="349019" y="3644"/>
                </a:lnTo>
                <a:lnTo>
                  <a:pt x="369276" y="0"/>
                </a:lnTo>
                <a:lnTo>
                  <a:pt x="389763" y="8311"/>
                </a:lnTo>
                <a:lnTo>
                  <a:pt x="432800" y="27944"/>
                </a:lnTo>
                <a:lnTo>
                  <a:pt x="521013" y="69367"/>
                </a:lnTo>
                <a:lnTo>
                  <a:pt x="527234" y="71372"/>
                </a:lnTo>
                <a:lnTo>
                  <a:pt x="533637" y="71686"/>
                </a:lnTo>
                <a:lnTo>
                  <a:pt x="698187" y="71686"/>
                </a:lnTo>
                <a:lnTo>
                  <a:pt x="711576" y="73509"/>
                </a:lnTo>
                <a:lnTo>
                  <a:pt x="717338" y="76822"/>
                </a:lnTo>
                <a:lnTo>
                  <a:pt x="868679" y="269690"/>
                </a:lnTo>
                <a:lnTo>
                  <a:pt x="869544" y="271059"/>
                </a:lnTo>
                <a:lnTo>
                  <a:pt x="932464" y="394271"/>
                </a:lnTo>
                <a:lnTo>
                  <a:pt x="937618" y="401108"/>
                </a:lnTo>
                <a:lnTo>
                  <a:pt x="944575" y="405693"/>
                </a:lnTo>
                <a:lnTo>
                  <a:pt x="952653" y="407718"/>
                </a:lnTo>
                <a:lnTo>
                  <a:pt x="1027609" y="407718"/>
                </a:lnTo>
                <a:lnTo>
                  <a:pt x="1030510" y="412269"/>
                </a:lnTo>
                <a:lnTo>
                  <a:pt x="1031149" y="425209"/>
                </a:lnTo>
                <a:lnTo>
                  <a:pt x="1020270" y="475380"/>
                </a:lnTo>
                <a:lnTo>
                  <a:pt x="267025" y="475380"/>
                </a:lnTo>
                <a:lnTo>
                  <a:pt x="260290" y="475812"/>
                </a:lnTo>
                <a:lnTo>
                  <a:pt x="175075" y="516979"/>
                </a:lnTo>
                <a:lnTo>
                  <a:pt x="170609" y="517807"/>
                </a:lnTo>
                <a:close/>
              </a:path>
              <a:path w="1031240" h="1152525">
                <a:moveTo>
                  <a:pt x="698187" y="71686"/>
                </a:moveTo>
                <a:lnTo>
                  <a:pt x="533637" y="71686"/>
                </a:lnTo>
                <a:lnTo>
                  <a:pt x="539905" y="70345"/>
                </a:lnTo>
                <a:lnTo>
                  <a:pt x="545720" y="67386"/>
                </a:lnTo>
                <a:lnTo>
                  <a:pt x="557714" y="59066"/>
                </a:lnTo>
                <a:lnTo>
                  <a:pt x="562828" y="55573"/>
                </a:lnTo>
                <a:lnTo>
                  <a:pt x="569023" y="54096"/>
                </a:lnTo>
                <a:lnTo>
                  <a:pt x="698187" y="71686"/>
                </a:lnTo>
                <a:close/>
              </a:path>
              <a:path w="1031240" h="1152525">
                <a:moveTo>
                  <a:pt x="1027609" y="407718"/>
                </a:moveTo>
                <a:lnTo>
                  <a:pt x="952653" y="407718"/>
                </a:lnTo>
                <a:lnTo>
                  <a:pt x="961169" y="406877"/>
                </a:lnTo>
                <a:lnTo>
                  <a:pt x="1000670" y="395965"/>
                </a:lnTo>
                <a:lnTo>
                  <a:pt x="1013240" y="395965"/>
                </a:lnTo>
                <a:lnTo>
                  <a:pt x="1023928" y="401943"/>
                </a:lnTo>
                <a:lnTo>
                  <a:pt x="1027609" y="407718"/>
                </a:lnTo>
                <a:close/>
              </a:path>
              <a:path w="1031240" h="1152525">
                <a:moveTo>
                  <a:pt x="550842" y="1152357"/>
                </a:moveTo>
                <a:lnTo>
                  <a:pt x="479882" y="1053227"/>
                </a:lnTo>
                <a:lnTo>
                  <a:pt x="420635" y="903183"/>
                </a:lnTo>
                <a:lnTo>
                  <a:pt x="418654" y="898249"/>
                </a:lnTo>
                <a:lnTo>
                  <a:pt x="418366" y="892774"/>
                </a:lnTo>
                <a:lnTo>
                  <a:pt x="422664" y="876891"/>
                </a:lnTo>
                <a:lnTo>
                  <a:pt x="442929" y="801725"/>
                </a:lnTo>
                <a:lnTo>
                  <a:pt x="443217" y="799060"/>
                </a:lnTo>
                <a:lnTo>
                  <a:pt x="443037" y="796394"/>
                </a:lnTo>
                <a:lnTo>
                  <a:pt x="439184" y="731745"/>
                </a:lnTo>
                <a:lnTo>
                  <a:pt x="438895" y="727279"/>
                </a:lnTo>
                <a:lnTo>
                  <a:pt x="437419" y="722957"/>
                </a:lnTo>
                <a:lnTo>
                  <a:pt x="360380" y="610117"/>
                </a:lnTo>
                <a:lnTo>
                  <a:pt x="356418" y="604355"/>
                </a:lnTo>
                <a:lnTo>
                  <a:pt x="355085" y="597188"/>
                </a:lnTo>
                <a:lnTo>
                  <a:pt x="370104" y="533943"/>
                </a:lnTo>
                <a:lnTo>
                  <a:pt x="370525" y="524714"/>
                </a:lnTo>
                <a:lnTo>
                  <a:pt x="367664" y="516218"/>
                </a:lnTo>
                <a:lnTo>
                  <a:pt x="361980" y="509282"/>
                </a:lnTo>
                <a:lnTo>
                  <a:pt x="353933" y="504733"/>
                </a:lnTo>
                <a:lnTo>
                  <a:pt x="267025" y="475380"/>
                </a:lnTo>
                <a:lnTo>
                  <a:pt x="1020270" y="475380"/>
                </a:lnTo>
                <a:lnTo>
                  <a:pt x="1013069" y="508587"/>
                </a:lnTo>
                <a:lnTo>
                  <a:pt x="1011484" y="511973"/>
                </a:lnTo>
                <a:lnTo>
                  <a:pt x="892090" y="665907"/>
                </a:lnTo>
                <a:lnTo>
                  <a:pt x="888956" y="669905"/>
                </a:lnTo>
                <a:lnTo>
                  <a:pt x="887156" y="674767"/>
                </a:lnTo>
                <a:lnTo>
                  <a:pt x="877287" y="864105"/>
                </a:lnTo>
                <a:lnTo>
                  <a:pt x="876927" y="870696"/>
                </a:lnTo>
                <a:lnTo>
                  <a:pt x="874077" y="876675"/>
                </a:lnTo>
                <a:lnTo>
                  <a:pt x="873974" y="876891"/>
                </a:lnTo>
                <a:lnTo>
                  <a:pt x="795062" y="947339"/>
                </a:lnTo>
                <a:lnTo>
                  <a:pt x="790851" y="1005073"/>
                </a:lnTo>
                <a:lnTo>
                  <a:pt x="790740" y="1009828"/>
                </a:lnTo>
                <a:lnTo>
                  <a:pt x="786346" y="1017535"/>
                </a:lnTo>
                <a:lnTo>
                  <a:pt x="748240" y="1041198"/>
                </a:lnTo>
                <a:lnTo>
                  <a:pt x="745899" y="1043359"/>
                </a:lnTo>
                <a:lnTo>
                  <a:pt x="685464" y="1125368"/>
                </a:lnTo>
                <a:lnTo>
                  <a:pt x="680025" y="1128790"/>
                </a:lnTo>
                <a:lnTo>
                  <a:pt x="558434" y="1152092"/>
                </a:lnTo>
                <a:lnTo>
                  <a:pt x="550842" y="1152357"/>
                </a:lnTo>
                <a:close/>
              </a:path>
              <a:path w="1031240" h="1152525">
                <a:moveTo>
                  <a:pt x="915789" y="1015158"/>
                </a:moveTo>
                <a:lnTo>
                  <a:pt x="909378" y="1009539"/>
                </a:lnTo>
                <a:lnTo>
                  <a:pt x="909378" y="987173"/>
                </a:lnTo>
                <a:lnTo>
                  <a:pt x="909990" y="985012"/>
                </a:lnTo>
                <a:lnTo>
                  <a:pt x="929259" y="953426"/>
                </a:lnTo>
                <a:lnTo>
                  <a:pt x="929871" y="951625"/>
                </a:lnTo>
                <a:lnTo>
                  <a:pt x="935958" y="884310"/>
                </a:lnTo>
                <a:lnTo>
                  <a:pt x="975712" y="856650"/>
                </a:lnTo>
                <a:lnTo>
                  <a:pt x="977485" y="855713"/>
                </a:lnTo>
                <a:lnTo>
                  <a:pt x="979070" y="854201"/>
                </a:lnTo>
                <a:lnTo>
                  <a:pt x="995745" y="826828"/>
                </a:lnTo>
                <a:lnTo>
                  <a:pt x="1001088" y="822054"/>
                </a:lnTo>
                <a:lnTo>
                  <a:pt x="1007721" y="821129"/>
                </a:lnTo>
                <a:lnTo>
                  <a:pt x="1013867" y="823810"/>
                </a:lnTo>
                <a:lnTo>
                  <a:pt x="1017751" y="829854"/>
                </a:lnTo>
                <a:lnTo>
                  <a:pt x="1023658" y="850707"/>
                </a:lnTo>
                <a:lnTo>
                  <a:pt x="1024450" y="853588"/>
                </a:lnTo>
                <a:lnTo>
                  <a:pt x="1024400" y="854201"/>
                </a:lnTo>
                <a:lnTo>
                  <a:pt x="1024275" y="855713"/>
                </a:lnTo>
                <a:lnTo>
                  <a:pt x="1024198" y="856650"/>
                </a:lnTo>
                <a:lnTo>
                  <a:pt x="951301" y="1005073"/>
                </a:lnTo>
                <a:lnTo>
                  <a:pt x="949536" y="1008711"/>
                </a:lnTo>
                <a:lnTo>
                  <a:pt x="946042" y="1011232"/>
                </a:lnTo>
                <a:lnTo>
                  <a:pt x="915789" y="1015158"/>
                </a:lnTo>
                <a:close/>
              </a:path>
            </a:pathLst>
          </a:custGeom>
          <a:solidFill>
            <a:srgbClr val="002046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6" name="object 6"/>
          <p:cNvGrpSpPr/>
          <p:nvPr/>
        </p:nvGrpSpPr>
        <p:grpSpPr>
          <a:xfrm>
            <a:off x="9834561" y="4148137"/>
            <a:ext cx="1295400" cy="1219200"/>
            <a:chOff x="9834561" y="4148137"/>
            <a:chExt cx="1295400" cy="1219200"/>
          </a:xfrm>
        </p:grpSpPr>
        <p:sp>
          <p:nvSpPr>
            <p:cNvPr id="7" name="object 7"/>
            <p:cNvSpPr/>
            <p:nvPr/>
          </p:nvSpPr>
          <p:spPr>
            <a:xfrm>
              <a:off x="11125199" y="5095874"/>
              <a:ext cx="0" cy="9525"/>
            </a:xfrm>
            <a:custGeom>
              <a:avLst/>
              <a:gdLst/>
              <a:ahLst/>
              <a:cxnLst/>
              <a:rect l="l" t="t" r="r" b="b"/>
              <a:pathLst>
                <a:path h="9525">
                  <a:moveTo>
                    <a:pt x="0" y="9524"/>
                  </a:moveTo>
                  <a:lnTo>
                    <a:pt x="0" y="0"/>
                  </a:lnTo>
                  <a:lnTo>
                    <a:pt x="0" y="9524"/>
                  </a:lnTo>
                  <a:close/>
                </a:path>
              </a:pathLst>
            </a:custGeom>
            <a:ln w="4762">
              <a:solidFill>
                <a:srgbClr val="E4E4E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" name="object 8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834561" y="4148137"/>
              <a:ext cx="1276349" cy="1219199"/>
            </a:xfrm>
            <a:prstGeom prst="rect">
              <a:avLst/>
            </a:prstGeom>
          </p:spPr>
        </p:pic>
        <p:sp>
          <p:nvSpPr>
            <p:cNvPr id="9" name="object 9"/>
            <p:cNvSpPr/>
            <p:nvPr/>
          </p:nvSpPr>
          <p:spPr>
            <a:xfrm>
              <a:off x="11125199" y="5095874"/>
              <a:ext cx="0" cy="9525"/>
            </a:xfrm>
            <a:custGeom>
              <a:avLst/>
              <a:gdLst/>
              <a:ahLst/>
              <a:cxnLst/>
              <a:rect l="l" t="t" r="r" b="b"/>
              <a:pathLst>
                <a:path h="9525">
                  <a:moveTo>
                    <a:pt x="0" y="9524"/>
                  </a:moveTo>
                  <a:lnTo>
                    <a:pt x="0" y="0"/>
                  </a:lnTo>
                  <a:lnTo>
                    <a:pt x="0" y="9524"/>
                  </a:lnTo>
                  <a:close/>
                </a:path>
              </a:pathLst>
            </a:custGeom>
            <a:ln w="9524">
              <a:solidFill>
                <a:srgbClr val="E4E4E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" name="object 10"/>
          <p:cNvSpPr/>
          <p:nvPr/>
        </p:nvSpPr>
        <p:spPr>
          <a:xfrm>
            <a:off x="11563349" y="5890021"/>
            <a:ext cx="1600200" cy="1203960"/>
          </a:xfrm>
          <a:custGeom>
            <a:avLst/>
            <a:gdLst/>
            <a:ahLst/>
            <a:cxnLst/>
            <a:rect l="l" t="t" r="r" b="b"/>
            <a:pathLst>
              <a:path w="1600200" h="1203959">
                <a:moveTo>
                  <a:pt x="1600199" y="928369"/>
                </a:moveTo>
                <a:lnTo>
                  <a:pt x="0" y="928369"/>
                </a:lnTo>
                <a:lnTo>
                  <a:pt x="0" y="0"/>
                </a:lnTo>
                <a:lnTo>
                  <a:pt x="1600199" y="0"/>
                </a:lnTo>
                <a:lnTo>
                  <a:pt x="1600199" y="39369"/>
                </a:lnTo>
                <a:lnTo>
                  <a:pt x="39504" y="39369"/>
                </a:lnTo>
                <a:lnTo>
                  <a:pt x="39504" y="821689"/>
                </a:lnTo>
                <a:lnTo>
                  <a:pt x="62907" y="821689"/>
                </a:lnTo>
                <a:lnTo>
                  <a:pt x="39504" y="838199"/>
                </a:lnTo>
                <a:lnTo>
                  <a:pt x="39504" y="888999"/>
                </a:lnTo>
                <a:lnTo>
                  <a:pt x="1600199" y="888999"/>
                </a:lnTo>
                <a:lnTo>
                  <a:pt x="1600199" y="928369"/>
                </a:lnTo>
                <a:close/>
              </a:path>
              <a:path w="1600200" h="1203959">
                <a:moveTo>
                  <a:pt x="1536738" y="412749"/>
                </a:moveTo>
                <a:lnTo>
                  <a:pt x="1518089" y="412749"/>
                </a:lnTo>
                <a:lnTo>
                  <a:pt x="1560694" y="372109"/>
                </a:lnTo>
                <a:lnTo>
                  <a:pt x="1560694" y="39369"/>
                </a:lnTo>
                <a:lnTo>
                  <a:pt x="1600199" y="39369"/>
                </a:lnTo>
                <a:lnTo>
                  <a:pt x="1600199" y="389889"/>
                </a:lnTo>
                <a:lnTo>
                  <a:pt x="1560694" y="389889"/>
                </a:lnTo>
                <a:lnTo>
                  <a:pt x="1536738" y="412749"/>
                </a:lnTo>
                <a:close/>
              </a:path>
              <a:path w="1600200" h="1203959">
                <a:moveTo>
                  <a:pt x="1205937" y="532129"/>
                </a:moveTo>
                <a:lnTo>
                  <a:pt x="1185548" y="532129"/>
                </a:lnTo>
                <a:lnTo>
                  <a:pt x="1384472" y="354329"/>
                </a:lnTo>
                <a:lnTo>
                  <a:pt x="1381872" y="349249"/>
                </a:lnTo>
                <a:lnTo>
                  <a:pt x="1380422" y="344169"/>
                </a:lnTo>
                <a:lnTo>
                  <a:pt x="1380422" y="339089"/>
                </a:lnTo>
                <a:lnTo>
                  <a:pt x="1382941" y="326389"/>
                </a:lnTo>
                <a:lnTo>
                  <a:pt x="1389811" y="316229"/>
                </a:lnTo>
                <a:lnTo>
                  <a:pt x="1399999" y="308609"/>
                </a:lnTo>
                <a:lnTo>
                  <a:pt x="1412476" y="306069"/>
                </a:lnTo>
                <a:lnTo>
                  <a:pt x="1424981" y="308609"/>
                </a:lnTo>
                <a:lnTo>
                  <a:pt x="1435185" y="316229"/>
                </a:lnTo>
                <a:lnTo>
                  <a:pt x="1442060" y="326389"/>
                </a:lnTo>
                <a:lnTo>
                  <a:pt x="1444580" y="339089"/>
                </a:lnTo>
                <a:lnTo>
                  <a:pt x="1444580" y="346709"/>
                </a:lnTo>
                <a:lnTo>
                  <a:pt x="1441830" y="353059"/>
                </a:lnTo>
                <a:lnTo>
                  <a:pt x="1437379" y="358139"/>
                </a:lnTo>
                <a:lnTo>
                  <a:pt x="1442605" y="364489"/>
                </a:lnTo>
                <a:lnTo>
                  <a:pt x="1392773" y="364489"/>
                </a:lnTo>
                <a:lnTo>
                  <a:pt x="1205937" y="532129"/>
                </a:lnTo>
                <a:close/>
              </a:path>
              <a:path w="1600200" h="1203959">
                <a:moveTo>
                  <a:pt x="1417877" y="370839"/>
                </a:moveTo>
                <a:lnTo>
                  <a:pt x="1405025" y="370839"/>
                </a:lnTo>
                <a:lnTo>
                  <a:pt x="1398224" y="368299"/>
                </a:lnTo>
                <a:lnTo>
                  <a:pt x="1392773" y="364489"/>
                </a:lnTo>
                <a:lnTo>
                  <a:pt x="1442605" y="364489"/>
                </a:lnTo>
                <a:lnTo>
                  <a:pt x="1444696" y="367029"/>
                </a:lnTo>
                <a:lnTo>
                  <a:pt x="1427528" y="367029"/>
                </a:lnTo>
                <a:lnTo>
                  <a:pt x="1423027" y="369569"/>
                </a:lnTo>
                <a:lnTo>
                  <a:pt x="1417877" y="370839"/>
                </a:lnTo>
                <a:close/>
              </a:path>
              <a:path w="1600200" h="1203959">
                <a:moveTo>
                  <a:pt x="1498037" y="468629"/>
                </a:moveTo>
                <a:lnTo>
                  <a:pt x="1485531" y="466089"/>
                </a:lnTo>
                <a:lnTo>
                  <a:pt x="1475328" y="459739"/>
                </a:lnTo>
                <a:lnTo>
                  <a:pt x="1468453" y="449579"/>
                </a:lnTo>
                <a:lnTo>
                  <a:pt x="1465933" y="436879"/>
                </a:lnTo>
                <a:lnTo>
                  <a:pt x="1465933" y="430529"/>
                </a:lnTo>
                <a:lnTo>
                  <a:pt x="1467883" y="424179"/>
                </a:lnTo>
                <a:lnTo>
                  <a:pt x="1471233" y="419099"/>
                </a:lnTo>
                <a:lnTo>
                  <a:pt x="1427528" y="367029"/>
                </a:lnTo>
                <a:lnTo>
                  <a:pt x="1444696" y="367029"/>
                </a:lnTo>
                <a:lnTo>
                  <a:pt x="1480234" y="410209"/>
                </a:lnTo>
                <a:lnTo>
                  <a:pt x="1515314" y="410209"/>
                </a:lnTo>
                <a:lnTo>
                  <a:pt x="1518089" y="412749"/>
                </a:lnTo>
                <a:lnTo>
                  <a:pt x="1536738" y="412749"/>
                </a:lnTo>
                <a:lnTo>
                  <a:pt x="1526090" y="422909"/>
                </a:lnTo>
                <a:lnTo>
                  <a:pt x="1528290" y="426719"/>
                </a:lnTo>
                <a:lnTo>
                  <a:pt x="1530091" y="431799"/>
                </a:lnTo>
                <a:lnTo>
                  <a:pt x="1530091" y="436879"/>
                </a:lnTo>
                <a:lnTo>
                  <a:pt x="1527572" y="449579"/>
                </a:lnTo>
                <a:lnTo>
                  <a:pt x="1520702" y="459739"/>
                </a:lnTo>
                <a:lnTo>
                  <a:pt x="1510513" y="466089"/>
                </a:lnTo>
                <a:lnTo>
                  <a:pt x="1498037" y="468629"/>
                </a:lnTo>
                <a:close/>
              </a:path>
              <a:path w="1600200" h="1203959">
                <a:moveTo>
                  <a:pt x="835306" y="746759"/>
                </a:moveTo>
                <a:lnTo>
                  <a:pt x="819752" y="746759"/>
                </a:lnTo>
                <a:lnTo>
                  <a:pt x="1049631" y="435609"/>
                </a:lnTo>
                <a:lnTo>
                  <a:pt x="1045130" y="430529"/>
                </a:lnTo>
                <a:lnTo>
                  <a:pt x="1042430" y="422909"/>
                </a:lnTo>
                <a:lnTo>
                  <a:pt x="1042430" y="415289"/>
                </a:lnTo>
                <a:lnTo>
                  <a:pt x="1044949" y="402589"/>
                </a:lnTo>
                <a:lnTo>
                  <a:pt x="1051818" y="392429"/>
                </a:lnTo>
                <a:lnTo>
                  <a:pt x="1062007" y="386079"/>
                </a:lnTo>
                <a:lnTo>
                  <a:pt x="1074484" y="383539"/>
                </a:lnTo>
                <a:lnTo>
                  <a:pt x="1086989" y="386079"/>
                </a:lnTo>
                <a:lnTo>
                  <a:pt x="1097193" y="392429"/>
                </a:lnTo>
                <a:lnTo>
                  <a:pt x="1104068" y="402589"/>
                </a:lnTo>
                <a:lnTo>
                  <a:pt x="1106588" y="415289"/>
                </a:lnTo>
                <a:lnTo>
                  <a:pt x="1106588" y="424179"/>
                </a:lnTo>
                <a:lnTo>
                  <a:pt x="1103437" y="431799"/>
                </a:lnTo>
                <a:lnTo>
                  <a:pt x="1098237" y="436879"/>
                </a:lnTo>
                <a:lnTo>
                  <a:pt x="1102516" y="444499"/>
                </a:lnTo>
                <a:lnTo>
                  <a:pt x="1059532" y="444499"/>
                </a:lnTo>
                <a:lnTo>
                  <a:pt x="835306" y="746759"/>
                </a:lnTo>
                <a:close/>
              </a:path>
              <a:path w="1600200" h="1203959">
                <a:moveTo>
                  <a:pt x="1600199" y="888999"/>
                </a:moveTo>
                <a:lnTo>
                  <a:pt x="1560694" y="888999"/>
                </a:lnTo>
                <a:lnTo>
                  <a:pt x="1560694" y="389889"/>
                </a:lnTo>
                <a:lnTo>
                  <a:pt x="1600199" y="389889"/>
                </a:lnTo>
                <a:lnTo>
                  <a:pt x="1600199" y="888999"/>
                </a:lnTo>
                <a:close/>
              </a:path>
              <a:path w="1600200" h="1203959">
                <a:moveTo>
                  <a:pt x="1515314" y="410209"/>
                </a:moveTo>
                <a:lnTo>
                  <a:pt x="1480234" y="410209"/>
                </a:lnTo>
                <a:lnTo>
                  <a:pt x="1485285" y="406399"/>
                </a:lnTo>
                <a:lnTo>
                  <a:pt x="1491286" y="405129"/>
                </a:lnTo>
                <a:lnTo>
                  <a:pt x="1505588" y="405129"/>
                </a:lnTo>
                <a:lnTo>
                  <a:pt x="1512538" y="407669"/>
                </a:lnTo>
                <a:lnTo>
                  <a:pt x="1515314" y="410209"/>
                </a:lnTo>
                <a:close/>
              </a:path>
              <a:path w="1600200" h="1203959">
                <a:moveTo>
                  <a:pt x="1083685" y="447039"/>
                </a:moveTo>
                <a:lnTo>
                  <a:pt x="1069033" y="447039"/>
                </a:lnTo>
                <a:lnTo>
                  <a:pt x="1063982" y="445769"/>
                </a:lnTo>
                <a:lnTo>
                  <a:pt x="1059532" y="444499"/>
                </a:lnTo>
                <a:lnTo>
                  <a:pt x="1087735" y="444499"/>
                </a:lnTo>
                <a:lnTo>
                  <a:pt x="1083685" y="447039"/>
                </a:lnTo>
                <a:close/>
              </a:path>
              <a:path w="1600200" h="1203959">
                <a:moveTo>
                  <a:pt x="1164295" y="589279"/>
                </a:moveTo>
                <a:lnTo>
                  <a:pt x="1151789" y="586739"/>
                </a:lnTo>
                <a:lnTo>
                  <a:pt x="1141586" y="579119"/>
                </a:lnTo>
                <a:lnTo>
                  <a:pt x="1134711" y="568959"/>
                </a:lnTo>
                <a:lnTo>
                  <a:pt x="1132191" y="556259"/>
                </a:lnTo>
                <a:lnTo>
                  <a:pt x="1132191" y="548639"/>
                </a:lnTo>
                <a:lnTo>
                  <a:pt x="1134891" y="542289"/>
                </a:lnTo>
                <a:lnTo>
                  <a:pt x="1139442" y="535939"/>
                </a:lnTo>
                <a:lnTo>
                  <a:pt x="1087735" y="444499"/>
                </a:lnTo>
                <a:lnTo>
                  <a:pt x="1102516" y="444499"/>
                </a:lnTo>
                <a:lnTo>
                  <a:pt x="1149593" y="528319"/>
                </a:lnTo>
                <a:lnTo>
                  <a:pt x="1181310" y="528319"/>
                </a:lnTo>
                <a:lnTo>
                  <a:pt x="1185548" y="532129"/>
                </a:lnTo>
                <a:lnTo>
                  <a:pt x="1205937" y="532129"/>
                </a:lnTo>
                <a:lnTo>
                  <a:pt x="1193199" y="543559"/>
                </a:lnTo>
                <a:lnTo>
                  <a:pt x="1195199" y="547369"/>
                </a:lnTo>
                <a:lnTo>
                  <a:pt x="1196349" y="552449"/>
                </a:lnTo>
                <a:lnTo>
                  <a:pt x="1196349" y="556259"/>
                </a:lnTo>
                <a:lnTo>
                  <a:pt x="1193830" y="568959"/>
                </a:lnTo>
                <a:lnTo>
                  <a:pt x="1186960" y="579119"/>
                </a:lnTo>
                <a:lnTo>
                  <a:pt x="1176772" y="586739"/>
                </a:lnTo>
                <a:lnTo>
                  <a:pt x="1164295" y="589279"/>
                </a:lnTo>
                <a:close/>
              </a:path>
              <a:path w="1600200" h="1203959">
                <a:moveTo>
                  <a:pt x="1181310" y="528319"/>
                </a:moveTo>
                <a:lnTo>
                  <a:pt x="1149593" y="528319"/>
                </a:lnTo>
                <a:lnTo>
                  <a:pt x="1154044" y="525779"/>
                </a:lnTo>
                <a:lnTo>
                  <a:pt x="1159044" y="524509"/>
                </a:lnTo>
                <a:lnTo>
                  <a:pt x="1172496" y="524509"/>
                </a:lnTo>
                <a:lnTo>
                  <a:pt x="1179897" y="527049"/>
                </a:lnTo>
                <a:lnTo>
                  <a:pt x="1181310" y="528319"/>
                </a:lnTo>
                <a:close/>
              </a:path>
              <a:path w="1600200" h="1203959">
                <a:moveTo>
                  <a:pt x="191023" y="715009"/>
                </a:moveTo>
                <a:lnTo>
                  <a:pt x="175171" y="715009"/>
                </a:lnTo>
                <a:lnTo>
                  <a:pt x="228578" y="646429"/>
                </a:lnTo>
                <a:lnTo>
                  <a:pt x="223827" y="640079"/>
                </a:lnTo>
                <a:lnTo>
                  <a:pt x="220977" y="632459"/>
                </a:lnTo>
                <a:lnTo>
                  <a:pt x="220977" y="624839"/>
                </a:lnTo>
                <a:lnTo>
                  <a:pt x="223496" y="612139"/>
                </a:lnTo>
                <a:lnTo>
                  <a:pt x="230366" y="601979"/>
                </a:lnTo>
                <a:lnTo>
                  <a:pt x="240555" y="595629"/>
                </a:lnTo>
                <a:lnTo>
                  <a:pt x="253031" y="593089"/>
                </a:lnTo>
                <a:lnTo>
                  <a:pt x="265537" y="595629"/>
                </a:lnTo>
                <a:lnTo>
                  <a:pt x="275740" y="601979"/>
                </a:lnTo>
                <a:lnTo>
                  <a:pt x="282615" y="612139"/>
                </a:lnTo>
                <a:lnTo>
                  <a:pt x="285135" y="624839"/>
                </a:lnTo>
                <a:lnTo>
                  <a:pt x="284376" y="632459"/>
                </a:lnTo>
                <a:lnTo>
                  <a:pt x="282210" y="638809"/>
                </a:lnTo>
                <a:lnTo>
                  <a:pt x="278806" y="643889"/>
                </a:lnTo>
                <a:lnTo>
                  <a:pt x="274334" y="648969"/>
                </a:lnTo>
                <a:lnTo>
                  <a:pt x="276743" y="654049"/>
                </a:lnTo>
                <a:lnTo>
                  <a:pt x="238229" y="654049"/>
                </a:lnTo>
                <a:lnTo>
                  <a:pt x="191023" y="715009"/>
                </a:lnTo>
                <a:close/>
              </a:path>
              <a:path w="1600200" h="1203959">
                <a:moveTo>
                  <a:pt x="494193" y="779779"/>
                </a:moveTo>
                <a:lnTo>
                  <a:pt x="474409" y="779779"/>
                </a:lnTo>
                <a:lnTo>
                  <a:pt x="608626" y="662939"/>
                </a:lnTo>
                <a:lnTo>
                  <a:pt x="606925" y="659129"/>
                </a:lnTo>
                <a:lnTo>
                  <a:pt x="606025" y="655319"/>
                </a:lnTo>
                <a:lnTo>
                  <a:pt x="606025" y="650239"/>
                </a:lnTo>
                <a:lnTo>
                  <a:pt x="608544" y="638809"/>
                </a:lnTo>
                <a:lnTo>
                  <a:pt x="615414" y="628649"/>
                </a:lnTo>
                <a:lnTo>
                  <a:pt x="625603" y="621029"/>
                </a:lnTo>
                <a:lnTo>
                  <a:pt x="638079" y="618489"/>
                </a:lnTo>
                <a:lnTo>
                  <a:pt x="650564" y="621029"/>
                </a:lnTo>
                <a:lnTo>
                  <a:pt x="660770" y="628649"/>
                </a:lnTo>
                <a:lnTo>
                  <a:pt x="667656" y="638809"/>
                </a:lnTo>
                <a:lnTo>
                  <a:pt x="670183" y="650239"/>
                </a:lnTo>
                <a:lnTo>
                  <a:pt x="670183" y="659129"/>
                </a:lnTo>
                <a:lnTo>
                  <a:pt x="666783" y="666749"/>
                </a:lnTo>
                <a:lnTo>
                  <a:pt x="661282" y="673099"/>
                </a:lnTo>
                <a:lnTo>
                  <a:pt x="662173" y="674369"/>
                </a:lnTo>
                <a:lnTo>
                  <a:pt x="615926" y="674369"/>
                </a:lnTo>
                <a:lnTo>
                  <a:pt x="494193" y="779779"/>
                </a:lnTo>
                <a:close/>
              </a:path>
              <a:path w="1600200" h="1203959">
                <a:moveTo>
                  <a:pt x="731167" y="708659"/>
                </a:moveTo>
                <a:lnTo>
                  <a:pt x="714539" y="708659"/>
                </a:lnTo>
                <a:lnTo>
                  <a:pt x="732041" y="687069"/>
                </a:lnTo>
                <a:lnTo>
                  <a:pt x="728140" y="681989"/>
                </a:lnTo>
                <a:lnTo>
                  <a:pt x="725790" y="675639"/>
                </a:lnTo>
                <a:lnTo>
                  <a:pt x="725790" y="668019"/>
                </a:lnTo>
                <a:lnTo>
                  <a:pt x="728310" y="655319"/>
                </a:lnTo>
                <a:lnTo>
                  <a:pt x="735185" y="645159"/>
                </a:lnTo>
                <a:lnTo>
                  <a:pt x="745389" y="638809"/>
                </a:lnTo>
                <a:lnTo>
                  <a:pt x="757894" y="636269"/>
                </a:lnTo>
                <a:lnTo>
                  <a:pt x="770371" y="638809"/>
                </a:lnTo>
                <a:lnTo>
                  <a:pt x="780560" y="645159"/>
                </a:lnTo>
                <a:lnTo>
                  <a:pt x="787429" y="655319"/>
                </a:lnTo>
                <a:lnTo>
                  <a:pt x="789948" y="668019"/>
                </a:lnTo>
                <a:lnTo>
                  <a:pt x="788922" y="675639"/>
                </a:lnTo>
                <a:lnTo>
                  <a:pt x="786016" y="683259"/>
                </a:lnTo>
                <a:lnTo>
                  <a:pt x="781489" y="689609"/>
                </a:lnTo>
                <a:lnTo>
                  <a:pt x="775596" y="694689"/>
                </a:lnTo>
                <a:lnTo>
                  <a:pt x="776093" y="695959"/>
                </a:lnTo>
                <a:lnTo>
                  <a:pt x="741492" y="695959"/>
                </a:lnTo>
                <a:lnTo>
                  <a:pt x="731167" y="708659"/>
                </a:lnTo>
                <a:close/>
              </a:path>
              <a:path w="1600200" h="1203959">
                <a:moveTo>
                  <a:pt x="256332" y="657859"/>
                </a:moveTo>
                <a:lnTo>
                  <a:pt x="247630" y="657859"/>
                </a:lnTo>
                <a:lnTo>
                  <a:pt x="242580" y="656589"/>
                </a:lnTo>
                <a:lnTo>
                  <a:pt x="238229" y="654049"/>
                </a:lnTo>
                <a:lnTo>
                  <a:pt x="276743" y="654049"/>
                </a:lnTo>
                <a:lnTo>
                  <a:pt x="277346" y="655319"/>
                </a:lnTo>
                <a:lnTo>
                  <a:pt x="263032" y="655319"/>
                </a:lnTo>
                <a:lnTo>
                  <a:pt x="259832" y="656589"/>
                </a:lnTo>
                <a:lnTo>
                  <a:pt x="256332" y="657859"/>
                </a:lnTo>
                <a:close/>
              </a:path>
              <a:path w="1600200" h="1203959">
                <a:moveTo>
                  <a:pt x="338542" y="820419"/>
                </a:moveTo>
                <a:lnTo>
                  <a:pt x="326036" y="817879"/>
                </a:lnTo>
                <a:lnTo>
                  <a:pt x="315833" y="810259"/>
                </a:lnTo>
                <a:lnTo>
                  <a:pt x="308958" y="800099"/>
                </a:lnTo>
                <a:lnTo>
                  <a:pt x="306438" y="787399"/>
                </a:lnTo>
                <a:lnTo>
                  <a:pt x="306438" y="779779"/>
                </a:lnTo>
                <a:lnTo>
                  <a:pt x="309838" y="770889"/>
                </a:lnTo>
                <a:lnTo>
                  <a:pt x="315339" y="765809"/>
                </a:lnTo>
                <a:lnTo>
                  <a:pt x="263032" y="655319"/>
                </a:lnTo>
                <a:lnTo>
                  <a:pt x="277346" y="655319"/>
                </a:lnTo>
                <a:lnTo>
                  <a:pt x="326140" y="758189"/>
                </a:lnTo>
                <a:lnTo>
                  <a:pt x="353194" y="758189"/>
                </a:lnTo>
                <a:lnTo>
                  <a:pt x="358694" y="763269"/>
                </a:lnTo>
                <a:lnTo>
                  <a:pt x="376151" y="763269"/>
                </a:lnTo>
                <a:lnTo>
                  <a:pt x="366845" y="772159"/>
                </a:lnTo>
                <a:lnTo>
                  <a:pt x="369246" y="777239"/>
                </a:lnTo>
                <a:lnTo>
                  <a:pt x="370646" y="782319"/>
                </a:lnTo>
                <a:lnTo>
                  <a:pt x="370646" y="787399"/>
                </a:lnTo>
                <a:lnTo>
                  <a:pt x="368119" y="800099"/>
                </a:lnTo>
                <a:lnTo>
                  <a:pt x="361232" y="810259"/>
                </a:lnTo>
                <a:lnTo>
                  <a:pt x="351026" y="817879"/>
                </a:lnTo>
                <a:lnTo>
                  <a:pt x="338542" y="820419"/>
                </a:lnTo>
                <a:close/>
              </a:path>
              <a:path w="1600200" h="1203959">
                <a:moveTo>
                  <a:pt x="642530" y="683259"/>
                </a:moveTo>
                <a:lnTo>
                  <a:pt x="629428" y="683259"/>
                </a:lnTo>
                <a:lnTo>
                  <a:pt x="621677" y="679449"/>
                </a:lnTo>
                <a:lnTo>
                  <a:pt x="615926" y="674369"/>
                </a:lnTo>
                <a:lnTo>
                  <a:pt x="662173" y="674369"/>
                </a:lnTo>
                <a:lnTo>
                  <a:pt x="666627" y="680719"/>
                </a:lnTo>
                <a:lnTo>
                  <a:pt x="650731" y="680719"/>
                </a:lnTo>
                <a:lnTo>
                  <a:pt x="646830" y="681989"/>
                </a:lnTo>
                <a:lnTo>
                  <a:pt x="642530" y="683259"/>
                </a:lnTo>
                <a:close/>
              </a:path>
              <a:path w="1600200" h="1203959">
                <a:moveTo>
                  <a:pt x="697937" y="768349"/>
                </a:moveTo>
                <a:lnTo>
                  <a:pt x="685431" y="765809"/>
                </a:lnTo>
                <a:lnTo>
                  <a:pt x="675228" y="759459"/>
                </a:lnTo>
                <a:lnTo>
                  <a:pt x="668353" y="749299"/>
                </a:lnTo>
                <a:lnTo>
                  <a:pt x="665833" y="736599"/>
                </a:lnTo>
                <a:lnTo>
                  <a:pt x="665833" y="727709"/>
                </a:lnTo>
                <a:lnTo>
                  <a:pt x="669233" y="720089"/>
                </a:lnTo>
                <a:lnTo>
                  <a:pt x="674734" y="713739"/>
                </a:lnTo>
                <a:lnTo>
                  <a:pt x="650731" y="680719"/>
                </a:lnTo>
                <a:lnTo>
                  <a:pt x="666627" y="680719"/>
                </a:lnTo>
                <a:lnTo>
                  <a:pt x="685335" y="707389"/>
                </a:lnTo>
                <a:lnTo>
                  <a:pt x="712113" y="707389"/>
                </a:lnTo>
                <a:lnTo>
                  <a:pt x="714539" y="708659"/>
                </a:lnTo>
                <a:lnTo>
                  <a:pt x="731167" y="708659"/>
                </a:lnTo>
                <a:lnTo>
                  <a:pt x="723940" y="717549"/>
                </a:lnTo>
                <a:lnTo>
                  <a:pt x="727740" y="722629"/>
                </a:lnTo>
                <a:lnTo>
                  <a:pt x="729991" y="728979"/>
                </a:lnTo>
                <a:lnTo>
                  <a:pt x="729991" y="736599"/>
                </a:lnTo>
                <a:lnTo>
                  <a:pt x="727472" y="749299"/>
                </a:lnTo>
                <a:lnTo>
                  <a:pt x="720602" y="759459"/>
                </a:lnTo>
                <a:lnTo>
                  <a:pt x="710413" y="765809"/>
                </a:lnTo>
                <a:lnTo>
                  <a:pt x="697937" y="768349"/>
                </a:lnTo>
                <a:close/>
              </a:path>
              <a:path w="1600200" h="1203959">
                <a:moveTo>
                  <a:pt x="804900" y="806449"/>
                </a:moveTo>
                <a:lnTo>
                  <a:pt x="792395" y="803909"/>
                </a:lnTo>
                <a:lnTo>
                  <a:pt x="782191" y="797559"/>
                </a:lnTo>
                <a:lnTo>
                  <a:pt x="775316" y="787399"/>
                </a:lnTo>
                <a:lnTo>
                  <a:pt x="772796" y="774699"/>
                </a:lnTo>
                <a:lnTo>
                  <a:pt x="773556" y="768349"/>
                </a:lnTo>
                <a:lnTo>
                  <a:pt x="775728" y="761999"/>
                </a:lnTo>
                <a:lnTo>
                  <a:pt x="779146" y="755649"/>
                </a:lnTo>
                <a:lnTo>
                  <a:pt x="783647" y="750569"/>
                </a:lnTo>
                <a:lnTo>
                  <a:pt x="763645" y="699769"/>
                </a:lnTo>
                <a:lnTo>
                  <a:pt x="751843" y="699769"/>
                </a:lnTo>
                <a:lnTo>
                  <a:pt x="746293" y="698499"/>
                </a:lnTo>
                <a:lnTo>
                  <a:pt x="741492" y="695959"/>
                </a:lnTo>
                <a:lnTo>
                  <a:pt x="776093" y="695959"/>
                </a:lnTo>
                <a:lnTo>
                  <a:pt x="794949" y="744219"/>
                </a:lnTo>
                <a:lnTo>
                  <a:pt x="815301" y="744219"/>
                </a:lnTo>
                <a:lnTo>
                  <a:pt x="819752" y="746759"/>
                </a:lnTo>
                <a:lnTo>
                  <a:pt x="835306" y="746759"/>
                </a:lnTo>
                <a:lnTo>
                  <a:pt x="829653" y="754379"/>
                </a:lnTo>
                <a:lnTo>
                  <a:pt x="834204" y="760729"/>
                </a:lnTo>
                <a:lnTo>
                  <a:pt x="836954" y="767079"/>
                </a:lnTo>
                <a:lnTo>
                  <a:pt x="836954" y="774699"/>
                </a:lnTo>
                <a:lnTo>
                  <a:pt x="834435" y="787399"/>
                </a:lnTo>
                <a:lnTo>
                  <a:pt x="827565" y="797559"/>
                </a:lnTo>
                <a:lnTo>
                  <a:pt x="817377" y="803909"/>
                </a:lnTo>
                <a:lnTo>
                  <a:pt x="804900" y="806449"/>
                </a:lnTo>
                <a:close/>
              </a:path>
              <a:path w="1600200" h="1203959">
                <a:moveTo>
                  <a:pt x="376151" y="763269"/>
                </a:moveTo>
                <a:lnTo>
                  <a:pt x="358694" y="763269"/>
                </a:lnTo>
                <a:lnTo>
                  <a:pt x="374546" y="746759"/>
                </a:lnTo>
                <a:lnTo>
                  <a:pt x="372096" y="742949"/>
                </a:lnTo>
                <a:lnTo>
                  <a:pt x="370696" y="737869"/>
                </a:lnTo>
                <a:lnTo>
                  <a:pt x="370696" y="731519"/>
                </a:lnTo>
                <a:lnTo>
                  <a:pt x="373216" y="720089"/>
                </a:lnTo>
                <a:lnTo>
                  <a:pt x="380091" y="709929"/>
                </a:lnTo>
                <a:lnTo>
                  <a:pt x="390294" y="702309"/>
                </a:lnTo>
                <a:lnTo>
                  <a:pt x="402800" y="699769"/>
                </a:lnTo>
                <a:lnTo>
                  <a:pt x="415276" y="702309"/>
                </a:lnTo>
                <a:lnTo>
                  <a:pt x="425465" y="709929"/>
                </a:lnTo>
                <a:lnTo>
                  <a:pt x="432335" y="720089"/>
                </a:lnTo>
                <a:lnTo>
                  <a:pt x="434854" y="731519"/>
                </a:lnTo>
                <a:lnTo>
                  <a:pt x="434854" y="740409"/>
                </a:lnTo>
                <a:lnTo>
                  <a:pt x="431603" y="748029"/>
                </a:lnTo>
                <a:lnTo>
                  <a:pt x="426203" y="754379"/>
                </a:lnTo>
                <a:lnTo>
                  <a:pt x="427909" y="756919"/>
                </a:lnTo>
                <a:lnTo>
                  <a:pt x="382797" y="756919"/>
                </a:lnTo>
                <a:lnTo>
                  <a:pt x="376151" y="763269"/>
                </a:lnTo>
                <a:close/>
              </a:path>
              <a:path w="1600200" h="1203959">
                <a:moveTo>
                  <a:pt x="712113" y="707389"/>
                </a:moveTo>
                <a:lnTo>
                  <a:pt x="685335" y="707389"/>
                </a:lnTo>
                <a:lnTo>
                  <a:pt x="689236" y="704849"/>
                </a:lnTo>
                <a:lnTo>
                  <a:pt x="704037" y="704849"/>
                </a:lnTo>
                <a:lnTo>
                  <a:pt x="709688" y="706119"/>
                </a:lnTo>
                <a:lnTo>
                  <a:pt x="712113" y="707389"/>
                </a:lnTo>
                <a:close/>
              </a:path>
              <a:path w="1600200" h="1203959">
                <a:moveTo>
                  <a:pt x="62907" y="821689"/>
                </a:moveTo>
                <a:lnTo>
                  <a:pt x="39504" y="821689"/>
                </a:lnTo>
                <a:lnTo>
                  <a:pt x="128766" y="759459"/>
                </a:lnTo>
                <a:lnTo>
                  <a:pt x="126515" y="755649"/>
                </a:lnTo>
                <a:lnTo>
                  <a:pt x="131116" y="750569"/>
                </a:lnTo>
                <a:lnTo>
                  <a:pt x="131116" y="745489"/>
                </a:lnTo>
                <a:lnTo>
                  <a:pt x="133643" y="732789"/>
                </a:lnTo>
                <a:lnTo>
                  <a:pt x="140530" y="722629"/>
                </a:lnTo>
                <a:lnTo>
                  <a:pt x="150736" y="715009"/>
                </a:lnTo>
                <a:lnTo>
                  <a:pt x="163220" y="712469"/>
                </a:lnTo>
                <a:lnTo>
                  <a:pt x="167470" y="712469"/>
                </a:lnTo>
                <a:lnTo>
                  <a:pt x="171521" y="713739"/>
                </a:lnTo>
                <a:lnTo>
                  <a:pt x="175171" y="715009"/>
                </a:lnTo>
                <a:lnTo>
                  <a:pt x="191023" y="715009"/>
                </a:lnTo>
                <a:lnTo>
                  <a:pt x="185123" y="722629"/>
                </a:lnTo>
                <a:lnTo>
                  <a:pt x="190873" y="727709"/>
                </a:lnTo>
                <a:lnTo>
                  <a:pt x="193724" y="736599"/>
                </a:lnTo>
                <a:lnTo>
                  <a:pt x="193724" y="745489"/>
                </a:lnTo>
                <a:lnTo>
                  <a:pt x="190977" y="756919"/>
                </a:lnTo>
                <a:lnTo>
                  <a:pt x="183604" y="767079"/>
                </a:lnTo>
                <a:lnTo>
                  <a:pt x="180036" y="769619"/>
                </a:lnTo>
                <a:lnTo>
                  <a:pt x="136717" y="769619"/>
                </a:lnTo>
                <a:lnTo>
                  <a:pt x="62907" y="821689"/>
                </a:lnTo>
                <a:close/>
              </a:path>
              <a:path w="1600200" h="1203959">
                <a:moveTo>
                  <a:pt x="815301" y="744219"/>
                </a:moveTo>
                <a:lnTo>
                  <a:pt x="794949" y="744219"/>
                </a:lnTo>
                <a:lnTo>
                  <a:pt x="798099" y="742949"/>
                </a:lnTo>
                <a:lnTo>
                  <a:pt x="810251" y="742949"/>
                </a:lnTo>
                <a:lnTo>
                  <a:pt x="815301" y="744219"/>
                </a:lnTo>
                <a:close/>
              </a:path>
              <a:path w="1600200" h="1203959">
                <a:moveTo>
                  <a:pt x="353194" y="758189"/>
                </a:moveTo>
                <a:lnTo>
                  <a:pt x="326140" y="758189"/>
                </a:lnTo>
                <a:lnTo>
                  <a:pt x="329991" y="756919"/>
                </a:lnTo>
                <a:lnTo>
                  <a:pt x="334191" y="755649"/>
                </a:lnTo>
                <a:lnTo>
                  <a:pt x="346193" y="755649"/>
                </a:lnTo>
                <a:lnTo>
                  <a:pt x="353194" y="758189"/>
                </a:lnTo>
                <a:close/>
              </a:path>
              <a:path w="1600200" h="1203959">
                <a:moveTo>
                  <a:pt x="407350" y="764539"/>
                </a:moveTo>
                <a:lnTo>
                  <a:pt x="395199" y="764539"/>
                </a:lnTo>
                <a:lnTo>
                  <a:pt x="388248" y="761999"/>
                </a:lnTo>
                <a:lnTo>
                  <a:pt x="382797" y="756919"/>
                </a:lnTo>
                <a:lnTo>
                  <a:pt x="427909" y="756919"/>
                </a:lnTo>
                <a:lnTo>
                  <a:pt x="431321" y="761999"/>
                </a:lnTo>
                <a:lnTo>
                  <a:pt x="415701" y="761999"/>
                </a:lnTo>
                <a:lnTo>
                  <a:pt x="411751" y="763269"/>
                </a:lnTo>
                <a:lnTo>
                  <a:pt x="407350" y="764539"/>
                </a:lnTo>
                <a:close/>
              </a:path>
              <a:path w="1600200" h="1203959">
                <a:moveTo>
                  <a:pt x="454056" y="836929"/>
                </a:moveTo>
                <a:lnTo>
                  <a:pt x="441580" y="834389"/>
                </a:lnTo>
                <a:lnTo>
                  <a:pt x="431391" y="828039"/>
                </a:lnTo>
                <a:lnTo>
                  <a:pt x="424521" y="817879"/>
                </a:lnTo>
                <a:lnTo>
                  <a:pt x="422002" y="805179"/>
                </a:lnTo>
                <a:lnTo>
                  <a:pt x="422002" y="796289"/>
                </a:lnTo>
                <a:lnTo>
                  <a:pt x="425153" y="788669"/>
                </a:lnTo>
                <a:lnTo>
                  <a:pt x="430303" y="783589"/>
                </a:lnTo>
                <a:lnTo>
                  <a:pt x="415701" y="761999"/>
                </a:lnTo>
                <a:lnTo>
                  <a:pt x="431321" y="761999"/>
                </a:lnTo>
                <a:lnTo>
                  <a:pt x="440705" y="775969"/>
                </a:lnTo>
                <a:lnTo>
                  <a:pt x="468858" y="775969"/>
                </a:lnTo>
                <a:lnTo>
                  <a:pt x="474409" y="779779"/>
                </a:lnTo>
                <a:lnTo>
                  <a:pt x="494193" y="779779"/>
                </a:lnTo>
                <a:lnTo>
                  <a:pt x="482460" y="789939"/>
                </a:lnTo>
                <a:lnTo>
                  <a:pt x="484810" y="795019"/>
                </a:lnTo>
                <a:lnTo>
                  <a:pt x="486160" y="800099"/>
                </a:lnTo>
                <a:lnTo>
                  <a:pt x="486160" y="805179"/>
                </a:lnTo>
                <a:lnTo>
                  <a:pt x="483633" y="817879"/>
                </a:lnTo>
                <a:lnTo>
                  <a:pt x="476747" y="828039"/>
                </a:lnTo>
                <a:lnTo>
                  <a:pt x="466541" y="834389"/>
                </a:lnTo>
                <a:lnTo>
                  <a:pt x="454056" y="836929"/>
                </a:lnTo>
                <a:close/>
              </a:path>
              <a:path w="1600200" h="1203959">
                <a:moveTo>
                  <a:pt x="160170" y="777239"/>
                </a:moveTo>
                <a:lnTo>
                  <a:pt x="152369" y="777239"/>
                </a:lnTo>
                <a:lnTo>
                  <a:pt x="142267" y="774699"/>
                </a:lnTo>
                <a:lnTo>
                  <a:pt x="136717" y="769619"/>
                </a:lnTo>
                <a:lnTo>
                  <a:pt x="180036" y="769619"/>
                </a:lnTo>
                <a:lnTo>
                  <a:pt x="172902" y="774699"/>
                </a:lnTo>
                <a:lnTo>
                  <a:pt x="160170" y="777239"/>
                </a:lnTo>
                <a:close/>
              </a:path>
              <a:path w="1600200" h="1203959">
                <a:moveTo>
                  <a:pt x="468858" y="775969"/>
                </a:moveTo>
                <a:lnTo>
                  <a:pt x="440705" y="775969"/>
                </a:lnTo>
                <a:lnTo>
                  <a:pt x="444805" y="773429"/>
                </a:lnTo>
                <a:lnTo>
                  <a:pt x="449356" y="772159"/>
                </a:lnTo>
                <a:lnTo>
                  <a:pt x="461807" y="772159"/>
                </a:lnTo>
                <a:lnTo>
                  <a:pt x="468858" y="775969"/>
                </a:lnTo>
                <a:close/>
              </a:path>
              <a:path w="1600200" h="1203959">
                <a:moveTo>
                  <a:pt x="889011" y="1164589"/>
                </a:moveTo>
                <a:lnTo>
                  <a:pt x="691436" y="1164589"/>
                </a:lnTo>
                <a:lnTo>
                  <a:pt x="691436" y="928369"/>
                </a:lnTo>
                <a:lnTo>
                  <a:pt x="889011" y="928369"/>
                </a:lnTo>
                <a:lnTo>
                  <a:pt x="889011" y="1164589"/>
                </a:lnTo>
                <a:close/>
              </a:path>
              <a:path w="1600200" h="1203959">
                <a:moveTo>
                  <a:pt x="1185348" y="1203959"/>
                </a:moveTo>
                <a:lnTo>
                  <a:pt x="414851" y="1203959"/>
                </a:lnTo>
                <a:lnTo>
                  <a:pt x="414851" y="1164589"/>
                </a:lnTo>
                <a:lnTo>
                  <a:pt x="1185348" y="1164589"/>
                </a:lnTo>
                <a:lnTo>
                  <a:pt x="1185348" y="1203959"/>
                </a:lnTo>
                <a:close/>
              </a:path>
            </a:pathLst>
          </a:custGeom>
          <a:solidFill>
            <a:srgbClr val="00204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9832023" y="5715000"/>
            <a:ext cx="1436370" cy="1410335"/>
          </a:xfrm>
          <a:custGeom>
            <a:avLst/>
            <a:gdLst/>
            <a:ahLst/>
            <a:cxnLst/>
            <a:rect l="l" t="t" r="r" b="b"/>
            <a:pathLst>
              <a:path w="1436370" h="1410334">
                <a:moveTo>
                  <a:pt x="293979" y="338099"/>
                </a:moveTo>
                <a:lnTo>
                  <a:pt x="24993" y="517525"/>
                </a:lnTo>
                <a:lnTo>
                  <a:pt x="28168" y="521589"/>
                </a:lnTo>
                <a:lnTo>
                  <a:pt x="40944" y="536384"/>
                </a:lnTo>
                <a:lnTo>
                  <a:pt x="58204" y="551751"/>
                </a:lnTo>
                <a:lnTo>
                  <a:pt x="79108" y="563829"/>
                </a:lnTo>
                <a:lnTo>
                  <a:pt x="102806" y="568718"/>
                </a:lnTo>
                <a:lnTo>
                  <a:pt x="110782" y="568121"/>
                </a:lnTo>
                <a:lnTo>
                  <a:pt x="269201" y="475830"/>
                </a:lnTo>
                <a:lnTo>
                  <a:pt x="269024" y="474738"/>
                </a:lnTo>
                <a:lnTo>
                  <a:pt x="268706" y="472719"/>
                </a:lnTo>
                <a:lnTo>
                  <a:pt x="266331" y="442175"/>
                </a:lnTo>
                <a:lnTo>
                  <a:pt x="268528" y="411924"/>
                </a:lnTo>
                <a:lnTo>
                  <a:pt x="275221" y="382371"/>
                </a:lnTo>
                <a:lnTo>
                  <a:pt x="286346" y="353949"/>
                </a:lnTo>
                <a:lnTo>
                  <a:pt x="293979" y="338099"/>
                </a:lnTo>
                <a:close/>
              </a:path>
              <a:path w="1436370" h="1410334">
                <a:moveTo>
                  <a:pt x="502005" y="717778"/>
                </a:moveTo>
                <a:lnTo>
                  <a:pt x="498957" y="706107"/>
                </a:lnTo>
                <a:lnTo>
                  <a:pt x="496608" y="701408"/>
                </a:lnTo>
                <a:lnTo>
                  <a:pt x="468134" y="656158"/>
                </a:lnTo>
                <a:lnTo>
                  <a:pt x="467474" y="657085"/>
                </a:lnTo>
                <a:lnTo>
                  <a:pt x="466496" y="658825"/>
                </a:lnTo>
                <a:lnTo>
                  <a:pt x="442417" y="703122"/>
                </a:lnTo>
                <a:lnTo>
                  <a:pt x="440372" y="707961"/>
                </a:lnTo>
                <a:lnTo>
                  <a:pt x="438073" y="719810"/>
                </a:lnTo>
                <a:lnTo>
                  <a:pt x="441286" y="734656"/>
                </a:lnTo>
                <a:lnTo>
                  <a:pt x="455764" y="748487"/>
                </a:lnTo>
                <a:lnTo>
                  <a:pt x="461391" y="751522"/>
                </a:lnTo>
                <a:lnTo>
                  <a:pt x="466445" y="752627"/>
                </a:lnTo>
                <a:lnTo>
                  <a:pt x="471970" y="752436"/>
                </a:lnTo>
                <a:lnTo>
                  <a:pt x="502005" y="717778"/>
                </a:lnTo>
                <a:close/>
              </a:path>
              <a:path w="1436370" h="1410334">
                <a:moveTo>
                  <a:pt x="722096" y="249339"/>
                </a:moveTo>
                <a:lnTo>
                  <a:pt x="721931" y="247967"/>
                </a:lnTo>
                <a:lnTo>
                  <a:pt x="682828" y="198704"/>
                </a:lnTo>
                <a:lnTo>
                  <a:pt x="525094" y="0"/>
                </a:lnTo>
                <a:lnTo>
                  <a:pt x="37363" y="300685"/>
                </a:lnTo>
                <a:lnTo>
                  <a:pt x="65176" y="334962"/>
                </a:lnTo>
                <a:lnTo>
                  <a:pt x="77889" y="346925"/>
                </a:lnTo>
                <a:lnTo>
                  <a:pt x="305066" y="198704"/>
                </a:lnTo>
                <a:lnTo>
                  <a:pt x="311264" y="200050"/>
                </a:lnTo>
                <a:lnTo>
                  <a:pt x="314096" y="204330"/>
                </a:lnTo>
                <a:lnTo>
                  <a:pt x="316979" y="208775"/>
                </a:lnTo>
                <a:lnTo>
                  <a:pt x="315734" y="214769"/>
                </a:lnTo>
                <a:lnTo>
                  <a:pt x="0" y="420751"/>
                </a:lnTo>
                <a:lnTo>
                  <a:pt x="3251" y="424891"/>
                </a:lnTo>
                <a:lnTo>
                  <a:pt x="41719" y="460451"/>
                </a:lnTo>
                <a:lnTo>
                  <a:pt x="62128" y="469671"/>
                </a:lnTo>
                <a:lnTo>
                  <a:pt x="352437" y="276072"/>
                </a:lnTo>
                <a:lnTo>
                  <a:pt x="354304" y="275132"/>
                </a:lnTo>
                <a:lnTo>
                  <a:pt x="355536" y="274726"/>
                </a:lnTo>
                <a:lnTo>
                  <a:pt x="356958" y="274472"/>
                </a:lnTo>
                <a:lnTo>
                  <a:pt x="359410" y="274472"/>
                </a:lnTo>
                <a:lnTo>
                  <a:pt x="360413" y="274726"/>
                </a:lnTo>
                <a:lnTo>
                  <a:pt x="360768" y="274726"/>
                </a:lnTo>
                <a:lnTo>
                  <a:pt x="367588" y="283972"/>
                </a:lnTo>
                <a:lnTo>
                  <a:pt x="367449" y="285381"/>
                </a:lnTo>
                <a:lnTo>
                  <a:pt x="366102" y="289191"/>
                </a:lnTo>
                <a:lnTo>
                  <a:pt x="365213" y="290296"/>
                </a:lnTo>
                <a:lnTo>
                  <a:pt x="363499" y="291922"/>
                </a:lnTo>
                <a:lnTo>
                  <a:pt x="336080" y="315366"/>
                </a:lnTo>
                <a:lnTo>
                  <a:pt x="314083" y="343331"/>
                </a:lnTo>
                <a:lnTo>
                  <a:pt x="297980" y="375081"/>
                </a:lnTo>
                <a:lnTo>
                  <a:pt x="288251" y="409892"/>
                </a:lnTo>
                <a:lnTo>
                  <a:pt x="285521" y="444601"/>
                </a:lnTo>
                <a:lnTo>
                  <a:pt x="285597" y="447433"/>
                </a:lnTo>
                <a:lnTo>
                  <a:pt x="289610" y="481291"/>
                </a:lnTo>
                <a:lnTo>
                  <a:pt x="300647" y="515124"/>
                </a:lnTo>
                <a:lnTo>
                  <a:pt x="318350" y="546582"/>
                </a:lnTo>
                <a:lnTo>
                  <a:pt x="407212" y="673823"/>
                </a:lnTo>
                <a:lnTo>
                  <a:pt x="411251" y="670267"/>
                </a:lnTo>
                <a:lnTo>
                  <a:pt x="428777" y="652538"/>
                </a:lnTo>
                <a:lnTo>
                  <a:pt x="445858" y="626986"/>
                </a:lnTo>
                <a:lnTo>
                  <a:pt x="453504" y="596226"/>
                </a:lnTo>
                <a:lnTo>
                  <a:pt x="442722" y="562876"/>
                </a:lnTo>
                <a:lnTo>
                  <a:pt x="410718" y="515785"/>
                </a:lnTo>
                <a:lnTo>
                  <a:pt x="409600" y="514108"/>
                </a:lnTo>
                <a:lnTo>
                  <a:pt x="408711" y="512724"/>
                </a:lnTo>
                <a:lnTo>
                  <a:pt x="408901" y="512559"/>
                </a:lnTo>
                <a:lnTo>
                  <a:pt x="391312" y="487324"/>
                </a:lnTo>
                <a:lnTo>
                  <a:pt x="374878" y="444601"/>
                </a:lnTo>
                <a:lnTo>
                  <a:pt x="374815" y="436092"/>
                </a:lnTo>
                <a:lnTo>
                  <a:pt x="374688" y="420217"/>
                </a:lnTo>
                <a:lnTo>
                  <a:pt x="394487" y="377444"/>
                </a:lnTo>
                <a:lnTo>
                  <a:pt x="433273" y="349656"/>
                </a:lnTo>
                <a:lnTo>
                  <a:pt x="454799" y="344398"/>
                </a:lnTo>
                <a:lnTo>
                  <a:pt x="467156" y="344398"/>
                </a:lnTo>
                <a:lnTo>
                  <a:pt x="521347" y="367461"/>
                </a:lnTo>
                <a:lnTo>
                  <a:pt x="547598" y="406603"/>
                </a:lnTo>
                <a:lnTo>
                  <a:pt x="551218" y="430733"/>
                </a:lnTo>
                <a:lnTo>
                  <a:pt x="549986" y="447433"/>
                </a:lnTo>
                <a:lnTo>
                  <a:pt x="546938" y="461225"/>
                </a:lnTo>
                <a:lnTo>
                  <a:pt x="546887" y="461365"/>
                </a:lnTo>
                <a:lnTo>
                  <a:pt x="543636" y="470954"/>
                </a:lnTo>
                <a:lnTo>
                  <a:pt x="541667" y="475475"/>
                </a:lnTo>
                <a:lnTo>
                  <a:pt x="522211" y="515785"/>
                </a:lnTo>
                <a:lnTo>
                  <a:pt x="521868" y="516953"/>
                </a:lnTo>
                <a:lnTo>
                  <a:pt x="521538" y="517969"/>
                </a:lnTo>
                <a:lnTo>
                  <a:pt x="519938" y="522109"/>
                </a:lnTo>
                <a:lnTo>
                  <a:pt x="518414" y="525157"/>
                </a:lnTo>
                <a:lnTo>
                  <a:pt x="516813" y="528294"/>
                </a:lnTo>
                <a:lnTo>
                  <a:pt x="491998" y="577456"/>
                </a:lnTo>
                <a:lnTo>
                  <a:pt x="497408" y="641299"/>
                </a:lnTo>
                <a:lnTo>
                  <a:pt x="537476" y="680034"/>
                </a:lnTo>
                <a:lnTo>
                  <a:pt x="541807" y="682967"/>
                </a:lnTo>
                <a:lnTo>
                  <a:pt x="634987" y="516953"/>
                </a:lnTo>
                <a:lnTo>
                  <a:pt x="635622" y="515785"/>
                </a:lnTo>
                <a:lnTo>
                  <a:pt x="636219" y="514108"/>
                </a:lnTo>
                <a:lnTo>
                  <a:pt x="644715" y="499160"/>
                </a:lnTo>
                <a:lnTo>
                  <a:pt x="662698" y="464832"/>
                </a:lnTo>
                <a:lnTo>
                  <a:pt x="684784" y="416902"/>
                </a:lnTo>
                <a:lnTo>
                  <a:pt x="705624" y="361162"/>
                </a:lnTo>
                <a:lnTo>
                  <a:pt x="719848" y="303377"/>
                </a:lnTo>
                <a:lnTo>
                  <a:pt x="721055" y="274472"/>
                </a:lnTo>
                <a:lnTo>
                  <a:pt x="722096" y="249339"/>
                </a:lnTo>
                <a:close/>
              </a:path>
              <a:path w="1436370" h="1410334">
                <a:moveTo>
                  <a:pt x="1436039" y="1186345"/>
                </a:moveTo>
                <a:lnTo>
                  <a:pt x="1426133" y="1136815"/>
                </a:lnTo>
                <a:lnTo>
                  <a:pt x="1400759" y="1098715"/>
                </a:lnTo>
                <a:lnTo>
                  <a:pt x="1399070" y="1096175"/>
                </a:lnTo>
                <a:lnTo>
                  <a:pt x="1396682" y="1094587"/>
                </a:lnTo>
                <a:lnTo>
                  <a:pt x="1396682" y="1186345"/>
                </a:lnTo>
                <a:lnTo>
                  <a:pt x="1396682" y="1215555"/>
                </a:lnTo>
                <a:lnTo>
                  <a:pt x="1396682" y="1254925"/>
                </a:lnTo>
                <a:lnTo>
                  <a:pt x="1396682" y="1282865"/>
                </a:lnTo>
                <a:lnTo>
                  <a:pt x="1389849" y="1317155"/>
                </a:lnTo>
                <a:lnTo>
                  <a:pt x="1371231" y="1345095"/>
                </a:lnTo>
                <a:lnTo>
                  <a:pt x="1343647" y="1362875"/>
                </a:lnTo>
                <a:lnTo>
                  <a:pt x="1309890" y="1370495"/>
                </a:lnTo>
                <a:lnTo>
                  <a:pt x="1150137" y="1370495"/>
                </a:lnTo>
                <a:lnTo>
                  <a:pt x="1116393" y="1362875"/>
                </a:lnTo>
                <a:lnTo>
                  <a:pt x="1088821" y="1345095"/>
                </a:lnTo>
                <a:lnTo>
                  <a:pt x="1070216" y="1317155"/>
                </a:lnTo>
                <a:lnTo>
                  <a:pt x="1063383" y="1282865"/>
                </a:lnTo>
                <a:lnTo>
                  <a:pt x="1063383" y="1254925"/>
                </a:lnTo>
                <a:lnTo>
                  <a:pt x="1130236" y="1254925"/>
                </a:lnTo>
                <a:lnTo>
                  <a:pt x="1132332" y="1253655"/>
                </a:lnTo>
                <a:lnTo>
                  <a:pt x="1134821" y="1253655"/>
                </a:lnTo>
                <a:lnTo>
                  <a:pt x="1137094" y="1252385"/>
                </a:lnTo>
                <a:lnTo>
                  <a:pt x="1138961" y="1251115"/>
                </a:lnTo>
                <a:lnTo>
                  <a:pt x="1140739" y="1249845"/>
                </a:lnTo>
                <a:lnTo>
                  <a:pt x="1140917" y="1249845"/>
                </a:lnTo>
                <a:lnTo>
                  <a:pt x="1179080" y="1215555"/>
                </a:lnTo>
                <a:lnTo>
                  <a:pt x="1196035" y="1200315"/>
                </a:lnTo>
                <a:lnTo>
                  <a:pt x="1261833" y="1317155"/>
                </a:lnTo>
                <a:lnTo>
                  <a:pt x="1262037" y="1317155"/>
                </a:lnTo>
                <a:lnTo>
                  <a:pt x="1263586" y="1319695"/>
                </a:lnTo>
                <a:lnTo>
                  <a:pt x="1264742" y="1320965"/>
                </a:lnTo>
                <a:lnTo>
                  <a:pt x="1264996" y="1320965"/>
                </a:lnTo>
                <a:lnTo>
                  <a:pt x="1266393" y="1322235"/>
                </a:lnTo>
                <a:lnTo>
                  <a:pt x="1267561" y="1323505"/>
                </a:lnTo>
                <a:lnTo>
                  <a:pt x="1270190" y="1324775"/>
                </a:lnTo>
                <a:lnTo>
                  <a:pt x="1274749" y="1326045"/>
                </a:lnTo>
                <a:lnTo>
                  <a:pt x="1276781" y="1327315"/>
                </a:lnTo>
                <a:lnTo>
                  <a:pt x="1280502" y="1327315"/>
                </a:lnTo>
                <a:lnTo>
                  <a:pt x="1282179" y="1326045"/>
                </a:lnTo>
                <a:lnTo>
                  <a:pt x="1285455" y="1326045"/>
                </a:lnTo>
                <a:lnTo>
                  <a:pt x="1286268" y="1324775"/>
                </a:lnTo>
                <a:lnTo>
                  <a:pt x="1288516" y="1324775"/>
                </a:lnTo>
                <a:lnTo>
                  <a:pt x="1289913" y="1323505"/>
                </a:lnTo>
                <a:lnTo>
                  <a:pt x="1291145" y="1322235"/>
                </a:lnTo>
                <a:lnTo>
                  <a:pt x="1292263" y="1320965"/>
                </a:lnTo>
                <a:lnTo>
                  <a:pt x="1293126" y="1320965"/>
                </a:lnTo>
                <a:lnTo>
                  <a:pt x="1293964" y="1319695"/>
                </a:lnTo>
                <a:lnTo>
                  <a:pt x="1294726" y="1318425"/>
                </a:lnTo>
                <a:lnTo>
                  <a:pt x="1295539" y="1317155"/>
                </a:lnTo>
                <a:lnTo>
                  <a:pt x="1295755" y="1317155"/>
                </a:lnTo>
                <a:lnTo>
                  <a:pt x="1324838" y="1267625"/>
                </a:lnTo>
                <a:lnTo>
                  <a:pt x="1332293" y="1254925"/>
                </a:lnTo>
                <a:lnTo>
                  <a:pt x="1396682" y="1254925"/>
                </a:lnTo>
                <a:lnTo>
                  <a:pt x="1396682" y="1215555"/>
                </a:lnTo>
                <a:lnTo>
                  <a:pt x="1315847" y="1215555"/>
                </a:lnTo>
                <a:lnTo>
                  <a:pt x="1313434" y="1216825"/>
                </a:lnTo>
                <a:lnTo>
                  <a:pt x="1312278" y="1216825"/>
                </a:lnTo>
                <a:lnTo>
                  <a:pt x="1310703" y="1218095"/>
                </a:lnTo>
                <a:lnTo>
                  <a:pt x="1310106" y="1218095"/>
                </a:lnTo>
                <a:lnTo>
                  <a:pt x="1309052" y="1219365"/>
                </a:lnTo>
                <a:lnTo>
                  <a:pt x="1307147" y="1220635"/>
                </a:lnTo>
                <a:lnTo>
                  <a:pt x="1306728" y="1220635"/>
                </a:lnTo>
                <a:lnTo>
                  <a:pt x="1306309" y="1221905"/>
                </a:lnTo>
                <a:lnTo>
                  <a:pt x="1304683" y="1223175"/>
                </a:lnTo>
                <a:lnTo>
                  <a:pt x="1304188" y="1224445"/>
                </a:lnTo>
                <a:lnTo>
                  <a:pt x="1304061" y="1224445"/>
                </a:lnTo>
                <a:lnTo>
                  <a:pt x="1279093" y="1267625"/>
                </a:lnTo>
                <a:lnTo>
                  <a:pt x="1241196" y="1200315"/>
                </a:lnTo>
                <a:lnTo>
                  <a:pt x="1218323" y="1159675"/>
                </a:lnTo>
                <a:lnTo>
                  <a:pt x="1217879" y="1159675"/>
                </a:lnTo>
                <a:lnTo>
                  <a:pt x="1217333" y="1158405"/>
                </a:lnTo>
                <a:lnTo>
                  <a:pt x="1216545" y="1157135"/>
                </a:lnTo>
                <a:lnTo>
                  <a:pt x="1216279" y="1157135"/>
                </a:lnTo>
                <a:lnTo>
                  <a:pt x="1215440" y="1155865"/>
                </a:lnTo>
                <a:lnTo>
                  <a:pt x="1214894" y="1155865"/>
                </a:lnTo>
                <a:lnTo>
                  <a:pt x="1214399" y="1154595"/>
                </a:lnTo>
                <a:lnTo>
                  <a:pt x="1213561" y="1154595"/>
                </a:lnTo>
                <a:lnTo>
                  <a:pt x="1212329" y="1153325"/>
                </a:lnTo>
                <a:lnTo>
                  <a:pt x="1211516" y="1153325"/>
                </a:lnTo>
                <a:lnTo>
                  <a:pt x="1210386" y="1152055"/>
                </a:lnTo>
                <a:lnTo>
                  <a:pt x="1208951" y="1152055"/>
                </a:lnTo>
                <a:lnTo>
                  <a:pt x="1207947" y="1150785"/>
                </a:lnTo>
                <a:lnTo>
                  <a:pt x="1205382" y="1150785"/>
                </a:lnTo>
                <a:lnTo>
                  <a:pt x="1203388" y="1149515"/>
                </a:lnTo>
                <a:lnTo>
                  <a:pt x="1197864" y="1150785"/>
                </a:lnTo>
                <a:lnTo>
                  <a:pt x="1194066" y="1150785"/>
                </a:lnTo>
                <a:lnTo>
                  <a:pt x="1191996" y="1152055"/>
                </a:lnTo>
                <a:lnTo>
                  <a:pt x="1191450" y="1152055"/>
                </a:lnTo>
                <a:lnTo>
                  <a:pt x="1190739" y="1153325"/>
                </a:lnTo>
                <a:lnTo>
                  <a:pt x="1190167" y="1153325"/>
                </a:lnTo>
                <a:lnTo>
                  <a:pt x="1189062" y="1154595"/>
                </a:lnTo>
                <a:lnTo>
                  <a:pt x="1188123" y="1154595"/>
                </a:lnTo>
                <a:lnTo>
                  <a:pt x="1120432" y="1215555"/>
                </a:lnTo>
                <a:lnTo>
                  <a:pt x="1063332" y="1215555"/>
                </a:lnTo>
                <a:lnTo>
                  <a:pt x="1063332" y="1186345"/>
                </a:lnTo>
                <a:lnTo>
                  <a:pt x="1070178" y="1152055"/>
                </a:lnTo>
                <a:lnTo>
                  <a:pt x="1088796" y="1124115"/>
                </a:lnTo>
                <a:lnTo>
                  <a:pt x="1116393" y="1106335"/>
                </a:lnTo>
                <a:lnTo>
                  <a:pt x="1150137" y="1098715"/>
                </a:lnTo>
                <a:lnTo>
                  <a:pt x="1309890" y="1098715"/>
                </a:lnTo>
                <a:lnTo>
                  <a:pt x="1343647" y="1106335"/>
                </a:lnTo>
                <a:lnTo>
                  <a:pt x="1371231" y="1124115"/>
                </a:lnTo>
                <a:lnTo>
                  <a:pt x="1389849" y="1152055"/>
                </a:lnTo>
                <a:lnTo>
                  <a:pt x="1396682" y="1186345"/>
                </a:lnTo>
                <a:lnTo>
                  <a:pt x="1396682" y="1094587"/>
                </a:lnTo>
                <a:lnTo>
                  <a:pt x="1358963" y="1069505"/>
                </a:lnTo>
                <a:lnTo>
                  <a:pt x="1309890" y="1059345"/>
                </a:lnTo>
                <a:lnTo>
                  <a:pt x="1249705" y="1059345"/>
                </a:lnTo>
                <a:lnTo>
                  <a:pt x="1249730" y="837095"/>
                </a:lnTo>
                <a:lnTo>
                  <a:pt x="1244765" y="795185"/>
                </a:lnTo>
                <a:lnTo>
                  <a:pt x="1230541" y="755815"/>
                </a:lnTo>
                <a:lnTo>
                  <a:pt x="1208024" y="718985"/>
                </a:lnTo>
                <a:lnTo>
                  <a:pt x="1178229" y="687235"/>
                </a:lnTo>
                <a:lnTo>
                  <a:pt x="1142111" y="661835"/>
                </a:lnTo>
                <a:lnTo>
                  <a:pt x="1100696" y="642785"/>
                </a:lnTo>
                <a:lnTo>
                  <a:pt x="1054938" y="630085"/>
                </a:lnTo>
                <a:lnTo>
                  <a:pt x="1005840" y="626275"/>
                </a:lnTo>
                <a:lnTo>
                  <a:pt x="956729" y="630085"/>
                </a:lnTo>
                <a:lnTo>
                  <a:pt x="910742" y="640245"/>
                </a:lnTo>
                <a:lnTo>
                  <a:pt x="868730" y="658025"/>
                </a:lnTo>
                <a:lnTo>
                  <a:pt x="831583" y="682155"/>
                </a:lnTo>
                <a:lnTo>
                  <a:pt x="800188" y="710095"/>
                </a:lnTo>
                <a:lnTo>
                  <a:pt x="775411" y="743115"/>
                </a:lnTo>
                <a:lnTo>
                  <a:pt x="758126" y="778675"/>
                </a:lnTo>
                <a:lnTo>
                  <a:pt x="749223" y="818045"/>
                </a:lnTo>
                <a:lnTo>
                  <a:pt x="723709" y="822909"/>
                </a:lnTo>
                <a:lnTo>
                  <a:pt x="723709" y="861225"/>
                </a:lnTo>
                <a:lnTo>
                  <a:pt x="652411" y="1002195"/>
                </a:lnTo>
                <a:lnTo>
                  <a:pt x="637209" y="1002195"/>
                </a:lnTo>
                <a:lnTo>
                  <a:pt x="637209" y="923455"/>
                </a:lnTo>
                <a:lnTo>
                  <a:pt x="643343" y="904405"/>
                </a:lnTo>
                <a:lnTo>
                  <a:pt x="660755" y="886625"/>
                </a:lnTo>
                <a:lnTo>
                  <a:pt x="688022" y="871385"/>
                </a:lnTo>
                <a:lnTo>
                  <a:pt x="723709" y="861225"/>
                </a:lnTo>
                <a:lnTo>
                  <a:pt x="723709" y="822909"/>
                </a:lnTo>
                <a:lnTo>
                  <a:pt x="689190" y="829475"/>
                </a:lnTo>
                <a:lnTo>
                  <a:pt x="641197" y="852335"/>
                </a:lnTo>
                <a:lnTo>
                  <a:pt x="609371" y="884085"/>
                </a:lnTo>
                <a:lnTo>
                  <a:pt x="597839" y="923455"/>
                </a:lnTo>
                <a:lnTo>
                  <a:pt x="597839" y="1021245"/>
                </a:lnTo>
                <a:lnTo>
                  <a:pt x="599389" y="1028865"/>
                </a:lnTo>
                <a:lnTo>
                  <a:pt x="603605" y="1035215"/>
                </a:lnTo>
                <a:lnTo>
                  <a:pt x="609866" y="1040295"/>
                </a:lnTo>
                <a:lnTo>
                  <a:pt x="617537" y="1041565"/>
                </a:lnTo>
                <a:lnTo>
                  <a:pt x="662749" y="1041565"/>
                </a:lnTo>
                <a:lnTo>
                  <a:pt x="662863" y="1281595"/>
                </a:lnTo>
                <a:lnTo>
                  <a:pt x="663067" y="1282865"/>
                </a:lnTo>
                <a:lnTo>
                  <a:pt x="663168" y="1284135"/>
                </a:lnTo>
                <a:lnTo>
                  <a:pt x="663638" y="1285405"/>
                </a:lnTo>
                <a:lnTo>
                  <a:pt x="663829" y="1286675"/>
                </a:lnTo>
                <a:lnTo>
                  <a:pt x="664298" y="1287945"/>
                </a:lnTo>
                <a:lnTo>
                  <a:pt x="665111" y="1289215"/>
                </a:lnTo>
                <a:lnTo>
                  <a:pt x="665403" y="1290485"/>
                </a:lnTo>
                <a:lnTo>
                  <a:pt x="666102" y="1290485"/>
                </a:lnTo>
                <a:lnTo>
                  <a:pt x="666496" y="1291755"/>
                </a:lnTo>
                <a:lnTo>
                  <a:pt x="667181" y="1293025"/>
                </a:lnTo>
                <a:lnTo>
                  <a:pt x="667359" y="1293025"/>
                </a:lnTo>
                <a:lnTo>
                  <a:pt x="753173" y="1390815"/>
                </a:lnTo>
                <a:lnTo>
                  <a:pt x="754087" y="1390815"/>
                </a:lnTo>
                <a:lnTo>
                  <a:pt x="754354" y="1392085"/>
                </a:lnTo>
                <a:lnTo>
                  <a:pt x="755218" y="1392085"/>
                </a:lnTo>
                <a:lnTo>
                  <a:pt x="756869" y="1393355"/>
                </a:lnTo>
                <a:lnTo>
                  <a:pt x="758621" y="1394625"/>
                </a:lnTo>
                <a:lnTo>
                  <a:pt x="760907" y="1395895"/>
                </a:lnTo>
                <a:lnTo>
                  <a:pt x="761212" y="1395895"/>
                </a:lnTo>
                <a:lnTo>
                  <a:pt x="763549" y="1397165"/>
                </a:lnTo>
                <a:lnTo>
                  <a:pt x="771855" y="1397165"/>
                </a:lnTo>
                <a:lnTo>
                  <a:pt x="773836" y="1395895"/>
                </a:lnTo>
                <a:lnTo>
                  <a:pt x="774522" y="1395895"/>
                </a:lnTo>
                <a:lnTo>
                  <a:pt x="776770" y="1394625"/>
                </a:lnTo>
                <a:lnTo>
                  <a:pt x="780338" y="1392085"/>
                </a:lnTo>
                <a:lnTo>
                  <a:pt x="781075" y="1392085"/>
                </a:lnTo>
                <a:lnTo>
                  <a:pt x="781329" y="1390815"/>
                </a:lnTo>
                <a:lnTo>
                  <a:pt x="782243" y="1390815"/>
                </a:lnTo>
                <a:lnTo>
                  <a:pt x="820140" y="1347635"/>
                </a:lnTo>
                <a:lnTo>
                  <a:pt x="868057" y="1293025"/>
                </a:lnTo>
                <a:lnTo>
                  <a:pt x="868248" y="1293025"/>
                </a:lnTo>
                <a:lnTo>
                  <a:pt x="869340" y="1290485"/>
                </a:lnTo>
                <a:lnTo>
                  <a:pt x="870026" y="1290485"/>
                </a:lnTo>
                <a:lnTo>
                  <a:pt x="870318" y="1289215"/>
                </a:lnTo>
                <a:lnTo>
                  <a:pt x="871156" y="1287945"/>
                </a:lnTo>
                <a:lnTo>
                  <a:pt x="872693" y="1041565"/>
                </a:lnTo>
                <a:lnTo>
                  <a:pt x="917905" y="1041565"/>
                </a:lnTo>
                <a:lnTo>
                  <a:pt x="925576" y="1040295"/>
                </a:lnTo>
                <a:lnTo>
                  <a:pt x="931837" y="1035215"/>
                </a:lnTo>
                <a:lnTo>
                  <a:pt x="936053" y="1030135"/>
                </a:lnTo>
                <a:lnTo>
                  <a:pt x="937602" y="1021245"/>
                </a:lnTo>
                <a:lnTo>
                  <a:pt x="937602" y="1002195"/>
                </a:lnTo>
                <a:lnTo>
                  <a:pt x="937602" y="923455"/>
                </a:lnTo>
                <a:lnTo>
                  <a:pt x="926592" y="886625"/>
                </a:lnTo>
                <a:lnTo>
                  <a:pt x="900963" y="857415"/>
                </a:lnTo>
                <a:lnTo>
                  <a:pt x="898258" y="855700"/>
                </a:lnTo>
                <a:lnTo>
                  <a:pt x="898258" y="923455"/>
                </a:lnTo>
                <a:lnTo>
                  <a:pt x="898258" y="1002195"/>
                </a:lnTo>
                <a:lnTo>
                  <a:pt x="833348" y="1002195"/>
                </a:lnTo>
                <a:lnTo>
                  <a:pt x="833348" y="1041565"/>
                </a:lnTo>
                <a:lnTo>
                  <a:pt x="833348" y="1272705"/>
                </a:lnTo>
                <a:lnTo>
                  <a:pt x="767740" y="1347635"/>
                </a:lnTo>
                <a:lnTo>
                  <a:pt x="702119" y="1272705"/>
                </a:lnTo>
                <a:lnTo>
                  <a:pt x="702119" y="1041565"/>
                </a:lnTo>
                <a:lnTo>
                  <a:pt x="833348" y="1041565"/>
                </a:lnTo>
                <a:lnTo>
                  <a:pt x="833348" y="1002195"/>
                </a:lnTo>
                <a:lnTo>
                  <a:pt x="815022" y="1002195"/>
                </a:lnTo>
                <a:lnTo>
                  <a:pt x="873823" y="886625"/>
                </a:lnTo>
                <a:lnTo>
                  <a:pt x="884199" y="894245"/>
                </a:lnTo>
                <a:lnTo>
                  <a:pt x="891870" y="904405"/>
                </a:lnTo>
                <a:lnTo>
                  <a:pt x="896632" y="913295"/>
                </a:lnTo>
                <a:lnTo>
                  <a:pt x="898258" y="923455"/>
                </a:lnTo>
                <a:lnTo>
                  <a:pt x="898258" y="855700"/>
                </a:lnTo>
                <a:lnTo>
                  <a:pt x="874979" y="840905"/>
                </a:lnTo>
                <a:lnTo>
                  <a:pt x="874166" y="840905"/>
                </a:lnTo>
                <a:lnTo>
                  <a:pt x="855078" y="832015"/>
                </a:lnTo>
                <a:lnTo>
                  <a:pt x="838593" y="826935"/>
                </a:lnTo>
                <a:lnTo>
                  <a:pt x="838593" y="868845"/>
                </a:lnTo>
                <a:lnTo>
                  <a:pt x="770851" y="1002195"/>
                </a:lnTo>
                <a:lnTo>
                  <a:pt x="696569" y="1002195"/>
                </a:lnTo>
                <a:lnTo>
                  <a:pt x="767956" y="861225"/>
                </a:lnTo>
                <a:lnTo>
                  <a:pt x="769886" y="857415"/>
                </a:lnTo>
                <a:lnTo>
                  <a:pt x="806742" y="859955"/>
                </a:lnTo>
                <a:lnTo>
                  <a:pt x="823341" y="863765"/>
                </a:lnTo>
                <a:lnTo>
                  <a:pt x="838593" y="868845"/>
                </a:lnTo>
                <a:lnTo>
                  <a:pt x="838593" y="826935"/>
                </a:lnTo>
                <a:lnTo>
                  <a:pt x="834478" y="825665"/>
                </a:lnTo>
                <a:lnTo>
                  <a:pt x="812304" y="821855"/>
                </a:lnTo>
                <a:lnTo>
                  <a:pt x="788771" y="819315"/>
                </a:lnTo>
                <a:lnTo>
                  <a:pt x="801192" y="777405"/>
                </a:lnTo>
                <a:lnTo>
                  <a:pt x="825373" y="740575"/>
                </a:lnTo>
                <a:lnTo>
                  <a:pt x="859637" y="710095"/>
                </a:lnTo>
                <a:lnTo>
                  <a:pt x="902258" y="685965"/>
                </a:lnTo>
                <a:lnTo>
                  <a:pt x="951547" y="670725"/>
                </a:lnTo>
                <a:lnTo>
                  <a:pt x="1005814" y="665645"/>
                </a:lnTo>
                <a:lnTo>
                  <a:pt x="1060094" y="670725"/>
                </a:lnTo>
                <a:lnTo>
                  <a:pt x="1108900" y="688505"/>
                </a:lnTo>
                <a:lnTo>
                  <a:pt x="1150289" y="715175"/>
                </a:lnTo>
                <a:lnTo>
                  <a:pt x="1182293" y="750735"/>
                </a:lnTo>
                <a:lnTo>
                  <a:pt x="1202956" y="791375"/>
                </a:lnTo>
                <a:lnTo>
                  <a:pt x="1210310" y="837095"/>
                </a:lnTo>
                <a:lnTo>
                  <a:pt x="1210310" y="1059345"/>
                </a:lnTo>
                <a:lnTo>
                  <a:pt x="1150112" y="1059345"/>
                </a:lnTo>
                <a:lnTo>
                  <a:pt x="1101051" y="1069505"/>
                </a:lnTo>
                <a:lnTo>
                  <a:pt x="1060945" y="1096175"/>
                </a:lnTo>
                <a:lnTo>
                  <a:pt x="1033894" y="1136815"/>
                </a:lnTo>
                <a:lnTo>
                  <a:pt x="1023962" y="1186345"/>
                </a:lnTo>
                <a:lnTo>
                  <a:pt x="1023962" y="1282865"/>
                </a:lnTo>
                <a:lnTo>
                  <a:pt x="1033894" y="1332395"/>
                </a:lnTo>
                <a:lnTo>
                  <a:pt x="1060958" y="1373035"/>
                </a:lnTo>
                <a:lnTo>
                  <a:pt x="1101064" y="1399705"/>
                </a:lnTo>
                <a:lnTo>
                  <a:pt x="1150112" y="1409865"/>
                </a:lnTo>
                <a:lnTo>
                  <a:pt x="1309865" y="1409865"/>
                </a:lnTo>
                <a:lnTo>
                  <a:pt x="1358938" y="1399705"/>
                </a:lnTo>
                <a:lnTo>
                  <a:pt x="1399044" y="1373035"/>
                </a:lnTo>
                <a:lnTo>
                  <a:pt x="1400733" y="1370495"/>
                </a:lnTo>
                <a:lnTo>
                  <a:pt x="1426108" y="1332395"/>
                </a:lnTo>
                <a:lnTo>
                  <a:pt x="1436039" y="1282865"/>
                </a:lnTo>
                <a:lnTo>
                  <a:pt x="1436039" y="1254925"/>
                </a:lnTo>
                <a:lnTo>
                  <a:pt x="1436039" y="1186345"/>
                </a:lnTo>
                <a:close/>
              </a:path>
            </a:pathLst>
          </a:custGeom>
          <a:solidFill>
            <a:srgbClr val="00204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9859421" y="6534187"/>
            <a:ext cx="523240" cy="619125"/>
          </a:xfrm>
          <a:custGeom>
            <a:avLst/>
            <a:gdLst/>
            <a:ahLst/>
            <a:cxnLst/>
            <a:rect l="l" t="t" r="r" b="b"/>
            <a:pathLst>
              <a:path w="523240" h="619125">
                <a:moveTo>
                  <a:pt x="234035" y="421295"/>
                </a:moveTo>
                <a:lnTo>
                  <a:pt x="204923" y="421295"/>
                </a:lnTo>
                <a:lnTo>
                  <a:pt x="205620" y="416148"/>
                </a:lnTo>
                <a:lnTo>
                  <a:pt x="213312" y="376353"/>
                </a:lnTo>
                <a:lnTo>
                  <a:pt x="215081" y="369327"/>
                </a:lnTo>
                <a:lnTo>
                  <a:pt x="217369" y="359074"/>
                </a:lnTo>
                <a:lnTo>
                  <a:pt x="218716" y="349225"/>
                </a:lnTo>
                <a:lnTo>
                  <a:pt x="219055" y="341945"/>
                </a:lnTo>
                <a:lnTo>
                  <a:pt x="219159" y="339709"/>
                </a:lnTo>
                <a:lnTo>
                  <a:pt x="218791" y="331638"/>
                </a:lnTo>
                <a:lnTo>
                  <a:pt x="218737" y="330457"/>
                </a:lnTo>
                <a:lnTo>
                  <a:pt x="168882" y="319902"/>
                </a:lnTo>
                <a:lnTo>
                  <a:pt x="122560" y="299472"/>
                </a:lnTo>
                <a:lnTo>
                  <a:pt x="81334" y="269929"/>
                </a:lnTo>
                <a:lnTo>
                  <a:pt x="46872" y="232152"/>
                </a:lnTo>
                <a:lnTo>
                  <a:pt x="22837" y="191738"/>
                </a:lnTo>
                <a:lnTo>
                  <a:pt x="7145" y="148003"/>
                </a:lnTo>
                <a:lnTo>
                  <a:pt x="0" y="102244"/>
                </a:lnTo>
                <a:lnTo>
                  <a:pt x="1518" y="58255"/>
                </a:lnTo>
                <a:lnTo>
                  <a:pt x="1604" y="55759"/>
                </a:lnTo>
                <a:lnTo>
                  <a:pt x="12163" y="9847"/>
                </a:lnTo>
                <a:lnTo>
                  <a:pt x="15394" y="174"/>
                </a:lnTo>
                <a:lnTo>
                  <a:pt x="25570" y="0"/>
                </a:lnTo>
                <a:lnTo>
                  <a:pt x="72524" y="3683"/>
                </a:lnTo>
                <a:lnTo>
                  <a:pt x="117386" y="16111"/>
                </a:lnTo>
                <a:lnTo>
                  <a:pt x="143253" y="28905"/>
                </a:lnTo>
                <a:lnTo>
                  <a:pt x="36463" y="28905"/>
                </a:lnTo>
                <a:lnTo>
                  <a:pt x="28617" y="77362"/>
                </a:lnTo>
                <a:lnTo>
                  <a:pt x="31668" y="123674"/>
                </a:lnTo>
                <a:lnTo>
                  <a:pt x="31784" y="125430"/>
                </a:lnTo>
                <a:lnTo>
                  <a:pt x="31810" y="125827"/>
                </a:lnTo>
                <a:lnTo>
                  <a:pt x="45741" y="172376"/>
                </a:lnTo>
                <a:lnTo>
                  <a:pt x="70109" y="215087"/>
                </a:lnTo>
                <a:lnTo>
                  <a:pt x="98598" y="246693"/>
                </a:lnTo>
                <a:lnTo>
                  <a:pt x="132408" y="271846"/>
                </a:lnTo>
                <a:lnTo>
                  <a:pt x="170369" y="289966"/>
                </a:lnTo>
                <a:lnTo>
                  <a:pt x="211308" y="300469"/>
                </a:lnTo>
                <a:lnTo>
                  <a:pt x="272480" y="300469"/>
                </a:lnTo>
                <a:lnTo>
                  <a:pt x="270927" y="303254"/>
                </a:lnTo>
                <a:lnTo>
                  <a:pt x="262038" y="321770"/>
                </a:lnTo>
                <a:lnTo>
                  <a:pt x="258748" y="331638"/>
                </a:lnTo>
                <a:lnTo>
                  <a:pt x="257827" y="331638"/>
                </a:lnTo>
                <a:lnTo>
                  <a:pt x="243732" y="373504"/>
                </a:lnTo>
                <a:lnTo>
                  <a:pt x="243212" y="375712"/>
                </a:lnTo>
                <a:lnTo>
                  <a:pt x="240928" y="384737"/>
                </a:lnTo>
                <a:lnTo>
                  <a:pt x="234332" y="419263"/>
                </a:lnTo>
                <a:lnTo>
                  <a:pt x="234196" y="420056"/>
                </a:lnTo>
                <a:lnTo>
                  <a:pt x="234099" y="420850"/>
                </a:lnTo>
                <a:lnTo>
                  <a:pt x="234035" y="421295"/>
                </a:lnTo>
                <a:close/>
              </a:path>
              <a:path w="523240" h="619125">
                <a:moveTo>
                  <a:pt x="275953" y="294239"/>
                </a:moveTo>
                <a:lnTo>
                  <a:pt x="239884" y="294239"/>
                </a:lnTo>
                <a:lnTo>
                  <a:pt x="245694" y="247843"/>
                </a:lnTo>
                <a:lnTo>
                  <a:pt x="241490" y="201682"/>
                </a:lnTo>
                <a:lnTo>
                  <a:pt x="227521" y="157425"/>
                </a:lnTo>
                <a:lnTo>
                  <a:pt x="204033" y="116743"/>
                </a:lnTo>
                <a:lnTo>
                  <a:pt x="170632" y="80784"/>
                </a:lnTo>
                <a:lnTo>
                  <a:pt x="130369" y="53554"/>
                </a:lnTo>
                <a:lnTo>
                  <a:pt x="85046" y="35958"/>
                </a:lnTo>
                <a:lnTo>
                  <a:pt x="36463" y="28905"/>
                </a:lnTo>
                <a:lnTo>
                  <a:pt x="143253" y="28905"/>
                </a:lnTo>
                <a:lnTo>
                  <a:pt x="195973" y="64726"/>
                </a:lnTo>
                <a:lnTo>
                  <a:pt x="227270" y="99679"/>
                </a:lnTo>
                <a:lnTo>
                  <a:pt x="247692" y="132753"/>
                </a:lnTo>
                <a:lnTo>
                  <a:pt x="262434" y="168249"/>
                </a:lnTo>
                <a:lnTo>
                  <a:pt x="271401" y="205432"/>
                </a:lnTo>
                <a:lnTo>
                  <a:pt x="274497" y="243567"/>
                </a:lnTo>
                <a:lnTo>
                  <a:pt x="406336" y="243567"/>
                </a:lnTo>
                <a:lnTo>
                  <a:pt x="403967" y="244675"/>
                </a:lnTo>
                <a:lnTo>
                  <a:pt x="377927" y="251693"/>
                </a:lnTo>
                <a:lnTo>
                  <a:pt x="303867" y="251693"/>
                </a:lnTo>
                <a:lnTo>
                  <a:pt x="291828" y="268276"/>
                </a:lnTo>
                <a:lnTo>
                  <a:pt x="280846" y="285462"/>
                </a:lnTo>
                <a:lnTo>
                  <a:pt x="275953" y="294239"/>
                </a:lnTo>
                <a:close/>
              </a:path>
              <a:path w="523240" h="619125">
                <a:moveTo>
                  <a:pt x="406336" y="243567"/>
                </a:moveTo>
                <a:lnTo>
                  <a:pt x="274497" y="243567"/>
                </a:lnTo>
                <a:lnTo>
                  <a:pt x="277670" y="239156"/>
                </a:lnTo>
                <a:lnTo>
                  <a:pt x="280960" y="234764"/>
                </a:lnTo>
                <a:lnTo>
                  <a:pt x="284403" y="230391"/>
                </a:lnTo>
                <a:lnTo>
                  <a:pt x="287190" y="188557"/>
                </a:lnTo>
                <a:lnTo>
                  <a:pt x="299162" y="149189"/>
                </a:lnTo>
                <a:lnTo>
                  <a:pt x="319956" y="112985"/>
                </a:lnTo>
                <a:lnTo>
                  <a:pt x="348676" y="82382"/>
                </a:lnTo>
                <a:lnTo>
                  <a:pt x="403435" y="50647"/>
                </a:lnTo>
                <a:lnTo>
                  <a:pt x="465710" y="39604"/>
                </a:lnTo>
                <a:lnTo>
                  <a:pt x="477392" y="39977"/>
                </a:lnTo>
                <a:lnTo>
                  <a:pt x="521780" y="48098"/>
                </a:lnTo>
                <a:lnTo>
                  <a:pt x="522670" y="58255"/>
                </a:lnTo>
                <a:lnTo>
                  <a:pt x="522316" y="68432"/>
                </a:lnTo>
                <a:lnTo>
                  <a:pt x="465710" y="68432"/>
                </a:lnTo>
                <a:lnTo>
                  <a:pt x="439035" y="70790"/>
                </a:lnTo>
                <a:lnTo>
                  <a:pt x="389211" y="89001"/>
                </a:lnTo>
                <a:lnTo>
                  <a:pt x="348193" y="123674"/>
                </a:lnTo>
                <a:lnTo>
                  <a:pt x="321903" y="169984"/>
                </a:lnTo>
                <a:lnTo>
                  <a:pt x="315147" y="195856"/>
                </a:lnTo>
                <a:lnTo>
                  <a:pt x="357713" y="195856"/>
                </a:lnTo>
                <a:lnTo>
                  <a:pt x="345389" y="206453"/>
                </a:lnTo>
                <a:lnTo>
                  <a:pt x="325691" y="226019"/>
                </a:lnTo>
                <a:lnTo>
                  <a:pt x="331012" y="226580"/>
                </a:lnTo>
                <a:lnTo>
                  <a:pt x="336352" y="226889"/>
                </a:lnTo>
                <a:lnTo>
                  <a:pt x="438883" y="226889"/>
                </a:lnTo>
                <a:lnTo>
                  <a:pt x="432655" y="231263"/>
                </a:lnTo>
                <a:lnTo>
                  <a:pt x="406336" y="243567"/>
                </a:lnTo>
                <a:close/>
              </a:path>
              <a:path w="523240" h="619125">
                <a:moveTo>
                  <a:pt x="438883" y="226889"/>
                </a:moveTo>
                <a:lnTo>
                  <a:pt x="341692" y="226889"/>
                </a:lnTo>
                <a:lnTo>
                  <a:pt x="368389" y="224528"/>
                </a:lnTo>
                <a:lnTo>
                  <a:pt x="394102" y="217593"/>
                </a:lnTo>
                <a:lnTo>
                  <a:pt x="440171" y="190883"/>
                </a:lnTo>
                <a:lnTo>
                  <a:pt x="480840" y="137070"/>
                </a:lnTo>
                <a:lnTo>
                  <a:pt x="494461" y="71141"/>
                </a:lnTo>
                <a:lnTo>
                  <a:pt x="487335" y="69950"/>
                </a:lnTo>
                <a:lnTo>
                  <a:pt x="480158" y="69104"/>
                </a:lnTo>
                <a:lnTo>
                  <a:pt x="472945" y="68600"/>
                </a:lnTo>
                <a:lnTo>
                  <a:pt x="465710" y="68432"/>
                </a:lnTo>
                <a:lnTo>
                  <a:pt x="522316" y="68432"/>
                </a:lnTo>
                <a:lnTo>
                  <a:pt x="521229" y="99679"/>
                </a:lnTo>
                <a:lnTo>
                  <a:pt x="521151" y="101911"/>
                </a:lnTo>
                <a:lnTo>
                  <a:pt x="509506" y="143419"/>
                </a:lnTo>
                <a:lnTo>
                  <a:pt x="488462" y="181016"/>
                </a:lnTo>
                <a:lnTo>
                  <a:pt x="458745" y="212940"/>
                </a:lnTo>
                <a:lnTo>
                  <a:pt x="438883" y="226889"/>
                </a:lnTo>
                <a:close/>
              </a:path>
              <a:path w="523240" h="619125">
                <a:moveTo>
                  <a:pt x="357713" y="195856"/>
                </a:moveTo>
                <a:lnTo>
                  <a:pt x="315147" y="195856"/>
                </a:lnTo>
                <a:lnTo>
                  <a:pt x="333639" y="178457"/>
                </a:lnTo>
                <a:lnTo>
                  <a:pt x="353949" y="161550"/>
                </a:lnTo>
                <a:lnTo>
                  <a:pt x="376174" y="145220"/>
                </a:lnTo>
                <a:lnTo>
                  <a:pt x="400412" y="129551"/>
                </a:lnTo>
                <a:lnTo>
                  <a:pt x="407222" y="125430"/>
                </a:lnTo>
                <a:lnTo>
                  <a:pt x="416084" y="127597"/>
                </a:lnTo>
                <a:lnTo>
                  <a:pt x="424345" y="141218"/>
                </a:lnTo>
                <a:lnTo>
                  <a:pt x="422178" y="150099"/>
                </a:lnTo>
                <a:lnTo>
                  <a:pt x="415348" y="154220"/>
                </a:lnTo>
                <a:lnTo>
                  <a:pt x="390220" y="170542"/>
                </a:lnTo>
                <a:lnTo>
                  <a:pt x="366899" y="187957"/>
                </a:lnTo>
                <a:lnTo>
                  <a:pt x="357713" y="195856"/>
                </a:lnTo>
                <a:close/>
              </a:path>
              <a:path w="523240" h="619125">
                <a:moveTo>
                  <a:pt x="272480" y="300469"/>
                </a:moveTo>
                <a:lnTo>
                  <a:pt x="211308" y="300469"/>
                </a:lnTo>
                <a:lnTo>
                  <a:pt x="201363" y="280049"/>
                </a:lnTo>
                <a:lnTo>
                  <a:pt x="187820" y="258651"/>
                </a:lnTo>
                <a:lnTo>
                  <a:pt x="170997" y="235472"/>
                </a:lnTo>
                <a:lnTo>
                  <a:pt x="148697" y="206453"/>
                </a:lnTo>
                <a:lnTo>
                  <a:pt x="141665" y="197355"/>
                </a:lnTo>
                <a:lnTo>
                  <a:pt x="131598" y="184216"/>
                </a:lnTo>
                <a:lnTo>
                  <a:pt x="121114" y="170304"/>
                </a:lnTo>
                <a:lnTo>
                  <a:pt x="110313" y="155632"/>
                </a:lnTo>
                <a:lnTo>
                  <a:pt x="105631" y="149189"/>
                </a:lnTo>
                <a:lnTo>
                  <a:pt x="107063" y="140173"/>
                </a:lnTo>
                <a:lnTo>
                  <a:pt x="119948" y="130828"/>
                </a:lnTo>
                <a:lnTo>
                  <a:pt x="128964" y="132241"/>
                </a:lnTo>
                <a:lnTo>
                  <a:pt x="133646" y="138684"/>
                </a:lnTo>
                <a:lnTo>
                  <a:pt x="144276" y="153121"/>
                </a:lnTo>
                <a:lnTo>
                  <a:pt x="154619" y="166846"/>
                </a:lnTo>
                <a:lnTo>
                  <a:pt x="164571" y="179835"/>
                </a:lnTo>
                <a:lnTo>
                  <a:pt x="174025" y="192064"/>
                </a:lnTo>
                <a:lnTo>
                  <a:pt x="195199" y="219671"/>
                </a:lnTo>
                <a:lnTo>
                  <a:pt x="213630" y="245350"/>
                </a:lnTo>
                <a:lnTo>
                  <a:pt x="228723" y="269929"/>
                </a:lnTo>
                <a:lnTo>
                  <a:pt x="239884" y="294239"/>
                </a:lnTo>
                <a:lnTo>
                  <a:pt x="275953" y="294239"/>
                </a:lnTo>
                <a:lnTo>
                  <a:pt x="272480" y="300469"/>
                </a:lnTo>
                <a:close/>
              </a:path>
              <a:path w="523240" h="619125">
                <a:moveTo>
                  <a:pt x="341672" y="255717"/>
                </a:moveTo>
                <a:lnTo>
                  <a:pt x="332149" y="255459"/>
                </a:lnTo>
                <a:lnTo>
                  <a:pt x="322661" y="254692"/>
                </a:lnTo>
                <a:lnTo>
                  <a:pt x="313227" y="253432"/>
                </a:lnTo>
                <a:lnTo>
                  <a:pt x="303867" y="251693"/>
                </a:lnTo>
                <a:lnTo>
                  <a:pt x="377927" y="251693"/>
                </a:lnTo>
                <a:lnTo>
                  <a:pt x="373400" y="252913"/>
                </a:lnTo>
                <a:lnTo>
                  <a:pt x="341672" y="255717"/>
                </a:lnTo>
                <a:close/>
              </a:path>
              <a:path w="523240" h="619125">
                <a:moveTo>
                  <a:pt x="163751" y="497234"/>
                </a:moveTo>
                <a:lnTo>
                  <a:pt x="124785" y="490215"/>
                </a:lnTo>
                <a:lnTo>
                  <a:pt x="90205" y="469769"/>
                </a:lnTo>
                <a:lnTo>
                  <a:pt x="59411" y="426622"/>
                </a:lnTo>
                <a:lnTo>
                  <a:pt x="50919" y="390326"/>
                </a:lnTo>
                <a:lnTo>
                  <a:pt x="51143" y="390326"/>
                </a:lnTo>
                <a:lnTo>
                  <a:pt x="59951" y="385695"/>
                </a:lnTo>
                <a:lnTo>
                  <a:pt x="72426" y="380083"/>
                </a:lnTo>
                <a:lnTo>
                  <a:pt x="85466" y="376019"/>
                </a:lnTo>
                <a:lnTo>
                  <a:pt x="99124" y="373504"/>
                </a:lnTo>
                <a:lnTo>
                  <a:pt x="99592" y="373504"/>
                </a:lnTo>
                <a:lnTo>
                  <a:pt x="112519" y="372713"/>
                </a:lnTo>
                <a:lnTo>
                  <a:pt x="151450" y="379708"/>
                </a:lnTo>
                <a:lnTo>
                  <a:pt x="186652" y="400714"/>
                </a:lnTo>
                <a:lnTo>
                  <a:pt x="187481" y="401541"/>
                </a:lnTo>
                <a:lnTo>
                  <a:pt x="112519" y="401541"/>
                </a:lnTo>
                <a:lnTo>
                  <a:pt x="105029" y="401882"/>
                </a:lnTo>
                <a:lnTo>
                  <a:pt x="97599" y="402895"/>
                </a:lnTo>
                <a:lnTo>
                  <a:pt x="90282" y="404561"/>
                </a:lnTo>
                <a:lnTo>
                  <a:pt x="83130" y="406861"/>
                </a:lnTo>
                <a:lnTo>
                  <a:pt x="89455" y="423022"/>
                </a:lnTo>
                <a:lnTo>
                  <a:pt x="125753" y="459197"/>
                </a:lnTo>
                <a:lnTo>
                  <a:pt x="163771" y="468406"/>
                </a:lnTo>
                <a:lnTo>
                  <a:pt x="230562" y="468406"/>
                </a:lnTo>
                <a:lnTo>
                  <a:pt x="229971" y="478452"/>
                </a:lnTo>
                <a:lnTo>
                  <a:pt x="230452" y="490215"/>
                </a:lnTo>
                <a:lnTo>
                  <a:pt x="230475" y="490791"/>
                </a:lnTo>
                <a:lnTo>
                  <a:pt x="201150" y="490791"/>
                </a:lnTo>
                <a:lnTo>
                  <a:pt x="192026" y="493569"/>
                </a:lnTo>
                <a:lnTo>
                  <a:pt x="182712" y="495587"/>
                </a:lnTo>
                <a:lnTo>
                  <a:pt x="173268" y="496818"/>
                </a:lnTo>
                <a:lnTo>
                  <a:pt x="163751" y="497234"/>
                </a:lnTo>
                <a:close/>
              </a:path>
              <a:path w="523240" h="619125">
                <a:moveTo>
                  <a:pt x="230562" y="468406"/>
                </a:moveTo>
                <a:lnTo>
                  <a:pt x="163771" y="468406"/>
                </a:lnTo>
                <a:lnTo>
                  <a:pt x="171260" y="468065"/>
                </a:lnTo>
                <a:lnTo>
                  <a:pt x="178690" y="467052"/>
                </a:lnTo>
                <a:lnTo>
                  <a:pt x="186008" y="465386"/>
                </a:lnTo>
                <a:lnTo>
                  <a:pt x="193160" y="463086"/>
                </a:lnTo>
                <a:lnTo>
                  <a:pt x="186824" y="446923"/>
                </a:lnTo>
                <a:lnTo>
                  <a:pt x="150537" y="410731"/>
                </a:lnTo>
                <a:lnTo>
                  <a:pt x="112519" y="401541"/>
                </a:lnTo>
                <a:lnTo>
                  <a:pt x="187481" y="401541"/>
                </a:lnTo>
                <a:lnTo>
                  <a:pt x="196423" y="410460"/>
                </a:lnTo>
                <a:lnTo>
                  <a:pt x="204923" y="421295"/>
                </a:lnTo>
                <a:lnTo>
                  <a:pt x="234035" y="421295"/>
                </a:lnTo>
                <a:lnTo>
                  <a:pt x="233364" y="426209"/>
                </a:lnTo>
                <a:lnTo>
                  <a:pt x="232726" y="431568"/>
                </a:lnTo>
                <a:lnTo>
                  <a:pt x="230739" y="465386"/>
                </a:lnTo>
                <a:lnTo>
                  <a:pt x="230641" y="467052"/>
                </a:lnTo>
                <a:lnTo>
                  <a:pt x="230562" y="468406"/>
                </a:lnTo>
                <a:close/>
              </a:path>
              <a:path w="523240" h="619125">
                <a:moveTo>
                  <a:pt x="233848" y="619086"/>
                </a:moveTo>
                <a:lnTo>
                  <a:pt x="227889" y="619086"/>
                </a:lnTo>
                <a:lnTo>
                  <a:pt x="223671" y="616996"/>
                </a:lnTo>
                <a:lnTo>
                  <a:pt x="210108" y="574550"/>
                </a:lnTo>
                <a:lnTo>
                  <a:pt x="201150" y="490791"/>
                </a:lnTo>
                <a:lnTo>
                  <a:pt x="230475" y="490791"/>
                </a:lnTo>
                <a:lnTo>
                  <a:pt x="231674" y="520152"/>
                </a:lnTo>
                <a:lnTo>
                  <a:pt x="235977" y="554901"/>
                </a:lnTo>
                <a:lnTo>
                  <a:pt x="241258" y="581977"/>
                </a:lnTo>
                <a:lnTo>
                  <a:pt x="242245" y="586175"/>
                </a:lnTo>
                <a:lnTo>
                  <a:pt x="242438" y="586891"/>
                </a:lnTo>
                <a:lnTo>
                  <a:pt x="242593" y="587568"/>
                </a:lnTo>
                <a:lnTo>
                  <a:pt x="244083" y="593315"/>
                </a:lnTo>
                <a:lnTo>
                  <a:pt x="245650" y="598906"/>
                </a:lnTo>
                <a:lnTo>
                  <a:pt x="248533" y="607767"/>
                </a:lnTo>
                <a:lnTo>
                  <a:pt x="244392" y="615913"/>
                </a:lnTo>
                <a:lnTo>
                  <a:pt x="235357" y="618854"/>
                </a:lnTo>
                <a:lnTo>
                  <a:pt x="233848" y="619086"/>
                </a:lnTo>
                <a:close/>
              </a:path>
            </a:pathLst>
          </a:custGeom>
          <a:solidFill>
            <a:srgbClr val="002046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14630" y="974725"/>
            <a:ext cx="7661910" cy="3778885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187565" y="4889500"/>
            <a:ext cx="6951345" cy="3063875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035925" y="137160"/>
            <a:ext cx="6120765" cy="4606290"/>
          </a:xfrm>
          <a:prstGeom prst="rect">
            <a:avLst/>
          </a:prstGeom>
        </p:spPr>
      </p:pic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863600" y="206375"/>
            <a:ext cx="4679950" cy="554639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lang="sr-Cyrl-RS" b="0" spc="-215" dirty="0">
                <a:latin typeface="Arial Black" panose="020B0A04020102020204"/>
                <a:cs typeface="Arial Black" panose="020B0A04020102020204"/>
              </a:rPr>
              <a:t>Ниво</a:t>
            </a:r>
            <a:r>
              <a:rPr b="0" spc="-250" dirty="0">
                <a:latin typeface="Arial Black" panose="020B0A04020102020204"/>
                <a:cs typeface="Arial Black" panose="020B0A04020102020204"/>
              </a:rPr>
              <a:t> </a:t>
            </a:r>
            <a:r>
              <a:rPr b="0" spc="-330" dirty="0">
                <a:latin typeface="Arial Black" panose="020B0A04020102020204"/>
                <a:cs typeface="Arial Black" panose="020B0A04020102020204"/>
              </a:rPr>
              <a:t>1</a:t>
            </a:r>
            <a:r>
              <a:rPr b="0" spc="-245" dirty="0">
                <a:latin typeface="Arial Black" panose="020B0A04020102020204"/>
                <a:cs typeface="Arial Black" panose="020B0A04020102020204"/>
              </a:rPr>
              <a:t> </a:t>
            </a:r>
            <a:r>
              <a:rPr b="0" spc="965" dirty="0">
                <a:latin typeface="Arial Black" panose="020B0A04020102020204"/>
                <a:cs typeface="Arial Black" panose="020B0A04020102020204"/>
              </a:rPr>
              <a:t>|</a:t>
            </a:r>
            <a:r>
              <a:rPr b="0" spc="-245" dirty="0">
                <a:latin typeface="Arial Black" panose="020B0A04020102020204"/>
                <a:cs typeface="Arial Black" panose="020B0A04020102020204"/>
              </a:rPr>
              <a:t> </a:t>
            </a:r>
            <a:r>
              <a:rPr b="0" spc="-375" dirty="0">
                <a:latin typeface="Arial Black" panose="020B0A04020102020204"/>
                <a:cs typeface="Arial Black" panose="020B0A04020102020204"/>
              </a:rPr>
              <a:t>IPCC</a:t>
            </a:r>
            <a:r>
              <a:rPr b="0" spc="-245" dirty="0">
                <a:latin typeface="Arial Black" panose="020B0A04020102020204"/>
                <a:cs typeface="Arial Black" panose="020B0A04020102020204"/>
              </a:rPr>
              <a:t> </a:t>
            </a:r>
            <a:r>
              <a:rPr b="0" spc="-350" dirty="0">
                <a:latin typeface="Arial Black" panose="020B0A04020102020204"/>
                <a:cs typeface="Arial Black" panose="020B0A04020102020204"/>
              </a:rPr>
              <a:t>2006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863600" y="4778375"/>
            <a:ext cx="6278245" cy="30003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25000"/>
              </a:lnSpc>
              <a:spcBef>
                <a:spcPts val="100"/>
              </a:spcBef>
            </a:pPr>
            <a:r>
              <a:rPr lang="ru-RU" sz="2200" b="1" u="none" strike="noStrike" kern="0" cap="none" spc="100" normalizeH="0" dirty="0">
                <a:solidFill>
                  <a:srgbClr val="BA123D"/>
                </a:solidFill>
                <a:uFillTx/>
                <a:latin typeface="Trebuchet MS" panose="020B0603020202020204"/>
                <a:cs typeface="Trebuchet MS" panose="020B0603020202020204"/>
              </a:rPr>
              <a:t>Залиха угљеника у земљишту, SOC ref, дефинисана је типом (6) и повезаном климом</a:t>
            </a:r>
          </a:p>
          <a:p>
            <a:pPr marL="12700" marR="5080">
              <a:lnSpc>
                <a:spcPct val="125000"/>
              </a:lnSpc>
              <a:spcBef>
                <a:spcPts val="100"/>
              </a:spcBef>
            </a:pPr>
            <a:r>
              <a:rPr lang="ru-RU" sz="2200" b="1" u="none" strike="noStrike" kern="0" cap="none" spc="100" normalizeH="0" dirty="0">
                <a:solidFill>
                  <a:srgbClr val="BA123D"/>
                </a:solidFill>
                <a:uFillTx/>
                <a:latin typeface="Trebuchet MS" panose="020B0603020202020204"/>
                <a:cs typeface="Trebuchet MS" panose="020B0603020202020204"/>
              </a:rPr>
              <a:t>Шума је дефинисана еколошком зоном која зависи од климе. </a:t>
            </a:r>
          </a:p>
          <a:p>
            <a:pPr marL="12700" marR="5080">
              <a:lnSpc>
                <a:spcPct val="125000"/>
              </a:lnSpc>
              <a:spcBef>
                <a:spcPts val="100"/>
              </a:spcBef>
            </a:pPr>
            <a:r>
              <a:rPr lang="ru-RU" sz="2200" b="1" u="none" strike="noStrike" kern="0" cap="none" spc="100" normalizeH="0" dirty="0">
                <a:solidFill>
                  <a:srgbClr val="BA123D"/>
                </a:solidFill>
                <a:uFillTx/>
                <a:latin typeface="Trebuchet MS" panose="020B0603020202020204"/>
                <a:cs typeface="Trebuchet MS" panose="020B0603020202020204"/>
              </a:rPr>
              <a:t>У тим примерима нема географске распрострањености... то није увек случај.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562099" y="2882197"/>
            <a:ext cx="2383790" cy="89090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25"/>
              </a:spcBef>
            </a:pPr>
            <a:r>
              <a:rPr sz="5650" b="1" spc="114" dirty="0">
                <a:solidFill>
                  <a:srgbClr val="FFFFFF"/>
                </a:solidFill>
                <a:latin typeface="Arial" panose="020B0604020202020204"/>
                <a:cs typeface="Arial" panose="020B0604020202020204"/>
              </a:rPr>
              <a:t>tCO</a:t>
            </a:r>
            <a:r>
              <a:rPr sz="5925" b="1" spc="172" baseline="-8000" dirty="0">
                <a:solidFill>
                  <a:srgbClr val="FFFFFF"/>
                </a:solidFill>
                <a:latin typeface="Arial" panose="020B0604020202020204"/>
                <a:cs typeface="Arial" panose="020B0604020202020204"/>
              </a:rPr>
              <a:t>2</a:t>
            </a:r>
            <a:r>
              <a:rPr sz="5650" b="1" spc="114" dirty="0">
                <a:solidFill>
                  <a:srgbClr val="FFFFFF"/>
                </a:solidFill>
                <a:latin typeface="Arial" panose="020B0604020202020204"/>
                <a:cs typeface="Arial" panose="020B0604020202020204"/>
              </a:rPr>
              <a:t>e.</a:t>
            </a:r>
            <a:endParaRPr sz="5650">
              <a:latin typeface="Arial" panose="020B0604020202020204"/>
              <a:cs typeface="Arial" panose="020B0604020202020204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701800" y="4327394"/>
            <a:ext cx="270510" cy="17462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950" b="1" spc="-114" dirty="0">
                <a:solidFill>
                  <a:srgbClr val="002046"/>
                </a:solidFill>
                <a:latin typeface="Trebuchet MS" panose="020B0603020202020204"/>
                <a:cs typeface="Trebuchet MS" panose="020B0603020202020204"/>
              </a:rPr>
              <a:t>C</a:t>
            </a:r>
            <a:r>
              <a:rPr sz="950" b="1" spc="-90" dirty="0">
                <a:solidFill>
                  <a:srgbClr val="002046"/>
                </a:solidFill>
                <a:latin typeface="Trebuchet MS" panose="020B0603020202020204"/>
                <a:cs typeface="Trebuchet MS" panose="020B0603020202020204"/>
              </a:rPr>
              <a:t> </a:t>
            </a:r>
            <a:r>
              <a:rPr sz="950" b="1" spc="-75" dirty="0">
                <a:solidFill>
                  <a:srgbClr val="002046"/>
                </a:solidFill>
                <a:latin typeface="Trebuchet MS" panose="020B0603020202020204"/>
                <a:cs typeface="Trebuchet MS" panose="020B0603020202020204"/>
              </a:rPr>
              <a:t>O</a:t>
            </a:r>
            <a:r>
              <a:rPr sz="950" b="1" spc="-85" dirty="0">
                <a:solidFill>
                  <a:srgbClr val="002046"/>
                </a:solidFill>
                <a:latin typeface="Trebuchet MS" panose="020B0603020202020204"/>
                <a:cs typeface="Trebuchet MS" panose="020B0603020202020204"/>
              </a:rPr>
              <a:t> </a:t>
            </a:r>
            <a:r>
              <a:rPr sz="950" b="1" spc="-50" dirty="0">
                <a:solidFill>
                  <a:srgbClr val="002046"/>
                </a:solidFill>
                <a:latin typeface="Trebuchet MS" panose="020B0603020202020204"/>
                <a:cs typeface="Trebuchet MS" panose="020B0603020202020204"/>
              </a:rPr>
              <a:t>2</a:t>
            </a:r>
            <a:endParaRPr sz="950">
              <a:latin typeface="Trebuchet MS" panose="020B0603020202020204"/>
              <a:cs typeface="Trebuchet MS" panose="020B0603020202020204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282825" y="4270244"/>
            <a:ext cx="267335" cy="17462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950" b="1" spc="-114" dirty="0">
                <a:solidFill>
                  <a:srgbClr val="002046"/>
                </a:solidFill>
                <a:latin typeface="Trebuchet MS" panose="020B0603020202020204"/>
                <a:cs typeface="Trebuchet MS" panose="020B0603020202020204"/>
              </a:rPr>
              <a:t>C</a:t>
            </a:r>
            <a:r>
              <a:rPr sz="950" b="1" spc="-90" dirty="0">
                <a:solidFill>
                  <a:srgbClr val="002046"/>
                </a:solidFill>
                <a:latin typeface="Trebuchet MS" panose="020B0603020202020204"/>
                <a:cs typeface="Trebuchet MS" panose="020B0603020202020204"/>
              </a:rPr>
              <a:t> H</a:t>
            </a:r>
            <a:r>
              <a:rPr sz="950" b="1" spc="-85" dirty="0">
                <a:solidFill>
                  <a:srgbClr val="002046"/>
                </a:solidFill>
                <a:latin typeface="Trebuchet MS" panose="020B0603020202020204"/>
                <a:cs typeface="Trebuchet MS" panose="020B0603020202020204"/>
              </a:rPr>
              <a:t> </a:t>
            </a:r>
            <a:r>
              <a:rPr sz="950" b="1" spc="-50" dirty="0">
                <a:solidFill>
                  <a:srgbClr val="002046"/>
                </a:solidFill>
                <a:latin typeface="Trebuchet MS" panose="020B0603020202020204"/>
                <a:cs typeface="Trebuchet MS" panose="020B0603020202020204"/>
              </a:rPr>
              <a:t>4</a:t>
            </a:r>
            <a:endParaRPr sz="950">
              <a:latin typeface="Trebuchet MS" panose="020B0603020202020204"/>
              <a:cs typeface="Trebuchet MS" panose="020B0603020202020204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3006724" y="4194044"/>
            <a:ext cx="291465" cy="17462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950" b="1" spc="-20" dirty="0">
                <a:solidFill>
                  <a:srgbClr val="002046"/>
                </a:solidFill>
                <a:latin typeface="Trebuchet MS" panose="020B0603020202020204"/>
                <a:cs typeface="Trebuchet MS" panose="020B0603020202020204"/>
              </a:rPr>
              <a:t>N</a:t>
            </a:r>
            <a:r>
              <a:rPr sz="950" b="1" spc="-85" dirty="0">
                <a:solidFill>
                  <a:srgbClr val="002046"/>
                </a:solidFill>
                <a:latin typeface="Trebuchet MS" panose="020B0603020202020204"/>
                <a:cs typeface="Trebuchet MS" panose="020B0603020202020204"/>
              </a:rPr>
              <a:t> </a:t>
            </a:r>
            <a:r>
              <a:rPr sz="950" b="1" spc="-110" dirty="0">
                <a:solidFill>
                  <a:srgbClr val="002046"/>
                </a:solidFill>
                <a:latin typeface="Trebuchet MS" panose="020B0603020202020204"/>
                <a:cs typeface="Trebuchet MS" panose="020B0603020202020204"/>
              </a:rPr>
              <a:t>2</a:t>
            </a:r>
            <a:r>
              <a:rPr sz="950" b="1" spc="-80" dirty="0">
                <a:solidFill>
                  <a:srgbClr val="002046"/>
                </a:solidFill>
                <a:latin typeface="Trebuchet MS" panose="020B0603020202020204"/>
                <a:cs typeface="Trebuchet MS" panose="020B0603020202020204"/>
              </a:rPr>
              <a:t> </a:t>
            </a:r>
            <a:r>
              <a:rPr sz="950" b="1" spc="-50" dirty="0">
                <a:solidFill>
                  <a:srgbClr val="002046"/>
                </a:solidFill>
                <a:latin typeface="Trebuchet MS" panose="020B0603020202020204"/>
                <a:cs typeface="Trebuchet MS" panose="020B0603020202020204"/>
              </a:rPr>
              <a:t>O</a:t>
            </a:r>
            <a:endParaRPr sz="950">
              <a:latin typeface="Trebuchet MS" panose="020B0603020202020204"/>
              <a:cs typeface="Trebuchet MS" panose="020B0603020202020204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10396855" y="7680325"/>
            <a:ext cx="3752215" cy="2584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Slide</a:t>
            </a:r>
            <a:r>
              <a:rPr sz="1600" spc="-15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 </a:t>
            </a:r>
            <a:r>
              <a:rPr sz="1600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credit:</a:t>
            </a:r>
            <a:r>
              <a:rPr sz="1600" spc="-15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 </a:t>
            </a:r>
            <a:r>
              <a:rPr sz="1600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Philip</a:t>
            </a:r>
            <a:r>
              <a:rPr sz="1600" spc="-15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 </a:t>
            </a:r>
            <a:r>
              <a:rPr sz="1600" spc="-10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Audebert</a:t>
            </a:r>
            <a:endParaRPr sz="1600">
              <a:latin typeface="Microsoft Sans Serif" panose="020B0604020202020204"/>
              <a:cs typeface="Microsoft Sans Serif" panose="020B0604020202020204"/>
            </a:endParaRPr>
          </a:p>
        </p:txBody>
      </p:sp>
      <p:sp>
        <p:nvSpPr>
          <p:cNvPr id="10" name="object 10"/>
          <p:cNvSpPr txBox="1">
            <a:spLocks noGrp="1"/>
          </p:cNvSpPr>
          <p:nvPr>
            <p:ph type="ctrTitle"/>
          </p:nvPr>
        </p:nvSpPr>
        <p:spPr>
          <a:xfrm>
            <a:off x="530225" y="268750"/>
            <a:ext cx="3513454" cy="1193917"/>
          </a:xfrm>
          <a:prstGeom prst="rect">
            <a:avLst/>
          </a:prstGeom>
        </p:spPr>
        <p:txBody>
          <a:bodyPr vert="horz" wrap="square" lIns="0" tIns="69850" rIns="0" bIns="0" rtlCol="0">
            <a:spAutoFit/>
          </a:bodyPr>
          <a:lstStyle/>
          <a:p>
            <a:pPr marL="173990">
              <a:lnSpc>
                <a:spcPct val="100000"/>
              </a:lnSpc>
              <a:spcBef>
                <a:spcPts val="100"/>
              </a:spcBef>
            </a:pPr>
            <a:r>
              <a:rPr lang="sr-Cyrl-RS" sz="3650" spc="50" dirty="0"/>
              <a:t>Јединствена метрика</a:t>
            </a:r>
            <a:endParaRPr sz="3650" dirty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46320" y="79375"/>
            <a:ext cx="9336405" cy="740029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562099" y="2882197"/>
            <a:ext cx="2383790" cy="89090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25"/>
              </a:spcBef>
            </a:pPr>
            <a:r>
              <a:rPr sz="5650" b="1" spc="114" dirty="0">
                <a:solidFill>
                  <a:srgbClr val="FFFFFF"/>
                </a:solidFill>
                <a:latin typeface="Arial" panose="020B0604020202020204"/>
                <a:cs typeface="Arial" panose="020B0604020202020204"/>
              </a:rPr>
              <a:t>tCO</a:t>
            </a:r>
            <a:r>
              <a:rPr sz="5925" b="1" spc="172" baseline="-8000" dirty="0">
                <a:solidFill>
                  <a:srgbClr val="FFFFFF"/>
                </a:solidFill>
                <a:latin typeface="Arial" panose="020B0604020202020204"/>
                <a:cs typeface="Arial" panose="020B0604020202020204"/>
              </a:rPr>
              <a:t>2</a:t>
            </a:r>
            <a:r>
              <a:rPr sz="5650" b="1" spc="114" dirty="0">
                <a:solidFill>
                  <a:srgbClr val="FFFFFF"/>
                </a:solidFill>
                <a:latin typeface="Arial" panose="020B0604020202020204"/>
                <a:cs typeface="Arial" panose="020B0604020202020204"/>
              </a:rPr>
              <a:t>e.</a:t>
            </a:r>
            <a:endParaRPr sz="5650">
              <a:latin typeface="Arial" panose="020B0604020202020204"/>
              <a:cs typeface="Arial" panose="020B0604020202020204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701800" y="4327394"/>
            <a:ext cx="270510" cy="17462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950" b="1" spc="-114" dirty="0">
                <a:solidFill>
                  <a:srgbClr val="002046"/>
                </a:solidFill>
                <a:latin typeface="Trebuchet MS" panose="020B0603020202020204"/>
                <a:cs typeface="Trebuchet MS" panose="020B0603020202020204"/>
              </a:rPr>
              <a:t>C</a:t>
            </a:r>
            <a:r>
              <a:rPr sz="950" b="1" spc="-90" dirty="0">
                <a:solidFill>
                  <a:srgbClr val="002046"/>
                </a:solidFill>
                <a:latin typeface="Trebuchet MS" panose="020B0603020202020204"/>
                <a:cs typeface="Trebuchet MS" panose="020B0603020202020204"/>
              </a:rPr>
              <a:t> </a:t>
            </a:r>
            <a:r>
              <a:rPr sz="950" b="1" spc="-75" dirty="0">
                <a:solidFill>
                  <a:srgbClr val="002046"/>
                </a:solidFill>
                <a:latin typeface="Trebuchet MS" panose="020B0603020202020204"/>
                <a:cs typeface="Trebuchet MS" panose="020B0603020202020204"/>
              </a:rPr>
              <a:t>O</a:t>
            </a:r>
            <a:r>
              <a:rPr sz="950" b="1" spc="-85" dirty="0">
                <a:solidFill>
                  <a:srgbClr val="002046"/>
                </a:solidFill>
                <a:latin typeface="Trebuchet MS" panose="020B0603020202020204"/>
                <a:cs typeface="Trebuchet MS" panose="020B0603020202020204"/>
              </a:rPr>
              <a:t> </a:t>
            </a:r>
            <a:r>
              <a:rPr sz="950" b="1" spc="-50" dirty="0">
                <a:solidFill>
                  <a:srgbClr val="002046"/>
                </a:solidFill>
                <a:latin typeface="Trebuchet MS" panose="020B0603020202020204"/>
                <a:cs typeface="Trebuchet MS" panose="020B0603020202020204"/>
              </a:rPr>
              <a:t>2</a:t>
            </a:r>
            <a:endParaRPr sz="950">
              <a:latin typeface="Trebuchet MS" panose="020B0603020202020204"/>
              <a:cs typeface="Trebuchet MS" panose="020B0603020202020204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282825" y="4270244"/>
            <a:ext cx="267335" cy="17462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950" b="1" spc="-114" dirty="0">
                <a:solidFill>
                  <a:srgbClr val="002046"/>
                </a:solidFill>
                <a:latin typeface="Trebuchet MS" panose="020B0603020202020204"/>
                <a:cs typeface="Trebuchet MS" panose="020B0603020202020204"/>
              </a:rPr>
              <a:t>C</a:t>
            </a:r>
            <a:r>
              <a:rPr sz="950" b="1" spc="-90" dirty="0">
                <a:solidFill>
                  <a:srgbClr val="002046"/>
                </a:solidFill>
                <a:latin typeface="Trebuchet MS" panose="020B0603020202020204"/>
                <a:cs typeface="Trebuchet MS" panose="020B0603020202020204"/>
              </a:rPr>
              <a:t> H</a:t>
            </a:r>
            <a:r>
              <a:rPr sz="950" b="1" spc="-85" dirty="0">
                <a:solidFill>
                  <a:srgbClr val="002046"/>
                </a:solidFill>
                <a:latin typeface="Trebuchet MS" panose="020B0603020202020204"/>
                <a:cs typeface="Trebuchet MS" panose="020B0603020202020204"/>
              </a:rPr>
              <a:t> </a:t>
            </a:r>
            <a:r>
              <a:rPr sz="950" b="1" spc="-50" dirty="0">
                <a:solidFill>
                  <a:srgbClr val="002046"/>
                </a:solidFill>
                <a:latin typeface="Trebuchet MS" panose="020B0603020202020204"/>
                <a:cs typeface="Trebuchet MS" panose="020B0603020202020204"/>
              </a:rPr>
              <a:t>4</a:t>
            </a:r>
            <a:endParaRPr sz="950">
              <a:latin typeface="Trebuchet MS" panose="020B0603020202020204"/>
              <a:cs typeface="Trebuchet MS" panose="020B0603020202020204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3006724" y="4194044"/>
            <a:ext cx="291465" cy="17462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950" b="1" spc="-20" dirty="0">
                <a:solidFill>
                  <a:srgbClr val="002046"/>
                </a:solidFill>
                <a:latin typeface="Trebuchet MS" panose="020B0603020202020204"/>
                <a:cs typeface="Trebuchet MS" panose="020B0603020202020204"/>
              </a:rPr>
              <a:t>N</a:t>
            </a:r>
            <a:r>
              <a:rPr sz="950" b="1" spc="-85" dirty="0">
                <a:solidFill>
                  <a:srgbClr val="002046"/>
                </a:solidFill>
                <a:latin typeface="Trebuchet MS" panose="020B0603020202020204"/>
                <a:cs typeface="Trebuchet MS" panose="020B0603020202020204"/>
              </a:rPr>
              <a:t> </a:t>
            </a:r>
            <a:r>
              <a:rPr sz="950" b="1" spc="-110" dirty="0">
                <a:solidFill>
                  <a:srgbClr val="002046"/>
                </a:solidFill>
                <a:latin typeface="Trebuchet MS" panose="020B0603020202020204"/>
                <a:cs typeface="Trebuchet MS" panose="020B0603020202020204"/>
              </a:rPr>
              <a:t>2</a:t>
            </a:r>
            <a:r>
              <a:rPr sz="950" b="1" spc="-80" dirty="0">
                <a:solidFill>
                  <a:srgbClr val="002046"/>
                </a:solidFill>
                <a:latin typeface="Trebuchet MS" panose="020B0603020202020204"/>
                <a:cs typeface="Trebuchet MS" panose="020B0603020202020204"/>
              </a:rPr>
              <a:t> </a:t>
            </a:r>
            <a:r>
              <a:rPr sz="950" b="1" spc="-50" dirty="0">
                <a:solidFill>
                  <a:srgbClr val="002046"/>
                </a:solidFill>
                <a:latin typeface="Trebuchet MS" panose="020B0603020202020204"/>
                <a:cs typeface="Trebuchet MS" panose="020B0603020202020204"/>
              </a:rPr>
              <a:t>O</a:t>
            </a:r>
            <a:endParaRPr sz="950">
              <a:latin typeface="Trebuchet MS" panose="020B0603020202020204"/>
              <a:cs typeface="Trebuchet MS" panose="020B0603020202020204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10692130" y="7702550"/>
            <a:ext cx="3331210" cy="2584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b="1" spc="-20" dirty="0">
                <a:solidFill>
                  <a:srgbClr val="002046"/>
                </a:solidFill>
                <a:latin typeface="Arial" panose="020B0604020202020204"/>
                <a:cs typeface="Arial" panose="020B0604020202020204"/>
              </a:rPr>
              <a:t>Slide</a:t>
            </a:r>
            <a:r>
              <a:rPr sz="1600" b="1" spc="-15" dirty="0">
                <a:solidFill>
                  <a:srgbClr val="002046"/>
                </a:solidFill>
                <a:latin typeface="Arial" panose="020B0604020202020204"/>
                <a:cs typeface="Arial" panose="020B0604020202020204"/>
              </a:rPr>
              <a:t> </a:t>
            </a:r>
            <a:r>
              <a:rPr sz="1600" b="1" spc="-25" dirty="0">
                <a:solidFill>
                  <a:srgbClr val="002046"/>
                </a:solidFill>
                <a:latin typeface="Arial" panose="020B0604020202020204"/>
                <a:cs typeface="Arial" panose="020B0604020202020204"/>
              </a:rPr>
              <a:t>credit:</a:t>
            </a:r>
            <a:r>
              <a:rPr sz="1600" b="1" spc="-10" dirty="0">
                <a:solidFill>
                  <a:srgbClr val="002046"/>
                </a:solidFill>
                <a:latin typeface="Arial" panose="020B0604020202020204"/>
                <a:cs typeface="Arial" panose="020B0604020202020204"/>
              </a:rPr>
              <a:t> </a:t>
            </a:r>
            <a:r>
              <a:rPr sz="1600" b="1" spc="-20" dirty="0">
                <a:solidFill>
                  <a:srgbClr val="002046"/>
                </a:solidFill>
                <a:latin typeface="Arial" panose="020B0604020202020204"/>
                <a:cs typeface="Arial" panose="020B0604020202020204"/>
              </a:rPr>
              <a:t>Philip</a:t>
            </a:r>
            <a:r>
              <a:rPr sz="1600" b="1" spc="-15" dirty="0">
                <a:solidFill>
                  <a:srgbClr val="002046"/>
                </a:solidFill>
                <a:latin typeface="Arial" panose="020B0604020202020204"/>
                <a:cs typeface="Arial" panose="020B0604020202020204"/>
              </a:rPr>
              <a:t> </a:t>
            </a:r>
            <a:r>
              <a:rPr sz="1600" b="1" spc="-10" dirty="0">
                <a:solidFill>
                  <a:srgbClr val="002046"/>
                </a:solidFill>
                <a:latin typeface="Arial" panose="020B0604020202020204"/>
                <a:cs typeface="Arial" panose="020B0604020202020204"/>
              </a:rPr>
              <a:t>Audebert</a:t>
            </a:r>
            <a:endParaRPr sz="1600">
              <a:latin typeface="Arial" panose="020B0604020202020204"/>
              <a:cs typeface="Arial" panose="020B0604020202020204"/>
            </a:endParaRPr>
          </a:p>
        </p:txBody>
      </p:sp>
      <p:sp>
        <p:nvSpPr>
          <p:cNvPr id="9" name="object 9"/>
          <p:cNvSpPr txBox="1">
            <a:spLocks noGrp="1"/>
          </p:cNvSpPr>
          <p:nvPr>
            <p:ph type="ctrTitle"/>
          </p:nvPr>
        </p:nvSpPr>
        <p:spPr>
          <a:xfrm>
            <a:off x="530225" y="268750"/>
            <a:ext cx="3513454" cy="113620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sr-Cyrl-RS" sz="3650" spc="50" dirty="0"/>
              <a:t>Јединствена метрика</a:t>
            </a:r>
            <a:endParaRPr sz="3650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9965" y="157480"/>
            <a:ext cx="9446895" cy="754507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4648200" cy="8039100"/>
            <a:chOff x="0" y="0"/>
            <a:chExt cx="4648200" cy="8039100"/>
          </a:xfrm>
        </p:grpSpPr>
        <p:sp>
          <p:nvSpPr>
            <p:cNvPr id="3" name="object 3"/>
            <p:cNvSpPr/>
            <p:nvPr/>
          </p:nvSpPr>
          <p:spPr>
            <a:xfrm>
              <a:off x="0" y="0"/>
              <a:ext cx="4648200" cy="8039100"/>
            </a:xfrm>
            <a:custGeom>
              <a:avLst/>
              <a:gdLst/>
              <a:ahLst/>
              <a:cxnLst/>
              <a:rect l="l" t="t" r="r" b="b"/>
              <a:pathLst>
                <a:path w="4648200" h="8039100">
                  <a:moveTo>
                    <a:pt x="4648199" y="8039099"/>
                  </a:moveTo>
                  <a:lnTo>
                    <a:pt x="0" y="8039099"/>
                  </a:lnTo>
                  <a:lnTo>
                    <a:pt x="0" y="0"/>
                  </a:lnTo>
                  <a:lnTo>
                    <a:pt x="4648199" y="0"/>
                  </a:lnTo>
                  <a:lnTo>
                    <a:pt x="4648199" y="8039099"/>
                  </a:lnTo>
                  <a:close/>
                </a:path>
              </a:pathLst>
            </a:custGeom>
            <a:solidFill>
              <a:srgbClr val="E4E4E4">
                <a:alpha val="3881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1047737" y="5848349"/>
              <a:ext cx="891540" cy="994410"/>
            </a:xfrm>
            <a:custGeom>
              <a:avLst/>
              <a:gdLst/>
              <a:ahLst/>
              <a:cxnLst/>
              <a:rect l="l" t="t" r="r" b="b"/>
              <a:pathLst>
                <a:path w="891539" h="994409">
                  <a:moveTo>
                    <a:pt x="342442" y="456971"/>
                  </a:moveTo>
                  <a:lnTo>
                    <a:pt x="337312" y="415366"/>
                  </a:lnTo>
                  <a:lnTo>
                    <a:pt x="322224" y="376262"/>
                  </a:lnTo>
                  <a:lnTo>
                    <a:pt x="298094" y="341998"/>
                  </a:lnTo>
                  <a:lnTo>
                    <a:pt x="266344" y="314617"/>
                  </a:lnTo>
                  <a:lnTo>
                    <a:pt x="228892" y="295757"/>
                  </a:lnTo>
                  <a:lnTo>
                    <a:pt x="188010" y="286575"/>
                  </a:lnTo>
                  <a:lnTo>
                    <a:pt x="171221" y="285750"/>
                  </a:lnTo>
                  <a:lnTo>
                    <a:pt x="162814" y="285965"/>
                  </a:lnTo>
                  <a:lnTo>
                    <a:pt x="121526" y="293128"/>
                  </a:lnTo>
                  <a:lnTo>
                    <a:pt x="83210" y="310108"/>
                  </a:lnTo>
                  <a:lnTo>
                    <a:pt x="50152" y="335902"/>
                  </a:lnTo>
                  <a:lnTo>
                    <a:pt x="24358" y="368960"/>
                  </a:lnTo>
                  <a:lnTo>
                    <a:pt x="7378" y="407276"/>
                  </a:lnTo>
                  <a:lnTo>
                    <a:pt x="215" y="448564"/>
                  </a:lnTo>
                  <a:lnTo>
                    <a:pt x="0" y="456971"/>
                  </a:lnTo>
                  <a:lnTo>
                    <a:pt x="215" y="465378"/>
                  </a:lnTo>
                  <a:lnTo>
                    <a:pt x="7378" y="506679"/>
                  </a:lnTo>
                  <a:lnTo>
                    <a:pt x="24358" y="544982"/>
                  </a:lnTo>
                  <a:lnTo>
                    <a:pt x="50152" y="578040"/>
                  </a:lnTo>
                  <a:lnTo>
                    <a:pt x="83210" y="603834"/>
                  </a:lnTo>
                  <a:lnTo>
                    <a:pt x="121526" y="620814"/>
                  </a:lnTo>
                  <a:lnTo>
                    <a:pt x="162814" y="627989"/>
                  </a:lnTo>
                  <a:lnTo>
                    <a:pt x="171221" y="628192"/>
                  </a:lnTo>
                  <a:lnTo>
                    <a:pt x="179628" y="627989"/>
                  </a:lnTo>
                  <a:lnTo>
                    <a:pt x="220929" y="620814"/>
                  </a:lnTo>
                  <a:lnTo>
                    <a:pt x="259245" y="603834"/>
                  </a:lnTo>
                  <a:lnTo>
                    <a:pt x="292290" y="578040"/>
                  </a:lnTo>
                  <a:lnTo>
                    <a:pt x="318084" y="544982"/>
                  </a:lnTo>
                  <a:lnTo>
                    <a:pt x="335064" y="506679"/>
                  </a:lnTo>
                  <a:lnTo>
                    <a:pt x="342239" y="465378"/>
                  </a:lnTo>
                  <a:lnTo>
                    <a:pt x="342442" y="456971"/>
                  </a:lnTo>
                  <a:close/>
                </a:path>
                <a:path w="891539" h="994409">
                  <a:moveTo>
                    <a:pt x="409575" y="819340"/>
                  </a:moveTo>
                  <a:lnTo>
                    <a:pt x="395706" y="781215"/>
                  </a:lnTo>
                  <a:lnTo>
                    <a:pt x="370446" y="747166"/>
                  </a:lnTo>
                  <a:lnTo>
                    <a:pt x="336397" y="721918"/>
                  </a:lnTo>
                  <a:lnTo>
                    <a:pt x="296481" y="707631"/>
                  </a:lnTo>
                  <a:lnTo>
                    <a:pt x="268300" y="704850"/>
                  </a:lnTo>
                  <a:lnTo>
                    <a:pt x="261200" y="705027"/>
                  </a:lnTo>
                  <a:lnTo>
                    <a:pt x="219633" y="713295"/>
                  </a:lnTo>
                  <a:lnTo>
                    <a:pt x="182232" y="733285"/>
                  </a:lnTo>
                  <a:lnTo>
                    <a:pt x="152260" y="763257"/>
                  </a:lnTo>
                  <a:lnTo>
                    <a:pt x="132270" y="800658"/>
                  </a:lnTo>
                  <a:lnTo>
                    <a:pt x="124002" y="842225"/>
                  </a:lnTo>
                  <a:lnTo>
                    <a:pt x="123825" y="849325"/>
                  </a:lnTo>
                  <a:lnTo>
                    <a:pt x="124002" y="856411"/>
                  </a:lnTo>
                  <a:lnTo>
                    <a:pt x="132270" y="897978"/>
                  </a:lnTo>
                  <a:lnTo>
                    <a:pt x="152260" y="935380"/>
                  </a:lnTo>
                  <a:lnTo>
                    <a:pt x="182232" y="965352"/>
                  </a:lnTo>
                  <a:lnTo>
                    <a:pt x="219633" y="985342"/>
                  </a:lnTo>
                  <a:lnTo>
                    <a:pt x="261200" y="993609"/>
                  </a:lnTo>
                  <a:lnTo>
                    <a:pt x="268300" y="993787"/>
                  </a:lnTo>
                  <a:lnTo>
                    <a:pt x="275386" y="993609"/>
                  </a:lnTo>
                  <a:lnTo>
                    <a:pt x="316953" y="985342"/>
                  </a:lnTo>
                  <a:lnTo>
                    <a:pt x="354355" y="965352"/>
                  </a:lnTo>
                  <a:lnTo>
                    <a:pt x="384327" y="935380"/>
                  </a:lnTo>
                  <a:lnTo>
                    <a:pt x="404317" y="897978"/>
                  </a:lnTo>
                  <a:lnTo>
                    <a:pt x="409575" y="879297"/>
                  </a:lnTo>
                  <a:lnTo>
                    <a:pt x="409575" y="819340"/>
                  </a:lnTo>
                  <a:close/>
                </a:path>
                <a:path w="891539" h="994409">
                  <a:moveTo>
                    <a:pt x="891133" y="232892"/>
                  </a:moveTo>
                  <a:lnTo>
                    <a:pt x="884961" y="186067"/>
                  </a:lnTo>
                  <a:lnTo>
                    <a:pt x="869784" y="141351"/>
                  </a:lnTo>
                  <a:lnTo>
                    <a:pt x="846175" y="100457"/>
                  </a:lnTo>
                  <a:lnTo>
                    <a:pt x="815035" y="64947"/>
                  </a:lnTo>
                  <a:lnTo>
                    <a:pt x="777570" y="36207"/>
                  </a:lnTo>
                  <a:lnTo>
                    <a:pt x="735215" y="15316"/>
                  </a:lnTo>
                  <a:lnTo>
                    <a:pt x="689597" y="3098"/>
                  </a:lnTo>
                  <a:lnTo>
                    <a:pt x="658241" y="0"/>
                  </a:lnTo>
                  <a:lnTo>
                    <a:pt x="642467" y="0"/>
                  </a:lnTo>
                  <a:lnTo>
                    <a:pt x="595642" y="6172"/>
                  </a:lnTo>
                  <a:lnTo>
                    <a:pt x="550926" y="21348"/>
                  </a:lnTo>
                  <a:lnTo>
                    <a:pt x="510032" y="44970"/>
                  </a:lnTo>
                  <a:lnTo>
                    <a:pt x="474522" y="76098"/>
                  </a:lnTo>
                  <a:lnTo>
                    <a:pt x="445782" y="113576"/>
                  </a:lnTo>
                  <a:lnTo>
                    <a:pt x="424891" y="155930"/>
                  </a:lnTo>
                  <a:lnTo>
                    <a:pt x="412673" y="201536"/>
                  </a:lnTo>
                  <a:lnTo>
                    <a:pt x="409575" y="232892"/>
                  </a:lnTo>
                  <a:lnTo>
                    <a:pt x="409575" y="248666"/>
                  </a:lnTo>
                  <a:lnTo>
                    <a:pt x="415747" y="295490"/>
                  </a:lnTo>
                  <a:lnTo>
                    <a:pt x="430923" y="340207"/>
                  </a:lnTo>
                  <a:lnTo>
                    <a:pt x="454545" y="381101"/>
                  </a:lnTo>
                  <a:lnTo>
                    <a:pt x="485673" y="416610"/>
                  </a:lnTo>
                  <a:lnTo>
                    <a:pt x="523151" y="445363"/>
                  </a:lnTo>
                  <a:lnTo>
                    <a:pt x="565505" y="466242"/>
                  </a:lnTo>
                  <a:lnTo>
                    <a:pt x="611111" y="478472"/>
                  </a:lnTo>
                  <a:lnTo>
                    <a:pt x="642467" y="481558"/>
                  </a:lnTo>
                  <a:lnTo>
                    <a:pt x="658241" y="481558"/>
                  </a:lnTo>
                  <a:lnTo>
                    <a:pt x="705065" y="475386"/>
                  </a:lnTo>
                  <a:lnTo>
                    <a:pt x="749782" y="460209"/>
                  </a:lnTo>
                  <a:lnTo>
                    <a:pt x="790676" y="436600"/>
                  </a:lnTo>
                  <a:lnTo>
                    <a:pt x="826185" y="405460"/>
                  </a:lnTo>
                  <a:lnTo>
                    <a:pt x="854938" y="367995"/>
                  </a:lnTo>
                  <a:lnTo>
                    <a:pt x="875817" y="325640"/>
                  </a:lnTo>
                  <a:lnTo>
                    <a:pt x="888047" y="280022"/>
                  </a:lnTo>
                  <a:lnTo>
                    <a:pt x="891133" y="248666"/>
                  </a:lnTo>
                  <a:lnTo>
                    <a:pt x="891133" y="240779"/>
                  </a:lnTo>
                  <a:lnTo>
                    <a:pt x="891133" y="232892"/>
                  </a:lnTo>
                  <a:close/>
                </a:path>
              </a:pathLst>
            </a:custGeom>
            <a:solidFill>
              <a:srgbClr val="BA123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819149" y="6848474"/>
              <a:ext cx="235423" cy="228599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33449" y="7134224"/>
              <a:ext cx="171217" cy="171217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90549" y="7305674"/>
              <a:ext cx="149815" cy="149815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619125" y="7505699"/>
              <a:ext cx="123824" cy="128412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38124" y="7800974"/>
              <a:ext cx="74907" cy="66674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419099" y="7581899"/>
              <a:ext cx="107010" cy="107010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76199" y="7848599"/>
              <a:ext cx="74907" cy="74907"/>
            </a:xfrm>
            <a:prstGeom prst="rect">
              <a:avLst/>
            </a:prstGeom>
          </p:spPr>
        </p:pic>
        <p:sp>
          <p:nvSpPr>
            <p:cNvPr id="12" name="object 12"/>
            <p:cNvSpPr/>
            <p:nvPr/>
          </p:nvSpPr>
          <p:spPr>
            <a:xfrm>
              <a:off x="0" y="7991474"/>
              <a:ext cx="66675" cy="47625"/>
            </a:xfrm>
            <a:custGeom>
              <a:avLst/>
              <a:gdLst/>
              <a:ahLst/>
              <a:cxnLst/>
              <a:rect l="l" t="t" r="r" b="b"/>
              <a:pathLst>
                <a:path w="66675" h="47625">
                  <a:moveTo>
                    <a:pt x="63503" y="47624"/>
                  </a:moveTo>
                  <a:lnTo>
                    <a:pt x="3171" y="47624"/>
                  </a:lnTo>
                  <a:lnTo>
                    <a:pt x="845" y="42010"/>
                  </a:lnTo>
                  <a:lnTo>
                    <a:pt x="0" y="37758"/>
                  </a:lnTo>
                  <a:lnTo>
                    <a:pt x="0" y="28916"/>
                  </a:lnTo>
                  <a:lnTo>
                    <a:pt x="28916" y="0"/>
                  </a:lnTo>
                  <a:lnTo>
                    <a:pt x="37758" y="0"/>
                  </a:lnTo>
                  <a:lnTo>
                    <a:pt x="66674" y="28916"/>
                  </a:lnTo>
                  <a:lnTo>
                    <a:pt x="66674" y="37758"/>
                  </a:lnTo>
                  <a:lnTo>
                    <a:pt x="65829" y="42010"/>
                  </a:lnTo>
                  <a:lnTo>
                    <a:pt x="63503" y="47624"/>
                  </a:lnTo>
                  <a:close/>
                </a:path>
              </a:pathLst>
            </a:custGeom>
            <a:solidFill>
              <a:srgbClr val="BA123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3" name="object 13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171574" y="2409824"/>
              <a:ext cx="2743199" cy="3327998"/>
            </a:xfrm>
            <a:prstGeom prst="rect">
              <a:avLst/>
            </a:prstGeom>
          </p:spPr>
        </p:pic>
      </p:grpSp>
      <p:sp>
        <p:nvSpPr>
          <p:cNvPr id="14" name="object 14"/>
          <p:cNvSpPr txBox="1"/>
          <p:nvPr/>
        </p:nvSpPr>
        <p:spPr>
          <a:xfrm>
            <a:off x="5380921" y="1579426"/>
            <a:ext cx="1635760" cy="1796646"/>
          </a:xfrm>
          <a:prstGeom prst="rect">
            <a:avLst/>
          </a:prstGeom>
        </p:spPr>
        <p:txBody>
          <a:bodyPr vert="horz" wrap="square" lIns="0" tIns="95250" rIns="0" bIns="0" rtlCol="0">
            <a:spAutoFit/>
          </a:bodyPr>
          <a:lstStyle/>
          <a:p>
            <a:pPr marR="51435" algn="ctr">
              <a:lnSpc>
                <a:spcPct val="100000"/>
              </a:lnSpc>
              <a:spcBef>
                <a:spcPts val="750"/>
              </a:spcBef>
            </a:pPr>
            <a:r>
              <a:rPr sz="3950" b="1" spc="80" dirty="0">
                <a:solidFill>
                  <a:srgbClr val="002046"/>
                </a:solidFill>
                <a:latin typeface="Arial" panose="020B0604020202020204"/>
                <a:cs typeface="Arial" panose="020B0604020202020204"/>
              </a:rPr>
              <a:t>1</a:t>
            </a:r>
            <a:endParaRPr sz="3950" dirty="0">
              <a:latin typeface="Arial" panose="020B0604020202020204"/>
              <a:cs typeface="Arial" panose="020B0604020202020204"/>
            </a:endParaRPr>
          </a:p>
          <a:p>
            <a:pPr algn="ctr">
              <a:lnSpc>
                <a:spcPct val="100000"/>
              </a:lnSpc>
              <a:spcBef>
                <a:spcPts val="270"/>
              </a:spcBef>
            </a:pPr>
            <a:r>
              <a:rPr lang="sr-Cyrl-RS" sz="1650" b="1" dirty="0">
                <a:solidFill>
                  <a:srgbClr val="002046"/>
                </a:solidFill>
                <a:latin typeface="Arial" panose="020B0604020202020204"/>
                <a:cs typeface="Arial" panose="020B0604020202020204"/>
              </a:rPr>
              <a:t>Потенцијал глобалног загревања</a:t>
            </a:r>
          </a:p>
          <a:p>
            <a:pPr algn="ctr">
              <a:lnSpc>
                <a:spcPct val="100000"/>
              </a:lnSpc>
              <a:spcBef>
                <a:spcPts val="270"/>
              </a:spcBef>
            </a:pPr>
            <a:r>
              <a:rPr sz="1650" b="1" spc="55" dirty="0">
                <a:solidFill>
                  <a:srgbClr val="002046"/>
                </a:solidFill>
                <a:latin typeface="Arial" panose="020B0604020202020204"/>
                <a:cs typeface="Arial" panose="020B0604020202020204"/>
              </a:rPr>
              <a:t>(100y)</a:t>
            </a:r>
            <a:endParaRPr sz="1650" dirty="0">
              <a:latin typeface="Arial" panose="020B0604020202020204"/>
              <a:cs typeface="Arial" panose="020B0604020202020204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8047921" y="2218798"/>
            <a:ext cx="1635760" cy="125444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10160">
              <a:lnSpc>
                <a:spcPct val="124000"/>
              </a:lnSpc>
              <a:spcBef>
                <a:spcPts val="100"/>
              </a:spcBef>
            </a:pPr>
            <a:r>
              <a:rPr lang="sr-Cyrl-RS" sz="1650" b="1" dirty="0">
                <a:solidFill>
                  <a:srgbClr val="002046"/>
                </a:solidFill>
                <a:latin typeface="Arial" panose="020B0604020202020204"/>
                <a:cs typeface="Arial" panose="020B0604020202020204"/>
              </a:rPr>
              <a:t>Потенцијал глобалног загревања</a:t>
            </a:r>
          </a:p>
          <a:p>
            <a:pPr marL="12700" marR="5080" indent="10160">
              <a:lnSpc>
                <a:spcPct val="124000"/>
              </a:lnSpc>
              <a:spcBef>
                <a:spcPts val="100"/>
              </a:spcBef>
            </a:pPr>
            <a:r>
              <a:rPr sz="1650" b="1" spc="55" dirty="0">
                <a:solidFill>
                  <a:srgbClr val="002046"/>
                </a:solidFill>
                <a:latin typeface="Arial" panose="020B0604020202020204"/>
                <a:cs typeface="Arial" panose="020B0604020202020204"/>
              </a:rPr>
              <a:t>(100y)</a:t>
            </a:r>
            <a:endParaRPr sz="1650" dirty="0">
              <a:latin typeface="Arial" panose="020B0604020202020204"/>
              <a:cs typeface="Arial" panose="020B0604020202020204"/>
            </a:endParaRPr>
          </a:p>
        </p:txBody>
      </p:sp>
      <p:sp>
        <p:nvSpPr>
          <p:cNvPr id="16" name="object 16"/>
          <p:cNvSpPr txBox="1">
            <a:spLocks noGrp="1"/>
          </p:cNvSpPr>
          <p:nvPr>
            <p:ph type="title"/>
          </p:nvPr>
        </p:nvSpPr>
        <p:spPr>
          <a:xfrm>
            <a:off x="8569325" y="1643128"/>
            <a:ext cx="631825" cy="6273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950" spc="145" dirty="0"/>
              <a:t>28</a:t>
            </a:r>
            <a:endParaRPr sz="3950"/>
          </a:p>
        </p:txBody>
      </p:sp>
      <p:sp>
        <p:nvSpPr>
          <p:cNvPr id="17" name="object 17"/>
          <p:cNvSpPr txBox="1"/>
          <p:nvPr/>
        </p:nvSpPr>
        <p:spPr>
          <a:xfrm>
            <a:off x="11451318" y="1514594"/>
            <a:ext cx="1667510" cy="1982017"/>
          </a:xfrm>
          <a:prstGeom prst="rect">
            <a:avLst/>
          </a:prstGeom>
        </p:spPr>
        <p:txBody>
          <a:bodyPr vert="horz" wrap="square" lIns="0" tIns="140335" rIns="0" bIns="0" rtlCol="0">
            <a:spAutoFit/>
          </a:bodyPr>
          <a:lstStyle/>
          <a:p>
            <a:pPr marL="34925" algn="ctr">
              <a:lnSpc>
                <a:spcPct val="100000"/>
              </a:lnSpc>
              <a:spcBef>
                <a:spcPts val="1105"/>
              </a:spcBef>
            </a:pPr>
            <a:r>
              <a:rPr sz="3750" b="1" spc="150" dirty="0">
                <a:solidFill>
                  <a:srgbClr val="002046"/>
                </a:solidFill>
                <a:latin typeface="Arial" panose="020B0604020202020204"/>
                <a:cs typeface="Arial" panose="020B0604020202020204"/>
              </a:rPr>
              <a:t>265</a:t>
            </a:r>
            <a:endParaRPr sz="3750" dirty="0">
              <a:latin typeface="Arial" panose="020B0604020202020204"/>
              <a:cs typeface="Arial" panose="020B0604020202020204"/>
            </a:endParaRPr>
          </a:p>
          <a:p>
            <a:pPr marL="12065" marR="5080" algn="ctr">
              <a:lnSpc>
                <a:spcPts val="2460"/>
              </a:lnSpc>
              <a:spcBef>
                <a:spcPts val="60"/>
              </a:spcBef>
            </a:pPr>
            <a:r>
              <a:rPr lang="sr-Cyrl-RS" sz="1650" b="1" dirty="0">
                <a:solidFill>
                  <a:srgbClr val="002046"/>
                </a:solidFill>
                <a:latin typeface="Arial" panose="020B0604020202020204"/>
                <a:cs typeface="Arial" panose="020B0604020202020204"/>
              </a:rPr>
              <a:t>Потенцијал глобалног загревања</a:t>
            </a:r>
          </a:p>
          <a:p>
            <a:pPr marL="12065" marR="5080" algn="ctr">
              <a:lnSpc>
                <a:spcPts val="2460"/>
              </a:lnSpc>
              <a:spcBef>
                <a:spcPts val="60"/>
              </a:spcBef>
            </a:pPr>
            <a:r>
              <a:rPr sz="1650" b="1" spc="55" dirty="0">
                <a:solidFill>
                  <a:srgbClr val="002046"/>
                </a:solidFill>
                <a:latin typeface="Arial" panose="020B0604020202020204"/>
                <a:cs typeface="Arial" panose="020B0604020202020204"/>
              </a:rPr>
              <a:t>(100y)</a:t>
            </a:r>
            <a:endParaRPr sz="1650" dirty="0">
              <a:latin typeface="Arial" panose="020B0604020202020204"/>
              <a:cs typeface="Arial" panose="020B0604020202020204"/>
            </a:endParaRPr>
          </a:p>
        </p:txBody>
      </p:sp>
      <p:pic>
        <p:nvPicPr>
          <p:cNvPr id="18" name="object 18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10534649" y="3238499"/>
            <a:ext cx="3429503" cy="3429503"/>
          </a:xfrm>
          <a:prstGeom prst="rect">
            <a:avLst/>
          </a:prstGeom>
        </p:spPr>
      </p:pic>
      <p:pic>
        <p:nvPicPr>
          <p:cNvPr id="19" name="object 19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7619999" y="3581350"/>
            <a:ext cx="2597408" cy="2793395"/>
          </a:xfrm>
          <a:prstGeom prst="rect">
            <a:avLst/>
          </a:prstGeom>
        </p:spPr>
      </p:pic>
      <p:pic>
        <p:nvPicPr>
          <p:cNvPr id="20" name="object 20"/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5076824" y="4019549"/>
            <a:ext cx="1968909" cy="2092734"/>
          </a:xfrm>
          <a:prstGeom prst="rect">
            <a:avLst/>
          </a:prstGeom>
        </p:spPr>
      </p:pic>
      <p:sp>
        <p:nvSpPr>
          <p:cNvPr id="21" name="object 21"/>
          <p:cNvSpPr txBox="1"/>
          <p:nvPr/>
        </p:nvSpPr>
        <p:spPr>
          <a:xfrm>
            <a:off x="5257799" y="6650718"/>
            <a:ext cx="1955054" cy="101053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608965">
              <a:lnSpc>
                <a:spcPct val="100000"/>
              </a:lnSpc>
              <a:spcBef>
                <a:spcPts val="100"/>
              </a:spcBef>
            </a:pPr>
            <a:r>
              <a:rPr sz="3600" b="1" spc="-25" dirty="0">
                <a:solidFill>
                  <a:srgbClr val="002046"/>
                </a:solidFill>
                <a:latin typeface="Arial" panose="020B0604020202020204"/>
                <a:cs typeface="Arial" panose="020B0604020202020204"/>
              </a:rPr>
              <a:t>CO</a:t>
            </a:r>
            <a:r>
              <a:rPr sz="3750" b="1" spc="-37" baseline="-6000" dirty="0">
                <a:solidFill>
                  <a:srgbClr val="002046"/>
                </a:solidFill>
                <a:latin typeface="Arial" panose="020B0604020202020204"/>
                <a:cs typeface="Arial" panose="020B0604020202020204"/>
              </a:rPr>
              <a:t>2</a:t>
            </a:r>
            <a:endParaRPr sz="3750" baseline="-6000" dirty="0">
              <a:latin typeface="Arial" panose="020B0604020202020204"/>
              <a:cs typeface="Arial" panose="020B0604020202020204"/>
            </a:endParaRPr>
          </a:p>
          <a:p>
            <a:pPr marL="38100">
              <a:lnSpc>
                <a:spcPct val="100000"/>
              </a:lnSpc>
              <a:spcBef>
                <a:spcPts val="1315"/>
              </a:spcBef>
            </a:pPr>
            <a:r>
              <a:rPr lang="sr-Cyrl-RS" sz="1800" b="1" dirty="0">
                <a:solidFill>
                  <a:srgbClr val="002046"/>
                </a:solidFill>
                <a:latin typeface="Arial" panose="020B0604020202020204"/>
                <a:cs typeface="Arial" panose="020B0604020202020204"/>
              </a:rPr>
              <a:t>Угљен диоксид</a:t>
            </a:r>
            <a:endParaRPr sz="1800" dirty="0">
              <a:latin typeface="Arial" panose="020B0604020202020204"/>
              <a:cs typeface="Arial" panose="020B0604020202020204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8543925" y="6398995"/>
            <a:ext cx="1125220" cy="1258570"/>
          </a:xfrm>
          <a:prstGeom prst="rect">
            <a:avLst/>
          </a:prstGeom>
        </p:spPr>
        <p:txBody>
          <a:bodyPr vert="horz" wrap="square" lIns="0" tIns="25717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2025"/>
              </a:spcBef>
            </a:pPr>
            <a:r>
              <a:rPr sz="3950" b="1" spc="30" dirty="0">
                <a:solidFill>
                  <a:srgbClr val="002046"/>
                </a:solidFill>
                <a:latin typeface="Arial" panose="020B0604020202020204"/>
                <a:cs typeface="Arial" panose="020B0604020202020204"/>
              </a:rPr>
              <a:t>CH</a:t>
            </a:r>
            <a:r>
              <a:rPr sz="3750" b="1" spc="44" baseline="-6000" dirty="0">
                <a:solidFill>
                  <a:srgbClr val="002046"/>
                </a:solidFill>
                <a:latin typeface="Arial" panose="020B0604020202020204"/>
                <a:cs typeface="Arial" panose="020B0604020202020204"/>
              </a:rPr>
              <a:t>4</a:t>
            </a:r>
            <a:endParaRPr sz="3750" baseline="-6000" dirty="0">
              <a:latin typeface="Arial" panose="020B0604020202020204"/>
              <a:cs typeface="Arial" panose="020B0604020202020204"/>
            </a:endParaRPr>
          </a:p>
          <a:p>
            <a:pPr marL="156210">
              <a:lnSpc>
                <a:spcPct val="100000"/>
              </a:lnSpc>
              <a:spcBef>
                <a:spcPts val="880"/>
              </a:spcBef>
            </a:pPr>
            <a:r>
              <a:rPr lang="sr-Cyrl-RS" sz="1800" b="1" spc="-10" dirty="0">
                <a:solidFill>
                  <a:srgbClr val="002046"/>
                </a:solidFill>
                <a:latin typeface="Arial" panose="020B0604020202020204"/>
                <a:cs typeface="Arial" panose="020B0604020202020204"/>
              </a:rPr>
              <a:t>Метан</a:t>
            </a:r>
            <a:endParaRPr sz="1800" dirty="0">
              <a:latin typeface="Arial" panose="020B0604020202020204"/>
              <a:cs typeface="Arial" panose="020B0604020202020204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1562099" y="2882197"/>
            <a:ext cx="2383790" cy="89090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25"/>
              </a:spcBef>
            </a:pPr>
            <a:r>
              <a:rPr sz="5650" b="1" spc="114" dirty="0">
                <a:solidFill>
                  <a:srgbClr val="FFFFFF"/>
                </a:solidFill>
                <a:latin typeface="Arial" panose="020B0604020202020204"/>
                <a:cs typeface="Arial" panose="020B0604020202020204"/>
              </a:rPr>
              <a:t>tCO</a:t>
            </a:r>
            <a:r>
              <a:rPr sz="5925" b="1" spc="172" baseline="-8000" dirty="0">
                <a:solidFill>
                  <a:srgbClr val="FFFFFF"/>
                </a:solidFill>
                <a:latin typeface="Arial" panose="020B0604020202020204"/>
                <a:cs typeface="Arial" panose="020B0604020202020204"/>
              </a:rPr>
              <a:t>2</a:t>
            </a:r>
            <a:r>
              <a:rPr sz="5650" b="1" spc="114" dirty="0">
                <a:solidFill>
                  <a:srgbClr val="FFFFFF"/>
                </a:solidFill>
                <a:latin typeface="Arial" panose="020B0604020202020204"/>
                <a:cs typeface="Arial" panose="020B0604020202020204"/>
              </a:rPr>
              <a:t>e.</a:t>
            </a:r>
            <a:endParaRPr sz="5650">
              <a:latin typeface="Arial" panose="020B0604020202020204"/>
              <a:cs typeface="Arial" panose="020B0604020202020204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1701800" y="4327394"/>
            <a:ext cx="270510" cy="17462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950" b="1" spc="-114" dirty="0">
                <a:solidFill>
                  <a:srgbClr val="002046"/>
                </a:solidFill>
                <a:latin typeface="Trebuchet MS" panose="020B0603020202020204"/>
                <a:cs typeface="Trebuchet MS" panose="020B0603020202020204"/>
              </a:rPr>
              <a:t>C</a:t>
            </a:r>
            <a:r>
              <a:rPr sz="950" b="1" spc="-90" dirty="0">
                <a:solidFill>
                  <a:srgbClr val="002046"/>
                </a:solidFill>
                <a:latin typeface="Trebuchet MS" panose="020B0603020202020204"/>
                <a:cs typeface="Trebuchet MS" panose="020B0603020202020204"/>
              </a:rPr>
              <a:t> </a:t>
            </a:r>
            <a:r>
              <a:rPr sz="950" b="1" spc="-75" dirty="0">
                <a:solidFill>
                  <a:srgbClr val="002046"/>
                </a:solidFill>
                <a:latin typeface="Trebuchet MS" panose="020B0603020202020204"/>
                <a:cs typeface="Trebuchet MS" panose="020B0603020202020204"/>
              </a:rPr>
              <a:t>O</a:t>
            </a:r>
            <a:r>
              <a:rPr sz="950" b="1" spc="-85" dirty="0">
                <a:solidFill>
                  <a:srgbClr val="002046"/>
                </a:solidFill>
                <a:latin typeface="Trebuchet MS" panose="020B0603020202020204"/>
                <a:cs typeface="Trebuchet MS" panose="020B0603020202020204"/>
              </a:rPr>
              <a:t> </a:t>
            </a:r>
            <a:r>
              <a:rPr sz="950" b="1" spc="-50" dirty="0">
                <a:solidFill>
                  <a:srgbClr val="002046"/>
                </a:solidFill>
                <a:latin typeface="Trebuchet MS" panose="020B0603020202020204"/>
                <a:cs typeface="Trebuchet MS" panose="020B0603020202020204"/>
              </a:rPr>
              <a:t>2</a:t>
            </a:r>
            <a:endParaRPr sz="950">
              <a:latin typeface="Trebuchet MS" panose="020B0603020202020204"/>
              <a:cs typeface="Trebuchet MS" panose="020B0603020202020204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2282825" y="4270244"/>
            <a:ext cx="267335" cy="17462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950" b="1" spc="-114" dirty="0">
                <a:solidFill>
                  <a:srgbClr val="002046"/>
                </a:solidFill>
                <a:latin typeface="Trebuchet MS" panose="020B0603020202020204"/>
                <a:cs typeface="Trebuchet MS" panose="020B0603020202020204"/>
              </a:rPr>
              <a:t>C</a:t>
            </a:r>
            <a:r>
              <a:rPr sz="950" b="1" spc="-90" dirty="0">
                <a:solidFill>
                  <a:srgbClr val="002046"/>
                </a:solidFill>
                <a:latin typeface="Trebuchet MS" panose="020B0603020202020204"/>
                <a:cs typeface="Trebuchet MS" panose="020B0603020202020204"/>
              </a:rPr>
              <a:t> H</a:t>
            </a:r>
            <a:r>
              <a:rPr sz="950" b="1" spc="-85" dirty="0">
                <a:solidFill>
                  <a:srgbClr val="002046"/>
                </a:solidFill>
                <a:latin typeface="Trebuchet MS" panose="020B0603020202020204"/>
                <a:cs typeface="Trebuchet MS" panose="020B0603020202020204"/>
              </a:rPr>
              <a:t> </a:t>
            </a:r>
            <a:r>
              <a:rPr sz="950" b="1" spc="-50" dirty="0">
                <a:solidFill>
                  <a:srgbClr val="002046"/>
                </a:solidFill>
                <a:latin typeface="Trebuchet MS" panose="020B0603020202020204"/>
                <a:cs typeface="Trebuchet MS" panose="020B0603020202020204"/>
              </a:rPr>
              <a:t>4</a:t>
            </a:r>
            <a:endParaRPr sz="950">
              <a:latin typeface="Trebuchet MS" panose="020B0603020202020204"/>
              <a:cs typeface="Trebuchet MS" panose="020B0603020202020204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3006724" y="4194044"/>
            <a:ext cx="291465" cy="17462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950" b="1" spc="-20" dirty="0">
                <a:solidFill>
                  <a:srgbClr val="002046"/>
                </a:solidFill>
                <a:latin typeface="Trebuchet MS" panose="020B0603020202020204"/>
                <a:cs typeface="Trebuchet MS" panose="020B0603020202020204"/>
              </a:rPr>
              <a:t>N</a:t>
            </a:r>
            <a:r>
              <a:rPr sz="950" b="1" spc="-85" dirty="0">
                <a:solidFill>
                  <a:srgbClr val="002046"/>
                </a:solidFill>
                <a:latin typeface="Trebuchet MS" panose="020B0603020202020204"/>
                <a:cs typeface="Trebuchet MS" panose="020B0603020202020204"/>
              </a:rPr>
              <a:t> </a:t>
            </a:r>
            <a:r>
              <a:rPr sz="950" b="1" spc="-110" dirty="0">
                <a:solidFill>
                  <a:srgbClr val="002046"/>
                </a:solidFill>
                <a:latin typeface="Trebuchet MS" panose="020B0603020202020204"/>
                <a:cs typeface="Trebuchet MS" panose="020B0603020202020204"/>
              </a:rPr>
              <a:t>2</a:t>
            </a:r>
            <a:r>
              <a:rPr sz="950" b="1" spc="-80" dirty="0">
                <a:solidFill>
                  <a:srgbClr val="002046"/>
                </a:solidFill>
                <a:latin typeface="Trebuchet MS" panose="020B0603020202020204"/>
                <a:cs typeface="Trebuchet MS" panose="020B0603020202020204"/>
              </a:rPr>
              <a:t> </a:t>
            </a:r>
            <a:r>
              <a:rPr sz="950" b="1" spc="-50" dirty="0">
                <a:solidFill>
                  <a:srgbClr val="002046"/>
                </a:solidFill>
                <a:latin typeface="Trebuchet MS" panose="020B0603020202020204"/>
                <a:cs typeface="Trebuchet MS" panose="020B0603020202020204"/>
              </a:rPr>
              <a:t>O</a:t>
            </a:r>
            <a:endParaRPr sz="950">
              <a:latin typeface="Trebuchet MS" panose="020B0603020202020204"/>
              <a:cs typeface="Trebuchet MS" panose="020B0603020202020204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10615930" y="6641465"/>
            <a:ext cx="3626485" cy="133032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1007745" algn="ctr">
              <a:lnSpc>
                <a:spcPct val="100000"/>
              </a:lnSpc>
              <a:spcBef>
                <a:spcPts val="100"/>
              </a:spcBef>
            </a:pPr>
            <a:r>
              <a:rPr sz="3600" b="1" spc="65" dirty="0">
                <a:solidFill>
                  <a:srgbClr val="002046"/>
                </a:solidFill>
                <a:latin typeface="Arial" panose="020B0604020202020204"/>
                <a:cs typeface="Arial" panose="020B0604020202020204"/>
              </a:rPr>
              <a:t>N</a:t>
            </a:r>
            <a:r>
              <a:rPr sz="3750" b="1" spc="97" baseline="-6000" dirty="0">
                <a:solidFill>
                  <a:srgbClr val="002046"/>
                </a:solidFill>
                <a:latin typeface="Arial" panose="020B0604020202020204"/>
                <a:cs typeface="Arial" panose="020B0604020202020204"/>
              </a:rPr>
              <a:t>2</a:t>
            </a:r>
            <a:r>
              <a:rPr sz="3600" b="1" spc="65" dirty="0">
                <a:solidFill>
                  <a:srgbClr val="002046"/>
                </a:solidFill>
                <a:latin typeface="Arial" panose="020B0604020202020204"/>
                <a:cs typeface="Arial" panose="020B0604020202020204"/>
              </a:rPr>
              <a:t>O</a:t>
            </a:r>
            <a:endParaRPr sz="3600" dirty="0">
              <a:latin typeface="Arial" panose="020B0604020202020204"/>
              <a:cs typeface="Arial" panose="020B0604020202020204"/>
            </a:endParaRPr>
          </a:p>
          <a:p>
            <a:pPr marR="998220" algn="ctr">
              <a:lnSpc>
                <a:spcPct val="100000"/>
              </a:lnSpc>
              <a:spcBef>
                <a:spcPts val="1315"/>
              </a:spcBef>
            </a:pPr>
            <a:r>
              <a:rPr lang="sr-Cyrl-RS" sz="1800" b="1" dirty="0">
                <a:solidFill>
                  <a:srgbClr val="002046"/>
                </a:solidFill>
                <a:latin typeface="Arial" panose="020B0604020202020204"/>
                <a:cs typeface="Arial" panose="020B0604020202020204"/>
              </a:rPr>
              <a:t>Азот оксид</a:t>
            </a:r>
            <a:endParaRPr sz="1800" dirty="0">
              <a:latin typeface="Arial" panose="020B0604020202020204"/>
              <a:cs typeface="Arial" panose="020B0604020202020204"/>
            </a:endParaRPr>
          </a:p>
          <a:p>
            <a:pPr marL="986790">
              <a:lnSpc>
                <a:spcPct val="100000"/>
              </a:lnSpc>
              <a:spcBef>
                <a:spcPts val="560"/>
              </a:spcBef>
            </a:pPr>
            <a:r>
              <a:rPr sz="1600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Slide</a:t>
            </a:r>
            <a:r>
              <a:rPr sz="1600" spc="-15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 </a:t>
            </a:r>
            <a:r>
              <a:rPr sz="1600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credit:</a:t>
            </a:r>
            <a:r>
              <a:rPr sz="1600" spc="-15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 </a:t>
            </a:r>
            <a:r>
              <a:rPr sz="1600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Philip</a:t>
            </a:r>
            <a:r>
              <a:rPr sz="1600" spc="-15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 </a:t>
            </a:r>
            <a:r>
              <a:rPr sz="1600" spc="-10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Audebert</a:t>
            </a:r>
            <a:endParaRPr sz="1600" dirty="0">
              <a:latin typeface="Microsoft Sans Serif" panose="020B0604020202020204"/>
              <a:cs typeface="Microsoft Sans Serif" panose="020B0604020202020204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692149" y="440200"/>
            <a:ext cx="3351529" cy="113620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sr-Cyrl-RS" sz="3650" b="1" spc="50" dirty="0">
                <a:solidFill>
                  <a:srgbClr val="002046"/>
                </a:solidFill>
                <a:latin typeface="Arial" panose="020B0604020202020204"/>
                <a:cs typeface="Arial" panose="020B0604020202020204"/>
              </a:rPr>
              <a:t>Јединствена метрика</a:t>
            </a:r>
            <a:endParaRPr sz="3650" dirty="0">
              <a:latin typeface="Arial" panose="020B0604020202020204"/>
              <a:cs typeface="Arial" panose="020B0604020202020204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8439150" y="2117725"/>
            <a:ext cx="4648200" cy="361541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25000"/>
              </a:lnSpc>
              <a:spcBef>
                <a:spcPts val="100"/>
              </a:spcBef>
            </a:pPr>
            <a:r>
              <a:rPr lang="ru-RU" sz="4800" b="1" dirty="0">
                <a:solidFill>
                  <a:srgbClr val="002046"/>
                </a:solidFill>
                <a:latin typeface="Arial" panose="020B0604020202020204"/>
                <a:cs typeface="Arial" panose="020B0604020202020204"/>
              </a:rPr>
              <a:t>Процена емисија гасова стаклене баште</a:t>
            </a:r>
            <a:endParaRPr sz="4800" dirty="0">
              <a:latin typeface="Arial" panose="020B0604020202020204"/>
              <a:cs typeface="Arial" panose="020B0604020202020204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7286624" cy="8039099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418133" y="635000"/>
            <a:ext cx="11461115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2400" spc="-120" dirty="0"/>
              <a:t>Процена емисија гасова стаклене баште и смањење кроз мере ублажавања</a:t>
            </a:r>
            <a:endParaRPr sz="2400" dirty="0"/>
          </a:p>
        </p:txBody>
      </p:sp>
      <p:sp>
        <p:nvSpPr>
          <p:cNvPr id="5" name="object 5"/>
          <p:cNvSpPr txBox="1"/>
          <p:nvPr/>
        </p:nvSpPr>
        <p:spPr>
          <a:xfrm>
            <a:off x="1514474" y="1416050"/>
            <a:ext cx="63690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lang="sr-Cyrl-RS" sz="1800" b="1" spc="-20" dirty="0">
                <a:solidFill>
                  <a:srgbClr val="002046"/>
                </a:solidFill>
                <a:latin typeface="Arial" panose="020B0604020202020204"/>
                <a:cs typeface="Arial" panose="020B0604020202020204"/>
              </a:rPr>
              <a:t>Ко</a:t>
            </a:r>
            <a:r>
              <a:rPr sz="1800" b="1" spc="-20" dirty="0">
                <a:solidFill>
                  <a:srgbClr val="002046"/>
                </a:solidFill>
                <a:latin typeface="Arial" panose="020B0604020202020204"/>
                <a:cs typeface="Arial" panose="020B0604020202020204"/>
              </a:rPr>
              <a:t>?</a:t>
            </a:r>
            <a:endParaRPr sz="1800" dirty="0">
              <a:latin typeface="Arial" panose="020B0604020202020204"/>
              <a:cs typeface="Arial" panose="020B0604020202020204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2506345" y="1272540"/>
            <a:ext cx="10720705" cy="1166495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vert="horz" wrap="square" lIns="0" tIns="12700" rIns="0" bIns="0" rtlCol="0">
            <a:spAutoFit/>
          </a:bodyPr>
          <a:lstStyle/>
          <a:p>
            <a:pPr marR="141605" algn="just">
              <a:lnSpc>
                <a:spcPct val="125000"/>
              </a:lnSpc>
              <a:spcBef>
                <a:spcPts val="100"/>
              </a:spcBef>
            </a:pPr>
            <a:r>
              <a:rPr lang="ru-RU" sz="20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icrosoft Sans Serif" panose="020B0604020202020204"/>
                <a:cs typeface="Microsoft Sans Serif" panose="020B0604020202020204"/>
              </a:rPr>
              <a:t>Тимови за одрживост, тимови за набавку, менаџери ланца снабдевања и руководиоци одговорни за управљање климатским ризицима.Сарадња са добављачима, пољопривредницима и локалним заинтересованим странама је такође неопходна.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1501774" y="2835275"/>
            <a:ext cx="996950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sr-Cyrl-RS" sz="1800" b="1" spc="-75" dirty="0">
                <a:solidFill>
                  <a:srgbClr val="002046"/>
                </a:solidFill>
                <a:latin typeface="Arial" panose="020B0604020202020204"/>
                <a:cs typeface="Arial" panose="020B0604020202020204"/>
              </a:rPr>
              <a:t>Кораци</a:t>
            </a:r>
            <a:r>
              <a:rPr sz="1800" b="1" spc="-75" dirty="0">
                <a:solidFill>
                  <a:srgbClr val="002046"/>
                </a:solidFill>
                <a:latin typeface="Arial" panose="020B0604020202020204"/>
                <a:cs typeface="Arial" panose="020B0604020202020204"/>
              </a:rPr>
              <a:t>?</a:t>
            </a:r>
            <a:endParaRPr sz="1800" dirty="0">
              <a:latin typeface="Arial" panose="020B0604020202020204"/>
              <a:cs typeface="Arial" panose="020B0604020202020204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2724150" y="2817495"/>
            <a:ext cx="6570345" cy="31673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127635" indent="227330">
              <a:lnSpc>
                <a:spcPct val="125000"/>
              </a:lnSpc>
              <a:spcBef>
                <a:spcPts val="100"/>
              </a:spcBef>
              <a:buAutoNum type="arabicPeriod"/>
              <a:tabLst>
                <a:tab pos="239395" algn="l"/>
              </a:tabLst>
            </a:pPr>
            <a:r>
              <a:rPr lang="sr-Cyrl-RS" sz="1800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Мапирање свих активности ланца снабдевања, процена емисија гасова стаклене баште и идентификација жаришта</a:t>
            </a:r>
          </a:p>
          <a:p>
            <a:pPr marL="12700" marR="127635" indent="227330">
              <a:lnSpc>
                <a:spcPct val="125000"/>
              </a:lnSpc>
              <a:spcBef>
                <a:spcPts val="100"/>
              </a:spcBef>
              <a:buAutoNum type="arabicPeriod"/>
              <a:tabLst>
                <a:tab pos="239395" algn="l"/>
              </a:tabLst>
            </a:pPr>
            <a:r>
              <a:rPr lang="sr-Cyrl-RS" sz="1800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Постављање циљева ублажавања развојем научно заснованих циљева, обезбеђивање усклађености са национално утврђеним доприносом </a:t>
            </a:r>
            <a:r>
              <a:rPr lang="sr-Latn-RS" sz="1800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(NDC)</a:t>
            </a:r>
            <a:r>
              <a:rPr lang="sr-Cyrl-RS" sz="1800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 земље порекла и сарадња са добављачима</a:t>
            </a:r>
          </a:p>
          <a:p>
            <a:pPr marL="12700" marR="127635" indent="227330">
              <a:lnSpc>
                <a:spcPct val="125000"/>
              </a:lnSpc>
              <a:spcBef>
                <a:spcPts val="100"/>
              </a:spcBef>
              <a:buAutoNum type="arabicPeriod"/>
              <a:tabLst>
                <a:tab pos="239395" algn="l"/>
              </a:tabLst>
            </a:pPr>
            <a:r>
              <a:rPr lang="sr-Cyrl-RS" sz="1800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Спровођење мера ублажавања применом климатских пракси</a:t>
            </a:r>
          </a:p>
          <a:p>
            <a:pPr marL="12700" marR="127635" indent="227330">
              <a:lnSpc>
                <a:spcPct val="125000"/>
              </a:lnSpc>
              <a:spcBef>
                <a:spcPts val="100"/>
              </a:spcBef>
              <a:buAutoNum type="arabicPeriod"/>
              <a:tabLst>
                <a:tab pos="239395" algn="l"/>
              </a:tabLst>
            </a:pPr>
            <a:r>
              <a:rPr lang="sr-Cyrl-RS" sz="1800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Праћење и извештавање</a:t>
            </a:r>
            <a:endParaRPr sz="1800" dirty="0">
              <a:latin typeface="Microsoft Sans Serif" panose="020B0604020202020204"/>
              <a:cs typeface="Microsoft Sans Serif" panose="020B0604020202020204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9734550" y="3565525"/>
            <a:ext cx="3423920" cy="6280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25000"/>
              </a:lnSpc>
              <a:spcBef>
                <a:spcPts val="100"/>
              </a:spcBef>
            </a:pPr>
            <a:r>
              <a:rPr lang="ru-RU" sz="1600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Вођство добављача у сарадњи на климатској транзицији</a:t>
            </a:r>
            <a:r>
              <a:rPr lang="sr-Latn-RS" altLang="ru-RU" sz="1600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.</a:t>
            </a:r>
          </a:p>
        </p:txBody>
      </p:sp>
      <p:sp>
        <p:nvSpPr>
          <p:cNvPr id="10" name="object 10"/>
          <p:cNvSpPr txBox="1"/>
          <p:nvPr/>
        </p:nvSpPr>
        <p:spPr>
          <a:xfrm>
            <a:off x="9734550" y="2541270"/>
            <a:ext cx="3599815" cy="99758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just">
              <a:lnSpc>
                <a:spcPct val="100000"/>
              </a:lnSpc>
              <a:spcBef>
                <a:spcPts val="100"/>
              </a:spcBef>
            </a:pPr>
            <a:r>
              <a:rPr sz="1600" spc="-35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GHG </a:t>
            </a:r>
            <a:r>
              <a:rPr lang="sr-Latn-RS" sz="1600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protokol</a:t>
            </a:r>
            <a:r>
              <a:rPr sz="1600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,</a:t>
            </a:r>
            <a:r>
              <a:rPr sz="1600" spc="-30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 </a:t>
            </a:r>
            <a:r>
              <a:rPr sz="1600" spc="-10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SBTi</a:t>
            </a:r>
            <a:r>
              <a:rPr lang="sr-Latn-RS" sz="1600" spc="-10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 (</a:t>
            </a:r>
            <a:r>
              <a:rPr lang="ru-RU" sz="1600" spc="-10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Иницијатива Циљеви засновани на науци</a:t>
            </a:r>
            <a:r>
              <a:rPr lang="sr-Latn-RS" sz="1600" spc="-10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)</a:t>
            </a:r>
            <a:r>
              <a:rPr sz="1600" spc="-30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 </a:t>
            </a:r>
            <a:r>
              <a:rPr sz="1600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&amp;</a:t>
            </a:r>
            <a:r>
              <a:rPr sz="1600" spc="-30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 </a:t>
            </a:r>
            <a:r>
              <a:rPr sz="1600" spc="-40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FLAG</a:t>
            </a:r>
            <a:r>
              <a:rPr lang="sr-Latn-RS" sz="1600" spc="-40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 (</a:t>
            </a:r>
            <a:r>
              <a:rPr lang="ru-RU" sz="1600" spc="-40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Смернице за шуме, земљиште и пољопривреду</a:t>
            </a:r>
            <a:r>
              <a:rPr lang="sr-Latn-RS" sz="1600" spc="-40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).</a:t>
            </a:r>
            <a:endParaRPr sz="1600" dirty="0">
              <a:latin typeface="Microsoft Sans Serif" panose="020B0604020202020204"/>
              <a:cs typeface="Microsoft Sans Serif" panose="020B0604020202020204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1523999" y="6159499"/>
            <a:ext cx="1200151" cy="5668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lang="sr-Cyrl-RS" sz="1800" b="1" spc="-55" dirty="0">
                <a:solidFill>
                  <a:srgbClr val="002046"/>
                </a:solidFill>
                <a:latin typeface="Arial" panose="020B0604020202020204"/>
                <a:cs typeface="Arial" panose="020B0604020202020204"/>
              </a:rPr>
              <a:t>Производ/резултат</a:t>
            </a:r>
            <a:r>
              <a:rPr sz="1800" b="1" spc="-55" dirty="0">
                <a:solidFill>
                  <a:srgbClr val="002046"/>
                </a:solidFill>
                <a:latin typeface="Arial" panose="020B0604020202020204"/>
                <a:cs typeface="Arial" panose="020B0604020202020204"/>
              </a:rPr>
              <a:t>?</a:t>
            </a:r>
            <a:endParaRPr sz="1800" dirty="0">
              <a:latin typeface="Arial" panose="020B0604020202020204"/>
              <a:cs typeface="Arial" panose="020B0604020202020204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2887345" y="6125210"/>
            <a:ext cx="10337800" cy="1050925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vert="horz" wrap="square" lIns="0" tIns="12700" rIns="0" bIns="0" rtlCol="0">
            <a:spAutoFit/>
          </a:bodyPr>
          <a:lstStyle/>
          <a:p>
            <a:pPr marR="5080" algn="just">
              <a:lnSpc>
                <a:spcPct val="125000"/>
              </a:lnSpc>
              <a:spcBef>
                <a:spcPts val="100"/>
              </a:spcBef>
            </a:pPr>
            <a:r>
              <a:rPr lang="ru-RU" sz="1800" spc="95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icrosoft Sans Serif" panose="020B0604020202020204"/>
                <a:cs typeface="Microsoft Sans Serif" panose="020B0604020202020204"/>
              </a:rPr>
              <a:t>Структурирана секторска стратегија ублажавања са мерљивим циљевима за емисије из Области 1, 2 и 3, у складу са актерима у ланцима снабдевања и климатским приоритетима земље.</a:t>
            </a:r>
          </a:p>
        </p:txBody>
      </p:sp>
      <p:sp>
        <p:nvSpPr>
          <p:cNvPr id="13" name="object 13"/>
          <p:cNvSpPr txBox="1"/>
          <p:nvPr/>
        </p:nvSpPr>
        <p:spPr>
          <a:xfrm>
            <a:off x="9734550" y="4300220"/>
            <a:ext cx="3295015" cy="18592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25000"/>
              </a:lnSpc>
              <a:spcBef>
                <a:spcPts val="100"/>
              </a:spcBef>
            </a:pPr>
            <a:r>
              <a:rPr lang="ru-RU" sz="1600" spc="-30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Извештаји TCDF-а</a:t>
            </a:r>
            <a:r>
              <a:rPr lang="sr-Latn-RS" sz="1600" spc="-30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 (</a:t>
            </a:r>
            <a:r>
              <a:rPr lang="ru-RU" sz="1600" spc="-30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TCDF</a:t>
            </a:r>
            <a:r>
              <a:rPr lang="sr-Latn-RS" sz="1600" spc="-30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 - </a:t>
            </a:r>
            <a:r>
              <a:rPr lang="ru-RU" sz="1600" spc="-30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Радна група за финансијска објављивања у вези са климатским променама</a:t>
            </a:r>
            <a:r>
              <a:rPr lang="sr-Latn-RS" sz="1600" spc="-30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)</a:t>
            </a:r>
            <a:r>
              <a:rPr lang="ru-RU" sz="1600" spc="-30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, ланац снабдевања CDP-а, светско бенчмаркинг, саопштења за штампу..</a:t>
            </a:r>
            <a:r>
              <a:rPr lang="ru-RU" sz="1500" spc="-30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.</a:t>
            </a:r>
            <a:endParaRPr sz="1500" dirty="0">
              <a:latin typeface="Microsoft Sans Serif" panose="020B0604020202020204"/>
              <a:cs typeface="Microsoft Sans Serif" panose="020B0604020202020204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11821795" y="7702550"/>
            <a:ext cx="1405255" cy="2584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spc="-20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Source:</a:t>
            </a:r>
            <a:r>
              <a:rPr sz="1600" spc="-10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 </a:t>
            </a:r>
            <a:r>
              <a:rPr sz="1600" spc="-20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Neha</a:t>
            </a:r>
            <a:endParaRPr sz="1600">
              <a:latin typeface="Microsoft Sans Serif" panose="020B0604020202020204"/>
              <a:cs typeface="Microsoft Sans Serif" panose="020B0604020202020204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092200" y="863600"/>
            <a:ext cx="11384280" cy="3511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2200" dirty="0"/>
              <a:t>Корак 1. Мапирање ланца вредности и процена емисија гасова стаклене баште</a:t>
            </a:r>
            <a:endParaRPr sz="2200" dirty="0"/>
          </a:p>
        </p:txBody>
      </p:sp>
      <p:sp>
        <p:nvSpPr>
          <p:cNvPr id="3" name="object 3"/>
          <p:cNvSpPr txBox="1"/>
          <p:nvPr/>
        </p:nvSpPr>
        <p:spPr>
          <a:xfrm>
            <a:off x="1082675" y="1377950"/>
            <a:ext cx="12442825" cy="264482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1590">
              <a:lnSpc>
                <a:spcPct val="100000"/>
              </a:lnSpc>
              <a:spcBef>
                <a:spcPts val="100"/>
              </a:spcBef>
            </a:pPr>
            <a:r>
              <a:rPr lang="sr-Cyrl-RS" sz="2400" b="1" spc="-10" dirty="0">
                <a:solidFill>
                  <a:srgbClr val="002046"/>
                </a:solidFill>
                <a:latin typeface="Arial" panose="020B0604020202020204"/>
                <a:cs typeface="Arial" panose="020B0604020202020204"/>
              </a:rPr>
              <a:t>Инвентар</a:t>
            </a:r>
            <a:endParaRPr sz="2400" dirty="0">
              <a:latin typeface="Arial" panose="020B0604020202020204"/>
              <a:cs typeface="Arial" panose="020B0604020202020204"/>
            </a:endParaRPr>
          </a:p>
          <a:p>
            <a:pPr marL="12700" marR="132080">
              <a:lnSpc>
                <a:spcPct val="125000"/>
              </a:lnSpc>
            </a:pPr>
            <a:r>
              <a:rPr lang="ru-RU" sz="2400" b="1" spc="-70" dirty="0">
                <a:solidFill>
                  <a:srgbClr val="002046"/>
                </a:solidFill>
                <a:latin typeface="Arial" panose="020B0604020202020204"/>
                <a:cs typeface="Arial" panose="020B0604020202020204"/>
              </a:rPr>
              <a:t>Област/група 1: </a:t>
            </a:r>
            <a:r>
              <a:rPr lang="ru-RU" sz="2400" spc="-70" dirty="0">
                <a:solidFill>
                  <a:srgbClr val="002046"/>
                </a:solidFill>
                <a:latin typeface="Arial" panose="020B0604020202020204"/>
                <a:cs typeface="Arial" panose="020B0604020202020204"/>
              </a:rPr>
              <a:t>су директне емисије из извора који су у власништву или под контролом компаније која подноси извештај. Ово би укључивало емисије из службеног аутомобила или природни гас који се користи за грејање канцеларије.</a:t>
            </a:r>
          </a:p>
          <a:p>
            <a:pPr marL="12700" marR="132080">
              <a:lnSpc>
                <a:spcPct val="125000"/>
              </a:lnSpc>
            </a:pPr>
            <a:r>
              <a:rPr lang="ru-RU" sz="2400" b="1" spc="-70" dirty="0">
                <a:solidFill>
                  <a:srgbClr val="002046"/>
                </a:solidFill>
                <a:latin typeface="Arial" panose="020B0604020202020204"/>
                <a:cs typeface="Arial" panose="020B0604020202020204"/>
              </a:rPr>
              <a:t>Област/група 2: </a:t>
            </a:r>
            <a:r>
              <a:rPr lang="ru-RU" sz="2400" spc="-70" dirty="0">
                <a:solidFill>
                  <a:srgbClr val="002046"/>
                </a:solidFill>
                <a:latin typeface="Arial" panose="020B0604020202020204"/>
                <a:cs typeface="Arial" panose="020B0604020202020204"/>
              </a:rPr>
              <a:t>су емисије које други стварају да би произвели енергију коју компанија купује – тако да обично емисије из Обхвата 2 потичу од коришћења електричне енергије</a:t>
            </a:r>
            <a:r>
              <a:rPr lang="ru-RU" sz="2400" b="1" spc="-70" dirty="0">
                <a:solidFill>
                  <a:srgbClr val="002046"/>
                </a:solidFill>
                <a:latin typeface="Arial" panose="020B0604020202020204"/>
                <a:cs typeface="Arial" panose="020B0604020202020204"/>
              </a:rPr>
              <a:t>.</a:t>
            </a:r>
            <a:endParaRPr sz="2400" dirty="0">
              <a:latin typeface="Microsoft Sans Serif" panose="020B0604020202020204"/>
              <a:cs typeface="Microsoft Sans Serif" panose="020B0604020202020204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838200" y="4257674"/>
            <a:ext cx="12820650" cy="76708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vert="horz" wrap="square" lIns="0" tIns="28575" rIns="0" bIns="0" rtlCol="0">
            <a:spAutoFit/>
          </a:bodyPr>
          <a:lstStyle/>
          <a:p>
            <a:pPr marL="247015">
              <a:lnSpc>
                <a:spcPct val="100000"/>
              </a:lnSpc>
              <a:spcBef>
                <a:spcPts val="225"/>
              </a:spcBef>
            </a:pPr>
            <a:r>
              <a:rPr lang="ru-RU" sz="2400" b="1" spc="-70" dirty="0">
                <a:solidFill>
                  <a:srgbClr val="002046"/>
                </a:solidFill>
                <a:latin typeface="Arial" panose="020B0604020202020204"/>
                <a:cs typeface="Arial" panose="020B0604020202020204"/>
              </a:rPr>
              <a:t>Област/група 3: </a:t>
            </a:r>
            <a:r>
              <a:rPr lang="ru-RU" sz="2400" spc="-70" dirty="0">
                <a:solidFill>
                  <a:srgbClr val="002046"/>
                </a:solidFill>
                <a:latin typeface="Arial" panose="020B0604020202020204"/>
                <a:cs typeface="Arial" panose="020B0604020202020204"/>
              </a:rPr>
              <a:t>су емисије које се јављају у оба смера у ланцу вредности, а које настају као резултат активности компаније</a:t>
            </a:r>
            <a:endParaRPr sz="2400" dirty="0">
              <a:latin typeface="Microsoft Sans Serif" panose="020B0604020202020204"/>
              <a:cs typeface="Microsoft Sans Serif" panose="020B0604020202020204"/>
            </a:endParaRPr>
          </a:p>
        </p:txBody>
      </p:sp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082675" y="5851525"/>
            <a:ext cx="9365615" cy="1391285"/>
          </a:xfrm>
          <a:prstGeom prst="rect">
            <a:avLst/>
          </a:prstGeom>
        </p:spPr>
      </p:pic>
      <p:sp>
        <p:nvSpPr>
          <p:cNvPr id="6" name="object 6"/>
          <p:cNvSpPr txBox="1"/>
          <p:nvPr/>
        </p:nvSpPr>
        <p:spPr>
          <a:xfrm>
            <a:off x="10953750" y="7496175"/>
            <a:ext cx="2924175" cy="2584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spc="-20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Source:</a:t>
            </a:r>
            <a:r>
              <a:rPr sz="1600" spc="-15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 </a:t>
            </a:r>
            <a:r>
              <a:rPr sz="1600" spc="-20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GHG</a:t>
            </a:r>
            <a:r>
              <a:rPr sz="1600" spc="-15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 </a:t>
            </a:r>
            <a:r>
              <a:rPr sz="1600" spc="-10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protoco</a:t>
            </a:r>
            <a:r>
              <a:rPr sz="900" spc="-10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l</a:t>
            </a:r>
            <a:endParaRPr sz="900">
              <a:latin typeface="Microsoft Sans Serif" panose="020B0604020202020204"/>
              <a:cs typeface="Microsoft Sans Serif" panose="020B0604020202020204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12515850" y="457200"/>
            <a:ext cx="1222375" cy="1292225"/>
          </a:xfrm>
          <a:custGeom>
            <a:avLst/>
            <a:gdLst/>
            <a:ahLst/>
            <a:cxnLst/>
            <a:rect l="l" t="t" r="r" b="b"/>
            <a:pathLst>
              <a:path w="790575" h="790575">
                <a:moveTo>
                  <a:pt x="76512" y="255034"/>
                </a:moveTo>
                <a:lnTo>
                  <a:pt x="51016" y="255034"/>
                </a:lnTo>
                <a:lnTo>
                  <a:pt x="51016" y="0"/>
                </a:lnTo>
                <a:lnTo>
                  <a:pt x="382539" y="0"/>
                </a:lnTo>
                <a:lnTo>
                  <a:pt x="382539" y="25496"/>
                </a:lnTo>
                <a:lnTo>
                  <a:pt x="76512" y="25496"/>
                </a:lnTo>
                <a:lnTo>
                  <a:pt x="76512" y="255034"/>
                </a:lnTo>
                <a:close/>
              </a:path>
              <a:path w="790575" h="790575">
                <a:moveTo>
                  <a:pt x="433531" y="255034"/>
                </a:moveTo>
                <a:lnTo>
                  <a:pt x="408035" y="255034"/>
                </a:lnTo>
                <a:lnTo>
                  <a:pt x="408035" y="0"/>
                </a:lnTo>
                <a:lnTo>
                  <a:pt x="739558" y="0"/>
                </a:lnTo>
                <a:lnTo>
                  <a:pt x="739558" y="25496"/>
                </a:lnTo>
                <a:lnTo>
                  <a:pt x="433531" y="25496"/>
                </a:lnTo>
                <a:lnTo>
                  <a:pt x="433531" y="255034"/>
                </a:lnTo>
                <a:close/>
              </a:path>
              <a:path w="790575" h="790575">
                <a:moveTo>
                  <a:pt x="280530" y="76512"/>
                </a:moveTo>
                <a:lnTo>
                  <a:pt x="153025" y="76512"/>
                </a:lnTo>
                <a:lnTo>
                  <a:pt x="153025" y="25496"/>
                </a:lnTo>
                <a:lnTo>
                  <a:pt x="178521" y="25496"/>
                </a:lnTo>
                <a:lnTo>
                  <a:pt x="178521" y="51016"/>
                </a:lnTo>
                <a:lnTo>
                  <a:pt x="280530" y="51016"/>
                </a:lnTo>
                <a:lnTo>
                  <a:pt x="280530" y="76512"/>
                </a:lnTo>
                <a:close/>
              </a:path>
              <a:path w="790575" h="790575">
                <a:moveTo>
                  <a:pt x="280530" y="51016"/>
                </a:moveTo>
                <a:lnTo>
                  <a:pt x="255034" y="51016"/>
                </a:lnTo>
                <a:lnTo>
                  <a:pt x="255034" y="25496"/>
                </a:lnTo>
                <a:lnTo>
                  <a:pt x="280530" y="25496"/>
                </a:lnTo>
                <a:lnTo>
                  <a:pt x="280530" y="51016"/>
                </a:lnTo>
                <a:close/>
              </a:path>
              <a:path w="790575" h="790575">
                <a:moveTo>
                  <a:pt x="382539" y="255034"/>
                </a:moveTo>
                <a:lnTo>
                  <a:pt x="357043" y="255034"/>
                </a:lnTo>
                <a:lnTo>
                  <a:pt x="357043" y="25496"/>
                </a:lnTo>
                <a:lnTo>
                  <a:pt x="382539" y="25496"/>
                </a:lnTo>
                <a:lnTo>
                  <a:pt x="382539" y="255034"/>
                </a:lnTo>
                <a:close/>
              </a:path>
              <a:path w="790575" h="790575">
                <a:moveTo>
                  <a:pt x="637549" y="76512"/>
                </a:moveTo>
                <a:lnTo>
                  <a:pt x="510044" y="76512"/>
                </a:lnTo>
                <a:lnTo>
                  <a:pt x="510044" y="25496"/>
                </a:lnTo>
                <a:lnTo>
                  <a:pt x="535540" y="25496"/>
                </a:lnTo>
                <a:lnTo>
                  <a:pt x="535540" y="51016"/>
                </a:lnTo>
                <a:lnTo>
                  <a:pt x="637549" y="51016"/>
                </a:lnTo>
                <a:lnTo>
                  <a:pt x="637549" y="76512"/>
                </a:lnTo>
                <a:close/>
              </a:path>
              <a:path w="790575" h="790575">
                <a:moveTo>
                  <a:pt x="637549" y="51016"/>
                </a:moveTo>
                <a:lnTo>
                  <a:pt x="612053" y="51016"/>
                </a:lnTo>
                <a:lnTo>
                  <a:pt x="612053" y="25496"/>
                </a:lnTo>
                <a:lnTo>
                  <a:pt x="637549" y="25496"/>
                </a:lnTo>
                <a:lnTo>
                  <a:pt x="637549" y="51016"/>
                </a:lnTo>
                <a:close/>
              </a:path>
              <a:path w="790575" h="790575">
                <a:moveTo>
                  <a:pt x="739558" y="255034"/>
                </a:moveTo>
                <a:lnTo>
                  <a:pt x="714062" y="255034"/>
                </a:lnTo>
                <a:lnTo>
                  <a:pt x="714062" y="25496"/>
                </a:lnTo>
                <a:lnTo>
                  <a:pt x="739558" y="25496"/>
                </a:lnTo>
                <a:lnTo>
                  <a:pt x="739558" y="255034"/>
                </a:lnTo>
                <a:close/>
              </a:path>
              <a:path w="790575" h="790575">
                <a:moveTo>
                  <a:pt x="178521" y="255034"/>
                </a:moveTo>
                <a:lnTo>
                  <a:pt x="153025" y="255034"/>
                </a:lnTo>
                <a:lnTo>
                  <a:pt x="153025" y="204017"/>
                </a:lnTo>
                <a:lnTo>
                  <a:pt x="280530" y="204017"/>
                </a:lnTo>
                <a:lnTo>
                  <a:pt x="280530" y="229513"/>
                </a:lnTo>
                <a:lnTo>
                  <a:pt x="178521" y="229513"/>
                </a:lnTo>
                <a:lnTo>
                  <a:pt x="178521" y="255034"/>
                </a:lnTo>
                <a:close/>
              </a:path>
              <a:path w="790575" h="790575">
                <a:moveTo>
                  <a:pt x="535540" y="255034"/>
                </a:moveTo>
                <a:lnTo>
                  <a:pt x="510044" y="255034"/>
                </a:lnTo>
                <a:lnTo>
                  <a:pt x="510044" y="204017"/>
                </a:lnTo>
                <a:lnTo>
                  <a:pt x="637549" y="204017"/>
                </a:lnTo>
                <a:lnTo>
                  <a:pt x="637549" y="229513"/>
                </a:lnTo>
                <a:lnTo>
                  <a:pt x="535540" y="229513"/>
                </a:lnTo>
                <a:lnTo>
                  <a:pt x="535540" y="255034"/>
                </a:lnTo>
                <a:close/>
              </a:path>
              <a:path w="790575" h="790575">
                <a:moveTo>
                  <a:pt x="280530" y="255034"/>
                </a:moveTo>
                <a:lnTo>
                  <a:pt x="255034" y="255034"/>
                </a:lnTo>
                <a:lnTo>
                  <a:pt x="255034" y="229513"/>
                </a:lnTo>
                <a:lnTo>
                  <a:pt x="280530" y="229513"/>
                </a:lnTo>
                <a:lnTo>
                  <a:pt x="280530" y="255034"/>
                </a:lnTo>
                <a:close/>
              </a:path>
              <a:path w="790575" h="790575">
                <a:moveTo>
                  <a:pt x="637549" y="255034"/>
                </a:moveTo>
                <a:lnTo>
                  <a:pt x="612053" y="255034"/>
                </a:lnTo>
                <a:lnTo>
                  <a:pt x="612053" y="229513"/>
                </a:lnTo>
                <a:lnTo>
                  <a:pt x="637549" y="229513"/>
                </a:lnTo>
                <a:lnTo>
                  <a:pt x="637549" y="255034"/>
                </a:lnTo>
                <a:close/>
              </a:path>
              <a:path w="790575" h="790575">
                <a:moveTo>
                  <a:pt x="382539" y="790574"/>
                </a:moveTo>
                <a:lnTo>
                  <a:pt x="38244" y="790574"/>
                </a:lnTo>
                <a:lnTo>
                  <a:pt x="38244" y="683155"/>
                </a:lnTo>
                <a:lnTo>
                  <a:pt x="22783" y="673547"/>
                </a:lnTo>
                <a:lnTo>
                  <a:pt x="10687" y="660057"/>
                </a:lnTo>
                <a:lnTo>
                  <a:pt x="2814" y="643539"/>
                </a:lnTo>
                <a:lnTo>
                  <a:pt x="0" y="624801"/>
                </a:lnTo>
                <a:lnTo>
                  <a:pt x="6541" y="575129"/>
                </a:lnTo>
                <a:lnTo>
                  <a:pt x="25024" y="530304"/>
                </a:lnTo>
                <a:lnTo>
                  <a:pt x="53732" y="492039"/>
                </a:lnTo>
                <a:lnTo>
                  <a:pt x="90950" y="462044"/>
                </a:lnTo>
                <a:lnTo>
                  <a:pt x="134965" y="442030"/>
                </a:lnTo>
                <a:lnTo>
                  <a:pt x="116213" y="426009"/>
                </a:lnTo>
                <a:lnTo>
                  <a:pt x="101792" y="405957"/>
                </a:lnTo>
                <a:lnTo>
                  <a:pt x="92532" y="382694"/>
                </a:lnTo>
                <a:lnTo>
                  <a:pt x="89260" y="357043"/>
                </a:lnTo>
                <a:lnTo>
                  <a:pt x="89487" y="350474"/>
                </a:lnTo>
                <a:lnTo>
                  <a:pt x="90144" y="344032"/>
                </a:lnTo>
                <a:lnTo>
                  <a:pt x="91199" y="337716"/>
                </a:lnTo>
                <a:lnTo>
                  <a:pt x="92620" y="331522"/>
                </a:lnTo>
                <a:lnTo>
                  <a:pt x="25496" y="331522"/>
                </a:lnTo>
                <a:lnTo>
                  <a:pt x="15581" y="329515"/>
                </a:lnTo>
                <a:lnTo>
                  <a:pt x="7476" y="324046"/>
                </a:lnTo>
                <a:lnTo>
                  <a:pt x="2006" y="315940"/>
                </a:lnTo>
                <a:lnTo>
                  <a:pt x="0" y="306026"/>
                </a:lnTo>
                <a:lnTo>
                  <a:pt x="0" y="280530"/>
                </a:lnTo>
                <a:lnTo>
                  <a:pt x="2006" y="270616"/>
                </a:lnTo>
                <a:lnTo>
                  <a:pt x="7476" y="262511"/>
                </a:lnTo>
                <a:lnTo>
                  <a:pt x="15581" y="257041"/>
                </a:lnTo>
                <a:lnTo>
                  <a:pt x="25496" y="255034"/>
                </a:lnTo>
                <a:lnTo>
                  <a:pt x="765078" y="255034"/>
                </a:lnTo>
                <a:lnTo>
                  <a:pt x="774993" y="257041"/>
                </a:lnTo>
                <a:lnTo>
                  <a:pt x="783098" y="262511"/>
                </a:lnTo>
                <a:lnTo>
                  <a:pt x="788568" y="270616"/>
                </a:lnTo>
                <a:lnTo>
                  <a:pt x="790574" y="280530"/>
                </a:lnTo>
                <a:lnTo>
                  <a:pt x="25496" y="280530"/>
                </a:lnTo>
                <a:lnTo>
                  <a:pt x="25496" y="306026"/>
                </a:lnTo>
                <a:lnTo>
                  <a:pt x="135122" y="306026"/>
                </a:lnTo>
                <a:lnTo>
                  <a:pt x="120778" y="327286"/>
                </a:lnTo>
                <a:lnTo>
                  <a:pt x="114756" y="357043"/>
                </a:lnTo>
                <a:lnTo>
                  <a:pt x="120778" y="386786"/>
                </a:lnTo>
                <a:lnTo>
                  <a:pt x="137189" y="411102"/>
                </a:lnTo>
                <a:lnTo>
                  <a:pt x="161512" y="427510"/>
                </a:lnTo>
                <a:lnTo>
                  <a:pt x="191269" y="433531"/>
                </a:lnTo>
                <a:lnTo>
                  <a:pt x="257515" y="433531"/>
                </a:lnTo>
                <a:lnTo>
                  <a:pt x="247573" y="442030"/>
                </a:lnTo>
                <a:lnTo>
                  <a:pt x="285008" y="459052"/>
                </a:lnTo>
                <a:lnTo>
                  <a:pt x="191269" y="459052"/>
                </a:lnTo>
                <a:lnTo>
                  <a:pt x="147250" y="464983"/>
                </a:lnTo>
                <a:lnTo>
                  <a:pt x="107664" y="481716"/>
                </a:lnTo>
                <a:lnTo>
                  <a:pt x="74104" y="507657"/>
                </a:lnTo>
                <a:lnTo>
                  <a:pt x="48161" y="541213"/>
                </a:lnTo>
                <a:lnTo>
                  <a:pt x="31427" y="580792"/>
                </a:lnTo>
                <a:lnTo>
                  <a:pt x="25496" y="624801"/>
                </a:lnTo>
                <a:lnTo>
                  <a:pt x="28508" y="639681"/>
                </a:lnTo>
                <a:lnTo>
                  <a:pt x="36718" y="651847"/>
                </a:lnTo>
                <a:lnTo>
                  <a:pt x="48884" y="660057"/>
                </a:lnTo>
                <a:lnTo>
                  <a:pt x="63764" y="663070"/>
                </a:lnTo>
                <a:lnTo>
                  <a:pt x="224808" y="663070"/>
                </a:lnTo>
                <a:lnTo>
                  <a:pt x="216432" y="675484"/>
                </a:lnTo>
                <a:lnTo>
                  <a:pt x="202248" y="685054"/>
                </a:lnTo>
                <a:lnTo>
                  <a:pt x="184895" y="688566"/>
                </a:lnTo>
                <a:lnTo>
                  <a:pt x="63764" y="688566"/>
                </a:lnTo>
                <a:lnTo>
                  <a:pt x="63764" y="765078"/>
                </a:lnTo>
                <a:lnTo>
                  <a:pt x="382539" y="765078"/>
                </a:lnTo>
                <a:lnTo>
                  <a:pt x="382539" y="790574"/>
                </a:lnTo>
                <a:close/>
              </a:path>
              <a:path w="790575" h="790575">
                <a:moveTo>
                  <a:pt x="135122" y="306026"/>
                </a:moveTo>
                <a:lnTo>
                  <a:pt x="103046" y="306026"/>
                </a:lnTo>
                <a:lnTo>
                  <a:pt x="107512" y="299013"/>
                </a:lnTo>
                <a:lnTo>
                  <a:pt x="112514" y="292407"/>
                </a:lnTo>
                <a:lnTo>
                  <a:pt x="118027" y="286237"/>
                </a:lnTo>
                <a:lnTo>
                  <a:pt x="124021" y="280530"/>
                </a:lnTo>
                <a:lnTo>
                  <a:pt x="191269" y="280530"/>
                </a:lnTo>
                <a:lnTo>
                  <a:pt x="161512" y="286551"/>
                </a:lnTo>
                <a:lnTo>
                  <a:pt x="137189" y="302963"/>
                </a:lnTo>
                <a:lnTo>
                  <a:pt x="135122" y="306026"/>
                </a:lnTo>
                <a:close/>
              </a:path>
              <a:path w="790575" h="790575">
                <a:moveTo>
                  <a:pt x="257515" y="433531"/>
                </a:moveTo>
                <a:lnTo>
                  <a:pt x="191269" y="433531"/>
                </a:lnTo>
                <a:lnTo>
                  <a:pt x="221026" y="427510"/>
                </a:lnTo>
                <a:lnTo>
                  <a:pt x="245349" y="411102"/>
                </a:lnTo>
                <a:lnTo>
                  <a:pt x="261761" y="386786"/>
                </a:lnTo>
                <a:lnTo>
                  <a:pt x="267782" y="357043"/>
                </a:lnTo>
                <a:lnTo>
                  <a:pt x="261761" y="327286"/>
                </a:lnTo>
                <a:lnTo>
                  <a:pt x="245349" y="302963"/>
                </a:lnTo>
                <a:lnTo>
                  <a:pt x="221026" y="286551"/>
                </a:lnTo>
                <a:lnTo>
                  <a:pt x="191269" y="280530"/>
                </a:lnTo>
                <a:lnTo>
                  <a:pt x="258518" y="280530"/>
                </a:lnTo>
                <a:lnTo>
                  <a:pt x="264501" y="286237"/>
                </a:lnTo>
                <a:lnTo>
                  <a:pt x="270015" y="292407"/>
                </a:lnTo>
                <a:lnTo>
                  <a:pt x="275023" y="299013"/>
                </a:lnTo>
                <a:lnTo>
                  <a:pt x="279492" y="306026"/>
                </a:lnTo>
                <a:lnTo>
                  <a:pt x="790574" y="306026"/>
                </a:lnTo>
                <a:lnTo>
                  <a:pt x="788568" y="315940"/>
                </a:lnTo>
                <a:lnTo>
                  <a:pt x="783098" y="324046"/>
                </a:lnTo>
                <a:lnTo>
                  <a:pt x="774993" y="329515"/>
                </a:lnTo>
                <a:lnTo>
                  <a:pt x="765078" y="331522"/>
                </a:lnTo>
                <a:lnTo>
                  <a:pt x="289918" y="331522"/>
                </a:lnTo>
                <a:lnTo>
                  <a:pt x="291339" y="337716"/>
                </a:lnTo>
                <a:lnTo>
                  <a:pt x="292395" y="344032"/>
                </a:lnTo>
                <a:lnTo>
                  <a:pt x="293052" y="350474"/>
                </a:lnTo>
                <a:lnTo>
                  <a:pt x="293278" y="357043"/>
                </a:lnTo>
                <a:lnTo>
                  <a:pt x="290003" y="382694"/>
                </a:lnTo>
                <a:lnTo>
                  <a:pt x="280737" y="405957"/>
                </a:lnTo>
                <a:lnTo>
                  <a:pt x="266315" y="426009"/>
                </a:lnTo>
                <a:lnTo>
                  <a:pt x="257515" y="433531"/>
                </a:lnTo>
                <a:close/>
              </a:path>
              <a:path w="790575" h="790575">
                <a:moveTo>
                  <a:pt x="790574" y="306026"/>
                </a:moveTo>
                <a:lnTo>
                  <a:pt x="765078" y="306026"/>
                </a:lnTo>
                <a:lnTo>
                  <a:pt x="765078" y="280530"/>
                </a:lnTo>
                <a:lnTo>
                  <a:pt x="790574" y="280530"/>
                </a:lnTo>
                <a:lnTo>
                  <a:pt x="790574" y="306026"/>
                </a:lnTo>
                <a:close/>
              </a:path>
              <a:path w="790575" h="790575">
                <a:moveTo>
                  <a:pt x="382539" y="765078"/>
                </a:moveTo>
                <a:lnTo>
                  <a:pt x="357043" y="765078"/>
                </a:lnTo>
                <a:lnTo>
                  <a:pt x="357043" y="624801"/>
                </a:lnTo>
                <a:lnTo>
                  <a:pt x="351176" y="581270"/>
                </a:lnTo>
                <a:lnTo>
                  <a:pt x="334378" y="541213"/>
                </a:lnTo>
                <a:lnTo>
                  <a:pt x="308435" y="507657"/>
                </a:lnTo>
                <a:lnTo>
                  <a:pt x="274874" y="481716"/>
                </a:lnTo>
                <a:lnTo>
                  <a:pt x="235288" y="464983"/>
                </a:lnTo>
                <a:lnTo>
                  <a:pt x="191269" y="459052"/>
                </a:lnTo>
                <a:lnTo>
                  <a:pt x="285008" y="459052"/>
                </a:lnTo>
                <a:lnTo>
                  <a:pt x="328807" y="492039"/>
                </a:lnTo>
                <a:lnTo>
                  <a:pt x="357515" y="530304"/>
                </a:lnTo>
                <a:lnTo>
                  <a:pt x="375997" y="575129"/>
                </a:lnTo>
                <a:lnTo>
                  <a:pt x="382539" y="624801"/>
                </a:lnTo>
                <a:lnTo>
                  <a:pt x="382539" y="765078"/>
                </a:lnTo>
                <a:close/>
              </a:path>
              <a:path w="790575" h="790575">
                <a:moveTo>
                  <a:pt x="790574" y="790574"/>
                </a:moveTo>
                <a:lnTo>
                  <a:pt x="408035" y="790574"/>
                </a:lnTo>
                <a:lnTo>
                  <a:pt x="408035" y="484548"/>
                </a:lnTo>
                <a:lnTo>
                  <a:pt x="790574" y="484548"/>
                </a:lnTo>
                <a:lnTo>
                  <a:pt x="790574" y="510044"/>
                </a:lnTo>
                <a:lnTo>
                  <a:pt x="433531" y="510044"/>
                </a:lnTo>
                <a:lnTo>
                  <a:pt x="433531" y="765078"/>
                </a:lnTo>
                <a:lnTo>
                  <a:pt x="790574" y="765078"/>
                </a:lnTo>
                <a:lnTo>
                  <a:pt x="790574" y="790574"/>
                </a:lnTo>
                <a:close/>
              </a:path>
              <a:path w="790575" h="790575">
                <a:moveTo>
                  <a:pt x="140252" y="599305"/>
                </a:moveTo>
                <a:lnTo>
                  <a:pt x="114756" y="599305"/>
                </a:lnTo>
                <a:lnTo>
                  <a:pt x="114756" y="510044"/>
                </a:lnTo>
                <a:lnTo>
                  <a:pt x="247548" y="510044"/>
                </a:lnTo>
                <a:lnTo>
                  <a:pt x="273044" y="535540"/>
                </a:lnTo>
                <a:lnTo>
                  <a:pt x="140252" y="535540"/>
                </a:lnTo>
                <a:lnTo>
                  <a:pt x="140252" y="599305"/>
                </a:lnTo>
                <a:close/>
              </a:path>
              <a:path w="790575" h="790575">
                <a:moveTo>
                  <a:pt x="663070" y="561061"/>
                </a:moveTo>
                <a:lnTo>
                  <a:pt x="535540" y="561061"/>
                </a:lnTo>
                <a:lnTo>
                  <a:pt x="535540" y="510044"/>
                </a:lnTo>
                <a:lnTo>
                  <a:pt x="561061" y="510044"/>
                </a:lnTo>
                <a:lnTo>
                  <a:pt x="561061" y="535540"/>
                </a:lnTo>
                <a:lnTo>
                  <a:pt x="663070" y="535540"/>
                </a:lnTo>
                <a:lnTo>
                  <a:pt x="663070" y="561061"/>
                </a:lnTo>
                <a:close/>
              </a:path>
              <a:path w="790575" h="790575">
                <a:moveTo>
                  <a:pt x="663070" y="535540"/>
                </a:moveTo>
                <a:lnTo>
                  <a:pt x="637549" y="535540"/>
                </a:lnTo>
                <a:lnTo>
                  <a:pt x="637549" y="510044"/>
                </a:lnTo>
                <a:lnTo>
                  <a:pt x="663070" y="510044"/>
                </a:lnTo>
                <a:lnTo>
                  <a:pt x="663070" y="535540"/>
                </a:lnTo>
                <a:close/>
              </a:path>
              <a:path w="790575" h="790575">
                <a:moveTo>
                  <a:pt x="790574" y="765078"/>
                </a:moveTo>
                <a:lnTo>
                  <a:pt x="765078" y="765078"/>
                </a:lnTo>
                <a:lnTo>
                  <a:pt x="765078" y="510044"/>
                </a:lnTo>
                <a:lnTo>
                  <a:pt x="790574" y="510044"/>
                </a:lnTo>
                <a:lnTo>
                  <a:pt x="790574" y="765078"/>
                </a:lnTo>
                <a:close/>
              </a:path>
              <a:path w="790575" h="790575">
                <a:moveTo>
                  <a:pt x="318774" y="765078"/>
                </a:moveTo>
                <a:lnTo>
                  <a:pt x="293278" y="765078"/>
                </a:lnTo>
                <a:lnTo>
                  <a:pt x="293278" y="599305"/>
                </a:lnTo>
                <a:lnTo>
                  <a:pt x="229513" y="599305"/>
                </a:lnTo>
                <a:lnTo>
                  <a:pt x="229513" y="535540"/>
                </a:lnTo>
                <a:lnTo>
                  <a:pt x="273044" y="535540"/>
                </a:lnTo>
                <a:lnTo>
                  <a:pt x="291079" y="553575"/>
                </a:lnTo>
                <a:lnTo>
                  <a:pt x="255034" y="553575"/>
                </a:lnTo>
                <a:lnTo>
                  <a:pt x="255034" y="573809"/>
                </a:lnTo>
                <a:lnTo>
                  <a:pt x="311313" y="573809"/>
                </a:lnTo>
                <a:lnTo>
                  <a:pt x="318774" y="581270"/>
                </a:lnTo>
                <a:lnTo>
                  <a:pt x="318774" y="765078"/>
                </a:lnTo>
                <a:close/>
              </a:path>
              <a:path w="790575" h="790575">
                <a:moveTo>
                  <a:pt x="311313" y="573809"/>
                </a:moveTo>
                <a:lnTo>
                  <a:pt x="275243" y="573809"/>
                </a:lnTo>
                <a:lnTo>
                  <a:pt x="255034" y="553575"/>
                </a:lnTo>
                <a:lnTo>
                  <a:pt x="291079" y="553575"/>
                </a:lnTo>
                <a:lnTo>
                  <a:pt x="311313" y="573809"/>
                </a:lnTo>
                <a:close/>
              </a:path>
              <a:path w="790575" h="790575">
                <a:moveTo>
                  <a:pt x="224808" y="663070"/>
                </a:moveTo>
                <a:lnTo>
                  <a:pt x="184895" y="663070"/>
                </a:lnTo>
                <a:lnTo>
                  <a:pt x="192334" y="661562"/>
                </a:lnTo>
                <a:lnTo>
                  <a:pt x="198412" y="657455"/>
                </a:lnTo>
                <a:lnTo>
                  <a:pt x="202513" y="651375"/>
                </a:lnTo>
                <a:lnTo>
                  <a:pt x="204017" y="643948"/>
                </a:lnTo>
                <a:lnTo>
                  <a:pt x="202513" y="636505"/>
                </a:lnTo>
                <a:lnTo>
                  <a:pt x="198412" y="630418"/>
                </a:lnTo>
                <a:lnTo>
                  <a:pt x="192334" y="626309"/>
                </a:lnTo>
                <a:lnTo>
                  <a:pt x="184895" y="624801"/>
                </a:lnTo>
                <a:lnTo>
                  <a:pt x="76512" y="624801"/>
                </a:lnTo>
                <a:lnTo>
                  <a:pt x="76512" y="599305"/>
                </a:lnTo>
                <a:lnTo>
                  <a:pt x="184895" y="599305"/>
                </a:lnTo>
                <a:lnTo>
                  <a:pt x="202248" y="602816"/>
                </a:lnTo>
                <a:lnTo>
                  <a:pt x="216432" y="612389"/>
                </a:lnTo>
                <a:lnTo>
                  <a:pt x="226002" y="626581"/>
                </a:lnTo>
                <a:lnTo>
                  <a:pt x="229431" y="643539"/>
                </a:lnTo>
                <a:lnTo>
                  <a:pt x="229513" y="643948"/>
                </a:lnTo>
                <a:lnTo>
                  <a:pt x="226002" y="661300"/>
                </a:lnTo>
                <a:lnTo>
                  <a:pt x="224808" y="663070"/>
                </a:lnTo>
                <a:close/>
              </a:path>
              <a:path w="790575" h="790575">
                <a:moveTo>
                  <a:pt x="739558" y="688566"/>
                </a:moveTo>
                <a:lnTo>
                  <a:pt x="612053" y="688566"/>
                </a:lnTo>
                <a:lnTo>
                  <a:pt x="612053" y="663070"/>
                </a:lnTo>
                <a:lnTo>
                  <a:pt x="739558" y="663070"/>
                </a:lnTo>
                <a:lnTo>
                  <a:pt x="739558" y="688566"/>
                </a:lnTo>
                <a:close/>
              </a:path>
              <a:path w="790575" h="790575">
                <a:moveTo>
                  <a:pt x="140252" y="765078"/>
                </a:moveTo>
                <a:lnTo>
                  <a:pt x="114756" y="765078"/>
                </a:lnTo>
                <a:lnTo>
                  <a:pt x="114756" y="688566"/>
                </a:lnTo>
                <a:lnTo>
                  <a:pt x="140252" y="688566"/>
                </a:lnTo>
                <a:lnTo>
                  <a:pt x="140252" y="765078"/>
                </a:lnTo>
                <a:close/>
              </a:path>
              <a:path w="790575" h="790575">
                <a:moveTo>
                  <a:pt x="637549" y="739558"/>
                </a:moveTo>
                <a:lnTo>
                  <a:pt x="612053" y="739558"/>
                </a:lnTo>
                <a:lnTo>
                  <a:pt x="612053" y="714062"/>
                </a:lnTo>
                <a:lnTo>
                  <a:pt x="637549" y="714062"/>
                </a:lnTo>
                <a:lnTo>
                  <a:pt x="637549" y="739558"/>
                </a:lnTo>
                <a:close/>
              </a:path>
              <a:path w="790575" h="790575">
                <a:moveTo>
                  <a:pt x="688566" y="739558"/>
                </a:moveTo>
                <a:lnTo>
                  <a:pt x="663070" y="739558"/>
                </a:lnTo>
                <a:lnTo>
                  <a:pt x="663070" y="714062"/>
                </a:lnTo>
                <a:lnTo>
                  <a:pt x="688566" y="714062"/>
                </a:lnTo>
                <a:lnTo>
                  <a:pt x="688566" y="739558"/>
                </a:lnTo>
                <a:close/>
              </a:path>
              <a:path w="790575" h="790575">
                <a:moveTo>
                  <a:pt x="739558" y="739558"/>
                </a:moveTo>
                <a:lnTo>
                  <a:pt x="714062" y="739558"/>
                </a:lnTo>
                <a:lnTo>
                  <a:pt x="714062" y="714062"/>
                </a:lnTo>
                <a:lnTo>
                  <a:pt x="739558" y="714062"/>
                </a:lnTo>
                <a:lnTo>
                  <a:pt x="739558" y="739558"/>
                </a:lnTo>
                <a:close/>
              </a:path>
            </a:pathLst>
          </a:custGeom>
          <a:solidFill>
            <a:srgbClr val="002046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66370" y="227965"/>
            <a:ext cx="12817475" cy="7437120"/>
            <a:chOff x="2171700" y="771524"/>
            <a:chExt cx="10015220" cy="6505575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171700" y="771524"/>
              <a:ext cx="9953624" cy="6505574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12026502" y="3343274"/>
              <a:ext cx="160020" cy="676275"/>
            </a:xfrm>
            <a:custGeom>
              <a:avLst/>
              <a:gdLst/>
              <a:ahLst/>
              <a:cxnLst/>
              <a:rect l="l" t="t" r="r" b="b"/>
              <a:pathLst>
                <a:path w="160020" h="676275">
                  <a:moveTo>
                    <a:pt x="79560" y="676269"/>
                  </a:moveTo>
                  <a:lnTo>
                    <a:pt x="58027" y="672049"/>
                  </a:lnTo>
                  <a:lnTo>
                    <a:pt x="39033" y="659389"/>
                  </a:lnTo>
                  <a:lnTo>
                    <a:pt x="26361" y="640386"/>
                  </a:lnTo>
                  <a:lnTo>
                    <a:pt x="22137" y="618855"/>
                  </a:lnTo>
                  <a:lnTo>
                    <a:pt x="26361" y="597323"/>
                  </a:lnTo>
                  <a:lnTo>
                    <a:pt x="39033" y="578320"/>
                  </a:lnTo>
                  <a:lnTo>
                    <a:pt x="58027" y="565660"/>
                  </a:lnTo>
                  <a:lnTo>
                    <a:pt x="79560" y="561440"/>
                  </a:lnTo>
                  <a:lnTo>
                    <a:pt x="101096" y="565660"/>
                  </a:lnTo>
                  <a:lnTo>
                    <a:pt x="120102" y="578320"/>
                  </a:lnTo>
                  <a:lnTo>
                    <a:pt x="132762" y="597323"/>
                  </a:lnTo>
                  <a:lnTo>
                    <a:pt x="136982" y="618855"/>
                  </a:lnTo>
                  <a:lnTo>
                    <a:pt x="132762" y="640386"/>
                  </a:lnTo>
                  <a:lnTo>
                    <a:pt x="120102" y="659389"/>
                  </a:lnTo>
                  <a:lnTo>
                    <a:pt x="101096" y="672049"/>
                  </a:lnTo>
                  <a:lnTo>
                    <a:pt x="79560" y="676269"/>
                  </a:lnTo>
                  <a:close/>
                </a:path>
                <a:path w="160020" h="676275">
                  <a:moveTo>
                    <a:pt x="79567" y="511517"/>
                  </a:moveTo>
                  <a:lnTo>
                    <a:pt x="37337" y="483655"/>
                  </a:lnTo>
                  <a:lnTo>
                    <a:pt x="0" y="81427"/>
                  </a:lnTo>
                  <a:lnTo>
                    <a:pt x="0" y="80688"/>
                  </a:lnTo>
                  <a:lnTo>
                    <a:pt x="12981" y="36361"/>
                  </a:lnTo>
                  <a:lnTo>
                    <a:pt x="49524" y="5912"/>
                  </a:lnTo>
                  <a:lnTo>
                    <a:pt x="79652" y="0"/>
                  </a:lnTo>
                  <a:lnTo>
                    <a:pt x="109923" y="5912"/>
                  </a:lnTo>
                  <a:lnTo>
                    <a:pt x="146894" y="36361"/>
                  </a:lnTo>
                  <a:lnTo>
                    <a:pt x="159875" y="80688"/>
                  </a:lnTo>
                  <a:lnTo>
                    <a:pt x="159875" y="81427"/>
                  </a:lnTo>
                  <a:lnTo>
                    <a:pt x="125343" y="465742"/>
                  </a:lnTo>
                  <a:lnTo>
                    <a:pt x="97481" y="507952"/>
                  </a:lnTo>
                  <a:lnTo>
                    <a:pt x="79567" y="511517"/>
                  </a:lnTo>
                  <a:close/>
                </a:path>
              </a:pathLst>
            </a:custGeom>
            <a:solidFill>
              <a:srgbClr val="BA123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5886437" y="3381374"/>
              <a:ext cx="5962650" cy="638175"/>
            </a:xfrm>
            <a:custGeom>
              <a:avLst/>
              <a:gdLst/>
              <a:ahLst/>
              <a:cxnLst/>
              <a:rect l="l" t="t" r="r" b="b"/>
              <a:pathLst>
                <a:path w="5962650" h="638175">
                  <a:moveTo>
                    <a:pt x="1152525" y="0"/>
                  </a:moveTo>
                  <a:lnTo>
                    <a:pt x="0" y="0"/>
                  </a:lnTo>
                  <a:lnTo>
                    <a:pt x="0" y="638175"/>
                  </a:lnTo>
                  <a:lnTo>
                    <a:pt x="1152525" y="638175"/>
                  </a:lnTo>
                  <a:lnTo>
                    <a:pt x="1152525" y="0"/>
                  </a:lnTo>
                  <a:close/>
                </a:path>
                <a:path w="5962650" h="638175">
                  <a:moveTo>
                    <a:pt x="5962650" y="0"/>
                  </a:moveTo>
                  <a:lnTo>
                    <a:pt x="4810125" y="0"/>
                  </a:lnTo>
                  <a:lnTo>
                    <a:pt x="4810125" y="638175"/>
                  </a:lnTo>
                  <a:lnTo>
                    <a:pt x="5962650" y="638175"/>
                  </a:lnTo>
                  <a:lnTo>
                    <a:pt x="5962650" y="0"/>
                  </a:lnTo>
                  <a:close/>
                </a:path>
              </a:pathLst>
            </a:custGeom>
            <a:solidFill>
              <a:srgbClr val="BA123D">
                <a:alpha val="2313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" name="object 6"/>
          <p:cNvSpPr txBox="1"/>
          <p:nvPr/>
        </p:nvSpPr>
        <p:spPr>
          <a:xfrm>
            <a:off x="10801350" y="7527925"/>
            <a:ext cx="2875915" cy="2584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spc="-20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Source:</a:t>
            </a:r>
            <a:r>
              <a:rPr sz="1600" spc="-15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 </a:t>
            </a:r>
            <a:r>
              <a:rPr sz="1600" spc="-20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GHG</a:t>
            </a:r>
            <a:r>
              <a:rPr sz="1600" spc="-15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 </a:t>
            </a:r>
            <a:r>
              <a:rPr sz="1600" spc="-10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protocol</a:t>
            </a:r>
            <a:endParaRPr sz="1600">
              <a:latin typeface="Microsoft Sans Serif" panose="020B0604020202020204"/>
              <a:cs typeface="Microsoft Sans Serif" panose="020B0604020202020204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12935585" y="1279525"/>
            <a:ext cx="1083945" cy="174371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25000"/>
              </a:lnSpc>
              <a:spcBef>
                <a:spcPts val="100"/>
              </a:spcBef>
            </a:pPr>
            <a:r>
              <a:rPr lang="ru-RU" sz="1800" dirty="0">
                <a:solidFill>
                  <a:srgbClr val="BA123D"/>
                </a:solidFill>
                <a:latin typeface="Microsoft Sans Serif" panose="020B0604020202020204"/>
                <a:cs typeface="Microsoft Sans Serif" panose="020B0604020202020204"/>
              </a:rPr>
              <a:t>Већина емисија гасова стаклене баште</a:t>
            </a:r>
            <a:endParaRPr sz="1800" dirty="0">
              <a:latin typeface="Microsoft Sans Serif" panose="020B0604020202020204"/>
              <a:cs typeface="Microsoft Sans Serif" panose="020B0604020202020204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20750" y="192947"/>
            <a:ext cx="2982595" cy="57451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sr-Cyrl-RS" sz="3650" spc="-290" dirty="0">
                <a:solidFill>
                  <a:srgbClr val="000000"/>
                </a:solidFill>
                <a:latin typeface="Trebuchet MS" panose="020B0603020202020204"/>
                <a:cs typeface="Trebuchet MS" panose="020B0603020202020204"/>
              </a:rPr>
              <a:t>Садржај</a:t>
            </a:r>
            <a:endParaRPr sz="3650" dirty="0">
              <a:latin typeface="Trebuchet MS" panose="020B0603020202020204"/>
              <a:cs typeface="Trebuchet MS" panose="020B0603020202020204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2095500" y="3333749"/>
            <a:ext cx="11315700" cy="693138"/>
          </a:xfrm>
          <a:prstGeom prst="rect">
            <a:avLst/>
          </a:prstGeom>
          <a:solidFill>
            <a:srgbClr val="4B627D">
              <a:alpha val="34118"/>
            </a:srgbClr>
          </a:solidFill>
        </p:spPr>
        <p:txBody>
          <a:bodyPr vert="horz" wrap="square" lIns="0" tIns="317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25"/>
              </a:spcBef>
            </a:pPr>
            <a:endParaRPr sz="2200" dirty="0">
              <a:latin typeface="Times New Roman" panose="02020603050405020304"/>
              <a:cs typeface="Times New Roman" panose="02020603050405020304"/>
            </a:endParaRPr>
          </a:p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lang="ru-RU" sz="2200" b="1" spc="-160" dirty="0">
                <a:latin typeface="Trebuchet MS" panose="020B0603020202020204"/>
                <a:cs typeface="Trebuchet MS" panose="020B0603020202020204"/>
              </a:rPr>
              <a:t>Модул 3 - Кључни кораци у обрачуну и извештавању о угљенику</a:t>
            </a:r>
            <a:endParaRPr lang="ru-RU" sz="2200" dirty="0">
              <a:latin typeface="Trebuchet MS" panose="020B0603020202020204"/>
              <a:cs typeface="Trebuchet MS" panose="020B0603020202020204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300708" y="1325562"/>
            <a:ext cx="265430" cy="3454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100" spc="-180" dirty="0">
                <a:latin typeface="Tahoma" panose="020B0604030504040204"/>
                <a:cs typeface="Tahoma" panose="020B0604030504040204"/>
              </a:rPr>
              <a:t>01</a:t>
            </a:r>
            <a:endParaRPr sz="2100">
              <a:latin typeface="Tahoma" panose="020B0604030504040204"/>
              <a:cs typeface="Tahoma" panose="020B0604030504040204"/>
            </a:endParaRPr>
          </a:p>
        </p:txBody>
      </p:sp>
      <p:grpSp>
        <p:nvGrpSpPr>
          <p:cNvPr id="5" name="object 5"/>
          <p:cNvGrpSpPr/>
          <p:nvPr/>
        </p:nvGrpSpPr>
        <p:grpSpPr>
          <a:xfrm>
            <a:off x="928691" y="990599"/>
            <a:ext cx="1024255" cy="5791200"/>
            <a:chOff x="928691" y="990599"/>
            <a:chExt cx="1024255" cy="5791200"/>
          </a:xfrm>
        </p:grpSpPr>
        <p:sp>
          <p:nvSpPr>
            <p:cNvPr id="6" name="object 6"/>
            <p:cNvSpPr/>
            <p:nvPr/>
          </p:nvSpPr>
          <p:spPr>
            <a:xfrm>
              <a:off x="1433512" y="990599"/>
              <a:ext cx="441325" cy="342900"/>
            </a:xfrm>
            <a:custGeom>
              <a:avLst/>
              <a:gdLst/>
              <a:ahLst/>
              <a:cxnLst/>
              <a:rect l="l" t="t" r="r" b="b"/>
              <a:pathLst>
                <a:path w="441325" h="342900">
                  <a:moveTo>
                    <a:pt x="293978" y="342850"/>
                  </a:moveTo>
                  <a:lnTo>
                    <a:pt x="270151" y="304724"/>
                  </a:lnTo>
                  <a:lnTo>
                    <a:pt x="241410" y="270150"/>
                  </a:lnTo>
                  <a:lnTo>
                    <a:pt x="208279" y="239758"/>
                  </a:lnTo>
                  <a:lnTo>
                    <a:pt x="171359" y="214100"/>
                  </a:lnTo>
                  <a:lnTo>
                    <a:pt x="131323" y="193643"/>
                  </a:lnTo>
                  <a:lnTo>
                    <a:pt x="88898" y="178759"/>
                  </a:lnTo>
                  <a:lnTo>
                    <a:pt x="44857" y="169719"/>
                  </a:lnTo>
                  <a:lnTo>
                    <a:pt x="0" y="166687"/>
                  </a:lnTo>
                  <a:lnTo>
                    <a:pt x="0" y="0"/>
                  </a:lnTo>
                  <a:lnTo>
                    <a:pt x="50522" y="2558"/>
                  </a:lnTo>
                  <a:lnTo>
                    <a:pt x="100546" y="10211"/>
                  </a:lnTo>
                  <a:lnTo>
                    <a:pt x="149540" y="22882"/>
                  </a:lnTo>
                  <a:lnTo>
                    <a:pt x="196985" y="40433"/>
                  </a:lnTo>
                  <a:lnTo>
                    <a:pt x="242415" y="62686"/>
                  </a:lnTo>
                  <a:lnTo>
                    <a:pt x="285379" y="89426"/>
                  </a:lnTo>
                  <a:lnTo>
                    <a:pt x="325421" y="120372"/>
                  </a:lnTo>
                  <a:lnTo>
                    <a:pt x="362116" y="155193"/>
                  </a:lnTo>
                  <a:lnTo>
                    <a:pt x="395106" y="193543"/>
                  </a:lnTo>
                  <a:lnTo>
                    <a:pt x="424063" y="235046"/>
                  </a:lnTo>
                  <a:lnTo>
                    <a:pt x="440967" y="264245"/>
                  </a:lnTo>
                  <a:lnTo>
                    <a:pt x="293978" y="342850"/>
                  </a:lnTo>
                  <a:close/>
                </a:path>
              </a:pathLst>
            </a:custGeom>
            <a:solidFill>
              <a:srgbClr val="25416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933449" y="990599"/>
              <a:ext cx="1000125" cy="1000125"/>
            </a:xfrm>
            <a:custGeom>
              <a:avLst/>
              <a:gdLst/>
              <a:ahLst/>
              <a:cxnLst/>
              <a:rect l="l" t="t" r="r" b="b"/>
              <a:pathLst>
                <a:path w="1000125" h="1000125">
                  <a:moveTo>
                    <a:pt x="501146" y="1000123"/>
                  </a:moveTo>
                  <a:lnTo>
                    <a:pt x="460535" y="998560"/>
                  </a:lnTo>
                  <a:lnTo>
                    <a:pt x="420176" y="993703"/>
                  </a:lnTo>
                  <a:lnTo>
                    <a:pt x="380344" y="985583"/>
                  </a:lnTo>
                  <a:lnTo>
                    <a:pt x="341313" y="974257"/>
                  </a:lnTo>
                  <a:lnTo>
                    <a:pt x="303330" y="959800"/>
                  </a:lnTo>
                  <a:lnTo>
                    <a:pt x="266638" y="942302"/>
                  </a:lnTo>
                  <a:lnTo>
                    <a:pt x="231489" y="921881"/>
                  </a:lnTo>
                  <a:lnTo>
                    <a:pt x="198122" y="898678"/>
                  </a:lnTo>
                  <a:lnTo>
                    <a:pt x="166750" y="872843"/>
                  </a:lnTo>
                  <a:lnTo>
                    <a:pt x="137572" y="844538"/>
                  </a:lnTo>
                  <a:lnTo>
                    <a:pt x="110790" y="813957"/>
                  </a:lnTo>
                  <a:lnTo>
                    <a:pt x="86586" y="781309"/>
                  </a:lnTo>
                  <a:lnTo>
                    <a:pt x="65113" y="746804"/>
                  </a:lnTo>
                  <a:lnTo>
                    <a:pt x="46508" y="710660"/>
                  </a:lnTo>
                  <a:lnTo>
                    <a:pt x="30901" y="673125"/>
                  </a:lnTo>
                  <a:lnTo>
                    <a:pt x="18397" y="634455"/>
                  </a:lnTo>
                  <a:lnTo>
                    <a:pt x="9074" y="594898"/>
                  </a:lnTo>
                  <a:lnTo>
                    <a:pt x="2994" y="554704"/>
                  </a:lnTo>
                  <a:lnTo>
                    <a:pt x="198" y="514150"/>
                  </a:lnTo>
                  <a:lnTo>
                    <a:pt x="0" y="500604"/>
                  </a:lnTo>
                  <a:lnTo>
                    <a:pt x="169" y="487058"/>
                  </a:lnTo>
                  <a:lnTo>
                    <a:pt x="2876" y="446497"/>
                  </a:lnTo>
                  <a:lnTo>
                    <a:pt x="8870" y="406291"/>
                  </a:lnTo>
                  <a:lnTo>
                    <a:pt x="18107" y="366713"/>
                  </a:lnTo>
                  <a:lnTo>
                    <a:pt x="30527" y="328017"/>
                  </a:lnTo>
                  <a:lnTo>
                    <a:pt x="46053" y="290447"/>
                  </a:lnTo>
                  <a:lnTo>
                    <a:pt x="64579" y="254263"/>
                  </a:lnTo>
                  <a:lnTo>
                    <a:pt x="85977" y="219712"/>
                  </a:lnTo>
                  <a:lnTo>
                    <a:pt x="110110" y="187012"/>
                  </a:lnTo>
                  <a:lnTo>
                    <a:pt x="136826" y="156373"/>
                  </a:lnTo>
                  <a:lnTo>
                    <a:pt x="165942" y="128005"/>
                  </a:lnTo>
                  <a:lnTo>
                    <a:pt x="197259" y="102101"/>
                  </a:lnTo>
                  <a:lnTo>
                    <a:pt x="230575" y="78826"/>
                  </a:lnTo>
                  <a:lnTo>
                    <a:pt x="265680" y="58329"/>
                  </a:lnTo>
                  <a:lnTo>
                    <a:pt x="302334" y="40751"/>
                  </a:lnTo>
                  <a:lnTo>
                    <a:pt x="340285" y="26212"/>
                  </a:lnTo>
                  <a:lnTo>
                    <a:pt x="379292" y="14802"/>
                  </a:lnTo>
                  <a:lnTo>
                    <a:pt x="419106" y="6596"/>
                  </a:lnTo>
                  <a:lnTo>
                    <a:pt x="459455" y="1651"/>
                  </a:lnTo>
                  <a:lnTo>
                    <a:pt x="500062" y="0"/>
                  </a:lnTo>
                  <a:lnTo>
                    <a:pt x="500062" y="166687"/>
                  </a:lnTo>
                  <a:lnTo>
                    <a:pt x="491025" y="166810"/>
                  </a:lnTo>
                  <a:lnTo>
                    <a:pt x="482001" y="167177"/>
                  </a:lnTo>
                  <a:lnTo>
                    <a:pt x="437200" y="172668"/>
                  </a:lnTo>
                  <a:lnTo>
                    <a:pt x="393544" y="184162"/>
                  </a:lnTo>
                  <a:lnTo>
                    <a:pt x="351842" y="201449"/>
                  </a:lnTo>
                  <a:lnTo>
                    <a:pt x="312863" y="224208"/>
                  </a:lnTo>
                  <a:lnTo>
                    <a:pt x="277316" y="252024"/>
                  </a:lnTo>
                  <a:lnTo>
                    <a:pt x="245848" y="284392"/>
                  </a:lnTo>
                  <a:lnTo>
                    <a:pt x="219041" y="320714"/>
                  </a:lnTo>
                  <a:lnTo>
                    <a:pt x="197389" y="360319"/>
                  </a:lnTo>
                  <a:lnTo>
                    <a:pt x="181287" y="402486"/>
                  </a:lnTo>
                  <a:lnTo>
                    <a:pt x="171027" y="446448"/>
                  </a:lnTo>
                  <a:lnTo>
                    <a:pt x="166800" y="491393"/>
                  </a:lnTo>
                  <a:lnTo>
                    <a:pt x="166687" y="500423"/>
                  </a:lnTo>
                  <a:lnTo>
                    <a:pt x="166820" y="509454"/>
                  </a:lnTo>
                  <a:lnTo>
                    <a:pt x="171144" y="554389"/>
                  </a:lnTo>
                  <a:lnTo>
                    <a:pt x="181499" y="598329"/>
                  </a:lnTo>
                  <a:lnTo>
                    <a:pt x="197693" y="640461"/>
                  </a:lnTo>
                  <a:lnTo>
                    <a:pt x="219430" y="680019"/>
                  </a:lnTo>
                  <a:lnTo>
                    <a:pt x="246316" y="716283"/>
                  </a:lnTo>
                  <a:lnTo>
                    <a:pt x="277854" y="748582"/>
                  </a:lnTo>
                  <a:lnTo>
                    <a:pt x="313462" y="776321"/>
                  </a:lnTo>
                  <a:lnTo>
                    <a:pt x="352490" y="798995"/>
                  </a:lnTo>
                  <a:lnTo>
                    <a:pt x="394229" y="816192"/>
                  </a:lnTo>
                  <a:lnTo>
                    <a:pt x="437910" y="827592"/>
                  </a:lnTo>
                  <a:lnTo>
                    <a:pt x="482723" y="832986"/>
                  </a:lnTo>
                  <a:lnTo>
                    <a:pt x="500785" y="833436"/>
                  </a:lnTo>
                  <a:lnTo>
                    <a:pt x="509822" y="833294"/>
                  </a:lnTo>
                  <a:lnTo>
                    <a:pt x="554746" y="828921"/>
                  </a:lnTo>
                  <a:lnTo>
                    <a:pt x="598668" y="818520"/>
                  </a:lnTo>
                  <a:lnTo>
                    <a:pt x="640789" y="802278"/>
                  </a:lnTo>
                  <a:lnTo>
                    <a:pt x="680329" y="780495"/>
                  </a:lnTo>
                  <a:lnTo>
                    <a:pt x="716558" y="753574"/>
                  </a:lnTo>
                  <a:lnTo>
                    <a:pt x="748819" y="722005"/>
                  </a:lnTo>
                  <a:lnTo>
                    <a:pt x="776523" y="686363"/>
                  </a:lnTo>
                  <a:lnTo>
                    <a:pt x="799158" y="647304"/>
                  </a:lnTo>
                  <a:lnTo>
                    <a:pt x="816307" y="605552"/>
                  </a:lnTo>
                  <a:lnTo>
                    <a:pt x="827658" y="561866"/>
                  </a:lnTo>
                  <a:lnTo>
                    <a:pt x="833004" y="517040"/>
                  </a:lnTo>
                  <a:lnTo>
                    <a:pt x="833435" y="498978"/>
                  </a:lnTo>
                  <a:lnTo>
                    <a:pt x="833284" y="489948"/>
                  </a:lnTo>
                  <a:lnTo>
                    <a:pt x="828862" y="445021"/>
                  </a:lnTo>
                  <a:lnTo>
                    <a:pt x="818411" y="401104"/>
                  </a:lnTo>
                  <a:lnTo>
                    <a:pt x="802126" y="359008"/>
                  </a:lnTo>
                  <a:lnTo>
                    <a:pt x="794040" y="342850"/>
                  </a:lnTo>
                  <a:lnTo>
                    <a:pt x="941030" y="264245"/>
                  </a:lnTo>
                  <a:lnTo>
                    <a:pt x="958723" y="300832"/>
                  </a:lnTo>
                  <a:lnTo>
                    <a:pt x="973391" y="338745"/>
                  </a:lnTo>
                  <a:lnTo>
                    <a:pt x="984929" y="377724"/>
                  </a:lnTo>
                  <a:lnTo>
                    <a:pt x="993262" y="417501"/>
                  </a:lnTo>
                  <a:lnTo>
                    <a:pt x="998338" y="457824"/>
                  </a:lnTo>
                  <a:lnTo>
                    <a:pt x="1000123" y="498436"/>
                  </a:lnTo>
                  <a:lnTo>
                    <a:pt x="999983" y="511982"/>
                  </a:lnTo>
                  <a:lnTo>
                    <a:pt x="997363" y="552548"/>
                  </a:lnTo>
                  <a:lnTo>
                    <a:pt x="991456" y="592768"/>
                  </a:lnTo>
                  <a:lnTo>
                    <a:pt x="982305" y="632365"/>
                  </a:lnTo>
                  <a:lnTo>
                    <a:pt x="969969" y="671089"/>
                  </a:lnTo>
                  <a:lnTo>
                    <a:pt x="954525" y="708692"/>
                  </a:lnTo>
                  <a:lnTo>
                    <a:pt x="936077" y="744916"/>
                  </a:lnTo>
                  <a:lnTo>
                    <a:pt x="914754" y="779514"/>
                  </a:lnTo>
                  <a:lnTo>
                    <a:pt x="890692" y="812266"/>
                  </a:lnTo>
                  <a:lnTo>
                    <a:pt x="864043" y="842963"/>
                  </a:lnTo>
                  <a:lnTo>
                    <a:pt x="834988" y="871394"/>
                  </a:lnTo>
                  <a:lnTo>
                    <a:pt x="803728" y="897365"/>
                  </a:lnTo>
                  <a:lnTo>
                    <a:pt x="770462" y="920712"/>
                  </a:lnTo>
                  <a:lnTo>
                    <a:pt x="735402" y="941286"/>
                  </a:lnTo>
                  <a:lnTo>
                    <a:pt x="698786" y="958943"/>
                  </a:lnTo>
                  <a:lnTo>
                    <a:pt x="660866" y="973564"/>
                  </a:lnTo>
                  <a:lnTo>
                    <a:pt x="621884" y="985059"/>
                  </a:lnTo>
                  <a:lnTo>
                    <a:pt x="582088" y="993352"/>
                  </a:lnTo>
                  <a:lnTo>
                    <a:pt x="541750" y="998384"/>
                  </a:lnTo>
                  <a:lnTo>
                    <a:pt x="514702" y="999910"/>
                  </a:lnTo>
                  <a:lnTo>
                    <a:pt x="501146" y="1000123"/>
                  </a:lnTo>
                  <a:close/>
                </a:path>
              </a:pathLst>
            </a:custGeom>
            <a:solidFill>
              <a:srgbClr val="E4E4E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" name="object 8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28691" y="2157412"/>
              <a:ext cx="1024040" cy="4624387"/>
            </a:xfrm>
            <a:prstGeom prst="rect">
              <a:avLst/>
            </a:prstGeom>
          </p:spPr>
        </p:pic>
        <p:sp>
          <p:nvSpPr>
            <p:cNvPr id="9" name="object 9"/>
            <p:cNvSpPr/>
            <p:nvPr/>
          </p:nvSpPr>
          <p:spPr>
            <a:xfrm>
              <a:off x="1433565" y="2000356"/>
              <a:ext cx="0" cy="147955"/>
            </a:xfrm>
            <a:custGeom>
              <a:avLst/>
              <a:gdLst/>
              <a:ahLst/>
              <a:cxnLst/>
              <a:rect l="l" t="t" r="r" b="b"/>
              <a:pathLst>
                <a:path h="147955">
                  <a:moveTo>
                    <a:pt x="0" y="0"/>
                  </a:moveTo>
                  <a:lnTo>
                    <a:pt x="0" y="147530"/>
                  </a:lnTo>
                </a:path>
              </a:pathLst>
            </a:custGeom>
            <a:ln w="19049">
              <a:solidFill>
                <a:srgbClr val="65656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" name="object 10"/>
          <p:cNvSpPr txBox="1"/>
          <p:nvPr/>
        </p:nvSpPr>
        <p:spPr>
          <a:xfrm>
            <a:off x="1300708" y="2481586"/>
            <a:ext cx="11405642" cy="70739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spcBef>
                <a:spcPts val="120"/>
              </a:spcBef>
              <a:tabLst>
                <a:tab pos="813435" algn="l"/>
              </a:tabLst>
            </a:pPr>
            <a:r>
              <a:rPr sz="2100" spc="-25" dirty="0">
                <a:latin typeface="Tahoma" panose="020B0604030504040204"/>
                <a:cs typeface="Tahoma" panose="020B0604030504040204"/>
              </a:rPr>
              <a:t>02</a:t>
            </a:r>
            <a:r>
              <a:rPr sz="2100" dirty="0">
                <a:latin typeface="Tahoma" panose="020B0604030504040204"/>
                <a:cs typeface="Tahoma" panose="020B0604030504040204"/>
              </a:rPr>
              <a:t>	</a:t>
            </a:r>
            <a:r>
              <a:rPr lang="ru-RU" sz="2200" b="1" spc="-160" dirty="0">
                <a:latin typeface="Trebuchet MS" panose="020B0603020202020204"/>
                <a:cs typeface="Trebuchet MS" panose="020B0603020202020204"/>
              </a:rPr>
              <a:t>Модул </a:t>
            </a:r>
            <a:r>
              <a:rPr lang="sr-Latn-RS" altLang="ru-RU" sz="2200" b="1" spc="-160" dirty="0">
                <a:latin typeface="Trebuchet MS" panose="020B0603020202020204"/>
                <a:cs typeface="Trebuchet MS" panose="020B0603020202020204"/>
              </a:rPr>
              <a:t>2</a:t>
            </a:r>
            <a:r>
              <a:rPr lang="ru-RU" sz="2200" b="1" spc="-160" dirty="0">
                <a:latin typeface="Trebuchet MS" panose="020B0603020202020204"/>
                <a:cs typeface="Trebuchet MS" panose="020B0603020202020204"/>
              </a:rPr>
              <a:t> - Сектори емисије према Међународном панелу о климатским променама</a:t>
            </a:r>
            <a:endParaRPr lang="ru-RU" sz="2200" dirty="0">
              <a:latin typeface="Trebuchet MS" panose="020B0603020202020204"/>
              <a:cs typeface="Trebuchet MS" panose="020B0603020202020204"/>
            </a:endParaRPr>
          </a:p>
          <a:p>
            <a:pPr marL="12700">
              <a:lnSpc>
                <a:spcPct val="100000"/>
              </a:lnSpc>
              <a:spcBef>
                <a:spcPts val="120"/>
              </a:spcBef>
              <a:tabLst>
                <a:tab pos="813435" algn="l"/>
              </a:tabLst>
            </a:pPr>
            <a:endParaRPr sz="2200" dirty="0">
              <a:latin typeface="Trebuchet MS" panose="020B0603020202020204"/>
              <a:cs typeface="Trebuchet MS" panose="020B0603020202020204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2101850" y="1299946"/>
            <a:ext cx="8910955" cy="353943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lang="ru-RU" sz="2200" b="1" spc="-160" dirty="0">
                <a:latin typeface="Trebuchet MS" panose="020B0603020202020204"/>
                <a:cs typeface="Trebuchet MS" panose="020B0603020202020204"/>
              </a:rPr>
              <a:t>Модул 1 - Значај обрачуна угљеника за ублажавање климатских промена</a:t>
            </a:r>
            <a:endParaRPr lang="ru-RU" sz="2200" dirty="0">
              <a:latin typeface="Trebuchet MS" panose="020B0603020202020204"/>
              <a:cs typeface="Trebuchet MS" panose="020B0603020202020204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1300708" y="3659187"/>
            <a:ext cx="265430" cy="3454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100" spc="-180" dirty="0">
                <a:latin typeface="Tahoma" panose="020B0604030504040204"/>
                <a:cs typeface="Tahoma" panose="020B0604030504040204"/>
              </a:rPr>
              <a:t>03</a:t>
            </a:r>
            <a:endParaRPr sz="210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1300708" y="4777111"/>
            <a:ext cx="8052842" cy="1223412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813435" indent="-800735">
              <a:lnSpc>
                <a:spcPct val="100000"/>
              </a:lnSpc>
              <a:spcBef>
                <a:spcPts val="120"/>
              </a:spcBef>
              <a:buSzPct val="95000"/>
              <a:buFont typeface="Tahoma" panose="020B0604030504040204"/>
              <a:buAutoNum type="arabicPeriod" startAt="4"/>
              <a:tabLst>
                <a:tab pos="813435" algn="l"/>
              </a:tabLst>
            </a:pPr>
            <a:r>
              <a:rPr lang="ru-RU" sz="2200" b="1" spc="-160" dirty="0">
                <a:latin typeface="Trebuchet MS" panose="020B0603020202020204"/>
                <a:cs typeface="Trebuchet MS" panose="020B0603020202020204"/>
              </a:rPr>
              <a:t>Модул 4 - Алати за обрачун угљеника</a:t>
            </a:r>
            <a:endParaRPr lang="ru-RU" sz="2200" dirty="0">
              <a:latin typeface="Trebuchet MS" panose="020B0603020202020204"/>
              <a:cs typeface="Trebuchet MS" panose="020B0603020202020204"/>
            </a:endParaRPr>
          </a:p>
          <a:p>
            <a:pPr>
              <a:lnSpc>
                <a:spcPct val="100000"/>
              </a:lnSpc>
              <a:spcBef>
                <a:spcPts val="1475"/>
              </a:spcBef>
              <a:buFont typeface="Tahoma" panose="020B0604030504040204"/>
              <a:buAutoNum type="arabicPeriod" startAt="4"/>
            </a:pPr>
            <a:endParaRPr lang="ru-RU" sz="2200" dirty="0">
              <a:latin typeface="Trebuchet MS" panose="020B0603020202020204"/>
              <a:cs typeface="Trebuchet MS" panose="020B0603020202020204"/>
            </a:endParaRPr>
          </a:p>
          <a:p>
            <a:pPr marL="813435" indent="-800735">
              <a:lnSpc>
                <a:spcPct val="100000"/>
              </a:lnSpc>
              <a:buSzPct val="95000"/>
              <a:buFont typeface="Tahoma" panose="020B0604030504040204"/>
              <a:buAutoNum type="arabicPeriod" startAt="4"/>
              <a:tabLst>
                <a:tab pos="813435" algn="l"/>
              </a:tabLst>
            </a:pPr>
            <a:r>
              <a:rPr lang="ru-RU" sz="2200" b="1" spc="-160" dirty="0">
                <a:latin typeface="Trebuchet MS" panose="020B0603020202020204"/>
                <a:cs typeface="Trebuchet MS" panose="020B0603020202020204"/>
              </a:rPr>
              <a:t>Модул 5 – Обрачун угљеника и извештавање у пракси</a:t>
            </a:r>
            <a:endParaRPr lang="ru-RU" sz="2200" dirty="0">
              <a:latin typeface="Trebuchet MS" panose="020B0603020202020204"/>
              <a:cs typeface="Trebuchet MS" panose="020B0603020202020204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1300708" y="7126287"/>
            <a:ext cx="265430" cy="3454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100" spc="-180" dirty="0">
                <a:latin typeface="Tahoma" panose="020B0604030504040204"/>
                <a:cs typeface="Tahoma" panose="020B0604030504040204"/>
              </a:rPr>
              <a:t>06</a:t>
            </a:r>
            <a:endParaRPr sz="2100">
              <a:latin typeface="Tahoma" panose="020B0604030504040204"/>
              <a:cs typeface="Tahoma" panose="020B0604030504040204"/>
            </a:endParaRPr>
          </a:p>
        </p:txBody>
      </p:sp>
      <p:pic>
        <p:nvPicPr>
          <p:cNvPr id="15" name="object 1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933600" y="6791325"/>
            <a:ext cx="999823" cy="999490"/>
          </a:xfrm>
          <a:prstGeom prst="rect">
            <a:avLst/>
          </a:prstGeom>
        </p:spPr>
      </p:pic>
      <p:sp>
        <p:nvSpPr>
          <p:cNvPr id="16" name="object 16"/>
          <p:cNvSpPr txBox="1"/>
          <p:nvPr/>
        </p:nvSpPr>
        <p:spPr>
          <a:xfrm>
            <a:off x="2101850" y="6967992"/>
            <a:ext cx="8775700" cy="353943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"/>
              </a:spcBef>
              <a:buSzPct val="95000"/>
              <a:tabLst>
                <a:tab pos="813435" algn="l"/>
              </a:tabLst>
            </a:pPr>
            <a:r>
              <a:rPr lang="ru-RU" sz="2200" b="1" spc="-160" dirty="0">
                <a:latin typeface="Trebuchet MS" panose="020B0603020202020204"/>
                <a:cs typeface="Trebuchet MS" panose="020B0603020202020204"/>
              </a:rPr>
              <a:t>Модул 6 - Примена обрачуна угљеника у пословном окружењу</a:t>
            </a:r>
            <a:endParaRPr lang="ru-RU" sz="2200" dirty="0">
              <a:latin typeface="Trebuchet MS" panose="020B0603020202020204"/>
              <a:cs typeface="Trebuchet MS" panose="020B0603020202020204"/>
            </a:endParaRPr>
          </a:p>
        </p:txBody>
      </p:sp>
      <p:sp>
        <p:nvSpPr>
          <p:cNvPr id="17" name="object 17"/>
          <p:cNvSpPr/>
          <p:nvPr/>
        </p:nvSpPr>
        <p:spPr>
          <a:xfrm>
            <a:off x="12937925" y="6829431"/>
            <a:ext cx="827405" cy="961390"/>
          </a:xfrm>
          <a:custGeom>
            <a:avLst/>
            <a:gdLst/>
            <a:ahLst/>
            <a:cxnLst/>
            <a:rect l="l" t="t" r="r" b="b"/>
            <a:pathLst>
              <a:path w="827405" h="961390">
                <a:moveTo>
                  <a:pt x="440284" y="136029"/>
                </a:moveTo>
                <a:lnTo>
                  <a:pt x="439734" y="136029"/>
                </a:lnTo>
                <a:lnTo>
                  <a:pt x="412145" y="126920"/>
                </a:lnTo>
                <a:lnTo>
                  <a:pt x="391483" y="103013"/>
                </a:lnTo>
                <a:lnTo>
                  <a:pt x="383397" y="68056"/>
                </a:lnTo>
                <a:lnTo>
                  <a:pt x="385389" y="50319"/>
                </a:lnTo>
                <a:lnTo>
                  <a:pt x="391108" y="34070"/>
                </a:lnTo>
                <a:lnTo>
                  <a:pt x="400163" y="20098"/>
                </a:lnTo>
                <a:lnTo>
                  <a:pt x="412167" y="9192"/>
                </a:lnTo>
                <a:lnTo>
                  <a:pt x="441810" y="0"/>
                </a:lnTo>
                <a:lnTo>
                  <a:pt x="469629" y="9192"/>
                </a:lnTo>
                <a:lnTo>
                  <a:pt x="490307" y="33112"/>
                </a:lnTo>
                <a:lnTo>
                  <a:pt x="498389" y="68056"/>
                </a:lnTo>
                <a:lnTo>
                  <a:pt x="496455" y="85313"/>
                </a:lnTo>
                <a:lnTo>
                  <a:pt x="469648" y="126920"/>
                </a:lnTo>
                <a:lnTo>
                  <a:pt x="440284" y="136029"/>
                </a:lnTo>
                <a:close/>
              </a:path>
              <a:path w="827405" h="961390">
                <a:moveTo>
                  <a:pt x="564743" y="91585"/>
                </a:moveTo>
                <a:lnTo>
                  <a:pt x="546776" y="85643"/>
                </a:lnTo>
                <a:lnTo>
                  <a:pt x="533456" y="70212"/>
                </a:lnTo>
                <a:lnTo>
                  <a:pt x="528241" y="47643"/>
                </a:lnTo>
                <a:lnTo>
                  <a:pt x="529525" y="36189"/>
                </a:lnTo>
                <a:lnTo>
                  <a:pt x="533209" y="25701"/>
                </a:lnTo>
                <a:lnTo>
                  <a:pt x="539047" y="16684"/>
                </a:lnTo>
                <a:lnTo>
                  <a:pt x="546815" y="9636"/>
                </a:lnTo>
                <a:lnTo>
                  <a:pt x="565906" y="3701"/>
                </a:lnTo>
                <a:lnTo>
                  <a:pt x="583866" y="9636"/>
                </a:lnTo>
                <a:lnTo>
                  <a:pt x="597193" y="25074"/>
                </a:lnTo>
                <a:lnTo>
                  <a:pt x="602408" y="47643"/>
                </a:lnTo>
                <a:lnTo>
                  <a:pt x="601124" y="59085"/>
                </a:lnTo>
                <a:lnTo>
                  <a:pt x="597440" y="69574"/>
                </a:lnTo>
                <a:lnTo>
                  <a:pt x="591602" y="78598"/>
                </a:lnTo>
                <a:lnTo>
                  <a:pt x="583859" y="85643"/>
                </a:lnTo>
                <a:lnTo>
                  <a:pt x="564743" y="91585"/>
                </a:lnTo>
                <a:close/>
              </a:path>
              <a:path w="827405" h="961390">
                <a:moveTo>
                  <a:pt x="664169" y="89679"/>
                </a:moveTo>
                <a:lnTo>
                  <a:pt x="650934" y="85313"/>
                </a:lnTo>
                <a:lnTo>
                  <a:pt x="641122" y="73970"/>
                </a:lnTo>
                <a:lnTo>
                  <a:pt x="637281" y="57384"/>
                </a:lnTo>
                <a:lnTo>
                  <a:pt x="638226" y="48970"/>
                </a:lnTo>
                <a:lnTo>
                  <a:pt x="640937" y="41255"/>
                </a:lnTo>
                <a:lnTo>
                  <a:pt x="645233" y="34622"/>
                </a:lnTo>
                <a:lnTo>
                  <a:pt x="650942" y="29451"/>
                </a:lnTo>
                <a:lnTo>
                  <a:pt x="665070" y="25074"/>
                </a:lnTo>
                <a:lnTo>
                  <a:pt x="666881" y="25701"/>
                </a:lnTo>
                <a:lnTo>
                  <a:pt x="678265" y="29451"/>
                </a:lnTo>
                <a:lnTo>
                  <a:pt x="688091" y="40798"/>
                </a:lnTo>
                <a:lnTo>
                  <a:pt x="691936" y="57384"/>
                </a:lnTo>
                <a:lnTo>
                  <a:pt x="690991" y="65793"/>
                </a:lnTo>
                <a:lnTo>
                  <a:pt x="688276" y="73501"/>
                </a:lnTo>
                <a:lnTo>
                  <a:pt x="683971" y="80133"/>
                </a:lnTo>
                <a:lnTo>
                  <a:pt x="678257" y="85313"/>
                </a:lnTo>
                <a:lnTo>
                  <a:pt x="664169" y="89679"/>
                </a:lnTo>
                <a:close/>
              </a:path>
              <a:path w="827405" h="961390">
                <a:moveTo>
                  <a:pt x="743891" y="114482"/>
                </a:moveTo>
                <a:lnTo>
                  <a:pt x="734191" y="111287"/>
                </a:lnTo>
                <a:lnTo>
                  <a:pt x="727009" y="103013"/>
                </a:lnTo>
                <a:lnTo>
                  <a:pt x="724194" y="90904"/>
                </a:lnTo>
                <a:lnTo>
                  <a:pt x="724194" y="82487"/>
                </a:lnTo>
                <a:lnTo>
                  <a:pt x="728012" y="74700"/>
                </a:lnTo>
                <a:lnTo>
                  <a:pt x="734229" y="70484"/>
                </a:lnTo>
                <a:lnTo>
                  <a:pt x="744512" y="67297"/>
                </a:lnTo>
                <a:lnTo>
                  <a:pt x="754201" y="70484"/>
                </a:lnTo>
                <a:lnTo>
                  <a:pt x="761393" y="78778"/>
                </a:lnTo>
                <a:lnTo>
                  <a:pt x="764208" y="90904"/>
                </a:lnTo>
                <a:lnTo>
                  <a:pt x="764208" y="99322"/>
                </a:lnTo>
                <a:lnTo>
                  <a:pt x="760390" y="107078"/>
                </a:lnTo>
                <a:lnTo>
                  <a:pt x="754197" y="111287"/>
                </a:lnTo>
                <a:lnTo>
                  <a:pt x="743891" y="114482"/>
                </a:lnTo>
                <a:close/>
              </a:path>
              <a:path w="827405" h="961390">
                <a:moveTo>
                  <a:pt x="588340" y="632158"/>
                </a:moveTo>
                <a:lnTo>
                  <a:pt x="542984" y="624892"/>
                </a:lnTo>
                <a:lnTo>
                  <a:pt x="506731" y="596685"/>
                </a:lnTo>
                <a:lnTo>
                  <a:pt x="488648" y="551474"/>
                </a:lnTo>
                <a:lnTo>
                  <a:pt x="488083" y="535765"/>
                </a:lnTo>
                <a:lnTo>
                  <a:pt x="490215" y="520298"/>
                </a:lnTo>
                <a:lnTo>
                  <a:pt x="494968" y="505418"/>
                </a:lnTo>
                <a:lnTo>
                  <a:pt x="502267" y="491467"/>
                </a:lnTo>
                <a:lnTo>
                  <a:pt x="505921" y="484006"/>
                </a:lnTo>
                <a:lnTo>
                  <a:pt x="508659" y="476195"/>
                </a:lnTo>
                <a:lnTo>
                  <a:pt x="510456" y="468114"/>
                </a:lnTo>
                <a:lnTo>
                  <a:pt x="511286" y="459841"/>
                </a:lnTo>
                <a:lnTo>
                  <a:pt x="511192" y="445809"/>
                </a:lnTo>
                <a:lnTo>
                  <a:pt x="511118" y="436993"/>
                </a:lnTo>
                <a:lnTo>
                  <a:pt x="511005" y="429206"/>
                </a:lnTo>
                <a:lnTo>
                  <a:pt x="510891" y="421375"/>
                </a:lnTo>
                <a:lnTo>
                  <a:pt x="510807" y="415588"/>
                </a:lnTo>
                <a:lnTo>
                  <a:pt x="509932" y="371150"/>
                </a:lnTo>
                <a:lnTo>
                  <a:pt x="509103" y="364519"/>
                </a:lnTo>
                <a:lnTo>
                  <a:pt x="509021" y="363864"/>
                </a:lnTo>
                <a:lnTo>
                  <a:pt x="508901" y="362907"/>
                </a:lnTo>
                <a:lnTo>
                  <a:pt x="483523" y="323117"/>
                </a:lnTo>
                <a:lnTo>
                  <a:pt x="473744" y="304489"/>
                </a:lnTo>
                <a:lnTo>
                  <a:pt x="467607" y="284373"/>
                </a:lnTo>
                <a:lnTo>
                  <a:pt x="465319" y="263287"/>
                </a:lnTo>
                <a:lnTo>
                  <a:pt x="473234" y="223108"/>
                </a:lnTo>
                <a:lnTo>
                  <a:pt x="495264" y="188180"/>
                </a:lnTo>
                <a:lnTo>
                  <a:pt x="528834" y="160616"/>
                </a:lnTo>
                <a:lnTo>
                  <a:pt x="571369" y="142528"/>
                </a:lnTo>
                <a:lnTo>
                  <a:pt x="620295" y="136029"/>
                </a:lnTo>
                <a:lnTo>
                  <a:pt x="669236" y="142528"/>
                </a:lnTo>
                <a:lnTo>
                  <a:pt x="711780" y="160616"/>
                </a:lnTo>
                <a:lnTo>
                  <a:pt x="745355" y="188180"/>
                </a:lnTo>
                <a:lnTo>
                  <a:pt x="767386" y="223108"/>
                </a:lnTo>
                <a:lnTo>
                  <a:pt x="775301" y="263287"/>
                </a:lnTo>
                <a:lnTo>
                  <a:pt x="775241" y="269751"/>
                </a:lnTo>
                <a:lnTo>
                  <a:pt x="774580" y="276184"/>
                </a:lnTo>
                <a:lnTo>
                  <a:pt x="773317" y="282558"/>
                </a:lnTo>
                <a:lnTo>
                  <a:pt x="769650" y="301618"/>
                </a:lnTo>
                <a:lnTo>
                  <a:pt x="758972" y="349258"/>
                </a:lnTo>
                <a:lnTo>
                  <a:pt x="745639" y="395695"/>
                </a:lnTo>
                <a:lnTo>
                  <a:pt x="745521" y="396107"/>
                </a:lnTo>
                <a:lnTo>
                  <a:pt x="729342" y="442043"/>
                </a:lnTo>
                <a:lnTo>
                  <a:pt x="710483" y="486948"/>
                </a:lnTo>
                <a:lnTo>
                  <a:pt x="688990" y="530700"/>
                </a:lnTo>
                <a:lnTo>
                  <a:pt x="664909" y="573179"/>
                </a:lnTo>
                <a:lnTo>
                  <a:pt x="659429" y="585131"/>
                </a:lnTo>
                <a:lnTo>
                  <a:pt x="652320" y="596118"/>
                </a:lnTo>
                <a:lnTo>
                  <a:pt x="643712" y="605978"/>
                </a:lnTo>
                <a:lnTo>
                  <a:pt x="633733" y="614547"/>
                </a:lnTo>
                <a:lnTo>
                  <a:pt x="588340" y="632158"/>
                </a:lnTo>
                <a:close/>
              </a:path>
              <a:path w="827405" h="961390">
                <a:moveTo>
                  <a:pt x="385615" y="465823"/>
                </a:moveTo>
                <a:lnTo>
                  <a:pt x="385092" y="465823"/>
                </a:lnTo>
                <a:lnTo>
                  <a:pt x="357493" y="456707"/>
                </a:lnTo>
                <a:lnTo>
                  <a:pt x="336828" y="432794"/>
                </a:lnTo>
                <a:lnTo>
                  <a:pt x="328742" y="397850"/>
                </a:lnTo>
                <a:lnTo>
                  <a:pt x="330734" y="380113"/>
                </a:lnTo>
                <a:lnTo>
                  <a:pt x="336449" y="363864"/>
                </a:lnTo>
                <a:lnTo>
                  <a:pt x="345496" y="349892"/>
                </a:lnTo>
                <a:lnTo>
                  <a:pt x="357482" y="338986"/>
                </a:lnTo>
                <a:lnTo>
                  <a:pt x="387130" y="329794"/>
                </a:lnTo>
                <a:lnTo>
                  <a:pt x="414959" y="338986"/>
                </a:lnTo>
                <a:lnTo>
                  <a:pt x="435647" y="362907"/>
                </a:lnTo>
                <a:lnTo>
                  <a:pt x="443734" y="397850"/>
                </a:lnTo>
                <a:lnTo>
                  <a:pt x="441791" y="415148"/>
                </a:lnTo>
                <a:lnTo>
                  <a:pt x="415001" y="456707"/>
                </a:lnTo>
                <a:lnTo>
                  <a:pt x="385615" y="465823"/>
                </a:lnTo>
                <a:close/>
              </a:path>
              <a:path w="827405" h="961390">
                <a:moveTo>
                  <a:pt x="261241" y="421375"/>
                </a:moveTo>
                <a:lnTo>
                  <a:pt x="243283" y="415434"/>
                </a:lnTo>
                <a:lnTo>
                  <a:pt x="229963" y="399994"/>
                </a:lnTo>
                <a:lnTo>
                  <a:pt x="224753" y="377437"/>
                </a:lnTo>
                <a:lnTo>
                  <a:pt x="226035" y="365979"/>
                </a:lnTo>
                <a:lnTo>
                  <a:pt x="229717" y="355484"/>
                </a:lnTo>
                <a:lnTo>
                  <a:pt x="235546" y="346466"/>
                </a:lnTo>
                <a:lnTo>
                  <a:pt x="243296" y="339430"/>
                </a:lnTo>
                <a:lnTo>
                  <a:pt x="262400" y="333495"/>
                </a:lnTo>
                <a:lnTo>
                  <a:pt x="280358" y="339430"/>
                </a:lnTo>
                <a:lnTo>
                  <a:pt x="293678" y="354868"/>
                </a:lnTo>
                <a:lnTo>
                  <a:pt x="298889" y="377437"/>
                </a:lnTo>
                <a:lnTo>
                  <a:pt x="297606" y="388879"/>
                </a:lnTo>
                <a:lnTo>
                  <a:pt x="293924" y="399369"/>
                </a:lnTo>
                <a:lnTo>
                  <a:pt x="288095" y="408392"/>
                </a:lnTo>
                <a:lnTo>
                  <a:pt x="280374" y="415434"/>
                </a:lnTo>
                <a:lnTo>
                  <a:pt x="261241" y="421375"/>
                </a:lnTo>
                <a:close/>
              </a:path>
              <a:path w="827405" h="961390">
                <a:moveTo>
                  <a:pt x="162107" y="419563"/>
                </a:moveTo>
                <a:lnTo>
                  <a:pt x="149573" y="415434"/>
                </a:lnTo>
                <a:lnTo>
                  <a:pt x="148820" y="415148"/>
                </a:lnTo>
                <a:lnTo>
                  <a:pt x="139039" y="403854"/>
                </a:lnTo>
                <a:lnTo>
                  <a:pt x="135194" y="387268"/>
                </a:lnTo>
                <a:lnTo>
                  <a:pt x="136143" y="378858"/>
                </a:lnTo>
                <a:lnTo>
                  <a:pt x="138866" y="371150"/>
                </a:lnTo>
                <a:lnTo>
                  <a:pt x="143172" y="364519"/>
                </a:lnTo>
                <a:lnTo>
                  <a:pt x="148885" y="359336"/>
                </a:lnTo>
                <a:lnTo>
                  <a:pt x="163304" y="354868"/>
                </a:lnTo>
                <a:lnTo>
                  <a:pt x="162648" y="354868"/>
                </a:lnTo>
                <a:lnTo>
                  <a:pt x="176208" y="359336"/>
                </a:lnTo>
                <a:lnTo>
                  <a:pt x="186034" y="370682"/>
                </a:lnTo>
                <a:lnTo>
                  <a:pt x="189879" y="387268"/>
                </a:lnTo>
                <a:lnTo>
                  <a:pt x="188930" y="395695"/>
                </a:lnTo>
                <a:lnTo>
                  <a:pt x="186208" y="403408"/>
                </a:lnTo>
                <a:lnTo>
                  <a:pt x="181902" y="410034"/>
                </a:lnTo>
                <a:lnTo>
                  <a:pt x="176254" y="415148"/>
                </a:lnTo>
                <a:lnTo>
                  <a:pt x="175436" y="415434"/>
                </a:lnTo>
                <a:lnTo>
                  <a:pt x="162107" y="419563"/>
                </a:lnTo>
                <a:close/>
              </a:path>
              <a:path w="827405" h="961390">
                <a:moveTo>
                  <a:pt x="82636" y="444379"/>
                </a:moveTo>
                <a:lnTo>
                  <a:pt x="72948" y="441187"/>
                </a:lnTo>
                <a:lnTo>
                  <a:pt x="69312" y="436993"/>
                </a:lnTo>
                <a:lnTo>
                  <a:pt x="65739" y="432794"/>
                </a:lnTo>
                <a:lnTo>
                  <a:pt x="62952" y="420789"/>
                </a:lnTo>
                <a:lnTo>
                  <a:pt x="62952" y="412371"/>
                </a:lnTo>
                <a:lnTo>
                  <a:pt x="66740" y="404585"/>
                </a:lnTo>
                <a:lnTo>
                  <a:pt x="72933" y="400376"/>
                </a:lnTo>
                <a:lnTo>
                  <a:pt x="83252" y="397186"/>
                </a:lnTo>
                <a:lnTo>
                  <a:pt x="92929" y="400376"/>
                </a:lnTo>
                <a:lnTo>
                  <a:pt x="100125" y="408675"/>
                </a:lnTo>
                <a:lnTo>
                  <a:pt x="102936" y="420789"/>
                </a:lnTo>
                <a:lnTo>
                  <a:pt x="102936" y="429206"/>
                </a:lnTo>
                <a:lnTo>
                  <a:pt x="99148" y="436993"/>
                </a:lnTo>
                <a:lnTo>
                  <a:pt x="92977" y="441187"/>
                </a:lnTo>
                <a:lnTo>
                  <a:pt x="82636" y="444379"/>
                </a:lnTo>
                <a:close/>
              </a:path>
              <a:path w="827405" h="961390">
                <a:moveTo>
                  <a:pt x="232892" y="960793"/>
                </a:moveTo>
                <a:lnTo>
                  <a:pt x="190837" y="942339"/>
                </a:lnTo>
                <a:lnTo>
                  <a:pt x="162221" y="902944"/>
                </a:lnTo>
                <a:lnTo>
                  <a:pt x="138143" y="860466"/>
                </a:lnTo>
                <a:lnTo>
                  <a:pt x="116654" y="816719"/>
                </a:lnTo>
                <a:lnTo>
                  <a:pt x="97799" y="771819"/>
                </a:lnTo>
                <a:lnTo>
                  <a:pt x="81622" y="725884"/>
                </a:lnTo>
                <a:lnTo>
                  <a:pt x="68168" y="679033"/>
                </a:lnTo>
                <a:lnTo>
                  <a:pt x="57480" y="631382"/>
                </a:lnTo>
                <a:lnTo>
                  <a:pt x="54053" y="612322"/>
                </a:lnTo>
                <a:lnTo>
                  <a:pt x="52791" y="605978"/>
                </a:lnTo>
                <a:lnTo>
                  <a:pt x="52129" y="599545"/>
                </a:lnTo>
                <a:lnTo>
                  <a:pt x="52039" y="593051"/>
                </a:lnTo>
                <a:lnTo>
                  <a:pt x="59967" y="552875"/>
                </a:lnTo>
                <a:lnTo>
                  <a:pt x="82028" y="517955"/>
                </a:lnTo>
                <a:lnTo>
                  <a:pt x="115638" y="490399"/>
                </a:lnTo>
                <a:lnTo>
                  <a:pt x="158212" y="472319"/>
                </a:lnTo>
                <a:lnTo>
                  <a:pt x="207166" y="465823"/>
                </a:lnTo>
                <a:lnTo>
                  <a:pt x="256092" y="472319"/>
                </a:lnTo>
                <a:lnTo>
                  <a:pt x="298627" y="490399"/>
                </a:lnTo>
                <a:lnTo>
                  <a:pt x="332197" y="517955"/>
                </a:lnTo>
                <a:lnTo>
                  <a:pt x="354226" y="552875"/>
                </a:lnTo>
                <a:lnTo>
                  <a:pt x="362142" y="593051"/>
                </a:lnTo>
                <a:lnTo>
                  <a:pt x="359850" y="614154"/>
                </a:lnTo>
                <a:lnTo>
                  <a:pt x="353705" y="634276"/>
                </a:lnTo>
                <a:lnTo>
                  <a:pt x="343925" y="652898"/>
                </a:lnTo>
                <a:lnTo>
                  <a:pt x="330726" y="669502"/>
                </a:lnTo>
                <a:lnTo>
                  <a:pt x="325265" y="676289"/>
                </a:lnTo>
                <a:lnTo>
                  <a:pt x="321158" y="683891"/>
                </a:lnTo>
                <a:lnTo>
                  <a:pt x="316449" y="744732"/>
                </a:lnTo>
                <a:lnTo>
                  <a:pt x="316082" y="771819"/>
                </a:lnTo>
                <a:lnTo>
                  <a:pt x="315965" y="789425"/>
                </a:lnTo>
                <a:lnTo>
                  <a:pt x="316671" y="797820"/>
                </a:lnTo>
                <a:lnTo>
                  <a:pt x="318370" y="806038"/>
                </a:lnTo>
                <a:lnTo>
                  <a:pt x="321038" y="813992"/>
                </a:lnTo>
                <a:lnTo>
                  <a:pt x="324653" y="821592"/>
                </a:lnTo>
                <a:lnTo>
                  <a:pt x="336133" y="848033"/>
                </a:lnTo>
                <a:lnTo>
                  <a:pt x="338820" y="876071"/>
                </a:lnTo>
                <a:lnTo>
                  <a:pt x="332838" y="903596"/>
                </a:lnTo>
                <a:lnTo>
                  <a:pt x="318310" y="928497"/>
                </a:lnTo>
                <a:lnTo>
                  <a:pt x="278634" y="956711"/>
                </a:lnTo>
                <a:lnTo>
                  <a:pt x="232892" y="960793"/>
                </a:lnTo>
                <a:close/>
              </a:path>
              <a:path w="827405" h="961390">
                <a:moveTo>
                  <a:pt x="806830" y="164760"/>
                </a:moveTo>
                <a:lnTo>
                  <a:pt x="797142" y="161568"/>
                </a:lnTo>
                <a:lnTo>
                  <a:pt x="789957" y="153280"/>
                </a:lnTo>
                <a:lnTo>
                  <a:pt x="787146" y="141170"/>
                </a:lnTo>
                <a:lnTo>
                  <a:pt x="787146" y="132752"/>
                </a:lnTo>
                <a:lnTo>
                  <a:pt x="790934" y="124966"/>
                </a:lnTo>
                <a:lnTo>
                  <a:pt x="797152" y="120750"/>
                </a:lnTo>
                <a:lnTo>
                  <a:pt x="807447" y="117563"/>
                </a:lnTo>
                <a:lnTo>
                  <a:pt x="817135" y="120750"/>
                </a:lnTo>
                <a:lnTo>
                  <a:pt x="824320" y="129043"/>
                </a:lnTo>
                <a:lnTo>
                  <a:pt x="827131" y="141170"/>
                </a:lnTo>
                <a:lnTo>
                  <a:pt x="827131" y="149588"/>
                </a:lnTo>
                <a:lnTo>
                  <a:pt x="823343" y="157374"/>
                </a:lnTo>
                <a:lnTo>
                  <a:pt x="817172" y="161568"/>
                </a:lnTo>
                <a:lnTo>
                  <a:pt x="806830" y="164760"/>
                </a:lnTo>
                <a:close/>
              </a:path>
              <a:path w="827405" h="961390">
                <a:moveTo>
                  <a:pt x="19683" y="494657"/>
                </a:moveTo>
                <a:lnTo>
                  <a:pt x="9996" y="491464"/>
                </a:lnTo>
                <a:lnTo>
                  <a:pt x="2810" y="483169"/>
                </a:lnTo>
                <a:lnTo>
                  <a:pt x="0" y="471054"/>
                </a:lnTo>
                <a:lnTo>
                  <a:pt x="0" y="462637"/>
                </a:lnTo>
                <a:lnTo>
                  <a:pt x="3818" y="454850"/>
                </a:lnTo>
                <a:lnTo>
                  <a:pt x="10011" y="450642"/>
                </a:lnTo>
                <a:lnTo>
                  <a:pt x="20317" y="447464"/>
                </a:lnTo>
                <a:lnTo>
                  <a:pt x="29961" y="450642"/>
                </a:lnTo>
                <a:lnTo>
                  <a:pt x="37199" y="458945"/>
                </a:lnTo>
                <a:lnTo>
                  <a:pt x="40014" y="471054"/>
                </a:lnTo>
                <a:lnTo>
                  <a:pt x="40014" y="479472"/>
                </a:lnTo>
                <a:lnTo>
                  <a:pt x="36196" y="487259"/>
                </a:lnTo>
                <a:lnTo>
                  <a:pt x="30008" y="491464"/>
                </a:lnTo>
                <a:lnTo>
                  <a:pt x="19683" y="494657"/>
                </a:lnTo>
                <a:close/>
              </a:path>
            </a:pathLst>
          </a:custGeom>
          <a:solidFill>
            <a:srgbClr val="002046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ontent Placeholder 2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-635" y="52070"/>
            <a:ext cx="14272260" cy="7822565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092200" y="644525"/>
            <a:ext cx="10394950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2000" dirty="0"/>
              <a:t>Корак 1. Преглед стандарда за процену емисија гасова стаклене баште</a:t>
            </a:r>
            <a:endParaRPr sz="2000" dirty="0"/>
          </a:p>
        </p:txBody>
      </p:sp>
      <p:sp>
        <p:nvSpPr>
          <p:cNvPr id="3" name="object 3"/>
          <p:cNvSpPr/>
          <p:nvPr/>
        </p:nvSpPr>
        <p:spPr>
          <a:xfrm>
            <a:off x="12563474" y="361949"/>
            <a:ext cx="790575" cy="790575"/>
          </a:xfrm>
          <a:custGeom>
            <a:avLst/>
            <a:gdLst/>
            <a:ahLst/>
            <a:cxnLst/>
            <a:rect l="l" t="t" r="r" b="b"/>
            <a:pathLst>
              <a:path w="790575" h="790575">
                <a:moveTo>
                  <a:pt x="76512" y="255034"/>
                </a:moveTo>
                <a:lnTo>
                  <a:pt x="51016" y="255034"/>
                </a:lnTo>
                <a:lnTo>
                  <a:pt x="51016" y="0"/>
                </a:lnTo>
                <a:lnTo>
                  <a:pt x="382539" y="0"/>
                </a:lnTo>
                <a:lnTo>
                  <a:pt x="382539" y="25496"/>
                </a:lnTo>
                <a:lnTo>
                  <a:pt x="76512" y="25496"/>
                </a:lnTo>
                <a:lnTo>
                  <a:pt x="76512" y="255034"/>
                </a:lnTo>
                <a:close/>
              </a:path>
              <a:path w="790575" h="790575">
                <a:moveTo>
                  <a:pt x="433531" y="255034"/>
                </a:moveTo>
                <a:lnTo>
                  <a:pt x="408035" y="255034"/>
                </a:lnTo>
                <a:lnTo>
                  <a:pt x="408035" y="0"/>
                </a:lnTo>
                <a:lnTo>
                  <a:pt x="739558" y="0"/>
                </a:lnTo>
                <a:lnTo>
                  <a:pt x="739558" y="25496"/>
                </a:lnTo>
                <a:lnTo>
                  <a:pt x="433531" y="25496"/>
                </a:lnTo>
                <a:lnTo>
                  <a:pt x="433531" y="255034"/>
                </a:lnTo>
                <a:close/>
              </a:path>
              <a:path w="790575" h="790575">
                <a:moveTo>
                  <a:pt x="280530" y="76512"/>
                </a:moveTo>
                <a:lnTo>
                  <a:pt x="153025" y="76512"/>
                </a:lnTo>
                <a:lnTo>
                  <a:pt x="153025" y="25496"/>
                </a:lnTo>
                <a:lnTo>
                  <a:pt x="178521" y="25496"/>
                </a:lnTo>
                <a:lnTo>
                  <a:pt x="178521" y="51016"/>
                </a:lnTo>
                <a:lnTo>
                  <a:pt x="280530" y="51016"/>
                </a:lnTo>
                <a:lnTo>
                  <a:pt x="280530" y="76512"/>
                </a:lnTo>
                <a:close/>
              </a:path>
              <a:path w="790575" h="790575">
                <a:moveTo>
                  <a:pt x="280530" y="51016"/>
                </a:moveTo>
                <a:lnTo>
                  <a:pt x="255034" y="51016"/>
                </a:lnTo>
                <a:lnTo>
                  <a:pt x="255034" y="25496"/>
                </a:lnTo>
                <a:lnTo>
                  <a:pt x="280530" y="25496"/>
                </a:lnTo>
                <a:lnTo>
                  <a:pt x="280530" y="51016"/>
                </a:lnTo>
                <a:close/>
              </a:path>
              <a:path w="790575" h="790575">
                <a:moveTo>
                  <a:pt x="382539" y="255034"/>
                </a:moveTo>
                <a:lnTo>
                  <a:pt x="357043" y="255034"/>
                </a:lnTo>
                <a:lnTo>
                  <a:pt x="357043" y="25496"/>
                </a:lnTo>
                <a:lnTo>
                  <a:pt x="382539" y="25496"/>
                </a:lnTo>
                <a:lnTo>
                  <a:pt x="382539" y="255034"/>
                </a:lnTo>
                <a:close/>
              </a:path>
              <a:path w="790575" h="790575">
                <a:moveTo>
                  <a:pt x="637549" y="76512"/>
                </a:moveTo>
                <a:lnTo>
                  <a:pt x="510044" y="76512"/>
                </a:lnTo>
                <a:lnTo>
                  <a:pt x="510044" y="25496"/>
                </a:lnTo>
                <a:lnTo>
                  <a:pt x="535540" y="25496"/>
                </a:lnTo>
                <a:lnTo>
                  <a:pt x="535540" y="51016"/>
                </a:lnTo>
                <a:lnTo>
                  <a:pt x="637549" y="51016"/>
                </a:lnTo>
                <a:lnTo>
                  <a:pt x="637549" y="76512"/>
                </a:lnTo>
                <a:close/>
              </a:path>
              <a:path w="790575" h="790575">
                <a:moveTo>
                  <a:pt x="637549" y="51016"/>
                </a:moveTo>
                <a:lnTo>
                  <a:pt x="612053" y="51016"/>
                </a:lnTo>
                <a:lnTo>
                  <a:pt x="612053" y="25496"/>
                </a:lnTo>
                <a:lnTo>
                  <a:pt x="637549" y="25496"/>
                </a:lnTo>
                <a:lnTo>
                  <a:pt x="637549" y="51016"/>
                </a:lnTo>
                <a:close/>
              </a:path>
              <a:path w="790575" h="790575">
                <a:moveTo>
                  <a:pt x="739558" y="255034"/>
                </a:moveTo>
                <a:lnTo>
                  <a:pt x="714062" y="255034"/>
                </a:lnTo>
                <a:lnTo>
                  <a:pt x="714062" y="25496"/>
                </a:lnTo>
                <a:lnTo>
                  <a:pt x="739558" y="25496"/>
                </a:lnTo>
                <a:lnTo>
                  <a:pt x="739558" y="255034"/>
                </a:lnTo>
                <a:close/>
              </a:path>
              <a:path w="790575" h="790575">
                <a:moveTo>
                  <a:pt x="178521" y="255034"/>
                </a:moveTo>
                <a:lnTo>
                  <a:pt x="153025" y="255034"/>
                </a:lnTo>
                <a:lnTo>
                  <a:pt x="153025" y="204017"/>
                </a:lnTo>
                <a:lnTo>
                  <a:pt x="280530" y="204017"/>
                </a:lnTo>
                <a:lnTo>
                  <a:pt x="280530" y="229513"/>
                </a:lnTo>
                <a:lnTo>
                  <a:pt x="178521" y="229513"/>
                </a:lnTo>
                <a:lnTo>
                  <a:pt x="178521" y="255034"/>
                </a:lnTo>
                <a:close/>
              </a:path>
              <a:path w="790575" h="790575">
                <a:moveTo>
                  <a:pt x="535540" y="255034"/>
                </a:moveTo>
                <a:lnTo>
                  <a:pt x="510044" y="255034"/>
                </a:lnTo>
                <a:lnTo>
                  <a:pt x="510044" y="204017"/>
                </a:lnTo>
                <a:lnTo>
                  <a:pt x="637549" y="204017"/>
                </a:lnTo>
                <a:lnTo>
                  <a:pt x="637549" y="229513"/>
                </a:lnTo>
                <a:lnTo>
                  <a:pt x="535540" y="229513"/>
                </a:lnTo>
                <a:lnTo>
                  <a:pt x="535540" y="255034"/>
                </a:lnTo>
                <a:close/>
              </a:path>
              <a:path w="790575" h="790575">
                <a:moveTo>
                  <a:pt x="280530" y="255034"/>
                </a:moveTo>
                <a:lnTo>
                  <a:pt x="255034" y="255034"/>
                </a:lnTo>
                <a:lnTo>
                  <a:pt x="255034" y="229513"/>
                </a:lnTo>
                <a:lnTo>
                  <a:pt x="280530" y="229513"/>
                </a:lnTo>
                <a:lnTo>
                  <a:pt x="280530" y="255034"/>
                </a:lnTo>
                <a:close/>
              </a:path>
              <a:path w="790575" h="790575">
                <a:moveTo>
                  <a:pt x="637549" y="255034"/>
                </a:moveTo>
                <a:lnTo>
                  <a:pt x="612053" y="255034"/>
                </a:lnTo>
                <a:lnTo>
                  <a:pt x="612053" y="229513"/>
                </a:lnTo>
                <a:lnTo>
                  <a:pt x="637549" y="229513"/>
                </a:lnTo>
                <a:lnTo>
                  <a:pt x="637549" y="255034"/>
                </a:lnTo>
                <a:close/>
              </a:path>
              <a:path w="790575" h="790575">
                <a:moveTo>
                  <a:pt x="382539" y="790574"/>
                </a:moveTo>
                <a:lnTo>
                  <a:pt x="38244" y="790574"/>
                </a:lnTo>
                <a:lnTo>
                  <a:pt x="38244" y="683155"/>
                </a:lnTo>
                <a:lnTo>
                  <a:pt x="22783" y="673547"/>
                </a:lnTo>
                <a:lnTo>
                  <a:pt x="10687" y="660057"/>
                </a:lnTo>
                <a:lnTo>
                  <a:pt x="2814" y="643539"/>
                </a:lnTo>
                <a:lnTo>
                  <a:pt x="0" y="624801"/>
                </a:lnTo>
                <a:lnTo>
                  <a:pt x="6541" y="575129"/>
                </a:lnTo>
                <a:lnTo>
                  <a:pt x="25024" y="530304"/>
                </a:lnTo>
                <a:lnTo>
                  <a:pt x="53732" y="492039"/>
                </a:lnTo>
                <a:lnTo>
                  <a:pt x="90950" y="462044"/>
                </a:lnTo>
                <a:lnTo>
                  <a:pt x="134965" y="442030"/>
                </a:lnTo>
                <a:lnTo>
                  <a:pt x="116213" y="426009"/>
                </a:lnTo>
                <a:lnTo>
                  <a:pt x="101792" y="405957"/>
                </a:lnTo>
                <a:lnTo>
                  <a:pt x="92532" y="382694"/>
                </a:lnTo>
                <a:lnTo>
                  <a:pt x="89260" y="357043"/>
                </a:lnTo>
                <a:lnTo>
                  <a:pt x="89487" y="350474"/>
                </a:lnTo>
                <a:lnTo>
                  <a:pt x="90144" y="344032"/>
                </a:lnTo>
                <a:lnTo>
                  <a:pt x="91199" y="337716"/>
                </a:lnTo>
                <a:lnTo>
                  <a:pt x="92620" y="331522"/>
                </a:lnTo>
                <a:lnTo>
                  <a:pt x="25496" y="331522"/>
                </a:lnTo>
                <a:lnTo>
                  <a:pt x="15581" y="329515"/>
                </a:lnTo>
                <a:lnTo>
                  <a:pt x="7476" y="324046"/>
                </a:lnTo>
                <a:lnTo>
                  <a:pt x="2006" y="315940"/>
                </a:lnTo>
                <a:lnTo>
                  <a:pt x="0" y="306026"/>
                </a:lnTo>
                <a:lnTo>
                  <a:pt x="0" y="280530"/>
                </a:lnTo>
                <a:lnTo>
                  <a:pt x="2006" y="270616"/>
                </a:lnTo>
                <a:lnTo>
                  <a:pt x="7476" y="262511"/>
                </a:lnTo>
                <a:lnTo>
                  <a:pt x="15581" y="257041"/>
                </a:lnTo>
                <a:lnTo>
                  <a:pt x="25496" y="255034"/>
                </a:lnTo>
                <a:lnTo>
                  <a:pt x="765078" y="255034"/>
                </a:lnTo>
                <a:lnTo>
                  <a:pt x="774993" y="257041"/>
                </a:lnTo>
                <a:lnTo>
                  <a:pt x="783098" y="262511"/>
                </a:lnTo>
                <a:lnTo>
                  <a:pt x="788568" y="270616"/>
                </a:lnTo>
                <a:lnTo>
                  <a:pt x="790574" y="280530"/>
                </a:lnTo>
                <a:lnTo>
                  <a:pt x="25496" y="280530"/>
                </a:lnTo>
                <a:lnTo>
                  <a:pt x="25496" y="306026"/>
                </a:lnTo>
                <a:lnTo>
                  <a:pt x="135122" y="306026"/>
                </a:lnTo>
                <a:lnTo>
                  <a:pt x="120778" y="327286"/>
                </a:lnTo>
                <a:lnTo>
                  <a:pt x="114756" y="357043"/>
                </a:lnTo>
                <a:lnTo>
                  <a:pt x="120778" y="386786"/>
                </a:lnTo>
                <a:lnTo>
                  <a:pt x="137189" y="411102"/>
                </a:lnTo>
                <a:lnTo>
                  <a:pt x="161512" y="427510"/>
                </a:lnTo>
                <a:lnTo>
                  <a:pt x="191269" y="433531"/>
                </a:lnTo>
                <a:lnTo>
                  <a:pt x="257515" y="433531"/>
                </a:lnTo>
                <a:lnTo>
                  <a:pt x="247573" y="442030"/>
                </a:lnTo>
                <a:lnTo>
                  <a:pt x="285008" y="459052"/>
                </a:lnTo>
                <a:lnTo>
                  <a:pt x="191269" y="459052"/>
                </a:lnTo>
                <a:lnTo>
                  <a:pt x="147250" y="464983"/>
                </a:lnTo>
                <a:lnTo>
                  <a:pt x="107664" y="481716"/>
                </a:lnTo>
                <a:lnTo>
                  <a:pt x="74104" y="507657"/>
                </a:lnTo>
                <a:lnTo>
                  <a:pt x="48161" y="541213"/>
                </a:lnTo>
                <a:lnTo>
                  <a:pt x="31427" y="580792"/>
                </a:lnTo>
                <a:lnTo>
                  <a:pt x="25496" y="624801"/>
                </a:lnTo>
                <a:lnTo>
                  <a:pt x="28508" y="639681"/>
                </a:lnTo>
                <a:lnTo>
                  <a:pt x="36718" y="651847"/>
                </a:lnTo>
                <a:lnTo>
                  <a:pt x="48884" y="660057"/>
                </a:lnTo>
                <a:lnTo>
                  <a:pt x="63764" y="663070"/>
                </a:lnTo>
                <a:lnTo>
                  <a:pt x="224808" y="663070"/>
                </a:lnTo>
                <a:lnTo>
                  <a:pt x="216432" y="675484"/>
                </a:lnTo>
                <a:lnTo>
                  <a:pt x="202248" y="685054"/>
                </a:lnTo>
                <a:lnTo>
                  <a:pt x="184895" y="688566"/>
                </a:lnTo>
                <a:lnTo>
                  <a:pt x="63764" y="688566"/>
                </a:lnTo>
                <a:lnTo>
                  <a:pt x="63764" y="765078"/>
                </a:lnTo>
                <a:lnTo>
                  <a:pt x="382539" y="765078"/>
                </a:lnTo>
                <a:lnTo>
                  <a:pt x="382539" y="790574"/>
                </a:lnTo>
                <a:close/>
              </a:path>
              <a:path w="790575" h="790575">
                <a:moveTo>
                  <a:pt x="135122" y="306026"/>
                </a:moveTo>
                <a:lnTo>
                  <a:pt x="103046" y="306026"/>
                </a:lnTo>
                <a:lnTo>
                  <a:pt x="107512" y="299013"/>
                </a:lnTo>
                <a:lnTo>
                  <a:pt x="112514" y="292407"/>
                </a:lnTo>
                <a:lnTo>
                  <a:pt x="118027" y="286237"/>
                </a:lnTo>
                <a:lnTo>
                  <a:pt x="124021" y="280530"/>
                </a:lnTo>
                <a:lnTo>
                  <a:pt x="191269" y="280530"/>
                </a:lnTo>
                <a:lnTo>
                  <a:pt x="161512" y="286551"/>
                </a:lnTo>
                <a:lnTo>
                  <a:pt x="137189" y="302963"/>
                </a:lnTo>
                <a:lnTo>
                  <a:pt x="135122" y="306026"/>
                </a:lnTo>
                <a:close/>
              </a:path>
              <a:path w="790575" h="790575">
                <a:moveTo>
                  <a:pt x="257515" y="433531"/>
                </a:moveTo>
                <a:lnTo>
                  <a:pt x="191269" y="433531"/>
                </a:lnTo>
                <a:lnTo>
                  <a:pt x="221026" y="427510"/>
                </a:lnTo>
                <a:lnTo>
                  <a:pt x="245349" y="411102"/>
                </a:lnTo>
                <a:lnTo>
                  <a:pt x="261761" y="386786"/>
                </a:lnTo>
                <a:lnTo>
                  <a:pt x="267782" y="357043"/>
                </a:lnTo>
                <a:lnTo>
                  <a:pt x="261761" y="327286"/>
                </a:lnTo>
                <a:lnTo>
                  <a:pt x="245349" y="302963"/>
                </a:lnTo>
                <a:lnTo>
                  <a:pt x="221026" y="286551"/>
                </a:lnTo>
                <a:lnTo>
                  <a:pt x="191269" y="280530"/>
                </a:lnTo>
                <a:lnTo>
                  <a:pt x="258518" y="280530"/>
                </a:lnTo>
                <a:lnTo>
                  <a:pt x="264501" y="286237"/>
                </a:lnTo>
                <a:lnTo>
                  <a:pt x="270015" y="292407"/>
                </a:lnTo>
                <a:lnTo>
                  <a:pt x="275023" y="299013"/>
                </a:lnTo>
                <a:lnTo>
                  <a:pt x="279492" y="306026"/>
                </a:lnTo>
                <a:lnTo>
                  <a:pt x="790574" y="306026"/>
                </a:lnTo>
                <a:lnTo>
                  <a:pt x="788568" y="315940"/>
                </a:lnTo>
                <a:lnTo>
                  <a:pt x="783098" y="324046"/>
                </a:lnTo>
                <a:lnTo>
                  <a:pt x="774993" y="329515"/>
                </a:lnTo>
                <a:lnTo>
                  <a:pt x="765078" y="331522"/>
                </a:lnTo>
                <a:lnTo>
                  <a:pt x="289918" y="331522"/>
                </a:lnTo>
                <a:lnTo>
                  <a:pt x="291339" y="337716"/>
                </a:lnTo>
                <a:lnTo>
                  <a:pt x="292395" y="344032"/>
                </a:lnTo>
                <a:lnTo>
                  <a:pt x="293052" y="350474"/>
                </a:lnTo>
                <a:lnTo>
                  <a:pt x="293278" y="357043"/>
                </a:lnTo>
                <a:lnTo>
                  <a:pt x="290003" y="382694"/>
                </a:lnTo>
                <a:lnTo>
                  <a:pt x="280737" y="405957"/>
                </a:lnTo>
                <a:lnTo>
                  <a:pt x="266315" y="426009"/>
                </a:lnTo>
                <a:lnTo>
                  <a:pt x="257515" y="433531"/>
                </a:lnTo>
                <a:close/>
              </a:path>
              <a:path w="790575" h="790575">
                <a:moveTo>
                  <a:pt x="790574" y="306026"/>
                </a:moveTo>
                <a:lnTo>
                  <a:pt x="765078" y="306026"/>
                </a:lnTo>
                <a:lnTo>
                  <a:pt x="765078" y="280530"/>
                </a:lnTo>
                <a:lnTo>
                  <a:pt x="790574" y="280530"/>
                </a:lnTo>
                <a:lnTo>
                  <a:pt x="790574" y="306026"/>
                </a:lnTo>
                <a:close/>
              </a:path>
              <a:path w="790575" h="790575">
                <a:moveTo>
                  <a:pt x="382539" y="765078"/>
                </a:moveTo>
                <a:lnTo>
                  <a:pt x="357043" y="765078"/>
                </a:lnTo>
                <a:lnTo>
                  <a:pt x="357043" y="624801"/>
                </a:lnTo>
                <a:lnTo>
                  <a:pt x="351176" y="581270"/>
                </a:lnTo>
                <a:lnTo>
                  <a:pt x="334378" y="541213"/>
                </a:lnTo>
                <a:lnTo>
                  <a:pt x="308435" y="507657"/>
                </a:lnTo>
                <a:lnTo>
                  <a:pt x="274874" y="481716"/>
                </a:lnTo>
                <a:lnTo>
                  <a:pt x="235288" y="464983"/>
                </a:lnTo>
                <a:lnTo>
                  <a:pt x="191269" y="459052"/>
                </a:lnTo>
                <a:lnTo>
                  <a:pt x="285008" y="459052"/>
                </a:lnTo>
                <a:lnTo>
                  <a:pt x="328807" y="492039"/>
                </a:lnTo>
                <a:lnTo>
                  <a:pt x="357515" y="530304"/>
                </a:lnTo>
                <a:lnTo>
                  <a:pt x="375997" y="575129"/>
                </a:lnTo>
                <a:lnTo>
                  <a:pt x="382539" y="624801"/>
                </a:lnTo>
                <a:lnTo>
                  <a:pt x="382539" y="765078"/>
                </a:lnTo>
                <a:close/>
              </a:path>
              <a:path w="790575" h="790575">
                <a:moveTo>
                  <a:pt x="790574" y="790574"/>
                </a:moveTo>
                <a:lnTo>
                  <a:pt x="408035" y="790574"/>
                </a:lnTo>
                <a:lnTo>
                  <a:pt x="408035" y="484548"/>
                </a:lnTo>
                <a:lnTo>
                  <a:pt x="790574" y="484548"/>
                </a:lnTo>
                <a:lnTo>
                  <a:pt x="790574" y="510044"/>
                </a:lnTo>
                <a:lnTo>
                  <a:pt x="433531" y="510044"/>
                </a:lnTo>
                <a:lnTo>
                  <a:pt x="433531" y="765078"/>
                </a:lnTo>
                <a:lnTo>
                  <a:pt x="790574" y="765078"/>
                </a:lnTo>
                <a:lnTo>
                  <a:pt x="790574" y="790574"/>
                </a:lnTo>
                <a:close/>
              </a:path>
              <a:path w="790575" h="790575">
                <a:moveTo>
                  <a:pt x="140252" y="599305"/>
                </a:moveTo>
                <a:lnTo>
                  <a:pt x="114756" y="599305"/>
                </a:lnTo>
                <a:lnTo>
                  <a:pt x="114756" y="510044"/>
                </a:lnTo>
                <a:lnTo>
                  <a:pt x="247548" y="510044"/>
                </a:lnTo>
                <a:lnTo>
                  <a:pt x="273044" y="535540"/>
                </a:lnTo>
                <a:lnTo>
                  <a:pt x="140252" y="535540"/>
                </a:lnTo>
                <a:lnTo>
                  <a:pt x="140252" y="599305"/>
                </a:lnTo>
                <a:close/>
              </a:path>
              <a:path w="790575" h="790575">
                <a:moveTo>
                  <a:pt x="663070" y="561061"/>
                </a:moveTo>
                <a:lnTo>
                  <a:pt x="535540" y="561061"/>
                </a:lnTo>
                <a:lnTo>
                  <a:pt x="535540" y="510044"/>
                </a:lnTo>
                <a:lnTo>
                  <a:pt x="561061" y="510044"/>
                </a:lnTo>
                <a:lnTo>
                  <a:pt x="561061" y="535540"/>
                </a:lnTo>
                <a:lnTo>
                  <a:pt x="663070" y="535540"/>
                </a:lnTo>
                <a:lnTo>
                  <a:pt x="663070" y="561061"/>
                </a:lnTo>
                <a:close/>
              </a:path>
              <a:path w="790575" h="790575">
                <a:moveTo>
                  <a:pt x="663070" y="535540"/>
                </a:moveTo>
                <a:lnTo>
                  <a:pt x="637549" y="535540"/>
                </a:lnTo>
                <a:lnTo>
                  <a:pt x="637549" y="510044"/>
                </a:lnTo>
                <a:lnTo>
                  <a:pt x="663070" y="510044"/>
                </a:lnTo>
                <a:lnTo>
                  <a:pt x="663070" y="535540"/>
                </a:lnTo>
                <a:close/>
              </a:path>
              <a:path w="790575" h="790575">
                <a:moveTo>
                  <a:pt x="790574" y="765078"/>
                </a:moveTo>
                <a:lnTo>
                  <a:pt x="765078" y="765078"/>
                </a:lnTo>
                <a:lnTo>
                  <a:pt x="765078" y="510044"/>
                </a:lnTo>
                <a:lnTo>
                  <a:pt x="790574" y="510044"/>
                </a:lnTo>
                <a:lnTo>
                  <a:pt x="790574" y="765078"/>
                </a:lnTo>
                <a:close/>
              </a:path>
              <a:path w="790575" h="790575">
                <a:moveTo>
                  <a:pt x="318774" y="765078"/>
                </a:moveTo>
                <a:lnTo>
                  <a:pt x="293278" y="765078"/>
                </a:lnTo>
                <a:lnTo>
                  <a:pt x="293278" y="599305"/>
                </a:lnTo>
                <a:lnTo>
                  <a:pt x="229513" y="599305"/>
                </a:lnTo>
                <a:lnTo>
                  <a:pt x="229513" y="535540"/>
                </a:lnTo>
                <a:lnTo>
                  <a:pt x="273044" y="535540"/>
                </a:lnTo>
                <a:lnTo>
                  <a:pt x="291079" y="553575"/>
                </a:lnTo>
                <a:lnTo>
                  <a:pt x="255034" y="553575"/>
                </a:lnTo>
                <a:lnTo>
                  <a:pt x="255034" y="573809"/>
                </a:lnTo>
                <a:lnTo>
                  <a:pt x="311313" y="573809"/>
                </a:lnTo>
                <a:lnTo>
                  <a:pt x="318774" y="581270"/>
                </a:lnTo>
                <a:lnTo>
                  <a:pt x="318774" y="765078"/>
                </a:lnTo>
                <a:close/>
              </a:path>
              <a:path w="790575" h="790575">
                <a:moveTo>
                  <a:pt x="311313" y="573809"/>
                </a:moveTo>
                <a:lnTo>
                  <a:pt x="275243" y="573809"/>
                </a:lnTo>
                <a:lnTo>
                  <a:pt x="255034" y="553575"/>
                </a:lnTo>
                <a:lnTo>
                  <a:pt x="291079" y="553575"/>
                </a:lnTo>
                <a:lnTo>
                  <a:pt x="311313" y="573809"/>
                </a:lnTo>
                <a:close/>
              </a:path>
              <a:path w="790575" h="790575">
                <a:moveTo>
                  <a:pt x="224808" y="663070"/>
                </a:moveTo>
                <a:lnTo>
                  <a:pt x="184895" y="663070"/>
                </a:lnTo>
                <a:lnTo>
                  <a:pt x="192334" y="661562"/>
                </a:lnTo>
                <a:lnTo>
                  <a:pt x="198412" y="657455"/>
                </a:lnTo>
                <a:lnTo>
                  <a:pt x="202513" y="651375"/>
                </a:lnTo>
                <a:lnTo>
                  <a:pt x="204017" y="643948"/>
                </a:lnTo>
                <a:lnTo>
                  <a:pt x="202513" y="636505"/>
                </a:lnTo>
                <a:lnTo>
                  <a:pt x="198412" y="630418"/>
                </a:lnTo>
                <a:lnTo>
                  <a:pt x="192334" y="626309"/>
                </a:lnTo>
                <a:lnTo>
                  <a:pt x="184895" y="624801"/>
                </a:lnTo>
                <a:lnTo>
                  <a:pt x="76512" y="624801"/>
                </a:lnTo>
                <a:lnTo>
                  <a:pt x="76512" y="599305"/>
                </a:lnTo>
                <a:lnTo>
                  <a:pt x="184895" y="599305"/>
                </a:lnTo>
                <a:lnTo>
                  <a:pt x="202248" y="602816"/>
                </a:lnTo>
                <a:lnTo>
                  <a:pt x="216432" y="612389"/>
                </a:lnTo>
                <a:lnTo>
                  <a:pt x="226002" y="626581"/>
                </a:lnTo>
                <a:lnTo>
                  <a:pt x="229431" y="643539"/>
                </a:lnTo>
                <a:lnTo>
                  <a:pt x="229513" y="643948"/>
                </a:lnTo>
                <a:lnTo>
                  <a:pt x="226002" y="661300"/>
                </a:lnTo>
                <a:lnTo>
                  <a:pt x="224808" y="663070"/>
                </a:lnTo>
                <a:close/>
              </a:path>
              <a:path w="790575" h="790575">
                <a:moveTo>
                  <a:pt x="739558" y="688566"/>
                </a:moveTo>
                <a:lnTo>
                  <a:pt x="612053" y="688566"/>
                </a:lnTo>
                <a:lnTo>
                  <a:pt x="612053" y="663070"/>
                </a:lnTo>
                <a:lnTo>
                  <a:pt x="739558" y="663070"/>
                </a:lnTo>
                <a:lnTo>
                  <a:pt x="739558" y="688566"/>
                </a:lnTo>
                <a:close/>
              </a:path>
              <a:path w="790575" h="790575">
                <a:moveTo>
                  <a:pt x="140252" y="765078"/>
                </a:moveTo>
                <a:lnTo>
                  <a:pt x="114756" y="765078"/>
                </a:lnTo>
                <a:lnTo>
                  <a:pt x="114756" y="688566"/>
                </a:lnTo>
                <a:lnTo>
                  <a:pt x="140252" y="688566"/>
                </a:lnTo>
                <a:lnTo>
                  <a:pt x="140252" y="765078"/>
                </a:lnTo>
                <a:close/>
              </a:path>
              <a:path w="790575" h="790575">
                <a:moveTo>
                  <a:pt x="637549" y="739558"/>
                </a:moveTo>
                <a:lnTo>
                  <a:pt x="612053" y="739558"/>
                </a:lnTo>
                <a:lnTo>
                  <a:pt x="612053" y="714062"/>
                </a:lnTo>
                <a:lnTo>
                  <a:pt x="637549" y="714062"/>
                </a:lnTo>
                <a:lnTo>
                  <a:pt x="637549" y="739558"/>
                </a:lnTo>
                <a:close/>
              </a:path>
              <a:path w="790575" h="790575">
                <a:moveTo>
                  <a:pt x="688566" y="739558"/>
                </a:moveTo>
                <a:lnTo>
                  <a:pt x="663070" y="739558"/>
                </a:lnTo>
                <a:lnTo>
                  <a:pt x="663070" y="714062"/>
                </a:lnTo>
                <a:lnTo>
                  <a:pt x="688566" y="714062"/>
                </a:lnTo>
                <a:lnTo>
                  <a:pt x="688566" y="739558"/>
                </a:lnTo>
                <a:close/>
              </a:path>
              <a:path w="790575" h="790575">
                <a:moveTo>
                  <a:pt x="739558" y="739558"/>
                </a:moveTo>
                <a:lnTo>
                  <a:pt x="714062" y="739558"/>
                </a:lnTo>
                <a:lnTo>
                  <a:pt x="714062" y="714062"/>
                </a:lnTo>
                <a:lnTo>
                  <a:pt x="739558" y="714062"/>
                </a:lnTo>
                <a:lnTo>
                  <a:pt x="739558" y="739558"/>
                </a:lnTo>
                <a:close/>
              </a:path>
            </a:pathLst>
          </a:custGeom>
          <a:solidFill>
            <a:srgbClr val="00204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1092200" y="1149350"/>
            <a:ext cx="12513945" cy="547752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just">
              <a:lnSpc>
                <a:spcPct val="100000"/>
              </a:lnSpc>
              <a:spcBef>
                <a:spcPts val="100"/>
              </a:spcBef>
            </a:pPr>
            <a:r>
              <a:rPr lang="sr-Cyrl-RS" sz="2250" b="1" spc="-10" dirty="0">
                <a:solidFill>
                  <a:srgbClr val="002046"/>
                </a:solidFill>
                <a:latin typeface="Arial" panose="020B0604020202020204"/>
                <a:cs typeface="Arial" panose="020B0604020202020204"/>
              </a:rPr>
              <a:t>Инвентар</a:t>
            </a:r>
          </a:p>
          <a:p>
            <a:pPr marL="12700" algn="just">
              <a:lnSpc>
                <a:spcPct val="100000"/>
              </a:lnSpc>
              <a:spcBef>
                <a:spcPts val="100"/>
              </a:spcBef>
            </a:pPr>
            <a:r>
              <a:rPr lang="ru-RU" sz="1800" b="1" u="heavy" spc="-25" dirty="0">
                <a:solidFill>
                  <a:srgbClr val="002046"/>
                </a:solidFill>
                <a:uFill>
                  <a:solidFill>
                    <a:srgbClr val="002046"/>
                  </a:solidFill>
                </a:uFill>
                <a:latin typeface="Arial" panose="020B0604020202020204"/>
                <a:cs typeface="Arial" panose="020B0604020202020204"/>
              </a:rPr>
              <a:t>Протокол о емисији гасова стаклене баште </a:t>
            </a:r>
            <a:r>
              <a:rPr lang="ru-RU" sz="1800" spc="-25" dirty="0">
                <a:solidFill>
                  <a:srgbClr val="002046"/>
                </a:solidFill>
                <a:uFill>
                  <a:solidFill>
                    <a:srgbClr val="002046"/>
                  </a:solidFill>
                </a:uFill>
                <a:latin typeface="Arial" panose="020B0604020202020204"/>
                <a:cs typeface="Arial" panose="020B0604020202020204"/>
              </a:rPr>
              <a:t>успоставља свеобухватне глобалне стандардизоване оквире за мерење и управљање емисијама гасова стаклене баште из пословања приватног и јавног сектора, ланаца вредности и мера за ублажавање.</a:t>
            </a:r>
          </a:p>
          <a:p>
            <a:pPr marL="12700" marR="215900" algn="just">
              <a:lnSpc>
                <a:spcPct val="125000"/>
              </a:lnSpc>
              <a:spcBef>
                <a:spcPts val="2160"/>
              </a:spcBef>
            </a:pPr>
            <a:r>
              <a:rPr lang="en-GB" sz="1800" b="1" u="heavy" dirty="0">
                <a:solidFill>
                  <a:srgbClr val="002046"/>
                </a:solidFill>
                <a:uFill>
                  <a:solidFill>
                    <a:srgbClr val="002046"/>
                  </a:solidFill>
                </a:uFill>
                <a:latin typeface="Arial" panose="020B0604020202020204"/>
                <a:cs typeface="Arial" panose="020B0604020202020204"/>
              </a:rPr>
              <a:t>ISO 14064, </a:t>
            </a:r>
            <a:r>
              <a:rPr lang="sr-Cyrl-RS" sz="1800" dirty="0">
                <a:solidFill>
                  <a:srgbClr val="002046"/>
                </a:solidFill>
                <a:uFill>
                  <a:solidFill>
                    <a:srgbClr val="002046"/>
                  </a:solidFill>
                </a:uFill>
                <a:latin typeface="Arial" panose="020B0604020202020204"/>
                <a:cs typeface="Arial" panose="020B0604020202020204"/>
              </a:rPr>
              <a:t>као што је </a:t>
            </a:r>
            <a:r>
              <a:rPr lang="en-GB" sz="1800" dirty="0">
                <a:solidFill>
                  <a:srgbClr val="002046"/>
                </a:solidFill>
                <a:uFill>
                  <a:solidFill>
                    <a:srgbClr val="002046"/>
                  </a:solidFill>
                </a:uFill>
                <a:latin typeface="Arial" panose="020B0604020202020204"/>
                <a:cs typeface="Arial" panose="020B0604020202020204"/>
              </a:rPr>
              <a:t>ISO 14064-1:2018, </a:t>
            </a:r>
            <a:r>
              <a:rPr lang="sr-Cyrl-RS" sz="1800" dirty="0">
                <a:solidFill>
                  <a:srgbClr val="002046"/>
                </a:solidFill>
                <a:uFill>
                  <a:solidFill>
                    <a:srgbClr val="002046"/>
                  </a:solidFill>
                </a:uFill>
                <a:latin typeface="Arial" panose="020B0604020202020204"/>
                <a:cs typeface="Arial" panose="020B0604020202020204"/>
              </a:rPr>
              <a:t>специфицира принципе и захтеве на нивоу организације за квантификацију и извештавање о емисијама и уклањању гасова стаклене баште. Укључује захтеве за пројектовање, развој, управљање, извештавање и верификацију инвентара гасова стаклене баште појединачне организације.</a:t>
            </a:r>
          </a:p>
          <a:p>
            <a:pPr marL="12700" marR="215900" algn="just">
              <a:lnSpc>
                <a:spcPct val="125000"/>
              </a:lnSpc>
              <a:spcBef>
                <a:spcPts val="2160"/>
              </a:spcBef>
            </a:pPr>
            <a:r>
              <a:rPr lang="ru-RU" sz="1800" b="1" u="heavy" spc="-50" dirty="0">
                <a:solidFill>
                  <a:srgbClr val="002046"/>
                </a:solidFill>
                <a:uFill>
                  <a:solidFill>
                    <a:srgbClr val="002046"/>
                  </a:solidFill>
                </a:uFill>
                <a:latin typeface="Arial" panose="020B0604020202020204"/>
                <a:cs typeface="Arial" panose="020B0604020202020204"/>
              </a:rPr>
              <a:t>Иницијатива за циљеве засноване на науци </a:t>
            </a:r>
            <a:r>
              <a:rPr lang="sr-Latn-RS" sz="1800" b="1" u="heavy" spc="-50" dirty="0">
                <a:solidFill>
                  <a:srgbClr val="002046"/>
                </a:solidFill>
                <a:uFill>
                  <a:solidFill>
                    <a:srgbClr val="002046"/>
                  </a:solidFill>
                </a:uFill>
                <a:latin typeface="Arial" panose="020B0604020202020204"/>
                <a:cs typeface="Arial" panose="020B0604020202020204"/>
              </a:rPr>
              <a:t>(SBTi)</a:t>
            </a:r>
            <a:r>
              <a:rPr lang="ru-RU" sz="1800" b="1" u="heavy" spc="-50" dirty="0">
                <a:solidFill>
                  <a:srgbClr val="002046"/>
                </a:solidFill>
                <a:uFill>
                  <a:solidFill>
                    <a:srgbClr val="002046"/>
                  </a:solidFill>
                </a:uFill>
                <a:latin typeface="Arial" panose="020B0604020202020204"/>
                <a:cs typeface="Arial" panose="020B0604020202020204"/>
              </a:rPr>
              <a:t> </a:t>
            </a:r>
            <a:r>
              <a:rPr lang="ru-RU" sz="1800" spc="-50" dirty="0">
                <a:solidFill>
                  <a:srgbClr val="002046"/>
                </a:solidFill>
                <a:uFill>
                  <a:solidFill>
                    <a:srgbClr val="002046"/>
                  </a:solidFill>
                </a:uFill>
                <a:latin typeface="Arial" panose="020B0604020202020204"/>
                <a:cs typeface="Arial" panose="020B0604020202020204"/>
              </a:rPr>
              <a:t>развија стандарде, алате и смернице који омогућавају компанијама да поставе циљеве смањења емисија гасова стаклене баште у складу са оним што је потребно да би се глобално загревање држало испод катастрофалних нивоа и достиг</a:t>
            </a:r>
            <a:r>
              <a:rPr lang="sr-Latn-RS" sz="1800" spc="-50" dirty="0">
                <a:solidFill>
                  <a:srgbClr val="002046"/>
                </a:solidFill>
                <a:uFill>
                  <a:solidFill>
                    <a:srgbClr val="002046"/>
                  </a:solidFill>
                </a:uFill>
                <a:latin typeface="Arial" panose="020B0604020202020204"/>
                <a:cs typeface="Arial" panose="020B0604020202020204"/>
              </a:rPr>
              <a:t>a</a:t>
            </a:r>
            <a:r>
              <a:rPr lang="sr-Cyrl-RS" sz="1800" spc="-50" dirty="0">
                <a:solidFill>
                  <a:srgbClr val="002046"/>
                </a:solidFill>
                <a:uFill>
                  <a:solidFill>
                    <a:srgbClr val="002046"/>
                  </a:solidFill>
                </a:uFill>
                <a:latin typeface="Arial" panose="020B0604020202020204"/>
                <a:cs typeface="Arial" panose="020B0604020202020204"/>
              </a:rPr>
              <a:t>о</a:t>
            </a:r>
            <a:r>
              <a:rPr lang="ru-RU" sz="1800" spc="-50" dirty="0">
                <a:solidFill>
                  <a:srgbClr val="002046"/>
                </a:solidFill>
                <a:uFill>
                  <a:solidFill>
                    <a:srgbClr val="002046"/>
                  </a:solidFill>
                </a:uFill>
                <a:latin typeface="Arial" panose="020B0604020202020204"/>
                <a:cs typeface="Arial" panose="020B0604020202020204"/>
              </a:rPr>
              <a:t> нето нулто ниво најкасније до 2050. године.</a:t>
            </a:r>
          </a:p>
          <a:p>
            <a:pPr marL="12700" marR="215900" algn="just">
              <a:lnSpc>
                <a:spcPct val="125000"/>
              </a:lnSpc>
              <a:spcBef>
                <a:spcPts val="2160"/>
              </a:spcBef>
            </a:pPr>
            <a:r>
              <a:rPr lang="sr-Cyrl-RS" sz="1800" b="1" u="heavy" dirty="0">
                <a:solidFill>
                  <a:srgbClr val="002046"/>
                </a:solidFill>
                <a:uFill>
                  <a:solidFill>
                    <a:srgbClr val="002046"/>
                  </a:solidFill>
                </a:uFill>
                <a:latin typeface="Arial" panose="020B0604020202020204"/>
                <a:cs typeface="Arial" panose="020B0604020202020204"/>
              </a:rPr>
              <a:t>Иницијатива Експоненцијални план рада </a:t>
            </a:r>
            <a:r>
              <a:rPr lang="sr-Cyrl-RS" sz="1800" dirty="0">
                <a:solidFill>
                  <a:srgbClr val="002046"/>
                </a:solidFill>
                <a:uFill>
                  <a:solidFill>
                    <a:srgbClr val="002046"/>
                  </a:solidFill>
                </a:uFill>
                <a:latin typeface="Arial" panose="020B0604020202020204"/>
                <a:cs typeface="Arial" panose="020B0604020202020204"/>
              </a:rPr>
              <a:t>је заједничка климатска иницијатива која уједињује компаније које су иноватори, реметиоци и трансформатори како би покренуле експоненцијалну акцију за преполовљење емисија до 2030. године.</a:t>
            </a:r>
            <a:r>
              <a:rPr sz="1800" spc="-10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.</a:t>
            </a:r>
            <a:endParaRPr sz="1800" dirty="0">
              <a:latin typeface="Microsoft Sans Serif" panose="020B0604020202020204"/>
              <a:cs typeface="Microsoft Sans Serif" panose="020B0604020202020204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035050" y="635000"/>
            <a:ext cx="11261090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2000" dirty="0"/>
              <a:t>Корак 2. Поставити циљ и развијати акције за ублажавање климатских промена</a:t>
            </a:r>
            <a:endParaRPr sz="2000" dirty="0"/>
          </a:p>
        </p:txBody>
      </p:sp>
      <p:sp>
        <p:nvSpPr>
          <p:cNvPr id="3" name="object 3"/>
          <p:cNvSpPr txBox="1"/>
          <p:nvPr/>
        </p:nvSpPr>
        <p:spPr>
          <a:xfrm>
            <a:off x="351155" y="1196975"/>
            <a:ext cx="13162915" cy="38709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just">
              <a:lnSpc>
                <a:spcPct val="100000"/>
              </a:lnSpc>
              <a:spcBef>
                <a:spcPts val="100"/>
              </a:spcBef>
            </a:pPr>
            <a:r>
              <a:rPr lang="sr-Cyrl-RS" sz="2250" b="1" dirty="0">
                <a:solidFill>
                  <a:srgbClr val="002046"/>
                </a:solidFill>
                <a:latin typeface="Arial" panose="020B0604020202020204"/>
                <a:cs typeface="Arial" panose="020B0604020202020204"/>
              </a:rPr>
              <a:t>Пут ка декарбонизацији</a:t>
            </a:r>
          </a:p>
          <a:p>
            <a:pPr marL="12700" algn="just">
              <a:lnSpc>
                <a:spcPct val="100000"/>
              </a:lnSpc>
              <a:spcBef>
                <a:spcPts val="100"/>
              </a:spcBef>
            </a:pPr>
            <a:r>
              <a:rPr lang="ru-RU" sz="1800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Да би поставиле циљеве засноване на науци, компаније прво морају дефинисати </a:t>
            </a:r>
            <a:r>
              <a:rPr lang="ru-RU" sz="1800" b="1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базну годину </a:t>
            </a:r>
            <a:r>
              <a:rPr lang="ru-RU" sz="1800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– прошлу календарску или финансијску годину од које ће се пратити напредак. Ово не би требало да буде </a:t>
            </a:r>
            <a:r>
              <a:rPr lang="ru-RU" sz="1800" b="1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раније од 2015. године</a:t>
            </a:r>
            <a:r>
              <a:rPr lang="ru-RU" sz="1800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 како би се осигурало да подаци одражавају најновије трендове.</a:t>
            </a:r>
          </a:p>
          <a:p>
            <a:pPr marL="12700" algn="just">
              <a:lnSpc>
                <a:spcPct val="100000"/>
              </a:lnSpc>
              <a:spcBef>
                <a:spcPts val="100"/>
              </a:spcBef>
            </a:pPr>
            <a:endParaRPr lang="ru-RU" dirty="0">
              <a:solidFill>
                <a:srgbClr val="002046"/>
              </a:solidFill>
              <a:latin typeface="Microsoft Sans Serif" panose="020B0604020202020204"/>
              <a:cs typeface="Microsoft Sans Serif" panose="020B0604020202020204"/>
            </a:endParaRPr>
          </a:p>
          <a:p>
            <a:pPr marL="12700" algn="just">
              <a:lnSpc>
                <a:spcPct val="100000"/>
              </a:lnSpc>
              <a:spcBef>
                <a:spcPts val="100"/>
              </a:spcBef>
            </a:pPr>
            <a:r>
              <a:rPr lang="ru-RU" sz="1800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Затим, поставите циљну годину, која би требало да буде најмање пет, а највише десет година од датума подношења Иницијативи за циљеве засноване на науци (SBTi) на валидацију</a:t>
            </a:r>
            <a:r>
              <a:rPr sz="1800" spc="-10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.</a:t>
            </a:r>
            <a:endParaRPr sz="1800" dirty="0">
              <a:latin typeface="Microsoft Sans Serif" panose="020B0604020202020204"/>
              <a:cs typeface="Microsoft Sans Serif" panose="020B0604020202020204"/>
            </a:endParaRPr>
          </a:p>
          <a:p>
            <a:pPr marL="12700" algn="just">
              <a:lnSpc>
                <a:spcPct val="100000"/>
              </a:lnSpc>
              <a:spcBef>
                <a:spcPts val="1665"/>
              </a:spcBef>
            </a:pPr>
            <a:r>
              <a:rPr lang="ru-RU" sz="1800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Циљ мора бити усклађен са 1,5°C изнад прединдустријских нивоа користећи или апсолутне циљеве смањења или циљеве засноване на интензитету.</a:t>
            </a:r>
          </a:p>
          <a:p>
            <a:pPr marL="12700" algn="just">
              <a:lnSpc>
                <a:spcPct val="100000"/>
              </a:lnSpc>
              <a:spcBef>
                <a:spcPts val="1665"/>
              </a:spcBef>
            </a:pPr>
            <a:r>
              <a:rPr lang="ru-RU" sz="1800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За емисије из Области/групе 2 (потрошња електричне енергије), компаније морају набавити најмање 80 процената електричне енергије из обновљивих извора до 2025. године и 100 процената до 2030. године како би биле усклађене са најбољом праксом.</a:t>
            </a:r>
            <a:endParaRPr sz="1800" dirty="0">
              <a:latin typeface="Microsoft Sans Serif" panose="020B0604020202020204"/>
              <a:cs typeface="Microsoft Sans Serif" panose="020B0604020202020204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428625" y="5358130"/>
            <a:ext cx="13163550" cy="1957705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0" tIns="19050" rIns="0" bIns="0" rtlCol="0">
            <a:spAutoFit/>
          </a:bodyPr>
          <a:lstStyle/>
          <a:p>
            <a:pPr algn="just">
              <a:lnSpc>
                <a:spcPct val="100000"/>
              </a:lnSpc>
              <a:spcBef>
                <a:spcPts val="150"/>
              </a:spcBef>
            </a:pPr>
            <a:r>
              <a:rPr lang="ru-RU" sz="1800" spc="105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Једна компанија за производњу млека је усвојила структурирани приступ декарбонизацији ланца снабдевања, -&gt; циљ смањења емисија из </a:t>
            </a:r>
            <a:r>
              <a:rPr lang="ru-RU" sz="1800" b="1" spc="105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Области/групе  1 и 2 за 63 % до 2030. године, у поређењу са основним нивоом из 2015. године.</a:t>
            </a:r>
            <a:r>
              <a:rPr lang="ru-RU" sz="1800" spc="105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 Препознајући да већина њених емисија долази из пољопривреде и производње сточне хране, поставила је и циљ из </a:t>
            </a:r>
            <a:r>
              <a:rPr lang="ru-RU" sz="1800" b="1" spc="105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Области/групе  3 да смањи емисије по тони стандардизованог сировог млека и сурутке за 30 % до 2030. године</a:t>
            </a:r>
            <a:r>
              <a:rPr lang="ru-RU" sz="1800" spc="105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. Ово је значајно јер је сточарска производња главни извор емисија метана, а прелазак на одрживије праксе управљања сточном храном и стајњаком може помоћи у смањењу њеног угљеничног отиска.</a:t>
            </a:r>
            <a:endParaRPr sz="1800" dirty="0">
              <a:latin typeface="Microsoft Sans Serif" panose="020B0604020202020204"/>
              <a:cs typeface="Microsoft Sans Serif" panose="020B0604020202020204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8743950" y="7527925"/>
            <a:ext cx="2919730" cy="396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25000"/>
              </a:lnSpc>
              <a:spcBef>
                <a:spcPts val="95"/>
              </a:spcBef>
            </a:pPr>
            <a:r>
              <a:rPr sz="2000" spc="-4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Source: </a:t>
            </a:r>
            <a:r>
              <a:rPr sz="2000" spc="-2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Neha</a:t>
            </a:r>
            <a:endParaRPr sz="2000">
              <a:latin typeface="Tahoma" panose="020B0604030504040204"/>
              <a:cs typeface="Tahoma" panose="020B0604030504040204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96950" y="635000"/>
            <a:ext cx="6680200" cy="47448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3000" dirty="0"/>
              <a:t>Корак 3. Праћење и откривање</a:t>
            </a:r>
            <a:endParaRPr sz="3000" dirty="0"/>
          </a:p>
        </p:txBody>
      </p:sp>
      <p:sp>
        <p:nvSpPr>
          <p:cNvPr id="3" name="object 3"/>
          <p:cNvSpPr txBox="1"/>
          <p:nvPr/>
        </p:nvSpPr>
        <p:spPr>
          <a:xfrm>
            <a:off x="868045" y="1196975"/>
            <a:ext cx="12910820" cy="240347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 algn="just">
              <a:lnSpc>
                <a:spcPct val="100000"/>
              </a:lnSpc>
              <a:spcBef>
                <a:spcPts val="125"/>
              </a:spcBef>
            </a:pPr>
            <a:r>
              <a:rPr lang="ru-RU" sz="2150" b="1" spc="-30" dirty="0">
                <a:solidFill>
                  <a:srgbClr val="002046"/>
                </a:solidFill>
                <a:latin typeface="Arial" panose="020B0604020202020204"/>
                <a:cs typeface="Arial" panose="020B0604020202020204"/>
              </a:rPr>
              <a:t>Праћење и објављивање морају бити јасни, веродостојни и усклађени са међународним оквирима извештавања</a:t>
            </a:r>
          </a:p>
          <a:p>
            <a:pPr marL="12700" algn="just">
              <a:lnSpc>
                <a:spcPct val="100000"/>
              </a:lnSpc>
              <a:spcBef>
                <a:spcPts val="125"/>
              </a:spcBef>
            </a:pPr>
            <a:r>
              <a:rPr lang="ru-RU" sz="1800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Владе подржавају корпоративне акције у праћењу напретка ка националним климатским циљевима у оквиру Париског споразума. Интегрисати климатске ризике у корпоративно извештавање. </a:t>
            </a:r>
          </a:p>
          <a:p>
            <a:pPr marL="12700" algn="just">
              <a:lnSpc>
                <a:spcPct val="100000"/>
              </a:lnSpc>
              <a:spcBef>
                <a:spcPts val="125"/>
              </a:spcBef>
            </a:pPr>
            <a:r>
              <a:rPr lang="ru-RU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- </a:t>
            </a:r>
            <a:r>
              <a:rPr lang="ru-RU" sz="1800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Извештавати о емисијама гасова стаклене баште из различитих активности и различитих сектора.</a:t>
            </a:r>
          </a:p>
          <a:p>
            <a:pPr marL="12700" algn="just">
              <a:lnSpc>
                <a:spcPct val="100000"/>
              </a:lnSpc>
              <a:spcBef>
                <a:spcPts val="125"/>
              </a:spcBef>
            </a:pPr>
            <a:r>
              <a:rPr lang="ru-RU" sz="1800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- Изазов: укључивање добављача у праћење емисија. </a:t>
            </a:r>
          </a:p>
          <a:p>
            <a:pPr marL="12700" algn="just">
              <a:lnSpc>
                <a:spcPct val="100000"/>
              </a:lnSpc>
              <a:spcBef>
                <a:spcPts val="125"/>
              </a:spcBef>
            </a:pPr>
            <a:r>
              <a:rPr lang="ru-RU" sz="1800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Да би се решило ово питање, неке компаније почињу да подстичу добављаче да откривају и смањују емисије уградњом климатских критеријума у ​​политике набавке и нудећи финансијске погодности за транспарентност и акцију.</a:t>
            </a:r>
            <a:endParaRPr sz="1800" dirty="0">
              <a:latin typeface="Microsoft Sans Serif" panose="020B0604020202020204"/>
              <a:cs typeface="Microsoft Sans Serif" panose="020B0604020202020204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1410950" y="7527925"/>
            <a:ext cx="2727325" cy="396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25000"/>
              </a:lnSpc>
              <a:spcBef>
                <a:spcPts val="95"/>
              </a:spcBef>
            </a:pPr>
            <a:r>
              <a:rPr lang="sr-Cyrl-RS" sz="2000" spc="-4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извор</a:t>
            </a:r>
            <a:r>
              <a:rPr sz="2000" spc="-4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: </a:t>
            </a:r>
            <a:r>
              <a:rPr sz="2000" spc="-2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Neha</a:t>
            </a:r>
            <a:endParaRPr sz="2000" dirty="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971549" y="3870324"/>
            <a:ext cx="12544425" cy="1557655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vert="horz" wrap="square" lIns="0" tIns="19050" rIns="0" bIns="0" rtlCol="0">
            <a:spAutoFit/>
          </a:bodyPr>
          <a:lstStyle/>
          <a:p>
            <a:pPr algn="just">
              <a:lnSpc>
                <a:spcPct val="100000"/>
              </a:lnSpc>
              <a:spcBef>
                <a:spcPts val="150"/>
              </a:spcBef>
            </a:pPr>
            <a:r>
              <a:rPr lang="ru-RU" sz="2000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Један мултинационални трговац на мало склопио је партнерство са финансијском институцијом како би покренуо преференцијални програм за добављаче да открију своје емисије гасова стаклене баште и обавежу се на смањење. Добављачи са златним статусом имају приступ нижим трошковима финансирања и преференцијалним зеленим кредитима, стварајући директне финансијске подстицаје за транспарентност и напоре за смањење.</a:t>
            </a:r>
            <a:endParaRPr sz="2000" dirty="0">
              <a:latin typeface="Microsoft Sans Serif" panose="020B0604020202020204"/>
              <a:cs typeface="Microsoft Sans Serif" panose="020B0604020202020204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343251" y="7334250"/>
            <a:ext cx="318770" cy="561975"/>
          </a:xfrm>
          <a:custGeom>
            <a:avLst/>
            <a:gdLst/>
            <a:ahLst/>
            <a:cxnLst/>
            <a:rect l="l" t="t" r="r" b="b"/>
            <a:pathLst>
              <a:path w="318770" h="561975">
                <a:moveTo>
                  <a:pt x="159196" y="561975"/>
                </a:moveTo>
                <a:lnTo>
                  <a:pt x="108874" y="553858"/>
                </a:lnTo>
                <a:lnTo>
                  <a:pt x="65173" y="531256"/>
                </a:lnTo>
                <a:lnTo>
                  <a:pt x="30713" y="496794"/>
                </a:lnTo>
                <a:lnTo>
                  <a:pt x="8115" y="453093"/>
                </a:lnTo>
                <a:lnTo>
                  <a:pt x="0" y="402778"/>
                </a:lnTo>
                <a:lnTo>
                  <a:pt x="7916" y="353692"/>
                </a:lnTo>
                <a:lnTo>
                  <a:pt x="7993" y="353218"/>
                </a:lnTo>
                <a:lnTo>
                  <a:pt x="30713" y="308761"/>
                </a:lnTo>
                <a:lnTo>
                  <a:pt x="65173" y="274299"/>
                </a:lnTo>
                <a:lnTo>
                  <a:pt x="108874" y="251697"/>
                </a:lnTo>
                <a:lnTo>
                  <a:pt x="159196" y="243581"/>
                </a:lnTo>
                <a:lnTo>
                  <a:pt x="209519" y="251697"/>
                </a:lnTo>
                <a:lnTo>
                  <a:pt x="221805" y="258051"/>
                </a:lnTo>
                <a:lnTo>
                  <a:pt x="159196" y="258051"/>
                </a:lnTo>
                <a:lnTo>
                  <a:pt x="113502" y="265442"/>
                </a:lnTo>
                <a:lnTo>
                  <a:pt x="73779" y="286012"/>
                </a:lnTo>
                <a:lnTo>
                  <a:pt x="42431" y="317360"/>
                </a:lnTo>
                <a:lnTo>
                  <a:pt x="21861" y="357083"/>
                </a:lnTo>
                <a:lnTo>
                  <a:pt x="14470" y="402778"/>
                </a:lnTo>
                <a:lnTo>
                  <a:pt x="21707" y="447525"/>
                </a:lnTo>
                <a:lnTo>
                  <a:pt x="21787" y="448017"/>
                </a:lnTo>
                <a:lnTo>
                  <a:pt x="42431" y="488201"/>
                </a:lnTo>
                <a:lnTo>
                  <a:pt x="73779" y="519554"/>
                </a:lnTo>
                <a:lnTo>
                  <a:pt x="113502" y="540129"/>
                </a:lnTo>
                <a:lnTo>
                  <a:pt x="159196" y="547521"/>
                </a:lnTo>
                <a:lnTo>
                  <a:pt x="221771" y="547521"/>
                </a:lnTo>
                <a:lnTo>
                  <a:pt x="209519" y="553858"/>
                </a:lnTo>
                <a:lnTo>
                  <a:pt x="159196" y="561975"/>
                </a:lnTo>
                <a:close/>
              </a:path>
              <a:path w="318770" h="561975">
                <a:moveTo>
                  <a:pt x="221771" y="547521"/>
                </a:moveTo>
                <a:lnTo>
                  <a:pt x="159196" y="547521"/>
                </a:lnTo>
                <a:lnTo>
                  <a:pt x="204891" y="540129"/>
                </a:lnTo>
                <a:lnTo>
                  <a:pt x="244614" y="519554"/>
                </a:lnTo>
                <a:lnTo>
                  <a:pt x="275962" y="488201"/>
                </a:lnTo>
                <a:lnTo>
                  <a:pt x="296396" y="448737"/>
                </a:lnTo>
                <a:lnTo>
                  <a:pt x="296546" y="448385"/>
                </a:lnTo>
                <a:lnTo>
                  <a:pt x="303923" y="402778"/>
                </a:lnTo>
                <a:lnTo>
                  <a:pt x="296532" y="357083"/>
                </a:lnTo>
                <a:lnTo>
                  <a:pt x="275962" y="317360"/>
                </a:lnTo>
                <a:lnTo>
                  <a:pt x="244614" y="286012"/>
                </a:lnTo>
                <a:lnTo>
                  <a:pt x="204891" y="265442"/>
                </a:lnTo>
                <a:lnTo>
                  <a:pt x="159196" y="258051"/>
                </a:lnTo>
                <a:lnTo>
                  <a:pt x="221805" y="258051"/>
                </a:lnTo>
                <a:lnTo>
                  <a:pt x="253220" y="274299"/>
                </a:lnTo>
                <a:lnTo>
                  <a:pt x="287680" y="308761"/>
                </a:lnTo>
                <a:lnTo>
                  <a:pt x="310278" y="352462"/>
                </a:lnTo>
                <a:lnTo>
                  <a:pt x="318393" y="402778"/>
                </a:lnTo>
                <a:lnTo>
                  <a:pt x="310278" y="453093"/>
                </a:lnTo>
                <a:lnTo>
                  <a:pt x="287680" y="496794"/>
                </a:lnTo>
                <a:lnTo>
                  <a:pt x="253220" y="531256"/>
                </a:lnTo>
                <a:lnTo>
                  <a:pt x="221771" y="547521"/>
                </a:lnTo>
                <a:close/>
              </a:path>
              <a:path w="318770" h="561975">
                <a:moveTo>
                  <a:pt x="159196" y="524357"/>
                </a:moveTo>
                <a:lnTo>
                  <a:pt x="111923" y="514789"/>
                </a:lnTo>
                <a:lnTo>
                  <a:pt x="73278" y="488711"/>
                </a:lnTo>
                <a:lnTo>
                  <a:pt x="47202" y="450061"/>
                </a:lnTo>
                <a:lnTo>
                  <a:pt x="37634" y="402778"/>
                </a:lnTo>
                <a:lnTo>
                  <a:pt x="47202" y="355504"/>
                </a:lnTo>
                <a:lnTo>
                  <a:pt x="73278" y="316859"/>
                </a:lnTo>
                <a:lnTo>
                  <a:pt x="111923" y="290783"/>
                </a:lnTo>
                <a:lnTo>
                  <a:pt x="159196" y="281215"/>
                </a:lnTo>
                <a:lnTo>
                  <a:pt x="206473" y="290783"/>
                </a:lnTo>
                <a:lnTo>
                  <a:pt x="245124" y="316859"/>
                </a:lnTo>
                <a:lnTo>
                  <a:pt x="266475" y="348494"/>
                </a:lnTo>
                <a:lnTo>
                  <a:pt x="155965" y="348494"/>
                </a:lnTo>
                <a:lnTo>
                  <a:pt x="153313" y="350725"/>
                </a:lnTo>
                <a:lnTo>
                  <a:pt x="152708" y="353218"/>
                </a:lnTo>
                <a:lnTo>
                  <a:pt x="152593" y="353692"/>
                </a:lnTo>
                <a:lnTo>
                  <a:pt x="142337" y="384461"/>
                </a:lnTo>
                <a:lnTo>
                  <a:pt x="107934" y="384461"/>
                </a:lnTo>
                <a:lnTo>
                  <a:pt x="104913" y="387446"/>
                </a:lnTo>
                <a:lnTo>
                  <a:pt x="105023" y="393435"/>
                </a:lnTo>
                <a:lnTo>
                  <a:pt x="105844" y="395015"/>
                </a:lnTo>
                <a:lnTo>
                  <a:pt x="107266" y="396297"/>
                </a:lnTo>
                <a:lnTo>
                  <a:pt x="133398" y="416388"/>
                </a:lnTo>
                <a:lnTo>
                  <a:pt x="123687" y="447525"/>
                </a:lnTo>
                <a:lnTo>
                  <a:pt x="123283" y="448385"/>
                </a:lnTo>
                <a:lnTo>
                  <a:pt x="123054" y="449316"/>
                </a:lnTo>
                <a:lnTo>
                  <a:pt x="123054" y="454040"/>
                </a:lnTo>
                <a:lnTo>
                  <a:pt x="126058" y="457043"/>
                </a:lnTo>
                <a:lnTo>
                  <a:pt x="266494" y="457043"/>
                </a:lnTo>
                <a:lnTo>
                  <a:pt x="245124" y="488711"/>
                </a:lnTo>
                <a:lnTo>
                  <a:pt x="206473" y="514789"/>
                </a:lnTo>
                <a:lnTo>
                  <a:pt x="159196" y="524357"/>
                </a:lnTo>
                <a:close/>
              </a:path>
              <a:path w="318770" h="561975">
                <a:moveTo>
                  <a:pt x="266494" y="457043"/>
                </a:moveTo>
                <a:lnTo>
                  <a:pt x="192195" y="457043"/>
                </a:lnTo>
                <a:lnTo>
                  <a:pt x="195198" y="454040"/>
                </a:lnTo>
                <a:lnTo>
                  <a:pt x="195154" y="449316"/>
                </a:lnTo>
                <a:lnTo>
                  <a:pt x="195022" y="448737"/>
                </a:lnTo>
                <a:lnTo>
                  <a:pt x="184921" y="416388"/>
                </a:lnTo>
                <a:lnTo>
                  <a:pt x="185119" y="416388"/>
                </a:lnTo>
                <a:lnTo>
                  <a:pt x="210705" y="396613"/>
                </a:lnTo>
                <a:lnTo>
                  <a:pt x="212373" y="395384"/>
                </a:lnTo>
                <a:lnTo>
                  <a:pt x="213480" y="393435"/>
                </a:lnTo>
                <a:lnTo>
                  <a:pt x="213462" y="387587"/>
                </a:lnTo>
                <a:lnTo>
                  <a:pt x="210600" y="384654"/>
                </a:lnTo>
                <a:lnTo>
                  <a:pt x="207035" y="384461"/>
                </a:lnTo>
                <a:lnTo>
                  <a:pt x="175968" y="384461"/>
                </a:lnTo>
                <a:lnTo>
                  <a:pt x="165536" y="353218"/>
                </a:lnTo>
                <a:lnTo>
                  <a:pt x="164748" y="350725"/>
                </a:lnTo>
                <a:lnTo>
                  <a:pt x="164676" y="350496"/>
                </a:lnTo>
                <a:lnTo>
                  <a:pt x="162164" y="348494"/>
                </a:lnTo>
                <a:lnTo>
                  <a:pt x="266475" y="348494"/>
                </a:lnTo>
                <a:lnTo>
                  <a:pt x="271206" y="355504"/>
                </a:lnTo>
                <a:lnTo>
                  <a:pt x="280776" y="402778"/>
                </a:lnTo>
                <a:lnTo>
                  <a:pt x="271719" y="447525"/>
                </a:lnTo>
                <a:lnTo>
                  <a:pt x="271620" y="448017"/>
                </a:lnTo>
                <a:lnTo>
                  <a:pt x="271545" y="448385"/>
                </a:lnTo>
                <a:lnTo>
                  <a:pt x="271474" y="448737"/>
                </a:lnTo>
                <a:lnTo>
                  <a:pt x="271357" y="449316"/>
                </a:lnTo>
                <a:lnTo>
                  <a:pt x="271318" y="449509"/>
                </a:lnTo>
                <a:lnTo>
                  <a:pt x="271206" y="450061"/>
                </a:lnTo>
                <a:lnTo>
                  <a:pt x="266494" y="457043"/>
                </a:lnTo>
                <a:close/>
              </a:path>
              <a:path w="318770" h="561975">
                <a:moveTo>
                  <a:pt x="186593" y="457043"/>
                </a:moveTo>
                <a:lnTo>
                  <a:pt x="131291" y="457043"/>
                </a:lnTo>
                <a:lnTo>
                  <a:pt x="132696" y="456516"/>
                </a:lnTo>
                <a:lnTo>
                  <a:pt x="133855" y="455691"/>
                </a:lnTo>
                <a:lnTo>
                  <a:pt x="159214" y="436250"/>
                </a:lnTo>
                <a:lnTo>
                  <a:pt x="183678" y="455059"/>
                </a:lnTo>
                <a:lnTo>
                  <a:pt x="184907" y="456271"/>
                </a:lnTo>
                <a:lnTo>
                  <a:pt x="186593" y="457043"/>
                </a:lnTo>
                <a:close/>
              </a:path>
              <a:path w="318770" h="561975">
                <a:moveTo>
                  <a:pt x="309332" y="50472"/>
                </a:moveTo>
                <a:lnTo>
                  <a:pt x="9061" y="50472"/>
                </a:lnTo>
                <a:lnTo>
                  <a:pt x="9061" y="0"/>
                </a:lnTo>
                <a:lnTo>
                  <a:pt x="309332" y="0"/>
                </a:lnTo>
                <a:lnTo>
                  <a:pt x="309332" y="50472"/>
                </a:lnTo>
                <a:close/>
              </a:path>
              <a:path w="318770" h="561975">
                <a:moveTo>
                  <a:pt x="185346" y="229918"/>
                </a:moveTo>
                <a:lnTo>
                  <a:pt x="133047" y="229918"/>
                </a:lnTo>
                <a:lnTo>
                  <a:pt x="127621" y="228987"/>
                </a:lnTo>
                <a:lnTo>
                  <a:pt x="124811" y="227705"/>
                </a:lnTo>
                <a:lnTo>
                  <a:pt x="121369" y="224596"/>
                </a:lnTo>
                <a:lnTo>
                  <a:pt x="119981" y="222103"/>
                </a:lnTo>
                <a:lnTo>
                  <a:pt x="48628" y="119683"/>
                </a:lnTo>
                <a:lnTo>
                  <a:pt x="47118" y="116978"/>
                </a:lnTo>
                <a:lnTo>
                  <a:pt x="45888" y="112236"/>
                </a:lnTo>
                <a:lnTo>
                  <a:pt x="45888" y="50472"/>
                </a:lnTo>
                <a:lnTo>
                  <a:pt x="272487" y="50472"/>
                </a:lnTo>
                <a:lnTo>
                  <a:pt x="272487" y="112236"/>
                </a:lnTo>
                <a:lnTo>
                  <a:pt x="271275" y="116978"/>
                </a:lnTo>
                <a:lnTo>
                  <a:pt x="269765" y="119683"/>
                </a:lnTo>
                <a:lnTo>
                  <a:pt x="198412" y="222103"/>
                </a:lnTo>
                <a:lnTo>
                  <a:pt x="197024" y="224596"/>
                </a:lnTo>
                <a:lnTo>
                  <a:pt x="193582" y="227705"/>
                </a:lnTo>
                <a:lnTo>
                  <a:pt x="190790" y="228987"/>
                </a:lnTo>
                <a:lnTo>
                  <a:pt x="185346" y="229918"/>
                </a:lnTo>
                <a:close/>
              </a:path>
            </a:pathLst>
          </a:custGeom>
          <a:solidFill>
            <a:srgbClr val="CC7E3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4810124" y="6867525"/>
            <a:ext cx="7534275" cy="296235"/>
          </a:xfrm>
          <a:prstGeom prst="rect">
            <a:avLst/>
          </a:prstGeom>
          <a:solidFill>
            <a:srgbClr val="4B627D">
              <a:alpha val="10198"/>
            </a:srgbClr>
          </a:solidFill>
        </p:spPr>
        <p:txBody>
          <a:bodyPr vert="horz" wrap="square" lIns="0" tIns="1905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50"/>
              </a:spcBef>
            </a:pPr>
            <a:r>
              <a:rPr lang="ru-RU" sz="1800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Делимично откривање и доказане обавезе за смањење емисија</a:t>
            </a:r>
            <a:endParaRPr sz="1800" dirty="0">
              <a:latin typeface="Microsoft Sans Serif" panose="020B0604020202020204"/>
              <a:cs typeface="Microsoft Sans Serif" panose="020B0604020202020204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4343251" y="6629400"/>
            <a:ext cx="318770" cy="561975"/>
          </a:xfrm>
          <a:custGeom>
            <a:avLst/>
            <a:gdLst/>
            <a:ahLst/>
            <a:cxnLst/>
            <a:rect l="l" t="t" r="r" b="b"/>
            <a:pathLst>
              <a:path w="318770" h="561975">
                <a:moveTo>
                  <a:pt x="159196" y="561975"/>
                </a:moveTo>
                <a:lnTo>
                  <a:pt x="108874" y="553858"/>
                </a:lnTo>
                <a:lnTo>
                  <a:pt x="65173" y="531256"/>
                </a:lnTo>
                <a:lnTo>
                  <a:pt x="30713" y="496794"/>
                </a:lnTo>
                <a:lnTo>
                  <a:pt x="8115" y="453093"/>
                </a:lnTo>
                <a:lnTo>
                  <a:pt x="0" y="402778"/>
                </a:lnTo>
                <a:lnTo>
                  <a:pt x="7916" y="353692"/>
                </a:lnTo>
                <a:lnTo>
                  <a:pt x="7993" y="353218"/>
                </a:lnTo>
                <a:lnTo>
                  <a:pt x="30713" y="308761"/>
                </a:lnTo>
                <a:lnTo>
                  <a:pt x="65173" y="274299"/>
                </a:lnTo>
                <a:lnTo>
                  <a:pt x="108874" y="251697"/>
                </a:lnTo>
                <a:lnTo>
                  <a:pt x="159196" y="243581"/>
                </a:lnTo>
                <a:lnTo>
                  <a:pt x="209519" y="251697"/>
                </a:lnTo>
                <a:lnTo>
                  <a:pt x="221805" y="258051"/>
                </a:lnTo>
                <a:lnTo>
                  <a:pt x="159196" y="258051"/>
                </a:lnTo>
                <a:lnTo>
                  <a:pt x="113502" y="265442"/>
                </a:lnTo>
                <a:lnTo>
                  <a:pt x="73779" y="286012"/>
                </a:lnTo>
                <a:lnTo>
                  <a:pt x="42431" y="317360"/>
                </a:lnTo>
                <a:lnTo>
                  <a:pt x="21861" y="357083"/>
                </a:lnTo>
                <a:lnTo>
                  <a:pt x="14470" y="402778"/>
                </a:lnTo>
                <a:lnTo>
                  <a:pt x="21707" y="447525"/>
                </a:lnTo>
                <a:lnTo>
                  <a:pt x="21787" y="448017"/>
                </a:lnTo>
                <a:lnTo>
                  <a:pt x="42431" y="488201"/>
                </a:lnTo>
                <a:lnTo>
                  <a:pt x="73779" y="519554"/>
                </a:lnTo>
                <a:lnTo>
                  <a:pt x="113502" y="540129"/>
                </a:lnTo>
                <a:lnTo>
                  <a:pt x="159196" y="547521"/>
                </a:lnTo>
                <a:lnTo>
                  <a:pt x="221771" y="547521"/>
                </a:lnTo>
                <a:lnTo>
                  <a:pt x="209519" y="553858"/>
                </a:lnTo>
                <a:lnTo>
                  <a:pt x="159196" y="561975"/>
                </a:lnTo>
                <a:close/>
              </a:path>
              <a:path w="318770" h="561975">
                <a:moveTo>
                  <a:pt x="221771" y="547521"/>
                </a:moveTo>
                <a:lnTo>
                  <a:pt x="159196" y="547521"/>
                </a:lnTo>
                <a:lnTo>
                  <a:pt x="204891" y="540129"/>
                </a:lnTo>
                <a:lnTo>
                  <a:pt x="244614" y="519554"/>
                </a:lnTo>
                <a:lnTo>
                  <a:pt x="275962" y="488201"/>
                </a:lnTo>
                <a:lnTo>
                  <a:pt x="296396" y="448737"/>
                </a:lnTo>
                <a:lnTo>
                  <a:pt x="296546" y="448385"/>
                </a:lnTo>
                <a:lnTo>
                  <a:pt x="303923" y="402778"/>
                </a:lnTo>
                <a:lnTo>
                  <a:pt x="296532" y="357083"/>
                </a:lnTo>
                <a:lnTo>
                  <a:pt x="275962" y="317360"/>
                </a:lnTo>
                <a:lnTo>
                  <a:pt x="244614" y="286012"/>
                </a:lnTo>
                <a:lnTo>
                  <a:pt x="204891" y="265442"/>
                </a:lnTo>
                <a:lnTo>
                  <a:pt x="159196" y="258051"/>
                </a:lnTo>
                <a:lnTo>
                  <a:pt x="221805" y="258051"/>
                </a:lnTo>
                <a:lnTo>
                  <a:pt x="253220" y="274299"/>
                </a:lnTo>
                <a:lnTo>
                  <a:pt x="287680" y="308761"/>
                </a:lnTo>
                <a:lnTo>
                  <a:pt x="310278" y="352462"/>
                </a:lnTo>
                <a:lnTo>
                  <a:pt x="318393" y="402778"/>
                </a:lnTo>
                <a:lnTo>
                  <a:pt x="310278" y="453093"/>
                </a:lnTo>
                <a:lnTo>
                  <a:pt x="287680" y="496794"/>
                </a:lnTo>
                <a:lnTo>
                  <a:pt x="253220" y="531256"/>
                </a:lnTo>
                <a:lnTo>
                  <a:pt x="221771" y="547521"/>
                </a:lnTo>
                <a:close/>
              </a:path>
              <a:path w="318770" h="561975">
                <a:moveTo>
                  <a:pt x="159196" y="524357"/>
                </a:moveTo>
                <a:lnTo>
                  <a:pt x="111923" y="514789"/>
                </a:lnTo>
                <a:lnTo>
                  <a:pt x="73278" y="488711"/>
                </a:lnTo>
                <a:lnTo>
                  <a:pt x="47202" y="450061"/>
                </a:lnTo>
                <a:lnTo>
                  <a:pt x="37634" y="402778"/>
                </a:lnTo>
                <a:lnTo>
                  <a:pt x="47202" y="355504"/>
                </a:lnTo>
                <a:lnTo>
                  <a:pt x="73278" y="316859"/>
                </a:lnTo>
                <a:lnTo>
                  <a:pt x="111923" y="290783"/>
                </a:lnTo>
                <a:lnTo>
                  <a:pt x="159196" y="281215"/>
                </a:lnTo>
                <a:lnTo>
                  <a:pt x="206473" y="290783"/>
                </a:lnTo>
                <a:lnTo>
                  <a:pt x="245124" y="316859"/>
                </a:lnTo>
                <a:lnTo>
                  <a:pt x="266475" y="348494"/>
                </a:lnTo>
                <a:lnTo>
                  <a:pt x="155965" y="348494"/>
                </a:lnTo>
                <a:lnTo>
                  <a:pt x="153313" y="350725"/>
                </a:lnTo>
                <a:lnTo>
                  <a:pt x="152708" y="353218"/>
                </a:lnTo>
                <a:lnTo>
                  <a:pt x="152593" y="353692"/>
                </a:lnTo>
                <a:lnTo>
                  <a:pt x="142337" y="384461"/>
                </a:lnTo>
                <a:lnTo>
                  <a:pt x="107934" y="384461"/>
                </a:lnTo>
                <a:lnTo>
                  <a:pt x="104913" y="387446"/>
                </a:lnTo>
                <a:lnTo>
                  <a:pt x="105023" y="393435"/>
                </a:lnTo>
                <a:lnTo>
                  <a:pt x="105844" y="395015"/>
                </a:lnTo>
                <a:lnTo>
                  <a:pt x="107266" y="396297"/>
                </a:lnTo>
                <a:lnTo>
                  <a:pt x="133398" y="416388"/>
                </a:lnTo>
                <a:lnTo>
                  <a:pt x="123687" y="447525"/>
                </a:lnTo>
                <a:lnTo>
                  <a:pt x="123283" y="448385"/>
                </a:lnTo>
                <a:lnTo>
                  <a:pt x="123054" y="449316"/>
                </a:lnTo>
                <a:lnTo>
                  <a:pt x="123054" y="454040"/>
                </a:lnTo>
                <a:lnTo>
                  <a:pt x="126058" y="457043"/>
                </a:lnTo>
                <a:lnTo>
                  <a:pt x="266494" y="457043"/>
                </a:lnTo>
                <a:lnTo>
                  <a:pt x="245124" y="488711"/>
                </a:lnTo>
                <a:lnTo>
                  <a:pt x="206473" y="514789"/>
                </a:lnTo>
                <a:lnTo>
                  <a:pt x="159196" y="524357"/>
                </a:lnTo>
                <a:close/>
              </a:path>
              <a:path w="318770" h="561975">
                <a:moveTo>
                  <a:pt x="266494" y="457043"/>
                </a:moveTo>
                <a:lnTo>
                  <a:pt x="192195" y="457043"/>
                </a:lnTo>
                <a:lnTo>
                  <a:pt x="195198" y="454040"/>
                </a:lnTo>
                <a:lnTo>
                  <a:pt x="195154" y="449316"/>
                </a:lnTo>
                <a:lnTo>
                  <a:pt x="195022" y="448737"/>
                </a:lnTo>
                <a:lnTo>
                  <a:pt x="184921" y="416388"/>
                </a:lnTo>
                <a:lnTo>
                  <a:pt x="185119" y="416388"/>
                </a:lnTo>
                <a:lnTo>
                  <a:pt x="210705" y="396613"/>
                </a:lnTo>
                <a:lnTo>
                  <a:pt x="212373" y="395384"/>
                </a:lnTo>
                <a:lnTo>
                  <a:pt x="213480" y="393435"/>
                </a:lnTo>
                <a:lnTo>
                  <a:pt x="213462" y="387587"/>
                </a:lnTo>
                <a:lnTo>
                  <a:pt x="210600" y="384654"/>
                </a:lnTo>
                <a:lnTo>
                  <a:pt x="207035" y="384461"/>
                </a:lnTo>
                <a:lnTo>
                  <a:pt x="175968" y="384461"/>
                </a:lnTo>
                <a:lnTo>
                  <a:pt x="165536" y="353218"/>
                </a:lnTo>
                <a:lnTo>
                  <a:pt x="164748" y="350725"/>
                </a:lnTo>
                <a:lnTo>
                  <a:pt x="164676" y="350496"/>
                </a:lnTo>
                <a:lnTo>
                  <a:pt x="162164" y="348494"/>
                </a:lnTo>
                <a:lnTo>
                  <a:pt x="266475" y="348494"/>
                </a:lnTo>
                <a:lnTo>
                  <a:pt x="271206" y="355504"/>
                </a:lnTo>
                <a:lnTo>
                  <a:pt x="280776" y="402778"/>
                </a:lnTo>
                <a:lnTo>
                  <a:pt x="271719" y="447525"/>
                </a:lnTo>
                <a:lnTo>
                  <a:pt x="271620" y="448017"/>
                </a:lnTo>
                <a:lnTo>
                  <a:pt x="271545" y="448385"/>
                </a:lnTo>
                <a:lnTo>
                  <a:pt x="271474" y="448737"/>
                </a:lnTo>
                <a:lnTo>
                  <a:pt x="271357" y="449316"/>
                </a:lnTo>
                <a:lnTo>
                  <a:pt x="271318" y="449509"/>
                </a:lnTo>
                <a:lnTo>
                  <a:pt x="271206" y="450061"/>
                </a:lnTo>
                <a:lnTo>
                  <a:pt x="266494" y="457043"/>
                </a:lnTo>
                <a:close/>
              </a:path>
              <a:path w="318770" h="561975">
                <a:moveTo>
                  <a:pt x="186593" y="457043"/>
                </a:moveTo>
                <a:lnTo>
                  <a:pt x="131291" y="457043"/>
                </a:lnTo>
                <a:lnTo>
                  <a:pt x="132696" y="456516"/>
                </a:lnTo>
                <a:lnTo>
                  <a:pt x="133855" y="455691"/>
                </a:lnTo>
                <a:lnTo>
                  <a:pt x="159214" y="436250"/>
                </a:lnTo>
                <a:lnTo>
                  <a:pt x="183678" y="455059"/>
                </a:lnTo>
                <a:lnTo>
                  <a:pt x="184907" y="456271"/>
                </a:lnTo>
                <a:lnTo>
                  <a:pt x="186593" y="457043"/>
                </a:lnTo>
                <a:close/>
              </a:path>
              <a:path w="318770" h="561975">
                <a:moveTo>
                  <a:pt x="309332" y="50472"/>
                </a:moveTo>
                <a:lnTo>
                  <a:pt x="9061" y="50472"/>
                </a:lnTo>
                <a:lnTo>
                  <a:pt x="9061" y="0"/>
                </a:lnTo>
                <a:lnTo>
                  <a:pt x="309332" y="0"/>
                </a:lnTo>
                <a:lnTo>
                  <a:pt x="309332" y="50472"/>
                </a:lnTo>
                <a:close/>
              </a:path>
              <a:path w="318770" h="561975">
                <a:moveTo>
                  <a:pt x="185346" y="229918"/>
                </a:moveTo>
                <a:lnTo>
                  <a:pt x="133047" y="229918"/>
                </a:lnTo>
                <a:lnTo>
                  <a:pt x="127621" y="228987"/>
                </a:lnTo>
                <a:lnTo>
                  <a:pt x="124811" y="227705"/>
                </a:lnTo>
                <a:lnTo>
                  <a:pt x="121369" y="224596"/>
                </a:lnTo>
                <a:lnTo>
                  <a:pt x="119981" y="222103"/>
                </a:lnTo>
                <a:lnTo>
                  <a:pt x="48628" y="119683"/>
                </a:lnTo>
                <a:lnTo>
                  <a:pt x="47118" y="116978"/>
                </a:lnTo>
                <a:lnTo>
                  <a:pt x="45888" y="112236"/>
                </a:lnTo>
                <a:lnTo>
                  <a:pt x="45888" y="50472"/>
                </a:lnTo>
                <a:lnTo>
                  <a:pt x="272487" y="50472"/>
                </a:lnTo>
                <a:lnTo>
                  <a:pt x="272487" y="112236"/>
                </a:lnTo>
                <a:lnTo>
                  <a:pt x="271275" y="116978"/>
                </a:lnTo>
                <a:lnTo>
                  <a:pt x="269765" y="119683"/>
                </a:lnTo>
                <a:lnTo>
                  <a:pt x="198412" y="222103"/>
                </a:lnTo>
                <a:lnTo>
                  <a:pt x="197024" y="224596"/>
                </a:lnTo>
                <a:lnTo>
                  <a:pt x="193582" y="227705"/>
                </a:lnTo>
                <a:lnTo>
                  <a:pt x="190790" y="228987"/>
                </a:lnTo>
                <a:lnTo>
                  <a:pt x="185346" y="229918"/>
                </a:lnTo>
                <a:close/>
              </a:path>
            </a:pathLst>
          </a:custGeom>
          <a:solidFill>
            <a:srgbClr val="BFBFB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4800599" y="7543800"/>
            <a:ext cx="7515225" cy="296235"/>
          </a:xfrm>
          <a:prstGeom prst="rect">
            <a:avLst/>
          </a:prstGeom>
          <a:solidFill>
            <a:srgbClr val="4B627D">
              <a:alpha val="10198"/>
            </a:srgbClr>
          </a:solidFill>
        </p:spPr>
        <p:txBody>
          <a:bodyPr vert="horz" wrap="square" lIns="0" tIns="1905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50"/>
              </a:spcBef>
            </a:pPr>
            <a:r>
              <a:rPr lang="ru-RU" sz="1800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Почетни ниво - основни угљенични отисак</a:t>
            </a:r>
            <a:endParaRPr sz="1800" dirty="0">
              <a:latin typeface="Microsoft Sans Serif" panose="020B0604020202020204"/>
              <a:cs typeface="Microsoft Sans Serif" panose="020B0604020202020204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4333726" y="5981699"/>
            <a:ext cx="318770" cy="561975"/>
          </a:xfrm>
          <a:custGeom>
            <a:avLst/>
            <a:gdLst/>
            <a:ahLst/>
            <a:cxnLst/>
            <a:rect l="l" t="t" r="r" b="b"/>
            <a:pathLst>
              <a:path w="318770" h="561975">
                <a:moveTo>
                  <a:pt x="159196" y="561975"/>
                </a:moveTo>
                <a:lnTo>
                  <a:pt x="108874" y="553858"/>
                </a:lnTo>
                <a:lnTo>
                  <a:pt x="65173" y="531256"/>
                </a:lnTo>
                <a:lnTo>
                  <a:pt x="30713" y="496794"/>
                </a:lnTo>
                <a:lnTo>
                  <a:pt x="8115" y="453093"/>
                </a:lnTo>
                <a:lnTo>
                  <a:pt x="0" y="402778"/>
                </a:lnTo>
                <a:lnTo>
                  <a:pt x="7916" y="353692"/>
                </a:lnTo>
                <a:lnTo>
                  <a:pt x="7993" y="353218"/>
                </a:lnTo>
                <a:lnTo>
                  <a:pt x="30713" y="308761"/>
                </a:lnTo>
                <a:lnTo>
                  <a:pt x="65173" y="274299"/>
                </a:lnTo>
                <a:lnTo>
                  <a:pt x="108874" y="251697"/>
                </a:lnTo>
                <a:lnTo>
                  <a:pt x="159196" y="243581"/>
                </a:lnTo>
                <a:lnTo>
                  <a:pt x="209519" y="251697"/>
                </a:lnTo>
                <a:lnTo>
                  <a:pt x="221805" y="258051"/>
                </a:lnTo>
                <a:lnTo>
                  <a:pt x="159196" y="258051"/>
                </a:lnTo>
                <a:lnTo>
                  <a:pt x="113502" y="265442"/>
                </a:lnTo>
                <a:lnTo>
                  <a:pt x="73779" y="286012"/>
                </a:lnTo>
                <a:lnTo>
                  <a:pt x="42431" y="317360"/>
                </a:lnTo>
                <a:lnTo>
                  <a:pt x="21861" y="357083"/>
                </a:lnTo>
                <a:lnTo>
                  <a:pt x="14470" y="402778"/>
                </a:lnTo>
                <a:lnTo>
                  <a:pt x="21707" y="447525"/>
                </a:lnTo>
                <a:lnTo>
                  <a:pt x="21787" y="448017"/>
                </a:lnTo>
                <a:lnTo>
                  <a:pt x="42431" y="488201"/>
                </a:lnTo>
                <a:lnTo>
                  <a:pt x="73779" y="519554"/>
                </a:lnTo>
                <a:lnTo>
                  <a:pt x="113502" y="540129"/>
                </a:lnTo>
                <a:lnTo>
                  <a:pt x="159196" y="547521"/>
                </a:lnTo>
                <a:lnTo>
                  <a:pt x="221771" y="547521"/>
                </a:lnTo>
                <a:lnTo>
                  <a:pt x="209519" y="553858"/>
                </a:lnTo>
                <a:lnTo>
                  <a:pt x="159196" y="561975"/>
                </a:lnTo>
                <a:close/>
              </a:path>
              <a:path w="318770" h="561975">
                <a:moveTo>
                  <a:pt x="221771" y="547521"/>
                </a:moveTo>
                <a:lnTo>
                  <a:pt x="159196" y="547521"/>
                </a:lnTo>
                <a:lnTo>
                  <a:pt x="204891" y="540129"/>
                </a:lnTo>
                <a:lnTo>
                  <a:pt x="244614" y="519554"/>
                </a:lnTo>
                <a:lnTo>
                  <a:pt x="275962" y="488201"/>
                </a:lnTo>
                <a:lnTo>
                  <a:pt x="296396" y="448737"/>
                </a:lnTo>
                <a:lnTo>
                  <a:pt x="296546" y="448385"/>
                </a:lnTo>
                <a:lnTo>
                  <a:pt x="303923" y="402778"/>
                </a:lnTo>
                <a:lnTo>
                  <a:pt x="296532" y="357083"/>
                </a:lnTo>
                <a:lnTo>
                  <a:pt x="275962" y="317360"/>
                </a:lnTo>
                <a:lnTo>
                  <a:pt x="244614" y="286012"/>
                </a:lnTo>
                <a:lnTo>
                  <a:pt x="204891" y="265442"/>
                </a:lnTo>
                <a:lnTo>
                  <a:pt x="159196" y="258051"/>
                </a:lnTo>
                <a:lnTo>
                  <a:pt x="221805" y="258051"/>
                </a:lnTo>
                <a:lnTo>
                  <a:pt x="253220" y="274299"/>
                </a:lnTo>
                <a:lnTo>
                  <a:pt x="287680" y="308761"/>
                </a:lnTo>
                <a:lnTo>
                  <a:pt x="310278" y="352462"/>
                </a:lnTo>
                <a:lnTo>
                  <a:pt x="318393" y="402778"/>
                </a:lnTo>
                <a:lnTo>
                  <a:pt x="310278" y="453093"/>
                </a:lnTo>
                <a:lnTo>
                  <a:pt x="287680" y="496794"/>
                </a:lnTo>
                <a:lnTo>
                  <a:pt x="253220" y="531256"/>
                </a:lnTo>
                <a:lnTo>
                  <a:pt x="221771" y="547521"/>
                </a:lnTo>
                <a:close/>
              </a:path>
              <a:path w="318770" h="561975">
                <a:moveTo>
                  <a:pt x="159196" y="524357"/>
                </a:moveTo>
                <a:lnTo>
                  <a:pt x="111923" y="514789"/>
                </a:lnTo>
                <a:lnTo>
                  <a:pt x="73278" y="488711"/>
                </a:lnTo>
                <a:lnTo>
                  <a:pt x="47202" y="450061"/>
                </a:lnTo>
                <a:lnTo>
                  <a:pt x="37634" y="402778"/>
                </a:lnTo>
                <a:lnTo>
                  <a:pt x="47202" y="355504"/>
                </a:lnTo>
                <a:lnTo>
                  <a:pt x="73278" y="316859"/>
                </a:lnTo>
                <a:lnTo>
                  <a:pt x="111923" y="290783"/>
                </a:lnTo>
                <a:lnTo>
                  <a:pt x="159196" y="281215"/>
                </a:lnTo>
                <a:lnTo>
                  <a:pt x="206473" y="290783"/>
                </a:lnTo>
                <a:lnTo>
                  <a:pt x="245124" y="316859"/>
                </a:lnTo>
                <a:lnTo>
                  <a:pt x="266475" y="348494"/>
                </a:lnTo>
                <a:lnTo>
                  <a:pt x="155965" y="348494"/>
                </a:lnTo>
                <a:lnTo>
                  <a:pt x="153313" y="350725"/>
                </a:lnTo>
                <a:lnTo>
                  <a:pt x="152708" y="353218"/>
                </a:lnTo>
                <a:lnTo>
                  <a:pt x="152593" y="353692"/>
                </a:lnTo>
                <a:lnTo>
                  <a:pt x="142337" y="384461"/>
                </a:lnTo>
                <a:lnTo>
                  <a:pt x="107934" y="384461"/>
                </a:lnTo>
                <a:lnTo>
                  <a:pt x="104913" y="387446"/>
                </a:lnTo>
                <a:lnTo>
                  <a:pt x="105023" y="393435"/>
                </a:lnTo>
                <a:lnTo>
                  <a:pt x="105844" y="395015"/>
                </a:lnTo>
                <a:lnTo>
                  <a:pt x="107266" y="396297"/>
                </a:lnTo>
                <a:lnTo>
                  <a:pt x="133398" y="416388"/>
                </a:lnTo>
                <a:lnTo>
                  <a:pt x="123687" y="447525"/>
                </a:lnTo>
                <a:lnTo>
                  <a:pt x="123283" y="448385"/>
                </a:lnTo>
                <a:lnTo>
                  <a:pt x="123054" y="449316"/>
                </a:lnTo>
                <a:lnTo>
                  <a:pt x="123054" y="454040"/>
                </a:lnTo>
                <a:lnTo>
                  <a:pt x="126058" y="457043"/>
                </a:lnTo>
                <a:lnTo>
                  <a:pt x="266494" y="457043"/>
                </a:lnTo>
                <a:lnTo>
                  <a:pt x="245124" y="488711"/>
                </a:lnTo>
                <a:lnTo>
                  <a:pt x="206473" y="514789"/>
                </a:lnTo>
                <a:lnTo>
                  <a:pt x="159196" y="524357"/>
                </a:lnTo>
                <a:close/>
              </a:path>
              <a:path w="318770" h="561975">
                <a:moveTo>
                  <a:pt x="266494" y="457043"/>
                </a:moveTo>
                <a:lnTo>
                  <a:pt x="192195" y="457043"/>
                </a:lnTo>
                <a:lnTo>
                  <a:pt x="195198" y="454040"/>
                </a:lnTo>
                <a:lnTo>
                  <a:pt x="195154" y="449316"/>
                </a:lnTo>
                <a:lnTo>
                  <a:pt x="195022" y="448737"/>
                </a:lnTo>
                <a:lnTo>
                  <a:pt x="184921" y="416388"/>
                </a:lnTo>
                <a:lnTo>
                  <a:pt x="185119" y="416388"/>
                </a:lnTo>
                <a:lnTo>
                  <a:pt x="210705" y="396613"/>
                </a:lnTo>
                <a:lnTo>
                  <a:pt x="212373" y="395384"/>
                </a:lnTo>
                <a:lnTo>
                  <a:pt x="213480" y="393435"/>
                </a:lnTo>
                <a:lnTo>
                  <a:pt x="213462" y="387587"/>
                </a:lnTo>
                <a:lnTo>
                  <a:pt x="210600" y="384654"/>
                </a:lnTo>
                <a:lnTo>
                  <a:pt x="207035" y="384461"/>
                </a:lnTo>
                <a:lnTo>
                  <a:pt x="175968" y="384461"/>
                </a:lnTo>
                <a:lnTo>
                  <a:pt x="165536" y="353218"/>
                </a:lnTo>
                <a:lnTo>
                  <a:pt x="164748" y="350725"/>
                </a:lnTo>
                <a:lnTo>
                  <a:pt x="164676" y="350496"/>
                </a:lnTo>
                <a:lnTo>
                  <a:pt x="162164" y="348494"/>
                </a:lnTo>
                <a:lnTo>
                  <a:pt x="266475" y="348494"/>
                </a:lnTo>
                <a:lnTo>
                  <a:pt x="271206" y="355504"/>
                </a:lnTo>
                <a:lnTo>
                  <a:pt x="280776" y="402778"/>
                </a:lnTo>
                <a:lnTo>
                  <a:pt x="271719" y="447525"/>
                </a:lnTo>
                <a:lnTo>
                  <a:pt x="271620" y="448017"/>
                </a:lnTo>
                <a:lnTo>
                  <a:pt x="271545" y="448385"/>
                </a:lnTo>
                <a:lnTo>
                  <a:pt x="271474" y="448737"/>
                </a:lnTo>
                <a:lnTo>
                  <a:pt x="271357" y="449316"/>
                </a:lnTo>
                <a:lnTo>
                  <a:pt x="271318" y="449509"/>
                </a:lnTo>
                <a:lnTo>
                  <a:pt x="271206" y="450061"/>
                </a:lnTo>
                <a:lnTo>
                  <a:pt x="266494" y="457043"/>
                </a:lnTo>
                <a:close/>
              </a:path>
              <a:path w="318770" h="561975">
                <a:moveTo>
                  <a:pt x="186593" y="457043"/>
                </a:moveTo>
                <a:lnTo>
                  <a:pt x="131291" y="457043"/>
                </a:lnTo>
                <a:lnTo>
                  <a:pt x="132696" y="456516"/>
                </a:lnTo>
                <a:lnTo>
                  <a:pt x="133855" y="455691"/>
                </a:lnTo>
                <a:lnTo>
                  <a:pt x="159214" y="436250"/>
                </a:lnTo>
                <a:lnTo>
                  <a:pt x="183678" y="455059"/>
                </a:lnTo>
                <a:lnTo>
                  <a:pt x="184907" y="456271"/>
                </a:lnTo>
                <a:lnTo>
                  <a:pt x="186593" y="457043"/>
                </a:lnTo>
                <a:close/>
              </a:path>
              <a:path w="318770" h="561975">
                <a:moveTo>
                  <a:pt x="309332" y="50472"/>
                </a:moveTo>
                <a:lnTo>
                  <a:pt x="9061" y="50472"/>
                </a:lnTo>
                <a:lnTo>
                  <a:pt x="9061" y="0"/>
                </a:lnTo>
                <a:lnTo>
                  <a:pt x="309332" y="0"/>
                </a:lnTo>
                <a:lnTo>
                  <a:pt x="309332" y="50472"/>
                </a:lnTo>
                <a:close/>
              </a:path>
              <a:path w="318770" h="561975">
                <a:moveTo>
                  <a:pt x="185346" y="229918"/>
                </a:moveTo>
                <a:lnTo>
                  <a:pt x="133047" y="229918"/>
                </a:lnTo>
                <a:lnTo>
                  <a:pt x="127621" y="228987"/>
                </a:lnTo>
                <a:lnTo>
                  <a:pt x="124811" y="227705"/>
                </a:lnTo>
                <a:lnTo>
                  <a:pt x="121369" y="224596"/>
                </a:lnTo>
                <a:lnTo>
                  <a:pt x="119981" y="222103"/>
                </a:lnTo>
                <a:lnTo>
                  <a:pt x="48628" y="119683"/>
                </a:lnTo>
                <a:lnTo>
                  <a:pt x="47118" y="116978"/>
                </a:lnTo>
                <a:lnTo>
                  <a:pt x="45888" y="112236"/>
                </a:lnTo>
                <a:lnTo>
                  <a:pt x="45888" y="50472"/>
                </a:lnTo>
                <a:lnTo>
                  <a:pt x="272487" y="50472"/>
                </a:lnTo>
                <a:lnTo>
                  <a:pt x="272487" y="112236"/>
                </a:lnTo>
                <a:lnTo>
                  <a:pt x="271275" y="116978"/>
                </a:lnTo>
                <a:lnTo>
                  <a:pt x="269765" y="119683"/>
                </a:lnTo>
                <a:lnTo>
                  <a:pt x="198412" y="222103"/>
                </a:lnTo>
                <a:lnTo>
                  <a:pt x="197024" y="224596"/>
                </a:lnTo>
                <a:lnTo>
                  <a:pt x="193582" y="227705"/>
                </a:lnTo>
                <a:lnTo>
                  <a:pt x="190790" y="228987"/>
                </a:lnTo>
                <a:lnTo>
                  <a:pt x="185346" y="229918"/>
                </a:lnTo>
                <a:close/>
              </a:path>
            </a:pathLst>
          </a:custGeom>
          <a:solidFill>
            <a:srgbClr val="FFD6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/>
          <p:nvPr/>
        </p:nvSpPr>
        <p:spPr>
          <a:xfrm>
            <a:off x="4800599" y="6200774"/>
            <a:ext cx="7534275" cy="296235"/>
          </a:xfrm>
          <a:prstGeom prst="rect">
            <a:avLst/>
          </a:prstGeom>
          <a:solidFill>
            <a:srgbClr val="4B627D">
              <a:alpha val="10198"/>
            </a:srgbClr>
          </a:solidFill>
        </p:spPr>
        <p:txBody>
          <a:bodyPr vert="horz" wrap="square" lIns="0" tIns="1905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50"/>
              </a:spcBef>
            </a:pPr>
            <a:r>
              <a:rPr lang="ru-RU" sz="1800" spc="-10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Свеобухватно откривање и усклађивање са 1,5°C</a:t>
            </a:r>
            <a:endParaRPr sz="1800" dirty="0">
              <a:latin typeface="Microsoft Sans Serif" panose="020B0604020202020204"/>
              <a:cs typeface="Microsoft Sans Serif" panose="020B0604020202020204"/>
            </a:endParaRPr>
          </a:p>
        </p:txBody>
      </p:sp>
      <p:grpSp>
        <p:nvGrpSpPr>
          <p:cNvPr id="12" name="object 12"/>
          <p:cNvGrpSpPr/>
          <p:nvPr/>
        </p:nvGrpSpPr>
        <p:grpSpPr>
          <a:xfrm>
            <a:off x="479425" y="5429250"/>
            <a:ext cx="3250565" cy="2454275"/>
            <a:chOff x="1323974" y="5667374"/>
            <a:chExt cx="2453640" cy="2229485"/>
          </a:xfrm>
        </p:grpSpPr>
        <p:sp>
          <p:nvSpPr>
            <p:cNvPr id="13" name="object 13"/>
            <p:cNvSpPr/>
            <p:nvPr/>
          </p:nvSpPr>
          <p:spPr>
            <a:xfrm>
              <a:off x="2313595" y="5667374"/>
              <a:ext cx="475615" cy="839469"/>
            </a:xfrm>
            <a:custGeom>
              <a:avLst/>
              <a:gdLst/>
              <a:ahLst/>
              <a:cxnLst/>
              <a:rect l="l" t="t" r="r" b="b"/>
              <a:pathLst>
                <a:path w="475614" h="839470">
                  <a:moveTo>
                    <a:pt x="237741" y="839241"/>
                  </a:moveTo>
                  <a:lnTo>
                    <a:pt x="189824" y="834411"/>
                  </a:lnTo>
                  <a:lnTo>
                    <a:pt x="145195" y="820557"/>
                  </a:lnTo>
                  <a:lnTo>
                    <a:pt x="104811" y="798636"/>
                  </a:lnTo>
                  <a:lnTo>
                    <a:pt x="69627" y="769604"/>
                  </a:lnTo>
                  <a:lnTo>
                    <a:pt x="40598" y="734418"/>
                  </a:lnTo>
                  <a:lnTo>
                    <a:pt x="18680" y="694034"/>
                  </a:lnTo>
                  <a:lnTo>
                    <a:pt x="4924" y="649717"/>
                  </a:lnTo>
                  <a:lnTo>
                    <a:pt x="0" y="601500"/>
                  </a:lnTo>
                  <a:lnTo>
                    <a:pt x="4829" y="553590"/>
                  </a:lnTo>
                  <a:lnTo>
                    <a:pt x="18680" y="508965"/>
                  </a:lnTo>
                  <a:lnTo>
                    <a:pt x="40598" y="468582"/>
                  </a:lnTo>
                  <a:lnTo>
                    <a:pt x="69627" y="433396"/>
                  </a:lnTo>
                  <a:lnTo>
                    <a:pt x="104811" y="404364"/>
                  </a:lnTo>
                  <a:lnTo>
                    <a:pt x="145195" y="382443"/>
                  </a:lnTo>
                  <a:lnTo>
                    <a:pt x="189824" y="368589"/>
                  </a:lnTo>
                  <a:lnTo>
                    <a:pt x="237741" y="363758"/>
                  </a:lnTo>
                  <a:lnTo>
                    <a:pt x="285658" y="368589"/>
                  </a:lnTo>
                  <a:lnTo>
                    <a:pt x="330287" y="382443"/>
                  </a:lnTo>
                  <a:lnTo>
                    <a:pt x="335677" y="385369"/>
                  </a:lnTo>
                  <a:lnTo>
                    <a:pt x="237741" y="385369"/>
                  </a:lnTo>
                  <a:lnTo>
                    <a:pt x="188245" y="391087"/>
                  </a:lnTo>
                  <a:lnTo>
                    <a:pt x="142777" y="407371"/>
                  </a:lnTo>
                  <a:lnTo>
                    <a:pt x="102643" y="432911"/>
                  </a:lnTo>
                  <a:lnTo>
                    <a:pt x="69152" y="466402"/>
                  </a:lnTo>
                  <a:lnTo>
                    <a:pt x="43612" y="506536"/>
                  </a:lnTo>
                  <a:lnTo>
                    <a:pt x="27328" y="552004"/>
                  </a:lnTo>
                  <a:lnTo>
                    <a:pt x="21610" y="601500"/>
                  </a:lnTo>
                  <a:lnTo>
                    <a:pt x="27328" y="650997"/>
                  </a:lnTo>
                  <a:lnTo>
                    <a:pt x="43612" y="696469"/>
                  </a:lnTo>
                  <a:lnTo>
                    <a:pt x="69152" y="736608"/>
                  </a:lnTo>
                  <a:lnTo>
                    <a:pt x="102643" y="770104"/>
                  </a:lnTo>
                  <a:lnTo>
                    <a:pt x="142777" y="795650"/>
                  </a:lnTo>
                  <a:lnTo>
                    <a:pt x="188245" y="811937"/>
                  </a:lnTo>
                  <a:lnTo>
                    <a:pt x="237741" y="817657"/>
                  </a:lnTo>
                  <a:lnTo>
                    <a:pt x="335628" y="817657"/>
                  </a:lnTo>
                  <a:lnTo>
                    <a:pt x="330287" y="820557"/>
                  </a:lnTo>
                  <a:lnTo>
                    <a:pt x="285658" y="834411"/>
                  </a:lnTo>
                  <a:lnTo>
                    <a:pt x="237741" y="839241"/>
                  </a:lnTo>
                  <a:close/>
                </a:path>
                <a:path w="475614" h="839470">
                  <a:moveTo>
                    <a:pt x="335628" y="817657"/>
                  </a:moveTo>
                  <a:lnTo>
                    <a:pt x="237741" y="817657"/>
                  </a:lnTo>
                  <a:lnTo>
                    <a:pt x="287237" y="811937"/>
                  </a:lnTo>
                  <a:lnTo>
                    <a:pt x="332705" y="795650"/>
                  </a:lnTo>
                  <a:lnTo>
                    <a:pt x="372839" y="770104"/>
                  </a:lnTo>
                  <a:lnTo>
                    <a:pt x="406329" y="736608"/>
                  </a:lnTo>
                  <a:lnTo>
                    <a:pt x="431870" y="696469"/>
                  </a:lnTo>
                  <a:lnTo>
                    <a:pt x="448154" y="650997"/>
                  </a:lnTo>
                  <a:lnTo>
                    <a:pt x="453872" y="601500"/>
                  </a:lnTo>
                  <a:lnTo>
                    <a:pt x="448154" y="552004"/>
                  </a:lnTo>
                  <a:lnTo>
                    <a:pt x="431870" y="506536"/>
                  </a:lnTo>
                  <a:lnTo>
                    <a:pt x="406329" y="466402"/>
                  </a:lnTo>
                  <a:lnTo>
                    <a:pt x="372839" y="432911"/>
                  </a:lnTo>
                  <a:lnTo>
                    <a:pt x="332705" y="407371"/>
                  </a:lnTo>
                  <a:lnTo>
                    <a:pt x="287237" y="391087"/>
                  </a:lnTo>
                  <a:lnTo>
                    <a:pt x="237741" y="385369"/>
                  </a:lnTo>
                  <a:lnTo>
                    <a:pt x="335677" y="385369"/>
                  </a:lnTo>
                  <a:lnTo>
                    <a:pt x="370671" y="404364"/>
                  </a:lnTo>
                  <a:lnTo>
                    <a:pt x="405855" y="433396"/>
                  </a:lnTo>
                  <a:lnTo>
                    <a:pt x="434884" y="468582"/>
                  </a:lnTo>
                  <a:lnTo>
                    <a:pt x="456801" y="508965"/>
                  </a:lnTo>
                  <a:lnTo>
                    <a:pt x="470561" y="553294"/>
                  </a:lnTo>
                  <a:lnTo>
                    <a:pt x="470653" y="553590"/>
                  </a:lnTo>
                  <a:lnTo>
                    <a:pt x="475482" y="601500"/>
                  </a:lnTo>
                  <a:lnTo>
                    <a:pt x="470653" y="649410"/>
                  </a:lnTo>
                  <a:lnTo>
                    <a:pt x="456801" y="694034"/>
                  </a:lnTo>
                  <a:lnTo>
                    <a:pt x="434884" y="734418"/>
                  </a:lnTo>
                  <a:lnTo>
                    <a:pt x="405855" y="769604"/>
                  </a:lnTo>
                  <a:lnTo>
                    <a:pt x="370671" y="798636"/>
                  </a:lnTo>
                  <a:lnTo>
                    <a:pt x="335628" y="817657"/>
                  </a:lnTo>
                  <a:close/>
                </a:path>
                <a:path w="475614" h="839470">
                  <a:moveTo>
                    <a:pt x="237741" y="783065"/>
                  </a:moveTo>
                  <a:lnTo>
                    <a:pt x="189535" y="776569"/>
                  </a:lnTo>
                  <a:lnTo>
                    <a:pt x="146184" y="758244"/>
                  </a:lnTo>
                  <a:lnTo>
                    <a:pt x="109432" y="729832"/>
                  </a:lnTo>
                  <a:lnTo>
                    <a:pt x="81022" y="693075"/>
                  </a:lnTo>
                  <a:lnTo>
                    <a:pt x="62698" y="649717"/>
                  </a:lnTo>
                  <a:lnTo>
                    <a:pt x="56202" y="601500"/>
                  </a:lnTo>
                  <a:lnTo>
                    <a:pt x="62658" y="553590"/>
                  </a:lnTo>
                  <a:lnTo>
                    <a:pt x="81022" y="509943"/>
                  </a:lnTo>
                  <a:lnTo>
                    <a:pt x="109432" y="473191"/>
                  </a:lnTo>
                  <a:lnTo>
                    <a:pt x="146184" y="444781"/>
                  </a:lnTo>
                  <a:lnTo>
                    <a:pt x="189535" y="426457"/>
                  </a:lnTo>
                  <a:lnTo>
                    <a:pt x="237741" y="419961"/>
                  </a:lnTo>
                  <a:lnTo>
                    <a:pt x="285949" y="426457"/>
                  </a:lnTo>
                  <a:lnTo>
                    <a:pt x="329305" y="444781"/>
                  </a:lnTo>
                  <a:lnTo>
                    <a:pt x="366063" y="473191"/>
                  </a:lnTo>
                  <a:lnTo>
                    <a:pt x="394479" y="509943"/>
                  </a:lnTo>
                  <a:lnTo>
                    <a:pt x="398915" y="520434"/>
                  </a:lnTo>
                  <a:lnTo>
                    <a:pt x="232915" y="520434"/>
                  </a:lnTo>
                  <a:lnTo>
                    <a:pt x="228955" y="523765"/>
                  </a:lnTo>
                  <a:lnTo>
                    <a:pt x="227880" y="528197"/>
                  </a:lnTo>
                  <a:lnTo>
                    <a:pt x="212564" y="574146"/>
                  </a:lnTo>
                  <a:lnTo>
                    <a:pt x="161186" y="574146"/>
                  </a:lnTo>
                  <a:lnTo>
                    <a:pt x="156675" y="578604"/>
                  </a:lnTo>
                  <a:lnTo>
                    <a:pt x="156675" y="587233"/>
                  </a:lnTo>
                  <a:lnTo>
                    <a:pt x="158065" y="589908"/>
                  </a:lnTo>
                  <a:lnTo>
                    <a:pt x="160190" y="591822"/>
                  </a:lnTo>
                  <a:lnTo>
                    <a:pt x="199215" y="621825"/>
                  </a:lnTo>
                  <a:lnTo>
                    <a:pt x="184711" y="668324"/>
                  </a:lnTo>
                  <a:lnTo>
                    <a:pt x="184108" y="669610"/>
                  </a:lnTo>
                  <a:lnTo>
                    <a:pt x="183767" y="671000"/>
                  </a:lnTo>
                  <a:lnTo>
                    <a:pt x="183767" y="678054"/>
                  </a:lnTo>
                  <a:lnTo>
                    <a:pt x="188252" y="682539"/>
                  </a:lnTo>
                  <a:lnTo>
                    <a:pt x="398933" y="682539"/>
                  </a:lnTo>
                  <a:lnTo>
                    <a:pt x="394479" y="693075"/>
                  </a:lnTo>
                  <a:lnTo>
                    <a:pt x="366063" y="729832"/>
                  </a:lnTo>
                  <a:lnTo>
                    <a:pt x="329305" y="758244"/>
                  </a:lnTo>
                  <a:lnTo>
                    <a:pt x="285949" y="776569"/>
                  </a:lnTo>
                  <a:lnTo>
                    <a:pt x="237741" y="783065"/>
                  </a:lnTo>
                  <a:close/>
                </a:path>
                <a:path w="475614" h="839470">
                  <a:moveTo>
                    <a:pt x="398933" y="682539"/>
                  </a:moveTo>
                  <a:lnTo>
                    <a:pt x="287020" y="682539"/>
                  </a:lnTo>
                  <a:lnTo>
                    <a:pt x="291505" y="678054"/>
                  </a:lnTo>
                  <a:lnTo>
                    <a:pt x="291439" y="671000"/>
                  </a:lnTo>
                  <a:lnTo>
                    <a:pt x="291243" y="670134"/>
                  </a:lnTo>
                  <a:lnTo>
                    <a:pt x="290928" y="669059"/>
                  </a:lnTo>
                  <a:lnTo>
                    <a:pt x="276215" y="622009"/>
                  </a:lnTo>
                  <a:lnTo>
                    <a:pt x="314663" y="592294"/>
                  </a:lnTo>
                  <a:lnTo>
                    <a:pt x="317154" y="590459"/>
                  </a:lnTo>
                  <a:lnTo>
                    <a:pt x="318806" y="587547"/>
                  </a:lnTo>
                  <a:lnTo>
                    <a:pt x="318780" y="578814"/>
                  </a:lnTo>
                  <a:lnTo>
                    <a:pt x="314505" y="574434"/>
                  </a:lnTo>
                  <a:lnTo>
                    <a:pt x="309181" y="574146"/>
                  </a:lnTo>
                  <a:lnTo>
                    <a:pt x="262787" y="574146"/>
                  </a:lnTo>
                  <a:lnTo>
                    <a:pt x="249665" y="534779"/>
                  </a:lnTo>
                  <a:lnTo>
                    <a:pt x="247209" y="527489"/>
                  </a:lnTo>
                  <a:lnTo>
                    <a:pt x="246031" y="523765"/>
                  </a:lnTo>
                  <a:lnTo>
                    <a:pt x="245924" y="523424"/>
                  </a:lnTo>
                  <a:lnTo>
                    <a:pt x="242173" y="520434"/>
                  </a:lnTo>
                  <a:lnTo>
                    <a:pt x="398915" y="520434"/>
                  </a:lnTo>
                  <a:lnTo>
                    <a:pt x="412808" y="553294"/>
                  </a:lnTo>
                  <a:lnTo>
                    <a:pt x="419306" y="601500"/>
                  </a:lnTo>
                  <a:lnTo>
                    <a:pt x="412850" y="649410"/>
                  </a:lnTo>
                  <a:lnTo>
                    <a:pt x="412808" y="649717"/>
                  </a:lnTo>
                  <a:lnTo>
                    <a:pt x="398933" y="682539"/>
                  </a:lnTo>
                  <a:close/>
                </a:path>
                <a:path w="475614" h="839470">
                  <a:moveTo>
                    <a:pt x="278654" y="682539"/>
                  </a:moveTo>
                  <a:lnTo>
                    <a:pt x="196067" y="682539"/>
                  </a:lnTo>
                  <a:lnTo>
                    <a:pt x="198165" y="681752"/>
                  </a:lnTo>
                  <a:lnTo>
                    <a:pt x="199896" y="680520"/>
                  </a:lnTo>
                  <a:lnTo>
                    <a:pt x="237767" y="651487"/>
                  </a:lnTo>
                  <a:lnTo>
                    <a:pt x="274300" y="679576"/>
                  </a:lnTo>
                  <a:lnTo>
                    <a:pt x="276136" y="681385"/>
                  </a:lnTo>
                  <a:lnTo>
                    <a:pt x="278654" y="682539"/>
                  </a:lnTo>
                  <a:close/>
                </a:path>
                <a:path w="475614" h="839470">
                  <a:moveTo>
                    <a:pt x="438582" y="75374"/>
                  </a:moveTo>
                  <a:lnTo>
                    <a:pt x="36874" y="75374"/>
                  </a:lnTo>
                  <a:lnTo>
                    <a:pt x="23379" y="71723"/>
                  </a:lnTo>
                  <a:lnTo>
                    <a:pt x="16450" y="63690"/>
                  </a:lnTo>
                  <a:lnTo>
                    <a:pt x="13897" y="55657"/>
                  </a:lnTo>
                  <a:lnTo>
                    <a:pt x="13532" y="52006"/>
                  </a:lnTo>
                  <a:lnTo>
                    <a:pt x="13532" y="23367"/>
                  </a:lnTo>
                  <a:lnTo>
                    <a:pt x="17179" y="9858"/>
                  </a:lnTo>
                  <a:lnTo>
                    <a:pt x="25203" y="2920"/>
                  </a:lnTo>
                  <a:lnTo>
                    <a:pt x="33227" y="365"/>
                  </a:lnTo>
                  <a:lnTo>
                    <a:pt x="36874" y="0"/>
                  </a:lnTo>
                  <a:lnTo>
                    <a:pt x="438608" y="0"/>
                  </a:lnTo>
                  <a:lnTo>
                    <a:pt x="452102" y="3651"/>
                  </a:lnTo>
                  <a:lnTo>
                    <a:pt x="459032" y="11683"/>
                  </a:lnTo>
                  <a:lnTo>
                    <a:pt x="461585" y="19716"/>
                  </a:lnTo>
                  <a:lnTo>
                    <a:pt x="461950" y="23367"/>
                  </a:lnTo>
                  <a:lnTo>
                    <a:pt x="461950" y="52006"/>
                  </a:lnTo>
                  <a:lnTo>
                    <a:pt x="458298" y="65516"/>
                  </a:lnTo>
                  <a:lnTo>
                    <a:pt x="450266" y="72453"/>
                  </a:lnTo>
                  <a:lnTo>
                    <a:pt x="442233" y="75009"/>
                  </a:lnTo>
                  <a:lnTo>
                    <a:pt x="438582" y="75374"/>
                  </a:lnTo>
                  <a:close/>
                </a:path>
                <a:path w="475614" h="839470">
                  <a:moveTo>
                    <a:pt x="276792" y="343354"/>
                  </a:moveTo>
                  <a:lnTo>
                    <a:pt x="198690" y="343354"/>
                  </a:lnTo>
                  <a:lnTo>
                    <a:pt x="190586" y="341964"/>
                  </a:lnTo>
                  <a:lnTo>
                    <a:pt x="186390" y="340050"/>
                  </a:lnTo>
                  <a:lnTo>
                    <a:pt x="181250" y="335408"/>
                  </a:lnTo>
                  <a:lnTo>
                    <a:pt x="179178" y="331684"/>
                  </a:lnTo>
                  <a:lnTo>
                    <a:pt x="72620" y="178732"/>
                  </a:lnTo>
                  <a:lnTo>
                    <a:pt x="70365" y="174693"/>
                  </a:lnTo>
                  <a:lnTo>
                    <a:pt x="68529" y="167612"/>
                  </a:lnTo>
                  <a:lnTo>
                    <a:pt x="68529" y="75374"/>
                  </a:lnTo>
                  <a:lnTo>
                    <a:pt x="406927" y="75374"/>
                  </a:lnTo>
                  <a:lnTo>
                    <a:pt x="406927" y="167612"/>
                  </a:lnTo>
                  <a:lnTo>
                    <a:pt x="405117" y="174693"/>
                  </a:lnTo>
                  <a:lnTo>
                    <a:pt x="402862" y="178732"/>
                  </a:lnTo>
                  <a:lnTo>
                    <a:pt x="296304" y="331684"/>
                  </a:lnTo>
                  <a:lnTo>
                    <a:pt x="294232" y="335408"/>
                  </a:lnTo>
                  <a:lnTo>
                    <a:pt x="289092" y="340050"/>
                  </a:lnTo>
                  <a:lnTo>
                    <a:pt x="284922" y="341964"/>
                  </a:lnTo>
                  <a:lnTo>
                    <a:pt x="276792" y="343354"/>
                  </a:lnTo>
                  <a:close/>
                </a:path>
              </a:pathLst>
            </a:custGeom>
            <a:solidFill>
              <a:srgbClr val="FFD6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1323962" y="6543674"/>
              <a:ext cx="2453640" cy="1353185"/>
            </a:xfrm>
            <a:custGeom>
              <a:avLst/>
              <a:gdLst/>
              <a:ahLst/>
              <a:cxnLst/>
              <a:rect l="l" t="t" r="r" b="b"/>
              <a:pathLst>
                <a:path w="2453640" h="1353184">
                  <a:moveTo>
                    <a:pt x="2453094" y="333375"/>
                  </a:moveTo>
                  <a:lnTo>
                    <a:pt x="1643456" y="333375"/>
                  </a:lnTo>
                  <a:lnTo>
                    <a:pt x="1643456" y="0"/>
                  </a:lnTo>
                  <a:lnTo>
                    <a:pt x="819150" y="0"/>
                  </a:lnTo>
                  <a:lnTo>
                    <a:pt x="819150" y="476250"/>
                  </a:lnTo>
                  <a:lnTo>
                    <a:pt x="0" y="476250"/>
                  </a:lnTo>
                  <a:lnTo>
                    <a:pt x="0" y="1353019"/>
                  </a:lnTo>
                  <a:lnTo>
                    <a:pt x="824318" y="1353019"/>
                  </a:lnTo>
                  <a:lnTo>
                    <a:pt x="824318" y="1352550"/>
                  </a:lnTo>
                  <a:lnTo>
                    <a:pt x="1643456" y="1352550"/>
                  </a:lnTo>
                  <a:lnTo>
                    <a:pt x="2453094" y="1352524"/>
                  </a:lnTo>
                  <a:lnTo>
                    <a:pt x="2453094" y="333375"/>
                  </a:lnTo>
                  <a:close/>
                </a:path>
              </a:pathLst>
            </a:custGeom>
            <a:solidFill>
              <a:srgbClr val="00204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5" name="object 15"/>
          <p:cNvSpPr/>
          <p:nvPr/>
        </p:nvSpPr>
        <p:spPr>
          <a:xfrm>
            <a:off x="3142270" y="5962649"/>
            <a:ext cx="475615" cy="839469"/>
          </a:xfrm>
          <a:custGeom>
            <a:avLst/>
            <a:gdLst/>
            <a:ahLst/>
            <a:cxnLst/>
            <a:rect l="l" t="t" r="r" b="b"/>
            <a:pathLst>
              <a:path w="475614" h="839470">
                <a:moveTo>
                  <a:pt x="237741" y="839241"/>
                </a:moveTo>
                <a:lnTo>
                  <a:pt x="189824" y="834411"/>
                </a:lnTo>
                <a:lnTo>
                  <a:pt x="145195" y="820557"/>
                </a:lnTo>
                <a:lnTo>
                  <a:pt x="104811" y="798636"/>
                </a:lnTo>
                <a:lnTo>
                  <a:pt x="69627" y="769604"/>
                </a:lnTo>
                <a:lnTo>
                  <a:pt x="40598" y="734418"/>
                </a:lnTo>
                <a:lnTo>
                  <a:pt x="18680" y="694034"/>
                </a:lnTo>
                <a:lnTo>
                  <a:pt x="4924" y="649717"/>
                </a:lnTo>
                <a:lnTo>
                  <a:pt x="0" y="601500"/>
                </a:lnTo>
                <a:lnTo>
                  <a:pt x="4829" y="553590"/>
                </a:lnTo>
                <a:lnTo>
                  <a:pt x="18680" y="508965"/>
                </a:lnTo>
                <a:lnTo>
                  <a:pt x="40598" y="468582"/>
                </a:lnTo>
                <a:lnTo>
                  <a:pt x="69627" y="433396"/>
                </a:lnTo>
                <a:lnTo>
                  <a:pt x="104811" y="404364"/>
                </a:lnTo>
                <a:lnTo>
                  <a:pt x="145195" y="382443"/>
                </a:lnTo>
                <a:lnTo>
                  <a:pt x="189824" y="368589"/>
                </a:lnTo>
                <a:lnTo>
                  <a:pt x="237741" y="363758"/>
                </a:lnTo>
                <a:lnTo>
                  <a:pt x="285658" y="368589"/>
                </a:lnTo>
                <a:lnTo>
                  <a:pt x="330287" y="382443"/>
                </a:lnTo>
                <a:lnTo>
                  <a:pt x="335677" y="385369"/>
                </a:lnTo>
                <a:lnTo>
                  <a:pt x="237741" y="385369"/>
                </a:lnTo>
                <a:lnTo>
                  <a:pt x="188245" y="391087"/>
                </a:lnTo>
                <a:lnTo>
                  <a:pt x="142777" y="407371"/>
                </a:lnTo>
                <a:lnTo>
                  <a:pt x="102643" y="432911"/>
                </a:lnTo>
                <a:lnTo>
                  <a:pt x="69152" y="466402"/>
                </a:lnTo>
                <a:lnTo>
                  <a:pt x="43612" y="506536"/>
                </a:lnTo>
                <a:lnTo>
                  <a:pt x="27328" y="552004"/>
                </a:lnTo>
                <a:lnTo>
                  <a:pt x="21610" y="601500"/>
                </a:lnTo>
                <a:lnTo>
                  <a:pt x="27328" y="650997"/>
                </a:lnTo>
                <a:lnTo>
                  <a:pt x="43612" y="696469"/>
                </a:lnTo>
                <a:lnTo>
                  <a:pt x="69152" y="736608"/>
                </a:lnTo>
                <a:lnTo>
                  <a:pt x="102643" y="770104"/>
                </a:lnTo>
                <a:lnTo>
                  <a:pt x="142777" y="795650"/>
                </a:lnTo>
                <a:lnTo>
                  <a:pt x="188245" y="811937"/>
                </a:lnTo>
                <a:lnTo>
                  <a:pt x="237741" y="817657"/>
                </a:lnTo>
                <a:lnTo>
                  <a:pt x="335628" y="817657"/>
                </a:lnTo>
                <a:lnTo>
                  <a:pt x="330287" y="820557"/>
                </a:lnTo>
                <a:lnTo>
                  <a:pt x="285658" y="834411"/>
                </a:lnTo>
                <a:lnTo>
                  <a:pt x="237741" y="839241"/>
                </a:lnTo>
                <a:close/>
              </a:path>
              <a:path w="475614" h="839470">
                <a:moveTo>
                  <a:pt x="335628" y="817657"/>
                </a:moveTo>
                <a:lnTo>
                  <a:pt x="237741" y="817657"/>
                </a:lnTo>
                <a:lnTo>
                  <a:pt x="287237" y="811937"/>
                </a:lnTo>
                <a:lnTo>
                  <a:pt x="332705" y="795650"/>
                </a:lnTo>
                <a:lnTo>
                  <a:pt x="372839" y="770104"/>
                </a:lnTo>
                <a:lnTo>
                  <a:pt x="406329" y="736608"/>
                </a:lnTo>
                <a:lnTo>
                  <a:pt x="431870" y="696469"/>
                </a:lnTo>
                <a:lnTo>
                  <a:pt x="448154" y="650997"/>
                </a:lnTo>
                <a:lnTo>
                  <a:pt x="453872" y="601500"/>
                </a:lnTo>
                <a:lnTo>
                  <a:pt x="448154" y="552004"/>
                </a:lnTo>
                <a:lnTo>
                  <a:pt x="431870" y="506536"/>
                </a:lnTo>
                <a:lnTo>
                  <a:pt x="406329" y="466402"/>
                </a:lnTo>
                <a:lnTo>
                  <a:pt x="372839" y="432911"/>
                </a:lnTo>
                <a:lnTo>
                  <a:pt x="332705" y="407371"/>
                </a:lnTo>
                <a:lnTo>
                  <a:pt x="287237" y="391087"/>
                </a:lnTo>
                <a:lnTo>
                  <a:pt x="237741" y="385369"/>
                </a:lnTo>
                <a:lnTo>
                  <a:pt x="335677" y="385369"/>
                </a:lnTo>
                <a:lnTo>
                  <a:pt x="370671" y="404364"/>
                </a:lnTo>
                <a:lnTo>
                  <a:pt x="405855" y="433396"/>
                </a:lnTo>
                <a:lnTo>
                  <a:pt x="434884" y="468582"/>
                </a:lnTo>
                <a:lnTo>
                  <a:pt x="456801" y="508965"/>
                </a:lnTo>
                <a:lnTo>
                  <a:pt x="470561" y="553294"/>
                </a:lnTo>
                <a:lnTo>
                  <a:pt x="470653" y="553590"/>
                </a:lnTo>
                <a:lnTo>
                  <a:pt x="475482" y="601500"/>
                </a:lnTo>
                <a:lnTo>
                  <a:pt x="470653" y="649410"/>
                </a:lnTo>
                <a:lnTo>
                  <a:pt x="456801" y="694034"/>
                </a:lnTo>
                <a:lnTo>
                  <a:pt x="434884" y="734418"/>
                </a:lnTo>
                <a:lnTo>
                  <a:pt x="405855" y="769604"/>
                </a:lnTo>
                <a:lnTo>
                  <a:pt x="370671" y="798636"/>
                </a:lnTo>
                <a:lnTo>
                  <a:pt x="335628" y="817657"/>
                </a:lnTo>
                <a:close/>
              </a:path>
              <a:path w="475614" h="839470">
                <a:moveTo>
                  <a:pt x="237741" y="783065"/>
                </a:moveTo>
                <a:lnTo>
                  <a:pt x="189535" y="776569"/>
                </a:lnTo>
                <a:lnTo>
                  <a:pt x="146184" y="758244"/>
                </a:lnTo>
                <a:lnTo>
                  <a:pt x="109432" y="729832"/>
                </a:lnTo>
                <a:lnTo>
                  <a:pt x="81022" y="693075"/>
                </a:lnTo>
                <a:lnTo>
                  <a:pt x="62698" y="649717"/>
                </a:lnTo>
                <a:lnTo>
                  <a:pt x="56202" y="601500"/>
                </a:lnTo>
                <a:lnTo>
                  <a:pt x="62658" y="553590"/>
                </a:lnTo>
                <a:lnTo>
                  <a:pt x="81022" y="509943"/>
                </a:lnTo>
                <a:lnTo>
                  <a:pt x="109432" y="473191"/>
                </a:lnTo>
                <a:lnTo>
                  <a:pt x="146184" y="444781"/>
                </a:lnTo>
                <a:lnTo>
                  <a:pt x="189535" y="426457"/>
                </a:lnTo>
                <a:lnTo>
                  <a:pt x="237741" y="419961"/>
                </a:lnTo>
                <a:lnTo>
                  <a:pt x="285949" y="426457"/>
                </a:lnTo>
                <a:lnTo>
                  <a:pt x="329305" y="444781"/>
                </a:lnTo>
                <a:lnTo>
                  <a:pt x="366063" y="473191"/>
                </a:lnTo>
                <a:lnTo>
                  <a:pt x="394479" y="509943"/>
                </a:lnTo>
                <a:lnTo>
                  <a:pt x="398915" y="520434"/>
                </a:lnTo>
                <a:lnTo>
                  <a:pt x="232915" y="520434"/>
                </a:lnTo>
                <a:lnTo>
                  <a:pt x="228955" y="523765"/>
                </a:lnTo>
                <a:lnTo>
                  <a:pt x="227880" y="528197"/>
                </a:lnTo>
                <a:lnTo>
                  <a:pt x="212564" y="574146"/>
                </a:lnTo>
                <a:lnTo>
                  <a:pt x="161186" y="574146"/>
                </a:lnTo>
                <a:lnTo>
                  <a:pt x="156675" y="578604"/>
                </a:lnTo>
                <a:lnTo>
                  <a:pt x="156675" y="587233"/>
                </a:lnTo>
                <a:lnTo>
                  <a:pt x="158065" y="589908"/>
                </a:lnTo>
                <a:lnTo>
                  <a:pt x="160190" y="591822"/>
                </a:lnTo>
                <a:lnTo>
                  <a:pt x="199215" y="621825"/>
                </a:lnTo>
                <a:lnTo>
                  <a:pt x="184711" y="668324"/>
                </a:lnTo>
                <a:lnTo>
                  <a:pt x="184108" y="669610"/>
                </a:lnTo>
                <a:lnTo>
                  <a:pt x="183767" y="671000"/>
                </a:lnTo>
                <a:lnTo>
                  <a:pt x="183767" y="678054"/>
                </a:lnTo>
                <a:lnTo>
                  <a:pt x="188252" y="682539"/>
                </a:lnTo>
                <a:lnTo>
                  <a:pt x="398933" y="682539"/>
                </a:lnTo>
                <a:lnTo>
                  <a:pt x="394479" y="693075"/>
                </a:lnTo>
                <a:lnTo>
                  <a:pt x="366063" y="729832"/>
                </a:lnTo>
                <a:lnTo>
                  <a:pt x="329305" y="758244"/>
                </a:lnTo>
                <a:lnTo>
                  <a:pt x="285949" y="776569"/>
                </a:lnTo>
                <a:lnTo>
                  <a:pt x="237741" y="783065"/>
                </a:lnTo>
                <a:close/>
              </a:path>
              <a:path w="475614" h="839470">
                <a:moveTo>
                  <a:pt x="398933" y="682539"/>
                </a:moveTo>
                <a:lnTo>
                  <a:pt x="287020" y="682539"/>
                </a:lnTo>
                <a:lnTo>
                  <a:pt x="291505" y="678054"/>
                </a:lnTo>
                <a:lnTo>
                  <a:pt x="291439" y="671000"/>
                </a:lnTo>
                <a:lnTo>
                  <a:pt x="291243" y="670134"/>
                </a:lnTo>
                <a:lnTo>
                  <a:pt x="290928" y="669059"/>
                </a:lnTo>
                <a:lnTo>
                  <a:pt x="276215" y="622009"/>
                </a:lnTo>
                <a:lnTo>
                  <a:pt x="314663" y="592294"/>
                </a:lnTo>
                <a:lnTo>
                  <a:pt x="317154" y="590459"/>
                </a:lnTo>
                <a:lnTo>
                  <a:pt x="318806" y="587547"/>
                </a:lnTo>
                <a:lnTo>
                  <a:pt x="318780" y="578814"/>
                </a:lnTo>
                <a:lnTo>
                  <a:pt x="314505" y="574434"/>
                </a:lnTo>
                <a:lnTo>
                  <a:pt x="309181" y="574146"/>
                </a:lnTo>
                <a:lnTo>
                  <a:pt x="262787" y="574146"/>
                </a:lnTo>
                <a:lnTo>
                  <a:pt x="249665" y="534779"/>
                </a:lnTo>
                <a:lnTo>
                  <a:pt x="247209" y="527489"/>
                </a:lnTo>
                <a:lnTo>
                  <a:pt x="246031" y="523765"/>
                </a:lnTo>
                <a:lnTo>
                  <a:pt x="245924" y="523424"/>
                </a:lnTo>
                <a:lnTo>
                  <a:pt x="242173" y="520434"/>
                </a:lnTo>
                <a:lnTo>
                  <a:pt x="398915" y="520434"/>
                </a:lnTo>
                <a:lnTo>
                  <a:pt x="412808" y="553294"/>
                </a:lnTo>
                <a:lnTo>
                  <a:pt x="419306" y="601500"/>
                </a:lnTo>
                <a:lnTo>
                  <a:pt x="412850" y="649410"/>
                </a:lnTo>
                <a:lnTo>
                  <a:pt x="412808" y="649717"/>
                </a:lnTo>
                <a:lnTo>
                  <a:pt x="398933" y="682539"/>
                </a:lnTo>
                <a:close/>
              </a:path>
              <a:path w="475614" h="839470">
                <a:moveTo>
                  <a:pt x="278654" y="682539"/>
                </a:moveTo>
                <a:lnTo>
                  <a:pt x="196067" y="682539"/>
                </a:lnTo>
                <a:lnTo>
                  <a:pt x="198165" y="681752"/>
                </a:lnTo>
                <a:lnTo>
                  <a:pt x="199896" y="680520"/>
                </a:lnTo>
                <a:lnTo>
                  <a:pt x="237767" y="651487"/>
                </a:lnTo>
                <a:lnTo>
                  <a:pt x="274300" y="679576"/>
                </a:lnTo>
                <a:lnTo>
                  <a:pt x="276136" y="681385"/>
                </a:lnTo>
                <a:lnTo>
                  <a:pt x="278654" y="682539"/>
                </a:lnTo>
                <a:close/>
              </a:path>
              <a:path w="475614" h="839470">
                <a:moveTo>
                  <a:pt x="438582" y="75374"/>
                </a:moveTo>
                <a:lnTo>
                  <a:pt x="36874" y="75374"/>
                </a:lnTo>
                <a:lnTo>
                  <a:pt x="23379" y="71723"/>
                </a:lnTo>
                <a:lnTo>
                  <a:pt x="16450" y="63690"/>
                </a:lnTo>
                <a:lnTo>
                  <a:pt x="13897" y="55657"/>
                </a:lnTo>
                <a:lnTo>
                  <a:pt x="13532" y="52006"/>
                </a:lnTo>
                <a:lnTo>
                  <a:pt x="13532" y="23367"/>
                </a:lnTo>
                <a:lnTo>
                  <a:pt x="17179" y="9858"/>
                </a:lnTo>
                <a:lnTo>
                  <a:pt x="25203" y="2920"/>
                </a:lnTo>
                <a:lnTo>
                  <a:pt x="33227" y="365"/>
                </a:lnTo>
                <a:lnTo>
                  <a:pt x="36874" y="0"/>
                </a:lnTo>
                <a:lnTo>
                  <a:pt x="438608" y="0"/>
                </a:lnTo>
                <a:lnTo>
                  <a:pt x="452102" y="3651"/>
                </a:lnTo>
                <a:lnTo>
                  <a:pt x="459032" y="11683"/>
                </a:lnTo>
                <a:lnTo>
                  <a:pt x="461585" y="19716"/>
                </a:lnTo>
                <a:lnTo>
                  <a:pt x="461950" y="23367"/>
                </a:lnTo>
                <a:lnTo>
                  <a:pt x="461950" y="52006"/>
                </a:lnTo>
                <a:lnTo>
                  <a:pt x="458298" y="65516"/>
                </a:lnTo>
                <a:lnTo>
                  <a:pt x="450266" y="72453"/>
                </a:lnTo>
                <a:lnTo>
                  <a:pt x="442233" y="75009"/>
                </a:lnTo>
                <a:lnTo>
                  <a:pt x="438582" y="75374"/>
                </a:lnTo>
                <a:close/>
              </a:path>
              <a:path w="475614" h="839470">
                <a:moveTo>
                  <a:pt x="276792" y="343354"/>
                </a:moveTo>
                <a:lnTo>
                  <a:pt x="198690" y="343354"/>
                </a:lnTo>
                <a:lnTo>
                  <a:pt x="190586" y="341964"/>
                </a:lnTo>
                <a:lnTo>
                  <a:pt x="186390" y="340050"/>
                </a:lnTo>
                <a:lnTo>
                  <a:pt x="181250" y="335408"/>
                </a:lnTo>
                <a:lnTo>
                  <a:pt x="179178" y="331684"/>
                </a:lnTo>
                <a:lnTo>
                  <a:pt x="72620" y="178732"/>
                </a:lnTo>
                <a:lnTo>
                  <a:pt x="70365" y="174693"/>
                </a:lnTo>
                <a:lnTo>
                  <a:pt x="68529" y="167612"/>
                </a:lnTo>
                <a:lnTo>
                  <a:pt x="68529" y="75374"/>
                </a:lnTo>
                <a:lnTo>
                  <a:pt x="406927" y="75374"/>
                </a:lnTo>
                <a:lnTo>
                  <a:pt x="406927" y="167612"/>
                </a:lnTo>
                <a:lnTo>
                  <a:pt x="405117" y="174693"/>
                </a:lnTo>
                <a:lnTo>
                  <a:pt x="402862" y="178732"/>
                </a:lnTo>
                <a:lnTo>
                  <a:pt x="296304" y="331684"/>
                </a:lnTo>
                <a:lnTo>
                  <a:pt x="294232" y="335408"/>
                </a:lnTo>
                <a:lnTo>
                  <a:pt x="289092" y="340050"/>
                </a:lnTo>
                <a:lnTo>
                  <a:pt x="284922" y="341964"/>
                </a:lnTo>
                <a:lnTo>
                  <a:pt x="276792" y="343354"/>
                </a:lnTo>
                <a:close/>
              </a:path>
            </a:pathLst>
          </a:custGeom>
          <a:solidFill>
            <a:srgbClr val="BFBFB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1475395" y="6124574"/>
            <a:ext cx="475615" cy="839469"/>
          </a:xfrm>
          <a:custGeom>
            <a:avLst/>
            <a:gdLst/>
            <a:ahLst/>
            <a:cxnLst/>
            <a:rect l="l" t="t" r="r" b="b"/>
            <a:pathLst>
              <a:path w="475614" h="839470">
                <a:moveTo>
                  <a:pt x="237741" y="839241"/>
                </a:moveTo>
                <a:lnTo>
                  <a:pt x="189824" y="834411"/>
                </a:lnTo>
                <a:lnTo>
                  <a:pt x="145195" y="820557"/>
                </a:lnTo>
                <a:lnTo>
                  <a:pt x="104811" y="798636"/>
                </a:lnTo>
                <a:lnTo>
                  <a:pt x="69627" y="769604"/>
                </a:lnTo>
                <a:lnTo>
                  <a:pt x="40598" y="734418"/>
                </a:lnTo>
                <a:lnTo>
                  <a:pt x="18680" y="694034"/>
                </a:lnTo>
                <a:lnTo>
                  <a:pt x="4924" y="649717"/>
                </a:lnTo>
                <a:lnTo>
                  <a:pt x="0" y="601500"/>
                </a:lnTo>
                <a:lnTo>
                  <a:pt x="4829" y="553590"/>
                </a:lnTo>
                <a:lnTo>
                  <a:pt x="18680" y="508965"/>
                </a:lnTo>
                <a:lnTo>
                  <a:pt x="40598" y="468582"/>
                </a:lnTo>
                <a:lnTo>
                  <a:pt x="69627" y="433396"/>
                </a:lnTo>
                <a:lnTo>
                  <a:pt x="104811" y="404364"/>
                </a:lnTo>
                <a:lnTo>
                  <a:pt x="145195" y="382443"/>
                </a:lnTo>
                <a:lnTo>
                  <a:pt x="189824" y="368589"/>
                </a:lnTo>
                <a:lnTo>
                  <a:pt x="237741" y="363758"/>
                </a:lnTo>
                <a:lnTo>
                  <a:pt x="285658" y="368589"/>
                </a:lnTo>
                <a:lnTo>
                  <a:pt x="330287" y="382443"/>
                </a:lnTo>
                <a:lnTo>
                  <a:pt x="335677" y="385369"/>
                </a:lnTo>
                <a:lnTo>
                  <a:pt x="237741" y="385369"/>
                </a:lnTo>
                <a:lnTo>
                  <a:pt x="188245" y="391087"/>
                </a:lnTo>
                <a:lnTo>
                  <a:pt x="142777" y="407371"/>
                </a:lnTo>
                <a:lnTo>
                  <a:pt x="102643" y="432911"/>
                </a:lnTo>
                <a:lnTo>
                  <a:pt x="69152" y="466402"/>
                </a:lnTo>
                <a:lnTo>
                  <a:pt x="43612" y="506536"/>
                </a:lnTo>
                <a:lnTo>
                  <a:pt x="27328" y="552004"/>
                </a:lnTo>
                <a:lnTo>
                  <a:pt x="21610" y="601500"/>
                </a:lnTo>
                <a:lnTo>
                  <a:pt x="27328" y="650997"/>
                </a:lnTo>
                <a:lnTo>
                  <a:pt x="43612" y="696469"/>
                </a:lnTo>
                <a:lnTo>
                  <a:pt x="69152" y="736608"/>
                </a:lnTo>
                <a:lnTo>
                  <a:pt x="102643" y="770104"/>
                </a:lnTo>
                <a:lnTo>
                  <a:pt x="142777" y="795650"/>
                </a:lnTo>
                <a:lnTo>
                  <a:pt x="188245" y="811937"/>
                </a:lnTo>
                <a:lnTo>
                  <a:pt x="237741" y="817657"/>
                </a:lnTo>
                <a:lnTo>
                  <a:pt x="335628" y="817657"/>
                </a:lnTo>
                <a:lnTo>
                  <a:pt x="330287" y="820557"/>
                </a:lnTo>
                <a:lnTo>
                  <a:pt x="285658" y="834411"/>
                </a:lnTo>
                <a:lnTo>
                  <a:pt x="237741" y="839241"/>
                </a:lnTo>
                <a:close/>
              </a:path>
              <a:path w="475614" h="839470">
                <a:moveTo>
                  <a:pt x="335628" y="817657"/>
                </a:moveTo>
                <a:lnTo>
                  <a:pt x="237741" y="817657"/>
                </a:lnTo>
                <a:lnTo>
                  <a:pt x="287237" y="811937"/>
                </a:lnTo>
                <a:lnTo>
                  <a:pt x="332705" y="795650"/>
                </a:lnTo>
                <a:lnTo>
                  <a:pt x="372839" y="770104"/>
                </a:lnTo>
                <a:lnTo>
                  <a:pt x="406329" y="736608"/>
                </a:lnTo>
                <a:lnTo>
                  <a:pt x="431870" y="696469"/>
                </a:lnTo>
                <a:lnTo>
                  <a:pt x="448154" y="650997"/>
                </a:lnTo>
                <a:lnTo>
                  <a:pt x="453872" y="601500"/>
                </a:lnTo>
                <a:lnTo>
                  <a:pt x="448154" y="552004"/>
                </a:lnTo>
                <a:lnTo>
                  <a:pt x="431870" y="506536"/>
                </a:lnTo>
                <a:lnTo>
                  <a:pt x="406329" y="466402"/>
                </a:lnTo>
                <a:lnTo>
                  <a:pt x="372839" y="432911"/>
                </a:lnTo>
                <a:lnTo>
                  <a:pt x="332705" y="407371"/>
                </a:lnTo>
                <a:lnTo>
                  <a:pt x="287237" y="391087"/>
                </a:lnTo>
                <a:lnTo>
                  <a:pt x="237741" y="385369"/>
                </a:lnTo>
                <a:lnTo>
                  <a:pt x="335677" y="385369"/>
                </a:lnTo>
                <a:lnTo>
                  <a:pt x="370671" y="404364"/>
                </a:lnTo>
                <a:lnTo>
                  <a:pt x="405855" y="433396"/>
                </a:lnTo>
                <a:lnTo>
                  <a:pt x="434884" y="468582"/>
                </a:lnTo>
                <a:lnTo>
                  <a:pt x="456801" y="508965"/>
                </a:lnTo>
                <a:lnTo>
                  <a:pt x="470561" y="553294"/>
                </a:lnTo>
                <a:lnTo>
                  <a:pt x="470653" y="553590"/>
                </a:lnTo>
                <a:lnTo>
                  <a:pt x="475482" y="601500"/>
                </a:lnTo>
                <a:lnTo>
                  <a:pt x="470653" y="649410"/>
                </a:lnTo>
                <a:lnTo>
                  <a:pt x="456801" y="694034"/>
                </a:lnTo>
                <a:lnTo>
                  <a:pt x="434884" y="734418"/>
                </a:lnTo>
                <a:lnTo>
                  <a:pt x="405855" y="769604"/>
                </a:lnTo>
                <a:lnTo>
                  <a:pt x="370671" y="798636"/>
                </a:lnTo>
                <a:lnTo>
                  <a:pt x="335628" y="817657"/>
                </a:lnTo>
                <a:close/>
              </a:path>
              <a:path w="475614" h="839470">
                <a:moveTo>
                  <a:pt x="237741" y="783065"/>
                </a:moveTo>
                <a:lnTo>
                  <a:pt x="189535" y="776569"/>
                </a:lnTo>
                <a:lnTo>
                  <a:pt x="146184" y="758244"/>
                </a:lnTo>
                <a:lnTo>
                  <a:pt x="109432" y="729832"/>
                </a:lnTo>
                <a:lnTo>
                  <a:pt x="81022" y="693075"/>
                </a:lnTo>
                <a:lnTo>
                  <a:pt x="62698" y="649717"/>
                </a:lnTo>
                <a:lnTo>
                  <a:pt x="56202" y="601500"/>
                </a:lnTo>
                <a:lnTo>
                  <a:pt x="62658" y="553590"/>
                </a:lnTo>
                <a:lnTo>
                  <a:pt x="81022" y="509943"/>
                </a:lnTo>
                <a:lnTo>
                  <a:pt x="109432" y="473191"/>
                </a:lnTo>
                <a:lnTo>
                  <a:pt x="146184" y="444781"/>
                </a:lnTo>
                <a:lnTo>
                  <a:pt x="189535" y="426457"/>
                </a:lnTo>
                <a:lnTo>
                  <a:pt x="237741" y="419961"/>
                </a:lnTo>
                <a:lnTo>
                  <a:pt x="285949" y="426457"/>
                </a:lnTo>
                <a:lnTo>
                  <a:pt x="329305" y="444781"/>
                </a:lnTo>
                <a:lnTo>
                  <a:pt x="366063" y="473191"/>
                </a:lnTo>
                <a:lnTo>
                  <a:pt x="394479" y="509943"/>
                </a:lnTo>
                <a:lnTo>
                  <a:pt x="398915" y="520434"/>
                </a:lnTo>
                <a:lnTo>
                  <a:pt x="232915" y="520434"/>
                </a:lnTo>
                <a:lnTo>
                  <a:pt x="228955" y="523765"/>
                </a:lnTo>
                <a:lnTo>
                  <a:pt x="227880" y="528197"/>
                </a:lnTo>
                <a:lnTo>
                  <a:pt x="212564" y="574146"/>
                </a:lnTo>
                <a:lnTo>
                  <a:pt x="161186" y="574146"/>
                </a:lnTo>
                <a:lnTo>
                  <a:pt x="156675" y="578604"/>
                </a:lnTo>
                <a:lnTo>
                  <a:pt x="156675" y="587233"/>
                </a:lnTo>
                <a:lnTo>
                  <a:pt x="158065" y="589908"/>
                </a:lnTo>
                <a:lnTo>
                  <a:pt x="160190" y="591822"/>
                </a:lnTo>
                <a:lnTo>
                  <a:pt x="199215" y="621825"/>
                </a:lnTo>
                <a:lnTo>
                  <a:pt x="184711" y="668324"/>
                </a:lnTo>
                <a:lnTo>
                  <a:pt x="184108" y="669610"/>
                </a:lnTo>
                <a:lnTo>
                  <a:pt x="183767" y="671000"/>
                </a:lnTo>
                <a:lnTo>
                  <a:pt x="183767" y="678054"/>
                </a:lnTo>
                <a:lnTo>
                  <a:pt x="188252" y="682539"/>
                </a:lnTo>
                <a:lnTo>
                  <a:pt x="398933" y="682539"/>
                </a:lnTo>
                <a:lnTo>
                  <a:pt x="394479" y="693075"/>
                </a:lnTo>
                <a:lnTo>
                  <a:pt x="366063" y="729832"/>
                </a:lnTo>
                <a:lnTo>
                  <a:pt x="329305" y="758244"/>
                </a:lnTo>
                <a:lnTo>
                  <a:pt x="285949" y="776569"/>
                </a:lnTo>
                <a:lnTo>
                  <a:pt x="237741" y="783065"/>
                </a:lnTo>
                <a:close/>
              </a:path>
              <a:path w="475614" h="839470">
                <a:moveTo>
                  <a:pt x="398933" y="682539"/>
                </a:moveTo>
                <a:lnTo>
                  <a:pt x="287020" y="682539"/>
                </a:lnTo>
                <a:lnTo>
                  <a:pt x="291505" y="678054"/>
                </a:lnTo>
                <a:lnTo>
                  <a:pt x="291439" y="671000"/>
                </a:lnTo>
                <a:lnTo>
                  <a:pt x="291243" y="670134"/>
                </a:lnTo>
                <a:lnTo>
                  <a:pt x="290928" y="669059"/>
                </a:lnTo>
                <a:lnTo>
                  <a:pt x="276215" y="622009"/>
                </a:lnTo>
                <a:lnTo>
                  <a:pt x="314663" y="592294"/>
                </a:lnTo>
                <a:lnTo>
                  <a:pt x="317154" y="590459"/>
                </a:lnTo>
                <a:lnTo>
                  <a:pt x="318806" y="587547"/>
                </a:lnTo>
                <a:lnTo>
                  <a:pt x="318780" y="578814"/>
                </a:lnTo>
                <a:lnTo>
                  <a:pt x="314505" y="574434"/>
                </a:lnTo>
                <a:lnTo>
                  <a:pt x="309181" y="574146"/>
                </a:lnTo>
                <a:lnTo>
                  <a:pt x="262787" y="574146"/>
                </a:lnTo>
                <a:lnTo>
                  <a:pt x="249665" y="534779"/>
                </a:lnTo>
                <a:lnTo>
                  <a:pt x="247209" y="527489"/>
                </a:lnTo>
                <a:lnTo>
                  <a:pt x="246031" y="523765"/>
                </a:lnTo>
                <a:lnTo>
                  <a:pt x="245924" y="523424"/>
                </a:lnTo>
                <a:lnTo>
                  <a:pt x="242173" y="520434"/>
                </a:lnTo>
                <a:lnTo>
                  <a:pt x="398915" y="520434"/>
                </a:lnTo>
                <a:lnTo>
                  <a:pt x="412808" y="553294"/>
                </a:lnTo>
                <a:lnTo>
                  <a:pt x="419306" y="601500"/>
                </a:lnTo>
                <a:lnTo>
                  <a:pt x="412850" y="649410"/>
                </a:lnTo>
                <a:lnTo>
                  <a:pt x="412808" y="649717"/>
                </a:lnTo>
                <a:lnTo>
                  <a:pt x="398933" y="682539"/>
                </a:lnTo>
                <a:close/>
              </a:path>
              <a:path w="475614" h="839470">
                <a:moveTo>
                  <a:pt x="278654" y="682539"/>
                </a:moveTo>
                <a:lnTo>
                  <a:pt x="196067" y="682539"/>
                </a:lnTo>
                <a:lnTo>
                  <a:pt x="198165" y="681752"/>
                </a:lnTo>
                <a:lnTo>
                  <a:pt x="199896" y="680520"/>
                </a:lnTo>
                <a:lnTo>
                  <a:pt x="237767" y="651487"/>
                </a:lnTo>
                <a:lnTo>
                  <a:pt x="274300" y="679576"/>
                </a:lnTo>
                <a:lnTo>
                  <a:pt x="276136" y="681385"/>
                </a:lnTo>
                <a:lnTo>
                  <a:pt x="278654" y="682539"/>
                </a:lnTo>
                <a:close/>
              </a:path>
              <a:path w="475614" h="839470">
                <a:moveTo>
                  <a:pt x="438582" y="75374"/>
                </a:moveTo>
                <a:lnTo>
                  <a:pt x="36874" y="75374"/>
                </a:lnTo>
                <a:lnTo>
                  <a:pt x="23379" y="71723"/>
                </a:lnTo>
                <a:lnTo>
                  <a:pt x="16450" y="63690"/>
                </a:lnTo>
                <a:lnTo>
                  <a:pt x="13897" y="55657"/>
                </a:lnTo>
                <a:lnTo>
                  <a:pt x="13532" y="52006"/>
                </a:lnTo>
                <a:lnTo>
                  <a:pt x="13532" y="23367"/>
                </a:lnTo>
                <a:lnTo>
                  <a:pt x="17179" y="9858"/>
                </a:lnTo>
                <a:lnTo>
                  <a:pt x="25203" y="2920"/>
                </a:lnTo>
                <a:lnTo>
                  <a:pt x="33227" y="365"/>
                </a:lnTo>
                <a:lnTo>
                  <a:pt x="36874" y="0"/>
                </a:lnTo>
                <a:lnTo>
                  <a:pt x="438608" y="0"/>
                </a:lnTo>
                <a:lnTo>
                  <a:pt x="452102" y="3651"/>
                </a:lnTo>
                <a:lnTo>
                  <a:pt x="459032" y="11683"/>
                </a:lnTo>
                <a:lnTo>
                  <a:pt x="461585" y="19716"/>
                </a:lnTo>
                <a:lnTo>
                  <a:pt x="461950" y="23367"/>
                </a:lnTo>
                <a:lnTo>
                  <a:pt x="461950" y="52006"/>
                </a:lnTo>
                <a:lnTo>
                  <a:pt x="458298" y="65516"/>
                </a:lnTo>
                <a:lnTo>
                  <a:pt x="450266" y="72453"/>
                </a:lnTo>
                <a:lnTo>
                  <a:pt x="442233" y="75009"/>
                </a:lnTo>
                <a:lnTo>
                  <a:pt x="438582" y="75374"/>
                </a:lnTo>
                <a:close/>
              </a:path>
              <a:path w="475614" h="839470">
                <a:moveTo>
                  <a:pt x="276792" y="343354"/>
                </a:moveTo>
                <a:lnTo>
                  <a:pt x="198690" y="343354"/>
                </a:lnTo>
                <a:lnTo>
                  <a:pt x="190586" y="341964"/>
                </a:lnTo>
                <a:lnTo>
                  <a:pt x="186390" y="340050"/>
                </a:lnTo>
                <a:lnTo>
                  <a:pt x="181250" y="335408"/>
                </a:lnTo>
                <a:lnTo>
                  <a:pt x="179178" y="331684"/>
                </a:lnTo>
                <a:lnTo>
                  <a:pt x="72620" y="178732"/>
                </a:lnTo>
                <a:lnTo>
                  <a:pt x="70365" y="174693"/>
                </a:lnTo>
                <a:lnTo>
                  <a:pt x="68529" y="167612"/>
                </a:lnTo>
                <a:lnTo>
                  <a:pt x="68529" y="75374"/>
                </a:lnTo>
                <a:lnTo>
                  <a:pt x="406927" y="75374"/>
                </a:lnTo>
                <a:lnTo>
                  <a:pt x="406927" y="167612"/>
                </a:lnTo>
                <a:lnTo>
                  <a:pt x="405117" y="174693"/>
                </a:lnTo>
                <a:lnTo>
                  <a:pt x="402862" y="178732"/>
                </a:lnTo>
                <a:lnTo>
                  <a:pt x="296304" y="331684"/>
                </a:lnTo>
                <a:lnTo>
                  <a:pt x="294232" y="335408"/>
                </a:lnTo>
                <a:lnTo>
                  <a:pt x="289092" y="340050"/>
                </a:lnTo>
                <a:lnTo>
                  <a:pt x="284922" y="341964"/>
                </a:lnTo>
                <a:lnTo>
                  <a:pt x="276792" y="343354"/>
                </a:lnTo>
                <a:close/>
              </a:path>
            </a:pathLst>
          </a:custGeom>
          <a:solidFill>
            <a:srgbClr val="CC7E3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 txBox="1"/>
          <p:nvPr/>
        </p:nvSpPr>
        <p:spPr>
          <a:xfrm>
            <a:off x="2148281" y="6543675"/>
            <a:ext cx="819150" cy="13525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endParaRPr sz="1300">
              <a:latin typeface="Times New Roman" panose="02020603050405020304"/>
              <a:cs typeface="Times New Roman" panose="02020603050405020304"/>
            </a:endParaRPr>
          </a:p>
          <a:p>
            <a:pPr marL="213360">
              <a:lnSpc>
                <a:spcPct val="100000"/>
              </a:lnSpc>
            </a:pPr>
            <a:r>
              <a:rPr sz="1300" spc="-10" dirty="0">
                <a:solidFill>
                  <a:srgbClr val="F9F7F7"/>
                </a:solidFill>
                <a:latin typeface="Microsoft Sans Serif" panose="020B0604020202020204"/>
                <a:cs typeface="Microsoft Sans Serif" panose="020B0604020202020204"/>
              </a:rPr>
              <a:t>1.5°C</a:t>
            </a:r>
            <a:endParaRPr sz="1300">
              <a:latin typeface="Microsoft Sans Serif" panose="020B0604020202020204"/>
              <a:cs typeface="Microsoft Sans Serif" panose="020B0604020202020204"/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2238374" y="7048500"/>
            <a:ext cx="647700" cy="646430"/>
          </a:xfrm>
          <a:custGeom>
            <a:avLst/>
            <a:gdLst/>
            <a:ahLst/>
            <a:cxnLst/>
            <a:rect l="l" t="t" r="r" b="b"/>
            <a:pathLst>
              <a:path w="647700" h="646429">
                <a:moveTo>
                  <a:pt x="643631" y="646429"/>
                </a:moveTo>
                <a:lnTo>
                  <a:pt x="4027" y="646429"/>
                </a:lnTo>
                <a:lnTo>
                  <a:pt x="0" y="642619"/>
                </a:lnTo>
                <a:lnTo>
                  <a:pt x="0" y="3809"/>
                </a:lnTo>
                <a:lnTo>
                  <a:pt x="4027" y="0"/>
                </a:lnTo>
                <a:lnTo>
                  <a:pt x="13986" y="0"/>
                </a:lnTo>
                <a:lnTo>
                  <a:pt x="18014" y="3809"/>
                </a:lnTo>
                <a:lnTo>
                  <a:pt x="18014" y="628649"/>
                </a:lnTo>
                <a:lnTo>
                  <a:pt x="643672" y="628649"/>
                </a:lnTo>
                <a:lnTo>
                  <a:pt x="647699" y="632459"/>
                </a:lnTo>
                <a:lnTo>
                  <a:pt x="647659" y="642619"/>
                </a:lnTo>
                <a:lnTo>
                  <a:pt x="643631" y="646429"/>
                </a:lnTo>
                <a:close/>
              </a:path>
              <a:path w="647700" h="646429">
                <a:moveTo>
                  <a:pt x="159374" y="267969"/>
                </a:moveTo>
                <a:lnTo>
                  <a:pt x="154091" y="267969"/>
                </a:lnTo>
                <a:lnTo>
                  <a:pt x="149375" y="264159"/>
                </a:lnTo>
                <a:lnTo>
                  <a:pt x="147675" y="260349"/>
                </a:lnTo>
                <a:lnTo>
                  <a:pt x="159668" y="204469"/>
                </a:lnTo>
                <a:lnTo>
                  <a:pt x="159901" y="203199"/>
                </a:lnTo>
                <a:lnTo>
                  <a:pt x="139596" y="195579"/>
                </a:lnTo>
                <a:lnTo>
                  <a:pt x="123323" y="182879"/>
                </a:lnTo>
                <a:lnTo>
                  <a:pt x="112512" y="163829"/>
                </a:lnTo>
                <a:lnTo>
                  <a:pt x="108591" y="142239"/>
                </a:lnTo>
                <a:lnTo>
                  <a:pt x="111775" y="121919"/>
                </a:lnTo>
                <a:lnTo>
                  <a:pt x="120725" y="105409"/>
                </a:lnTo>
                <a:lnTo>
                  <a:pt x="134532" y="91439"/>
                </a:lnTo>
                <a:lnTo>
                  <a:pt x="152290" y="82549"/>
                </a:lnTo>
                <a:lnTo>
                  <a:pt x="159265" y="68579"/>
                </a:lnTo>
                <a:lnTo>
                  <a:pt x="169712" y="57149"/>
                </a:lnTo>
                <a:lnTo>
                  <a:pt x="182900" y="48259"/>
                </a:lnTo>
                <a:lnTo>
                  <a:pt x="198095" y="44449"/>
                </a:lnTo>
                <a:lnTo>
                  <a:pt x="208223" y="26669"/>
                </a:lnTo>
                <a:lnTo>
                  <a:pt x="222103" y="13969"/>
                </a:lnTo>
                <a:lnTo>
                  <a:pt x="239022" y="5079"/>
                </a:lnTo>
                <a:lnTo>
                  <a:pt x="258270" y="0"/>
                </a:lnTo>
                <a:lnTo>
                  <a:pt x="276996" y="0"/>
                </a:lnTo>
                <a:lnTo>
                  <a:pt x="294455" y="5079"/>
                </a:lnTo>
                <a:lnTo>
                  <a:pt x="309903" y="13969"/>
                </a:lnTo>
                <a:lnTo>
                  <a:pt x="313710" y="17779"/>
                </a:lnTo>
                <a:lnTo>
                  <a:pt x="260173" y="17779"/>
                </a:lnTo>
                <a:lnTo>
                  <a:pt x="247299" y="20319"/>
                </a:lnTo>
                <a:lnTo>
                  <a:pt x="235729" y="26669"/>
                </a:lnTo>
                <a:lnTo>
                  <a:pt x="225826" y="34289"/>
                </a:lnTo>
                <a:lnTo>
                  <a:pt x="217951" y="44449"/>
                </a:lnTo>
                <a:lnTo>
                  <a:pt x="223537" y="45719"/>
                </a:lnTo>
                <a:lnTo>
                  <a:pt x="228921" y="48259"/>
                </a:lnTo>
                <a:lnTo>
                  <a:pt x="238313" y="53339"/>
                </a:lnTo>
                <a:lnTo>
                  <a:pt x="239891" y="58419"/>
                </a:lnTo>
                <a:lnTo>
                  <a:pt x="238521" y="60959"/>
                </a:lnTo>
                <a:lnTo>
                  <a:pt x="204841" y="60959"/>
                </a:lnTo>
                <a:lnTo>
                  <a:pt x="197791" y="62229"/>
                </a:lnTo>
                <a:lnTo>
                  <a:pt x="168543" y="91439"/>
                </a:lnTo>
                <a:lnTo>
                  <a:pt x="168058" y="96519"/>
                </a:lnTo>
                <a:lnTo>
                  <a:pt x="167937" y="97789"/>
                </a:lnTo>
                <a:lnTo>
                  <a:pt x="167816" y="99059"/>
                </a:lnTo>
                <a:lnTo>
                  <a:pt x="167695" y="100329"/>
                </a:lnTo>
                <a:lnTo>
                  <a:pt x="167573" y="101599"/>
                </a:lnTo>
                <a:lnTo>
                  <a:pt x="167797" y="102869"/>
                </a:lnTo>
                <a:lnTo>
                  <a:pt x="149679" y="102869"/>
                </a:lnTo>
                <a:lnTo>
                  <a:pt x="140197" y="110489"/>
                </a:lnTo>
                <a:lnTo>
                  <a:pt x="132932" y="119379"/>
                </a:lnTo>
                <a:lnTo>
                  <a:pt x="128283" y="130809"/>
                </a:lnTo>
                <a:lnTo>
                  <a:pt x="126645" y="142239"/>
                </a:lnTo>
                <a:lnTo>
                  <a:pt x="130128" y="160019"/>
                </a:lnTo>
                <a:lnTo>
                  <a:pt x="139619" y="173989"/>
                </a:lnTo>
                <a:lnTo>
                  <a:pt x="153680" y="182879"/>
                </a:lnTo>
                <a:lnTo>
                  <a:pt x="170871" y="186689"/>
                </a:lnTo>
                <a:lnTo>
                  <a:pt x="173583" y="186689"/>
                </a:lnTo>
                <a:lnTo>
                  <a:pt x="176154" y="187959"/>
                </a:lnTo>
                <a:lnTo>
                  <a:pt x="179554" y="191769"/>
                </a:lnTo>
                <a:lnTo>
                  <a:pt x="180202" y="194309"/>
                </a:lnTo>
                <a:lnTo>
                  <a:pt x="171620" y="234949"/>
                </a:lnTo>
                <a:lnTo>
                  <a:pt x="198620" y="234949"/>
                </a:lnTo>
                <a:lnTo>
                  <a:pt x="161459" y="266699"/>
                </a:lnTo>
                <a:lnTo>
                  <a:pt x="159374" y="267969"/>
                </a:lnTo>
                <a:close/>
              </a:path>
              <a:path w="647700" h="646429">
                <a:moveTo>
                  <a:pt x="296363" y="60959"/>
                </a:moveTo>
                <a:lnTo>
                  <a:pt x="290695" y="60959"/>
                </a:lnTo>
                <a:lnTo>
                  <a:pt x="283874" y="53339"/>
                </a:lnTo>
                <a:lnTo>
                  <a:pt x="304014" y="33019"/>
                </a:lnTo>
                <a:lnTo>
                  <a:pt x="294915" y="25399"/>
                </a:lnTo>
                <a:lnTo>
                  <a:pt x="284370" y="20319"/>
                </a:lnTo>
                <a:lnTo>
                  <a:pt x="272687" y="17779"/>
                </a:lnTo>
                <a:lnTo>
                  <a:pt x="313710" y="17779"/>
                </a:lnTo>
                <a:lnTo>
                  <a:pt x="322595" y="26669"/>
                </a:lnTo>
                <a:lnTo>
                  <a:pt x="332958" y="26669"/>
                </a:lnTo>
                <a:lnTo>
                  <a:pt x="352663" y="29209"/>
                </a:lnTo>
                <a:lnTo>
                  <a:pt x="370307" y="38099"/>
                </a:lnTo>
                <a:lnTo>
                  <a:pt x="377508" y="44449"/>
                </a:lnTo>
                <a:lnTo>
                  <a:pt x="333019" y="44449"/>
                </a:lnTo>
                <a:lnTo>
                  <a:pt x="323912" y="45719"/>
                </a:lnTo>
                <a:lnTo>
                  <a:pt x="315242" y="48259"/>
                </a:lnTo>
                <a:lnTo>
                  <a:pt x="307202" y="52069"/>
                </a:lnTo>
                <a:lnTo>
                  <a:pt x="299986" y="57149"/>
                </a:lnTo>
                <a:lnTo>
                  <a:pt x="296363" y="60959"/>
                </a:lnTo>
                <a:close/>
              </a:path>
              <a:path w="647700" h="646429">
                <a:moveTo>
                  <a:pt x="388377" y="125729"/>
                </a:moveTo>
                <a:lnTo>
                  <a:pt x="383721" y="125729"/>
                </a:lnTo>
                <a:lnTo>
                  <a:pt x="382426" y="124459"/>
                </a:lnTo>
                <a:lnTo>
                  <a:pt x="376718" y="121919"/>
                </a:lnTo>
                <a:lnTo>
                  <a:pt x="374735" y="116839"/>
                </a:lnTo>
                <a:lnTo>
                  <a:pt x="376799" y="113029"/>
                </a:lnTo>
                <a:lnTo>
                  <a:pt x="379890" y="102869"/>
                </a:lnTo>
                <a:lnTo>
                  <a:pt x="381110" y="93979"/>
                </a:lnTo>
                <a:lnTo>
                  <a:pt x="380448" y="83819"/>
                </a:lnTo>
                <a:lnTo>
                  <a:pt x="377892" y="74929"/>
                </a:lnTo>
                <a:lnTo>
                  <a:pt x="370639" y="62229"/>
                </a:lnTo>
                <a:lnTo>
                  <a:pt x="360169" y="53339"/>
                </a:lnTo>
                <a:lnTo>
                  <a:pt x="347342" y="46989"/>
                </a:lnTo>
                <a:lnTo>
                  <a:pt x="333019" y="44449"/>
                </a:lnTo>
                <a:lnTo>
                  <a:pt x="377508" y="44449"/>
                </a:lnTo>
                <a:lnTo>
                  <a:pt x="397991" y="80009"/>
                </a:lnTo>
                <a:lnTo>
                  <a:pt x="420730" y="86359"/>
                </a:lnTo>
                <a:lnTo>
                  <a:pt x="437336" y="97789"/>
                </a:lnTo>
                <a:lnTo>
                  <a:pt x="398861" y="97789"/>
                </a:lnTo>
                <a:lnTo>
                  <a:pt x="398214" y="105409"/>
                </a:lnTo>
                <a:lnTo>
                  <a:pt x="396291" y="113029"/>
                </a:lnTo>
                <a:lnTo>
                  <a:pt x="391635" y="123189"/>
                </a:lnTo>
                <a:lnTo>
                  <a:pt x="388377" y="125729"/>
                </a:lnTo>
                <a:close/>
              </a:path>
              <a:path w="647700" h="646429">
                <a:moveTo>
                  <a:pt x="229589" y="68579"/>
                </a:moveTo>
                <a:lnTo>
                  <a:pt x="225257" y="66039"/>
                </a:lnTo>
                <a:lnTo>
                  <a:pt x="218743" y="63499"/>
                </a:lnTo>
                <a:lnTo>
                  <a:pt x="204841" y="60959"/>
                </a:lnTo>
                <a:lnTo>
                  <a:pt x="238521" y="60959"/>
                </a:lnTo>
                <a:lnTo>
                  <a:pt x="235094" y="67309"/>
                </a:lnTo>
                <a:lnTo>
                  <a:pt x="229589" y="68579"/>
                </a:lnTo>
                <a:close/>
              </a:path>
              <a:path w="647700" h="646429">
                <a:moveTo>
                  <a:pt x="535485" y="414019"/>
                </a:moveTo>
                <a:lnTo>
                  <a:pt x="533461" y="412749"/>
                </a:lnTo>
                <a:lnTo>
                  <a:pt x="531134" y="408939"/>
                </a:lnTo>
                <a:lnTo>
                  <a:pt x="531093" y="406399"/>
                </a:lnTo>
                <a:lnTo>
                  <a:pt x="532267" y="403859"/>
                </a:lnTo>
                <a:lnTo>
                  <a:pt x="543440" y="384809"/>
                </a:lnTo>
                <a:lnTo>
                  <a:pt x="511088" y="364489"/>
                </a:lnTo>
                <a:lnTo>
                  <a:pt x="476408" y="340359"/>
                </a:lnTo>
                <a:lnTo>
                  <a:pt x="441062" y="311149"/>
                </a:lnTo>
                <a:lnTo>
                  <a:pt x="406715" y="278129"/>
                </a:lnTo>
                <a:lnTo>
                  <a:pt x="375027" y="240029"/>
                </a:lnTo>
                <a:lnTo>
                  <a:pt x="347663" y="198119"/>
                </a:lnTo>
                <a:lnTo>
                  <a:pt x="326285" y="152399"/>
                </a:lnTo>
                <a:lnTo>
                  <a:pt x="312555" y="100329"/>
                </a:lnTo>
                <a:lnTo>
                  <a:pt x="311725" y="96519"/>
                </a:lnTo>
                <a:lnTo>
                  <a:pt x="318202" y="93979"/>
                </a:lnTo>
                <a:lnTo>
                  <a:pt x="320449" y="97789"/>
                </a:lnTo>
                <a:lnTo>
                  <a:pt x="351972" y="149859"/>
                </a:lnTo>
                <a:lnTo>
                  <a:pt x="387384" y="194309"/>
                </a:lnTo>
                <a:lnTo>
                  <a:pt x="425179" y="233679"/>
                </a:lnTo>
                <a:lnTo>
                  <a:pt x="463855" y="267969"/>
                </a:lnTo>
                <a:lnTo>
                  <a:pt x="501906" y="295909"/>
                </a:lnTo>
                <a:lnTo>
                  <a:pt x="537828" y="320039"/>
                </a:lnTo>
                <a:lnTo>
                  <a:pt x="570117" y="339089"/>
                </a:lnTo>
                <a:lnTo>
                  <a:pt x="602950" y="339089"/>
                </a:lnTo>
                <a:lnTo>
                  <a:pt x="637782" y="402589"/>
                </a:lnTo>
                <a:lnTo>
                  <a:pt x="638854" y="403859"/>
                </a:lnTo>
                <a:lnTo>
                  <a:pt x="638834" y="406399"/>
                </a:lnTo>
                <a:lnTo>
                  <a:pt x="636608" y="410209"/>
                </a:lnTo>
                <a:lnTo>
                  <a:pt x="634685" y="411479"/>
                </a:lnTo>
                <a:lnTo>
                  <a:pt x="632438" y="411479"/>
                </a:lnTo>
                <a:lnTo>
                  <a:pt x="535485" y="414019"/>
                </a:lnTo>
                <a:close/>
              </a:path>
              <a:path w="647700" h="646429">
                <a:moveTo>
                  <a:pt x="419466" y="199389"/>
                </a:moveTo>
                <a:lnTo>
                  <a:pt x="412321" y="199389"/>
                </a:lnTo>
                <a:lnTo>
                  <a:pt x="409042" y="198119"/>
                </a:lnTo>
                <a:lnTo>
                  <a:pt x="407545" y="194309"/>
                </a:lnTo>
                <a:lnTo>
                  <a:pt x="405521" y="190499"/>
                </a:lnTo>
                <a:lnTo>
                  <a:pt x="407484" y="184149"/>
                </a:lnTo>
                <a:lnTo>
                  <a:pt x="412018" y="182879"/>
                </a:lnTo>
                <a:lnTo>
                  <a:pt x="422777" y="175259"/>
                </a:lnTo>
                <a:lnTo>
                  <a:pt x="430996" y="166369"/>
                </a:lnTo>
                <a:lnTo>
                  <a:pt x="436243" y="154939"/>
                </a:lnTo>
                <a:lnTo>
                  <a:pt x="438088" y="142239"/>
                </a:lnTo>
                <a:lnTo>
                  <a:pt x="435058" y="125729"/>
                </a:lnTo>
                <a:lnTo>
                  <a:pt x="426740" y="113029"/>
                </a:lnTo>
                <a:lnTo>
                  <a:pt x="414289" y="102869"/>
                </a:lnTo>
                <a:lnTo>
                  <a:pt x="398861" y="97789"/>
                </a:lnTo>
                <a:lnTo>
                  <a:pt x="437336" y="97789"/>
                </a:lnTo>
                <a:lnTo>
                  <a:pt x="439181" y="99059"/>
                </a:lnTo>
                <a:lnTo>
                  <a:pt x="451559" y="119379"/>
                </a:lnTo>
                <a:lnTo>
                  <a:pt x="456082" y="142239"/>
                </a:lnTo>
                <a:lnTo>
                  <a:pt x="453489" y="160019"/>
                </a:lnTo>
                <a:lnTo>
                  <a:pt x="446116" y="175259"/>
                </a:lnTo>
                <a:lnTo>
                  <a:pt x="434572" y="189229"/>
                </a:lnTo>
                <a:lnTo>
                  <a:pt x="419466" y="199389"/>
                </a:lnTo>
                <a:close/>
              </a:path>
              <a:path w="647700" h="646429">
                <a:moveTo>
                  <a:pt x="178623" y="146049"/>
                </a:moveTo>
                <a:lnTo>
                  <a:pt x="171964" y="146049"/>
                </a:lnTo>
                <a:lnTo>
                  <a:pt x="170304" y="144779"/>
                </a:lnTo>
                <a:lnTo>
                  <a:pt x="161972" y="135889"/>
                </a:lnTo>
                <a:lnTo>
                  <a:pt x="155673" y="125729"/>
                </a:lnTo>
                <a:lnTo>
                  <a:pt x="151533" y="115569"/>
                </a:lnTo>
                <a:lnTo>
                  <a:pt x="149679" y="102869"/>
                </a:lnTo>
                <a:lnTo>
                  <a:pt x="167797" y="102869"/>
                </a:lnTo>
                <a:lnTo>
                  <a:pt x="169588" y="113029"/>
                </a:lnTo>
                <a:lnTo>
                  <a:pt x="174370" y="121919"/>
                </a:lnTo>
                <a:lnTo>
                  <a:pt x="181700" y="130809"/>
                </a:lnTo>
                <a:lnTo>
                  <a:pt x="185566" y="133349"/>
                </a:lnTo>
                <a:lnTo>
                  <a:pt x="186092" y="139699"/>
                </a:lnTo>
                <a:lnTo>
                  <a:pt x="181173" y="144779"/>
                </a:lnTo>
                <a:lnTo>
                  <a:pt x="178623" y="146049"/>
                </a:lnTo>
                <a:close/>
              </a:path>
              <a:path w="647700" h="646429">
                <a:moveTo>
                  <a:pt x="198620" y="234949"/>
                </a:moveTo>
                <a:lnTo>
                  <a:pt x="171620" y="234949"/>
                </a:lnTo>
                <a:lnTo>
                  <a:pt x="203944" y="207009"/>
                </a:lnTo>
                <a:lnTo>
                  <a:pt x="205847" y="205739"/>
                </a:lnTo>
                <a:lnTo>
                  <a:pt x="208255" y="204469"/>
                </a:lnTo>
                <a:lnTo>
                  <a:pt x="213154" y="205739"/>
                </a:lnTo>
                <a:lnTo>
                  <a:pt x="215400" y="207009"/>
                </a:lnTo>
                <a:lnTo>
                  <a:pt x="216898" y="208279"/>
                </a:lnTo>
                <a:lnTo>
                  <a:pt x="222529" y="214629"/>
                </a:lnTo>
                <a:lnTo>
                  <a:pt x="228764" y="218439"/>
                </a:lnTo>
                <a:lnTo>
                  <a:pt x="235507" y="222249"/>
                </a:lnTo>
                <a:lnTo>
                  <a:pt x="295497" y="222249"/>
                </a:lnTo>
                <a:lnTo>
                  <a:pt x="302344" y="226059"/>
                </a:lnTo>
                <a:lnTo>
                  <a:pt x="209024" y="226059"/>
                </a:lnTo>
                <a:lnTo>
                  <a:pt x="198620" y="234949"/>
                </a:lnTo>
                <a:close/>
              </a:path>
              <a:path w="647700" h="646429">
                <a:moveTo>
                  <a:pt x="295497" y="222249"/>
                </a:moveTo>
                <a:lnTo>
                  <a:pt x="250249" y="222249"/>
                </a:lnTo>
                <a:lnTo>
                  <a:pt x="257648" y="219709"/>
                </a:lnTo>
                <a:lnTo>
                  <a:pt x="264462" y="215899"/>
                </a:lnTo>
                <a:lnTo>
                  <a:pt x="270293" y="210819"/>
                </a:lnTo>
                <a:lnTo>
                  <a:pt x="272094" y="208279"/>
                </a:lnTo>
                <a:lnTo>
                  <a:pt x="280029" y="208279"/>
                </a:lnTo>
                <a:lnTo>
                  <a:pt x="282518" y="209549"/>
                </a:lnTo>
                <a:lnTo>
                  <a:pt x="284137" y="210819"/>
                </a:lnTo>
                <a:lnTo>
                  <a:pt x="295497" y="222249"/>
                </a:lnTo>
                <a:close/>
              </a:path>
              <a:path w="647700" h="646429">
                <a:moveTo>
                  <a:pt x="242057" y="241299"/>
                </a:moveTo>
                <a:lnTo>
                  <a:pt x="234738" y="240029"/>
                </a:lnTo>
                <a:lnTo>
                  <a:pt x="226528" y="237489"/>
                </a:lnTo>
                <a:lnTo>
                  <a:pt x="217823" y="233679"/>
                </a:lnTo>
                <a:lnTo>
                  <a:pt x="209024" y="226059"/>
                </a:lnTo>
                <a:lnTo>
                  <a:pt x="302344" y="226059"/>
                </a:lnTo>
                <a:lnTo>
                  <a:pt x="309190" y="229869"/>
                </a:lnTo>
                <a:lnTo>
                  <a:pt x="276244" y="229869"/>
                </a:lnTo>
                <a:lnTo>
                  <a:pt x="268494" y="234949"/>
                </a:lnTo>
                <a:lnTo>
                  <a:pt x="260061" y="238759"/>
                </a:lnTo>
                <a:lnTo>
                  <a:pt x="242057" y="241299"/>
                </a:lnTo>
                <a:close/>
              </a:path>
              <a:path w="647700" h="646429">
                <a:moveTo>
                  <a:pt x="325038" y="251459"/>
                </a:moveTo>
                <a:lnTo>
                  <a:pt x="307133" y="248919"/>
                </a:lnTo>
                <a:lnTo>
                  <a:pt x="290629" y="241299"/>
                </a:lnTo>
                <a:lnTo>
                  <a:pt x="276244" y="229869"/>
                </a:lnTo>
                <a:lnTo>
                  <a:pt x="309190" y="229869"/>
                </a:lnTo>
                <a:lnTo>
                  <a:pt x="324424" y="233679"/>
                </a:lnTo>
                <a:lnTo>
                  <a:pt x="347622" y="233679"/>
                </a:lnTo>
                <a:lnTo>
                  <a:pt x="349960" y="234949"/>
                </a:lnTo>
                <a:lnTo>
                  <a:pt x="351741" y="245109"/>
                </a:lnTo>
                <a:lnTo>
                  <a:pt x="348523" y="250189"/>
                </a:lnTo>
                <a:lnTo>
                  <a:pt x="343625" y="250189"/>
                </a:lnTo>
                <a:lnTo>
                  <a:pt x="325038" y="251459"/>
                </a:lnTo>
                <a:close/>
              </a:path>
              <a:path w="647700" h="646429">
                <a:moveTo>
                  <a:pt x="347622" y="233679"/>
                </a:moveTo>
                <a:lnTo>
                  <a:pt x="340406" y="233679"/>
                </a:lnTo>
                <a:lnTo>
                  <a:pt x="345284" y="232409"/>
                </a:lnTo>
                <a:lnTo>
                  <a:pt x="347622" y="233679"/>
                </a:lnTo>
                <a:close/>
              </a:path>
              <a:path w="647700" h="646429">
                <a:moveTo>
                  <a:pt x="206838" y="341629"/>
                </a:moveTo>
                <a:lnTo>
                  <a:pt x="88168" y="341629"/>
                </a:lnTo>
                <a:lnTo>
                  <a:pt x="82379" y="335279"/>
                </a:lnTo>
                <a:lnTo>
                  <a:pt x="82379" y="293369"/>
                </a:lnTo>
                <a:lnTo>
                  <a:pt x="88168" y="288289"/>
                </a:lnTo>
                <a:lnTo>
                  <a:pt x="206879" y="288289"/>
                </a:lnTo>
                <a:lnTo>
                  <a:pt x="212627" y="293369"/>
                </a:lnTo>
                <a:lnTo>
                  <a:pt x="212627" y="335279"/>
                </a:lnTo>
                <a:lnTo>
                  <a:pt x="206838" y="341629"/>
                </a:lnTo>
                <a:close/>
              </a:path>
              <a:path w="647700" h="646429">
                <a:moveTo>
                  <a:pt x="602950" y="339089"/>
                </a:moveTo>
                <a:lnTo>
                  <a:pt x="570117" y="339089"/>
                </a:lnTo>
                <a:lnTo>
                  <a:pt x="582464" y="317499"/>
                </a:lnTo>
                <a:lnTo>
                  <a:pt x="584468" y="316229"/>
                </a:lnTo>
                <a:lnTo>
                  <a:pt x="589103" y="316229"/>
                </a:lnTo>
                <a:lnTo>
                  <a:pt x="591107" y="317499"/>
                </a:lnTo>
                <a:lnTo>
                  <a:pt x="602950" y="339089"/>
                </a:lnTo>
                <a:close/>
              </a:path>
              <a:path w="647700" h="646429">
                <a:moveTo>
                  <a:pt x="361963" y="388619"/>
                </a:moveTo>
                <a:lnTo>
                  <a:pt x="260092" y="388619"/>
                </a:lnTo>
                <a:lnTo>
                  <a:pt x="255173" y="383539"/>
                </a:lnTo>
                <a:lnTo>
                  <a:pt x="255173" y="349249"/>
                </a:lnTo>
                <a:lnTo>
                  <a:pt x="260092" y="344169"/>
                </a:lnTo>
                <a:lnTo>
                  <a:pt x="361963" y="344169"/>
                </a:lnTo>
                <a:lnTo>
                  <a:pt x="366881" y="349249"/>
                </a:lnTo>
                <a:lnTo>
                  <a:pt x="366881" y="383539"/>
                </a:lnTo>
                <a:lnTo>
                  <a:pt x="361963" y="388619"/>
                </a:lnTo>
                <a:close/>
              </a:path>
              <a:path w="647700" h="646429">
                <a:moveTo>
                  <a:pt x="214955" y="610869"/>
                </a:moveTo>
                <a:lnTo>
                  <a:pt x="80132" y="610869"/>
                </a:lnTo>
                <a:lnTo>
                  <a:pt x="96608" y="359409"/>
                </a:lnTo>
                <a:lnTo>
                  <a:pt x="198479" y="359409"/>
                </a:lnTo>
                <a:lnTo>
                  <a:pt x="214955" y="610869"/>
                </a:lnTo>
                <a:close/>
              </a:path>
              <a:path w="647700" h="646429">
                <a:moveTo>
                  <a:pt x="367974" y="610869"/>
                </a:moveTo>
                <a:lnTo>
                  <a:pt x="254161" y="610869"/>
                </a:lnTo>
                <a:lnTo>
                  <a:pt x="267500" y="406399"/>
                </a:lnTo>
                <a:lnTo>
                  <a:pt x="354635" y="406399"/>
                </a:lnTo>
                <a:lnTo>
                  <a:pt x="367974" y="610869"/>
                </a:lnTo>
                <a:close/>
              </a:path>
              <a:path w="647700" h="646429">
                <a:moveTo>
                  <a:pt x="490774" y="453389"/>
                </a:moveTo>
                <a:lnTo>
                  <a:pt x="413718" y="453389"/>
                </a:lnTo>
                <a:lnTo>
                  <a:pt x="409973" y="449579"/>
                </a:lnTo>
                <a:lnTo>
                  <a:pt x="409973" y="419099"/>
                </a:lnTo>
                <a:lnTo>
                  <a:pt x="413738" y="415289"/>
                </a:lnTo>
                <a:lnTo>
                  <a:pt x="490794" y="415289"/>
                </a:lnTo>
                <a:lnTo>
                  <a:pt x="494539" y="419099"/>
                </a:lnTo>
                <a:lnTo>
                  <a:pt x="494539" y="449579"/>
                </a:lnTo>
                <a:lnTo>
                  <a:pt x="490774" y="453389"/>
                </a:lnTo>
                <a:close/>
              </a:path>
              <a:path w="647700" h="646429">
                <a:moveTo>
                  <a:pt x="495085" y="610869"/>
                </a:moveTo>
                <a:lnTo>
                  <a:pt x="409427" y="610869"/>
                </a:lnTo>
                <a:lnTo>
                  <a:pt x="418576" y="471169"/>
                </a:lnTo>
                <a:lnTo>
                  <a:pt x="485936" y="471169"/>
                </a:lnTo>
                <a:lnTo>
                  <a:pt x="495085" y="610869"/>
                </a:lnTo>
                <a:close/>
              </a:path>
            </a:pathLst>
          </a:custGeom>
          <a:solidFill>
            <a:srgbClr val="FAFAFA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3301999"/>
            <a:ext cx="7448549" cy="4743449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590550" y="463550"/>
            <a:ext cx="12877800" cy="87459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97275">
              <a:lnSpc>
                <a:spcPct val="100000"/>
              </a:lnSpc>
              <a:spcBef>
                <a:spcPts val="100"/>
              </a:spcBef>
            </a:pPr>
            <a:r>
              <a:rPr lang="sr-Cyrl-RS" sz="2800" spc="110" dirty="0"/>
              <a:t>Тренутно стање последњих национално утврђених доприноса </a:t>
            </a:r>
            <a:r>
              <a:rPr lang="sr-Latn-RS" sz="2800" spc="110" dirty="0"/>
              <a:t>(NDC</a:t>
            </a:r>
            <a:r>
              <a:rPr lang="sr-Cyrl-RS" sz="2800" spc="110" dirty="0"/>
              <a:t>-а</a:t>
            </a:r>
            <a:r>
              <a:rPr lang="sr-Latn-RS" sz="2800" spc="110" dirty="0"/>
              <a:t>)</a:t>
            </a:r>
            <a:endParaRPr sz="2800" dirty="0"/>
          </a:p>
        </p:txBody>
      </p:sp>
      <p:sp>
        <p:nvSpPr>
          <p:cNvPr id="4" name="object 4"/>
          <p:cNvSpPr txBox="1"/>
          <p:nvPr/>
        </p:nvSpPr>
        <p:spPr>
          <a:xfrm>
            <a:off x="483870" y="1812925"/>
            <a:ext cx="6480175" cy="19361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25000"/>
              </a:lnSpc>
              <a:spcBef>
                <a:spcPts val="100"/>
              </a:spcBef>
            </a:pPr>
            <a:r>
              <a:rPr lang="ru-RU" sz="2000" b="1" dirty="0">
                <a:solidFill>
                  <a:srgbClr val="002046"/>
                </a:solidFill>
                <a:latin typeface="Arial" panose="020B0604020202020204"/>
                <a:cs typeface="Arial" panose="020B0604020202020204"/>
              </a:rPr>
              <a:t>Без јачих политика </a:t>
            </a:r>
            <a:r>
              <a:rPr lang="ru-RU" sz="2000" dirty="0">
                <a:solidFill>
                  <a:srgbClr val="002046"/>
                </a:solidFill>
                <a:latin typeface="Arial" panose="020B0604020202020204"/>
                <a:cs typeface="Arial" panose="020B0604020202020204"/>
              </a:rPr>
              <a:t>поред оних спроведених до краја 2020. године,</a:t>
            </a:r>
            <a:r>
              <a:rPr lang="ru-RU" sz="2000" b="1" dirty="0">
                <a:solidFill>
                  <a:srgbClr val="002046"/>
                </a:solidFill>
                <a:latin typeface="Arial" panose="020B0604020202020204"/>
                <a:cs typeface="Arial" panose="020B0604020202020204"/>
              </a:rPr>
              <a:t> очекује се да ће се емисије гасова стаклене баште повећати након 2025. године, што ће резултирати глобалним загревањем од око 3,2°C до 2100. године.</a:t>
            </a:r>
            <a:endParaRPr sz="2000" dirty="0">
              <a:latin typeface="Arial" panose="020B0604020202020204"/>
              <a:cs typeface="Arial" panose="020B0604020202020204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302260" y="4635500"/>
            <a:ext cx="6894830" cy="11664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25000"/>
              </a:lnSpc>
              <a:spcBef>
                <a:spcPts val="100"/>
              </a:spcBef>
            </a:pPr>
            <a:r>
              <a:rPr lang="ru-RU" sz="2000" spc="-10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Глобалне емисије гасова стаклене баште су наставиле да расту и </a:t>
            </a:r>
            <a:r>
              <a:rPr lang="ru-RU" sz="2000" b="1" spc="-10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морале би да се смање за 43% од 2019. године како би се загревање ограничило на 1,5°C.</a:t>
            </a:r>
            <a:endParaRPr sz="2000" b="1" dirty="0">
              <a:latin typeface="Microsoft Sans Serif" panose="020B0604020202020204"/>
              <a:cs typeface="Microsoft Sans Serif" panose="020B0604020202020204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7812545" y="1518919"/>
            <a:ext cx="5800724" cy="67133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586230" marR="5080" indent="-1574165">
              <a:lnSpc>
                <a:spcPct val="125000"/>
              </a:lnSpc>
              <a:spcBef>
                <a:spcPts val="100"/>
              </a:spcBef>
            </a:pPr>
            <a:r>
              <a:rPr lang="ru-RU" sz="1800" b="1" spc="-25" dirty="0">
                <a:solidFill>
                  <a:srgbClr val="002046"/>
                </a:solidFill>
                <a:latin typeface="Arial" panose="020B0604020202020204"/>
                <a:cs typeface="Arial" panose="020B0604020202020204"/>
              </a:rPr>
              <a:t>Укупне емисије гасова стаклене баште и разлике у емисијама између сценарија</a:t>
            </a:r>
            <a:endParaRPr sz="1800" dirty="0">
              <a:latin typeface="Arial" panose="020B0604020202020204"/>
              <a:cs typeface="Arial" panose="020B0604020202020204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7845425" y="2366168"/>
            <a:ext cx="160655" cy="173990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950" spc="-25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60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7845425" y="2718593"/>
            <a:ext cx="160655" cy="173990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950" spc="-25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55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7845425" y="3061493"/>
            <a:ext cx="160655" cy="173990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950" spc="-25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50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7845425" y="3413918"/>
            <a:ext cx="160655" cy="173990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950" spc="-25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45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7845425" y="3766343"/>
            <a:ext cx="160655" cy="173990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950" spc="-25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40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7845425" y="4109243"/>
            <a:ext cx="160655" cy="173990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950" spc="-25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35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7845425" y="4461668"/>
            <a:ext cx="160655" cy="173990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950" spc="-25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30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7845425" y="4814093"/>
            <a:ext cx="160655" cy="516890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950" spc="-25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25</a:t>
            </a:r>
            <a:endParaRPr sz="950">
              <a:latin typeface="Tahoma" panose="020B0604030504040204"/>
              <a:cs typeface="Tahoma" panose="020B0604030504040204"/>
            </a:endParaRPr>
          </a:p>
          <a:p>
            <a:pPr>
              <a:lnSpc>
                <a:spcPct val="100000"/>
              </a:lnSpc>
              <a:spcBef>
                <a:spcPts val="410"/>
              </a:spcBef>
            </a:pPr>
            <a:endParaRPr sz="950">
              <a:latin typeface="Tahoma" panose="020B0604030504040204"/>
              <a:cs typeface="Tahoma" panose="020B0604030504040204"/>
            </a:endParaRPr>
          </a:p>
          <a:p>
            <a:pPr marL="12700">
              <a:lnSpc>
                <a:spcPct val="100000"/>
              </a:lnSpc>
            </a:pPr>
            <a:r>
              <a:rPr sz="950" spc="-25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20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7845425" y="5509418"/>
            <a:ext cx="160655" cy="173990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950" spc="-25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15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7845425" y="5861843"/>
            <a:ext cx="160655" cy="173990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950" spc="-25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10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7845425" y="6204743"/>
            <a:ext cx="93345" cy="173990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950" spc="-5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5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7845425" y="6557168"/>
            <a:ext cx="93345" cy="173990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950" spc="-5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0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19" name="object 19"/>
          <p:cNvSpPr/>
          <p:nvPr/>
        </p:nvSpPr>
        <p:spPr>
          <a:xfrm>
            <a:off x="7858125" y="2543174"/>
            <a:ext cx="5800725" cy="9525"/>
          </a:xfrm>
          <a:custGeom>
            <a:avLst/>
            <a:gdLst/>
            <a:ahLst/>
            <a:cxnLst/>
            <a:rect l="l" t="t" r="r" b="b"/>
            <a:pathLst>
              <a:path w="5800725" h="9525">
                <a:moveTo>
                  <a:pt x="5800724" y="9524"/>
                </a:moveTo>
                <a:lnTo>
                  <a:pt x="0" y="9524"/>
                </a:lnTo>
                <a:lnTo>
                  <a:pt x="0" y="0"/>
                </a:lnTo>
                <a:lnTo>
                  <a:pt x="5800724" y="0"/>
                </a:lnTo>
                <a:lnTo>
                  <a:pt x="5800724" y="9524"/>
                </a:lnTo>
                <a:close/>
              </a:path>
            </a:pathLst>
          </a:custGeom>
          <a:solidFill>
            <a:srgbClr val="424242">
              <a:alpha val="1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20" name="object 20"/>
          <p:cNvGrpSpPr/>
          <p:nvPr/>
        </p:nvGrpSpPr>
        <p:grpSpPr>
          <a:xfrm>
            <a:off x="7858125" y="2619374"/>
            <a:ext cx="5800725" cy="4133850"/>
            <a:chOff x="7858125" y="2619374"/>
            <a:chExt cx="5800725" cy="4133850"/>
          </a:xfrm>
        </p:grpSpPr>
        <p:sp>
          <p:nvSpPr>
            <p:cNvPr id="21" name="object 21"/>
            <p:cNvSpPr/>
            <p:nvPr/>
          </p:nvSpPr>
          <p:spPr>
            <a:xfrm>
              <a:off x="7858113" y="2895599"/>
              <a:ext cx="5800725" cy="3848100"/>
            </a:xfrm>
            <a:custGeom>
              <a:avLst/>
              <a:gdLst/>
              <a:ahLst/>
              <a:cxnLst/>
              <a:rect l="l" t="t" r="r" b="b"/>
              <a:pathLst>
                <a:path w="5800725" h="3848100">
                  <a:moveTo>
                    <a:pt x="371475" y="3486150"/>
                  </a:moveTo>
                  <a:lnTo>
                    <a:pt x="0" y="3486150"/>
                  </a:lnTo>
                  <a:lnTo>
                    <a:pt x="0" y="3495675"/>
                  </a:lnTo>
                  <a:lnTo>
                    <a:pt x="371475" y="3495675"/>
                  </a:lnTo>
                  <a:lnTo>
                    <a:pt x="371475" y="3486150"/>
                  </a:lnTo>
                  <a:close/>
                </a:path>
                <a:path w="5800725" h="3848100">
                  <a:moveTo>
                    <a:pt x="371475" y="3143250"/>
                  </a:moveTo>
                  <a:lnTo>
                    <a:pt x="0" y="3143250"/>
                  </a:lnTo>
                  <a:lnTo>
                    <a:pt x="0" y="3152775"/>
                  </a:lnTo>
                  <a:lnTo>
                    <a:pt x="371475" y="3152775"/>
                  </a:lnTo>
                  <a:lnTo>
                    <a:pt x="371475" y="3143250"/>
                  </a:lnTo>
                  <a:close/>
                </a:path>
                <a:path w="5800725" h="3848100">
                  <a:moveTo>
                    <a:pt x="371475" y="2790825"/>
                  </a:moveTo>
                  <a:lnTo>
                    <a:pt x="0" y="2790825"/>
                  </a:lnTo>
                  <a:lnTo>
                    <a:pt x="0" y="2800350"/>
                  </a:lnTo>
                  <a:lnTo>
                    <a:pt x="371475" y="2800350"/>
                  </a:lnTo>
                  <a:lnTo>
                    <a:pt x="371475" y="2790825"/>
                  </a:lnTo>
                  <a:close/>
                </a:path>
                <a:path w="5800725" h="3848100">
                  <a:moveTo>
                    <a:pt x="371475" y="2438400"/>
                  </a:moveTo>
                  <a:lnTo>
                    <a:pt x="0" y="2438400"/>
                  </a:lnTo>
                  <a:lnTo>
                    <a:pt x="0" y="2447925"/>
                  </a:lnTo>
                  <a:lnTo>
                    <a:pt x="371475" y="2447925"/>
                  </a:lnTo>
                  <a:lnTo>
                    <a:pt x="371475" y="2438400"/>
                  </a:lnTo>
                  <a:close/>
                </a:path>
                <a:path w="5800725" h="3848100">
                  <a:moveTo>
                    <a:pt x="371475" y="2095500"/>
                  </a:moveTo>
                  <a:lnTo>
                    <a:pt x="0" y="2095500"/>
                  </a:lnTo>
                  <a:lnTo>
                    <a:pt x="0" y="2105025"/>
                  </a:lnTo>
                  <a:lnTo>
                    <a:pt x="371475" y="2105025"/>
                  </a:lnTo>
                  <a:lnTo>
                    <a:pt x="371475" y="2095500"/>
                  </a:lnTo>
                  <a:close/>
                </a:path>
                <a:path w="5800725" h="3848100">
                  <a:moveTo>
                    <a:pt x="371475" y="1743075"/>
                  </a:moveTo>
                  <a:lnTo>
                    <a:pt x="0" y="1743075"/>
                  </a:lnTo>
                  <a:lnTo>
                    <a:pt x="0" y="1752600"/>
                  </a:lnTo>
                  <a:lnTo>
                    <a:pt x="371475" y="1752600"/>
                  </a:lnTo>
                  <a:lnTo>
                    <a:pt x="371475" y="1743075"/>
                  </a:lnTo>
                  <a:close/>
                </a:path>
                <a:path w="5800725" h="3848100">
                  <a:moveTo>
                    <a:pt x="371475" y="1390650"/>
                  </a:moveTo>
                  <a:lnTo>
                    <a:pt x="0" y="1390650"/>
                  </a:lnTo>
                  <a:lnTo>
                    <a:pt x="0" y="1400175"/>
                  </a:lnTo>
                  <a:lnTo>
                    <a:pt x="371475" y="1400175"/>
                  </a:lnTo>
                  <a:lnTo>
                    <a:pt x="371475" y="1390650"/>
                  </a:lnTo>
                  <a:close/>
                </a:path>
                <a:path w="5800725" h="3848100">
                  <a:moveTo>
                    <a:pt x="371475" y="1047750"/>
                  </a:moveTo>
                  <a:lnTo>
                    <a:pt x="0" y="1047750"/>
                  </a:lnTo>
                  <a:lnTo>
                    <a:pt x="0" y="1057275"/>
                  </a:lnTo>
                  <a:lnTo>
                    <a:pt x="371475" y="1057275"/>
                  </a:lnTo>
                  <a:lnTo>
                    <a:pt x="371475" y="1047750"/>
                  </a:lnTo>
                  <a:close/>
                </a:path>
                <a:path w="5800725" h="3848100">
                  <a:moveTo>
                    <a:pt x="371475" y="695325"/>
                  </a:moveTo>
                  <a:lnTo>
                    <a:pt x="0" y="695325"/>
                  </a:lnTo>
                  <a:lnTo>
                    <a:pt x="0" y="704850"/>
                  </a:lnTo>
                  <a:lnTo>
                    <a:pt x="371475" y="704850"/>
                  </a:lnTo>
                  <a:lnTo>
                    <a:pt x="371475" y="695325"/>
                  </a:lnTo>
                  <a:close/>
                </a:path>
                <a:path w="5800725" h="3848100">
                  <a:moveTo>
                    <a:pt x="371475" y="342900"/>
                  </a:moveTo>
                  <a:lnTo>
                    <a:pt x="0" y="342900"/>
                  </a:lnTo>
                  <a:lnTo>
                    <a:pt x="0" y="352425"/>
                  </a:lnTo>
                  <a:lnTo>
                    <a:pt x="371475" y="352425"/>
                  </a:lnTo>
                  <a:lnTo>
                    <a:pt x="371475" y="342900"/>
                  </a:lnTo>
                  <a:close/>
                </a:path>
                <a:path w="5800725" h="3848100">
                  <a:moveTo>
                    <a:pt x="371475" y="0"/>
                  </a:moveTo>
                  <a:lnTo>
                    <a:pt x="0" y="0"/>
                  </a:lnTo>
                  <a:lnTo>
                    <a:pt x="0" y="9525"/>
                  </a:lnTo>
                  <a:lnTo>
                    <a:pt x="371475" y="9525"/>
                  </a:lnTo>
                  <a:lnTo>
                    <a:pt x="371475" y="0"/>
                  </a:lnTo>
                  <a:close/>
                </a:path>
                <a:path w="5800725" h="3848100">
                  <a:moveTo>
                    <a:pt x="1495425" y="3486150"/>
                  </a:moveTo>
                  <a:lnTo>
                    <a:pt x="1066800" y="3486150"/>
                  </a:lnTo>
                  <a:lnTo>
                    <a:pt x="1066800" y="3495675"/>
                  </a:lnTo>
                  <a:lnTo>
                    <a:pt x="1495425" y="3495675"/>
                  </a:lnTo>
                  <a:lnTo>
                    <a:pt x="1495425" y="3486150"/>
                  </a:lnTo>
                  <a:close/>
                </a:path>
                <a:path w="5800725" h="3848100">
                  <a:moveTo>
                    <a:pt x="1495425" y="3143250"/>
                  </a:moveTo>
                  <a:lnTo>
                    <a:pt x="1066800" y="3143250"/>
                  </a:lnTo>
                  <a:lnTo>
                    <a:pt x="1066800" y="3152775"/>
                  </a:lnTo>
                  <a:lnTo>
                    <a:pt x="1495425" y="3152775"/>
                  </a:lnTo>
                  <a:lnTo>
                    <a:pt x="1495425" y="3143250"/>
                  </a:lnTo>
                  <a:close/>
                </a:path>
                <a:path w="5800725" h="3848100">
                  <a:moveTo>
                    <a:pt x="1495425" y="2790825"/>
                  </a:moveTo>
                  <a:lnTo>
                    <a:pt x="1066800" y="2790825"/>
                  </a:lnTo>
                  <a:lnTo>
                    <a:pt x="1066800" y="2800350"/>
                  </a:lnTo>
                  <a:lnTo>
                    <a:pt x="1495425" y="2800350"/>
                  </a:lnTo>
                  <a:lnTo>
                    <a:pt x="1495425" y="2790825"/>
                  </a:lnTo>
                  <a:close/>
                </a:path>
                <a:path w="5800725" h="3848100">
                  <a:moveTo>
                    <a:pt x="1495425" y="2438400"/>
                  </a:moveTo>
                  <a:lnTo>
                    <a:pt x="1066800" y="2438400"/>
                  </a:lnTo>
                  <a:lnTo>
                    <a:pt x="1066800" y="2447925"/>
                  </a:lnTo>
                  <a:lnTo>
                    <a:pt x="1495425" y="2447925"/>
                  </a:lnTo>
                  <a:lnTo>
                    <a:pt x="1495425" y="2438400"/>
                  </a:lnTo>
                  <a:close/>
                </a:path>
                <a:path w="5800725" h="3848100">
                  <a:moveTo>
                    <a:pt x="1495425" y="2095500"/>
                  </a:moveTo>
                  <a:lnTo>
                    <a:pt x="1066800" y="2095500"/>
                  </a:lnTo>
                  <a:lnTo>
                    <a:pt x="1066800" y="2105025"/>
                  </a:lnTo>
                  <a:lnTo>
                    <a:pt x="1495425" y="2105025"/>
                  </a:lnTo>
                  <a:lnTo>
                    <a:pt x="1495425" y="2095500"/>
                  </a:lnTo>
                  <a:close/>
                </a:path>
                <a:path w="5800725" h="3848100">
                  <a:moveTo>
                    <a:pt x="1495425" y="1743075"/>
                  </a:moveTo>
                  <a:lnTo>
                    <a:pt x="1066800" y="1743075"/>
                  </a:lnTo>
                  <a:lnTo>
                    <a:pt x="1066800" y="1752600"/>
                  </a:lnTo>
                  <a:lnTo>
                    <a:pt x="1495425" y="1752600"/>
                  </a:lnTo>
                  <a:lnTo>
                    <a:pt x="1495425" y="1743075"/>
                  </a:lnTo>
                  <a:close/>
                </a:path>
                <a:path w="5800725" h="3848100">
                  <a:moveTo>
                    <a:pt x="1495425" y="1390650"/>
                  </a:moveTo>
                  <a:lnTo>
                    <a:pt x="1066800" y="1390650"/>
                  </a:lnTo>
                  <a:lnTo>
                    <a:pt x="1066800" y="1400175"/>
                  </a:lnTo>
                  <a:lnTo>
                    <a:pt x="1495425" y="1400175"/>
                  </a:lnTo>
                  <a:lnTo>
                    <a:pt x="1495425" y="1390650"/>
                  </a:lnTo>
                  <a:close/>
                </a:path>
                <a:path w="5800725" h="3848100">
                  <a:moveTo>
                    <a:pt x="1495425" y="1047750"/>
                  </a:moveTo>
                  <a:lnTo>
                    <a:pt x="1066800" y="1047750"/>
                  </a:lnTo>
                  <a:lnTo>
                    <a:pt x="1066800" y="1057275"/>
                  </a:lnTo>
                  <a:lnTo>
                    <a:pt x="1495425" y="1057275"/>
                  </a:lnTo>
                  <a:lnTo>
                    <a:pt x="1495425" y="1047750"/>
                  </a:lnTo>
                  <a:close/>
                </a:path>
                <a:path w="5800725" h="3848100">
                  <a:moveTo>
                    <a:pt x="1495425" y="695325"/>
                  </a:moveTo>
                  <a:lnTo>
                    <a:pt x="1066800" y="695325"/>
                  </a:lnTo>
                  <a:lnTo>
                    <a:pt x="1066800" y="704850"/>
                  </a:lnTo>
                  <a:lnTo>
                    <a:pt x="1495425" y="704850"/>
                  </a:lnTo>
                  <a:lnTo>
                    <a:pt x="1495425" y="695325"/>
                  </a:lnTo>
                  <a:close/>
                </a:path>
                <a:path w="5800725" h="3848100">
                  <a:moveTo>
                    <a:pt x="1495425" y="342900"/>
                  </a:moveTo>
                  <a:lnTo>
                    <a:pt x="1066800" y="342900"/>
                  </a:lnTo>
                  <a:lnTo>
                    <a:pt x="1066800" y="352425"/>
                  </a:lnTo>
                  <a:lnTo>
                    <a:pt x="1495425" y="352425"/>
                  </a:lnTo>
                  <a:lnTo>
                    <a:pt x="1495425" y="342900"/>
                  </a:lnTo>
                  <a:close/>
                </a:path>
                <a:path w="5800725" h="3848100">
                  <a:moveTo>
                    <a:pt x="2619375" y="3486150"/>
                  </a:moveTo>
                  <a:lnTo>
                    <a:pt x="2190750" y="3486150"/>
                  </a:lnTo>
                  <a:lnTo>
                    <a:pt x="2190750" y="3495675"/>
                  </a:lnTo>
                  <a:lnTo>
                    <a:pt x="2619375" y="3495675"/>
                  </a:lnTo>
                  <a:lnTo>
                    <a:pt x="2619375" y="3486150"/>
                  </a:lnTo>
                  <a:close/>
                </a:path>
                <a:path w="5800725" h="3848100">
                  <a:moveTo>
                    <a:pt x="2619375" y="3143250"/>
                  </a:moveTo>
                  <a:lnTo>
                    <a:pt x="2190750" y="3143250"/>
                  </a:lnTo>
                  <a:lnTo>
                    <a:pt x="2190750" y="3152775"/>
                  </a:lnTo>
                  <a:lnTo>
                    <a:pt x="2619375" y="3152775"/>
                  </a:lnTo>
                  <a:lnTo>
                    <a:pt x="2619375" y="3143250"/>
                  </a:lnTo>
                  <a:close/>
                </a:path>
                <a:path w="5800725" h="3848100">
                  <a:moveTo>
                    <a:pt x="2619375" y="2790825"/>
                  </a:moveTo>
                  <a:lnTo>
                    <a:pt x="2190750" y="2790825"/>
                  </a:lnTo>
                  <a:lnTo>
                    <a:pt x="2190750" y="2800350"/>
                  </a:lnTo>
                  <a:lnTo>
                    <a:pt x="2619375" y="2800350"/>
                  </a:lnTo>
                  <a:lnTo>
                    <a:pt x="2619375" y="2790825"/>
                  </a:lnTo>
                  <a:close/>
                </a:path>
                <a:path w="5800725" h="3848100">
                  <a:moveTo>
                    <a:pt x="2619375" y="2438400"/>
                  </a:moveTo>
                  <a:lnTo>
                    <a:pt x="2190750" y="2438400"/>
                  </a:lnTo>
                  <a:lnTo>
                    <a:pt x="2190750" y="2447925"/>
                  </a:lnTo>
                  <a:lnTo>
                    <a:pt x="2619375" y="2447925"/>
                  </a:lnTo>
                  <a:lnTo>
                    <a:pt x="2619375" y="2438400"/>
                  </a:lnTo>
                  <a:close/>
                </a:path>
                <a:path w="5800725" h="3848100">
                  <a:moveTo>
                    <a:pt x="2619375" y="2095500"/>
                  </a:moveTo>
                  <a:lnTo>
                    <a:pt x="2190750" y="2095500"/>
                  </a:lnTo>
                  <a:lnTo>
                    <a:pt x="2190750" y="2105025"/>
                  </a:lnTo>
                  <a:lnTo>
                    <a:pt x="2619375" y="2105025"/>
                  </a:lnTo>
                  <a:lnTo>
                    <a:pt x="2619375" y="2095500"/>
                  </a:lnTo>
                  <a:close/>
                </a:path>
                <a:path w="5800725" h="3848100">
                  <a:moveTo>
                    <a:pt x="2619375" y="1743075"/>
                  </a:moveTo>
                  <a:lnTo>
                    <a:pt x="2190750" y="1743075"/>
                  </a:lnTo>
                  <a:lnTo>
                    <a:pt x="2190750" y="1752600"/>
                  </a:lnTo>
                  <a:lnTo>
                    <a:pt x="2619375" y="1752600"/>
                  </a:lnTo>
                  <a:lnTo>
                    <a:pt x="2619375" y="1743075"/>
                  </a:lnTo>
                  <a:close/>
                </a:path>
                <a:path w="5800725" h="3848100">
                  <a:moveTo>
                    <a:pt x="2619375" y="1390650"/>
                  </a:moveTo>
                  <a:lnTo>
                    <a:pt x="2190750" y="1390650"/>
                  </a:lnTo>
                  <a:lnTo>
                    <a:pt x="2190750" y="1400175"/>
                  </a:lnTo>
                  <a:lnTo>
                    <a:pt x="2619375" y="1400175"/>
                  </a:lnTo>
                  <a:lnTo>
                    <a:pt x="2619375" y="1390650"/>
                  </a:lnTo>
                  <a:close/>
                </a:path>
                <a:path w="5800725" h="3848100">
                  <a:moveTo>
                    <a:pt x="2619375" y="1047750"/>
                  </a:moveTo>
                  <a:lnTo>
                    <a:pt x="2190750" y="1047750"/>
                  </a:lnTo>
                  <a:lnTo>
                    <a:pt x="2190750" y="1057275"/>
                  </a:lnTo>
                  <a:lnTo>
                    <a:pt x="2619375" y="1057275"/>
                  </a:lnTo>
                  <a:lnTo>
                    <a:pt x="2619375" y="1047750"/>
                  </a:lnTo>
                  <a:close/>
                </a:path>
                <a:path w="5800725" h="3848100">
                  <a:moveTo>
                    <a:pt x="2619375" y="695325"/>
                  </a:moveTo>
                  <a:lnTo>
                    <a:pt x="2190750" y="695325"/>
                  </a:lnTo>
                  <a:lnTo>
                    <a:pt x="2190750" y="704850"/>
                  </a:lnTo>
                  <a:lnTo>
                    <a:pt x="2619375" y="704850"/>
                  </a:lnTo>
                  <a:lnTo>
                    <a:pt x="2619375" y="695325"/>
                  </a:lnTo>
                  <a:close/>
                </a:path>
                <a:path w="5800725" h="3848100">
                  <a:moveTo>
                    <a:pt x="2619375" y="342900"/>
                  </a:moveTo>
                  <a:lnTo>
                    <a:pt x="2190750" y="342900"/>
                  </a:lnTo>
                  <a:lnTo>
                    <a:pt x="2190750" y="352425"/>
                  </a:lnTo>
                  <a:lnTo>
                    <a:pt x="2619375" y="352425"/>
                  </a:lnTo>
                  <a:lnTo>
                    <a:pt x="2619375" y="342900"/>
                  </a:lnTo>
                  <a:close/>
                </a:path>
                <a:path w="5800725" h="3848100">
                  <a:moveTo>
                    <a:pt x="3743325" y="3486150"/>
                  </a:moveTo>
                  <a:lnTo>
                    <a:pt x="3314700" y="3486150"/>
                  </a:lnTo>
                  <a:lnTo>
                    <a:pt x="3314700" y="3495675"/>
                  </a:lnTo>
                  <a:lnTo>
                    <a:pt x="3743325" y="3495675"/>
                  </a:lnTo>
                  <a:lnTo>
                    <a:pt x="3743325" y="3486150"/>
                  </a:lnTo>
                  <a:close/>
                </a:path>
                <a:path w="5800725" h="3848100">
                  <a:moveTo>
                    <a:pt x="3743325" y="3143250"/>
                  </a:moveTo>
                  <a:lnTo>
                    <a:pt x="3314700" y="3143250"/>
                  </a:lnTo>
                  <a:lnTo>
                    <a:pt x="3314700" y="3152775"/>
                  </a:lnTo>
                  <a:lnTo>
                    <a:pt x="3743325" y="3152775"/>
                  </a:lnTo>
                  <a:lnTo>
                    <a:pt x="3743325" y="3143250"/>
                  </a:lnTo>
                  <a:close/>
                </a:path>
                <a:path w="5800725" h="3848100">
                  <a:moveTo>
                    <a:pt x="3743325" y="2790825"/>
                  </a:moveTo>
                  <a:lnTo>
                    <a:pt x="3314700" y="2790825"/>
                  </a:lnTo>
                  <a:lnTo>
                    <a:pt x="3314700" y="2800350"/>
                  </a:lnTo>
                  <a:lnTo>
                    <a:pt x="3743325" y="2800350"/>
                  </a:lnTo>
                  <a:lnTo>
                    <a:pt x="3743325" y="2790825"/>
                  </a:lnTo>
                  <a:close/>
                </a:path>
                <a:path w="5800725" h="3848100">
                  <a:moveTo>
                    <a:pt x="3743325" y="2438400"/>
                  </a:moveTo>
                  <a:lnTo>
                    <a:pt x="3314700" y="2438400"/>
                  </a:lnTo>
                  <a:lnTo>
                    <a:pt x="3314700" y="2447925"/>
                  </a:lnTo>
                  <a:lnTo>
                    <a:pt x="3743325" y="2447925"/>
                  </a:lnTo>
                  <a:lnTo>
                    <a:pt x="3743325" y="2438400"/>
                  </a:lnTo>
                  <a:close/>
                </a:path>
                <a:path w="5800725" h="3848100">
                  <a:moveTo>
                    <a:pt x="3743325" y="2095500"/>
                  </a:moveTo>
                  <a:lnTo>
                    <a:pt x="3314700" y="2095500"/>
                  </a:lnTo>
                  <a:lnTo>
                    <a:pt x="3314700" y="2105025"/>
                  </a:lnTo>
                  <a:lnTo>
                    <a:pt x="3743325" y="2105025"/>
                  </a:lnTo>
                  <a:lnTo>
                    <a:pt x="3743325" y="2095500"/>
                  </a:lnTo>
                  <a:close/>
                </a:path>
                <a:path w="5800725" h="3848100">
                  <a:moveTo>
                    <a:pt x="3743325" y="1743075"/>
                  </a:moveTo>
                  <a:lnTo>
                    <a:pt x="3314700" y="1743075"/>
                  </a:lnTo>
                  <a:lnTo>
                    <a:pt x="3314700" y="1752600"/>
                  </a:lnTo>
                  <a:lnTo>
                    <a:pt x="3743325" y="1752600"/>
                  </a:lnTo>
                  <a:lnTo>
                    <a:pt x="3743325" y="1743075"/>
                  </a:lnTo>
                  <a:close/>
                </a:path>
                <a:path w="5800725" h="3848100">
                  <a:moveTo>
                    <a:pt x="3743325" y="1390650"/>
                  </a:moveTo>
                  <a:lnTo>
                    <a:pt x="3314700" y="1390650"/>
                  </a:lnTo>
                  <a:lnTo>
                    <a:pt x="3314700" y="1400175"/>
                  </a:lnTo>
                  <a:lnTo>
                    <a:pt x="3743325" y="1400175"/>
                  </a:lnTo>
                  <a:lnTo>
                    <a:pt x="3743325" y="1390650"/>
                  </a:lnTo>
                  <a:close/>
                </a:path>
                <a:path w="5800725" h="3848100">
                  <a:moveTo>
                    <a:pt x="3743325" y="1047750"/>
                  </a:moveTo>
                  <a:lnTo>
                    <a:pt x="3314700" y="1047750"/>
                  </a:lnTo>
                  <a:lnTo>
                    <a:pt x="3314700" y="1057275"/>
                  </a:lnTo>
                  <a:lnTo>
                    <a:pt x="3743325" y="1057275"/>
                  </a:lnTo>
                  <a:lnTo>
                    <a:pt x="3743325" y="1047750"/>
                  </a:lnTo>
                  <a:close/>
                </a:path>
                <a:path w="5800725" h="3848100">
                  <a:moveTo>
                    <a:pt x="4867275" y="3486150"/>
                  </a:moveTo>
                  <a:lnTo>
                    <a:pt x="4438650" y="3486150"/>
                  </a:lnTo>
                  <a:lnTo>
                    <a:pt x="4438650" y="3495675"/>
                  </a:lnTo>
                  <a:lnTo>
                    <a:pt x="4867275" y="3495675"/>
                  </a:lnTo>
                  <a:lnTo>
                    <a:pt x="4867275" y="3486150"/>
                  </a:lnTo>
                  <a:close/>
                </a:path>
                <a:path w="5800725" h="3848100">
                  <a:moveTo>
                    <a:pt x="4867275" y="3143250"/>
                  </a:moveTo>
                  <a:lnTo>
                    <a:pt x="4438650" y="3143250"/>
                  </a:lnTo>
                  <a:lnTo>
                    <a:pt x="4438650" y="3152775"/>
                  </a:lnTo>
                  <a:lnTo>
                    <a:pt x="4867275" y="3152775"/>
                  </a:lnTo>
                  <a:lnTo>
                    <a:pt x="4867275" y="3143250"/>
                  </a:lnTo>
                  <a:close/>
                </a:path>
                <a:path w="5800725" h="3848100">
                  <a:moveTo>
                    <a:pt x="4867275" y="2790825"/>
                  </a:moveTo>
                  <a:lnTo>
                    <a:pt x="4438650" y="2790825"/>
                  </a:lnTo>
                  <a:lnTo>
                    <a:pt x="4438650" y="2800350"/>
                  </a:lnTo>
                  <a:lnTo>
                    <a:pt x="4867275" y="2800350"/>
                  </a:lnTo>
                  <a:lnTo>
                    <a:pt x="4867275" y="2790825"/>
                  </a:lnTo>
                  <a:close/>
                </a:path>
                <a:path w="5800725" h="3848100">
                  <a:moveTo>
                    <a:pt x="4867275" y="2438400"/>
                  </a:moveTo>
                  <a:lnTo>
                    <a:pt x="4438650" y="2438400"/>
                  </a:lnTo>
                  <a:lnTo>
                    <a:pt x="4438650" y="2447925"/>
                  </a:lnTo>
                  <a:lnTo>
                    <a:pt x="4867275" y="2447925"/>
                  </a:lnTo>
                  <a:lnTo>
                    <a:pt x="4867275" y="2438400"/>
                  </a:lnTo>
                  <a:close/>
                </a:path>
                <a:path w="5800725" h="3848100">
                  <a:moveTo>
                    <a:pt x="4867275" y="2095500"/>
                  </a:moveTo>
                  <a:lnTo>
                    <a:pt x="4438650" y="2095500"/>
                  </a:lnTo>
                  <a:lnTo>
                    <a:pt x="4438650" y="2105025"/>
                  </a:lnTo>
                  <a:lnTo>
                    <a:pt x="4867275" y="2105025"/>
                  </a:lnTo>
                  <a:lnTo>
                    <a:pt x="4867275" y="2095500"/>
                  </a:lnTo>
                  <a:close/>
                </a:path>
                <a:path w="5800725" h="3848100">
                  <a:moveTo>
                    <a:pt x="5800725" y="3838575"/>
                  </a:moveTo>
                  <a:lnTo>
                    <a:pt x="0" y="3838575"/>
                  </a:lnTo>
                  <a:lnTo>
                    <a:pt x="0" y="3848100"/>
                  </a:lnTo>
                  <a:lnTo>
                    <a:pt x="5800725" y="3848100"/>
                  </a:lnTo>
                  <a:lnTo>
                    <a:pt x="5800725" y="3838575"/>
                  </a:lnTo>
                  <a:close/>
                </a:path>
                <a:path w="5800725" h="3848100">
                  <a:moveTo>
                    <a:pt x="5800725" y="3486150"/>
                  </a:moveTo>
                  <a:lnTo>
                    <a:pt x="5562600" y="3486150"/>
                  </a:lnTo>
                  <a:lnTo>
                    <a:pt x="5562600" y="3495675"/>
                  </a:lnTo>
                  <a:lnTo>
                    <a:pt x="5800725" y="3495675"/>
                  </a:lnTo>
                  <a:lnTo>
                    <a:pt x="5800725" y="3486150"/>
                  </a:lnTo>
                  <a:close/>
                </a:path>
                <a:path w="5800725" h="3848100">
                  <a:moveTo>
                    <a:pt x="5800725" y="3143250"/>
                  </a:moveTo>
                  <a:lnTo>
                    <a:pt x="5562600" y="3143250"/>
                  </a:lnTo>
                  <a:lnTo>
                    <a:pt x="5562600" y="3152775"/>
                  </a:lnTo>
                  <a:lnTo>
                    <a:pt x="5800725" y="3152775"/>
                  </a:lnTo>
                  <a:lnTo>
                    <a:pt x="5800725" y="3143250"/>
                  </a:lnTo>
                  <a:close/>
                </a:path>
                <a:path w="5800725" h="3848100">
                  <a:moveTo>
                    <a:pt x="5800725" y="2790825"/>
                  </a:moveTo>
                  <a:lnTo>
                    <a:pt x="5562600" y="2790825"/>
                  </a:lnTo>
                  <a:lnTo>
                    <a:pt x="5562600" y="2800350"/>
                  </a:lnTo>
                  <a:lnTo>
                    <a:pt x="5800725" y="2800350"/>
                  </a:lnTo>
                  <a:lnTo>
                    <a:pt x="5800725" y="2790825"/>
                  </a:lnTo>
                  <a:close/>
                </a:path>
                <a:path w="5800725" h="3848100">
                  <a:moveTo>
                    <a:pt x="5800725" y="2438400"/>
                  </a:moveTo>
                  <a:lnTo>
                    <a:pt x="5562600" y="2438400"/>
                  </a:lnTo>
                  <a:lnTo>
                    <a:pt x="5562600" y="2447925"/>
                  </a:lnTo>
                  <a:lnTo>
                    <a:pt x="5800725" y="2447925"/>
                  </a:lnTo>
                  <a:lnTo>
                    <a:pt x="5800725" y="2438400"/>
                  </a:lnTo>
                  <a:close/>
                </a:path>
                <a:path w="5800725" h="3848100">
                  <a:moveTo>
                    <a:pt x="5800725" y="2095500"/>
                  </a:moveTo>
                  <a:lnTo>
                    <a:pt x="5562600" y="2095500"/>
                  </a:lnTo>
                  <a:lnTo>
                    <a:pt x="5562600" y="2105025"/>
                  </a:lnTo>
                  <a:lnTo>
                    <a:pt x="5800725" y="2105025"/>
                  </a:lnTo>
                  <a:lnTo>
                    <a:pt x="5800725" y="2095500"/>
                  </a:lnTo>
                  <a:close/>
                </a:path>
                <a:path w="5800725" h="3848100">
                  <a:moveTo>
                    <a:pt x="5800725" y="1743075"/>
                  </a:moveTo>
                  <a:lnTo>
                    <a:pt x="4438650" y="1743075"/>
                  </a:lnTo>
                  <a:lnTo>
                    <a:pt x="4438650" y="1752600"/>
                  </a:lnTo>
                  <a:lnTo>
                    <a:pt x="5800725" y="1752600"/>
                  </a:lnTo>
                  <a:lnTo>
                    <a:pt x="5800725" y="1743075"/>
                  </a:lnTo>
                  <a:close/>
                </a:path>
                <a:path w="5800725" h="3848100">
                  <a:moveTo>
                    <a:pt x="5800725" y="1390650"/>
                  </a:moveTo>
                  <a:lnTo>
                    <a:pt x="4438650" y="1390650"/>
                  </a:lnTo>
                  <a:lnTo>
                    <a:pt x="4438650" y="1400175"/>
                  </a:lnTo>
                  <a:lnTo>
                    <a:pt x="5800725" y="1400175"/>
                  </a:lnTo>
                  <a:lnTo>
                    <a:pt x="5800725" y="1390650"/>
                  </a:lnTo>
                  <a:close/>
                </a:path>
                <a:path w="5800725" h="3848100">
                  <a:moveTo>
                    <a:pt x="5800725" y="1047750"/>
                  </a:moveTo>
                  <a:lnTo>
                    <a:pt x="4438650" y="1047750"/>
                  </a:lnTo>
                  <a:lnTo>
                    <a:pt x="4438650" y="1057275"/>
                  </a:lnTo>
                  <a:lnTo>
                    <a:pt x="5800725" y="1057275"/>
                  </a:lnTo>
                  <a:lnTo>
                    <a:pt x="5800725" y="1047750"/>
                  </a:lnTo>
                  <a:close/>
                </a:path>
                <a:path w="5800725" h="3848100">
                  <a:moveTo>
                    <a:pt x="5800725" y="695325"/>
                  </a:moveTo>
                  <a:lnTo>
                    <a:pt x="3314700" y="695325"/>
                  </a:lnTo>
                  <a:lnTo>
                    <a:pt x="3314700" y="704850"/>
                  </a:lnTo>
                  <a:lnTo>
                    <a:pt x="5800725" y="704850"/>
                  </a:lnTo>
                  <a:lnTo>
                    <a:pt x="5800725" y="695325"/>
                  </a:lnTo>
                  <a:close/>
                </a:path>
                <a:path w="5800725" h="3848100">
                  <a:moveTo>
                    <a:pt x="5800725" y="342900"/>
                  </a:moveTo>
                  <a:lnTo>
                    <a:pt x="3314700" y="342900"/>
                  </a:lnTo>
                  <a:lnTo>
                    <a:pt x="3314700" y="352425"/>
                  </a:lnTo>
                  <a:lnTo>
                    <a:pt x="5800725" y="352425"/>
                  </a:lnTo>
                  <a:lnTo>
                    <a:pt x="5800725" y="342900"/>
                  </a:lnTo>
                  <a:close/>
                </a:path>
                <a:path w="5800725" h="3848100">
                  <a:moveTo>
                    <a:pt x="5800725" y="0"/>
                  </a:moveTo>
                  <a:lnTo>
                    <a:pt x="1066800" y="0"/>
                  </a:lnTo>
                  <a:lnTo>
                    <a:pt x="1066800" y="9525"/>
                  </a:lnTo>
                  <a:lnTo>
                    <a:pt x="5800725" y="9525"/>
                  </a:lnTo>
                  <a:lnTo>
                    <a:pt x="5800725" y="0"/>
                  </a:lnTo>
                  <a:close/>
                </a:path>
              </a:pathLst>
            </a:custGeom>
            <a:solidFill>
              <a:srgbClr val="424242">
                <a:alpha val="1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7858125" y="6734174"/>
              <a:ext cx="5800725" cy="19050"/>
            </a:xfrm>
            <a:custGeom>
              <a:avLst/>
              <a:gdLst/>
              <a:ahLst/>
              <a:cxnLst/>
              <a:rect l="l" t="t" r="r" b="b"/>
              <a:pathLst>
                <a:path w="5800725" h="19050">
                  <a:moveTo>
                    <a:pt x="5800724" y="19049"/>
                  </a:moveTo>
                  <a:lnTo>
                    <a:pt x="0" y="19049"/>
                  </a:lnTo>
                  <a:lnTo>
                    <a:pt x="0" y="0"/>
                  </a:lnTo>
                  <a:lnTo>
                    <a:pt x="5800724" y="0"/>
                  </a:lnTo>
                  <a:lnTo>
                    <a:pt x="5800724" y="19049"/>
                  </a:lnTo>
                  <a:close/>
                </a:path>
              </a:pathLst>
            </a:custGeom>
            <a:solidFill>
              <a:srgbClr val="42424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8229588" y="2752724"/>
              <a:ext cx="5191125" cy="3981450"/>
            </a:xfrm>
            <a:custGeom>
              <a:avLst/>
              <a:gdLst/>
              <a:ahLst/>
              <a:cxnLst/>
              <a:rect l="l" t="t" r="r" b="b"/>
              <a:pathLst>
                <a:path w="5191125" h="3981450">
                  <a:moveTo>
                    <a:pt x="695325" y="0"/>
                  </a:moveTo>
                  <a:lnTo>
                    <a:pt x="0" y="0"/>
                  </a:lnTo>
                  <a:lnTo>
                    <a:pt x="0" y="3981450"/>
                  </a:lnTo>
                  <a:lnTo>
                    <a:pt x="695325" y="3981450"/>
                  </a:lnTo>
                  <a:lnTo>
                    <a:pt x="695325" y="0"/>
                  </a:lnTo>
                  <a:close/>
                </a:path>
                <a:path w="5191125" h="3981450">
                  <a:moveTo>
                    <a:pt x="1819275" y="276225"/>
                  </a:moveTo>
                  <a:lnTo>
                    <a:pt x="1123950" y="276225"/>
                  </a:lnTo>
                  <a:lnTo>
                    <a:pt x="1123950" y="3981450"/>
                  </a:lnTo>
                  <a:lnTo>
                    <a:pt x="1819275" y="3981450"/>
                  </a:lnTo>
                  <a:lnTo>
                    <a:pt x="1819275" y="276225"/>
                  </a:lnTo>
                  <a:close/>
                </a:path>
                <a:path w="5191125" h="3981450">
                  <a:moveTo>
                    <a:pt x="2943225" y="485775"/>
                  </a:moveTo>
                  <a:lnTo>
                    <a:pt x="2247900" y="485775"/>
                  </a:lnTo>
                  <a:lnTo>
                    <a:pt x="2247900" y="3981450"/>
                  </a:lnTo>
                  <a:lnTo>
                    <a:pt x="2943225" y="3981450"/>
                  </a:lnTo>
                  <a:lnTo>
                    <a:pt x="2943225" y="485775"/>
                  </a:lnTo>
                  <a:close/>
                </a:path>
                <a:path w="5191125" h="3981450">
                  <a:moveTo>
                    <a:pt x="4067175" y="1190625"/>
                  </a:moveTo>
                  <a:lnTo>
                    <a:pt x="3371850" y="1190625"/>
                  </a:lnTo>
                  <a:lnTo>
                    <a:pt x="3371850" y="3981450"/>
                  </a:lnTo>
                  <a:lnTo>
                    <a:pt x="4067175" y="3981450"/>
                  </a:lnTo>
                  <a:lnTo>
                    <a:pt x="4067175" y="1190625"/>
                  </a:lnTo>
                  <a:close/>
                </a:path>
                <a:path w="5191125" h="3981450">
                  <a:moveTo>
                    <a:pt x="5191125" y="2238375"/>
                  </a:moveTo>
                  <a:lnTo>
                    <a:pt x="4495800" y="2238375"/>
                  </a:lnTo>
                  <a:lnTo>
                    <a:pt x="4495800" y="3981450"/>
                  </a:lnTo>
                  <a:lnTo>
                    <a:pt x="5191125" y="3981450"/>
                  </a:lnTo>
                  <a:lnTo>
                    <a:pt x="5191125" y="2238375"/>
                  </a:lnTo>
                  <a:close/>
                </a:path>
              </a:pathLst>
            </a:custGeom>
            <a:solidFill>
              <a:srgbClr val="00204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12753974" y="2619374"/>
              <a:ext cx="438150" cy="438150"/>
            </a:xfrm>
            <a:custGeom>
              <a:avLst/>
              <a:gdLst/>
              <a:ahLst/>
              <a:cxnLst/>
              <a:rect l="l" t="t" r="r" b="b"/>
              <a:pathLst>
                <a:path w="438150" h="438150">
                  <a:moveTo>
                    <a:pt x="226249" y="438149"/>
                  </a:moveTo>
                  <a:lnTo>
                    <a:pt x="211900" y="438149"/>
                  </a:lnTo>
                  <a:lnTo>
                    <a:pt x="204742" y="437798"/>
                  </a:lnTo>
                  <a:lnTo>
                    <a:pt x="162346" y="430799"/>
                  </a:lnTo>
                  <a:lnTo>
                    <a:pt x="122131" y="415664"/>
                  </a:lnTo>
                  <a:lnTo>
                    <a:pt x="85641" y="392973"/>
                  </a:lnTo>
                  <a:lnTo>
                    <a:pt x="54279" y="363600"/>
                  </a:lnTo>
                  <a:lnTo>
                    <a:pt x="29250" y="328673"/>
                  </a:lnTo>
                  <a:lnTo>
                    <a:pt x="11516" y="289535"/>
                  </a:lnTo>
                  <a:lnTo>
                    <a:pt x="1758" y="247688"/>
                  </a:lnTo>
                  <a:lnTo>
                    <a:pt x="0" y="226249"/>
                  </a:lnTo>
                  <a:lnTo>
                    <a:pt x="0" y="211900"/>
                  </a:lnTo>
                  <a:lnTo>
                    <a:pt x="5609" y="169298"/>
                  </a:lnTo>
                  <a:lnTo>
                    <a:pt x="19421" y="128609"/>
                  </a:lnTo>
                  <a:lnTo>
                    <a:pt x="40906" y="91397"/>
                  </a:lnTo>
                  <a:lnTo>
                    <a:pt x="69239" y="59092"/>
                  </a:lnTo>
                  <a:lnTo>
                    <a:pt x="103329" y="32934"/>
                  </a:lnTo>
                  <a:lnTo>
                    <a:pt x="141867" y="13930"/>
                  </a:lnTo>
                  <a:lnTo>
                    <a:pt x="183372" y="2809"/>
                  </a:lnTo>
                  <a:lnTo>
                    <a:pt x="211900" y="0"/>
                  </a:lnTo>
                  <a:lnTo>
                    <a:pt x="226249" y="0"/>
                  </a:lnTo>
                  <a:lnTo>
                    <a:pt x="268851" y="5609"/>
                  </a:lnTo>
                  <a:lnTo>
                    <a:pt x="309540" y="19421"/>
                  </a:lnTo>
                  <a:lnTo>
                    <a:pt x="346752" y="40906"/>
                  </a:lnTo>
                  <a:lnTo>
                    <a:pt x="379057" y="69239"/>
                  </a:lnTo>
                  <a:lnTo>
                    <a:pt x="405215" y="103329"/>
                  </a:lnTo>
                  <a:lnTo>
                    <a:pt x="424219" y="141867"/>
                  </a:lnTo>
                  <a:lnTo>
                    <a:pt x="435340" y="183372"/>
                  </a:lnTo>
                  <a:lnTo>
                    <a:pt x="438149" y="211900"/>
                  </a:lnTo>
                  <a:lnTo>
                    <a:pt x="438149" y="219074"/>
                  </a:lnTo>
                  <a:lnTo>
                    <a:pt x="438149" y="226249"/>
                  </a:lnTo>
                  <a:lnTo>
                    <a:pt x="432540" y="268851"/>
                  </a:lnTo>
                  <a:lnTo>
                    <a:pt x="418728" y="309540"/>
                  </a:lnTo>
                  <a:lnTo>
                    <a:pt x="397242" y="346752"/>
                  </a:lnTo>
                  <a:lnTo>
                    <a:pt x="368910" y="379057"/>
                  </a:lnTo>
                  <a:lnTo>
                    <a:pt x="334820" y="405215"/>
                  </a:lnTo>
                  <a:lnTo>
                    <a:pt x="296282" y="424219"/>
                  </a:lnTo>
                  <a:lnTo>
                    <a:pt x="254777" y="435340"/>
                  </a:lnTo>
                  <a:lnTo>
                    <a:pt x="233407" y="437798"/>
                  </a:lnTo>
                  <a:lnTo>
                    <a:pt x="226249" y="438149"/>
                  </a:lnTo>
                  <a:close/>
                </a:path>
              </a:pathLst>
            </a:custGeom>
            <a:solidFill>
              <a:srgbClr val="BA123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5" name="object 25"/>
          <p:cNvSpPr txBox="1"/>
          <p:nvPr/>
        </p:nvSpPr>
        <p:spPr>
          <a:xfrm>
            <a:off x="8149629" y="6769100"/>
            <a:ext cx="855344" cy="308418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lang="sr-Latn-RS" sz="950" spc="-1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Trenutne politike</a:t>
            </a:r>
            <a:endParaRPr sz="950" dirty="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9183241" y="6769100"/>
            <a:ext cx="1035685" cy="162224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lang="sr-Latn-RS" sz="95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Bezuslovni</a:t>
            </a:r>
            <a:r>
              <a:rPr sz="950" spc="12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 </a:t>
            </a:r>
            <a:r>
              <a:rPr sz="950" spc="-25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NDC</a:t>
            </a:r>
            <a:endParaRPr sz="950" dirty="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10374758" y="6769100"/>
            <a:ext cx="901065" cy="162224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lang="sr-Latn-RS" sz="95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Uslovni</a:t>
            </a:r>
            <a:r>
              <a:rPr sz="950" spc="75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 </a:t>
            </a:r>
            <a:r>
              <a:rPr sz="950" spc="-25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CDN</a:t>
            </a:r>
            <a:endParaRPr sz="950" dirty="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11840864" y="6769100"/>
            <a:ext cx="216535" cy="173990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950" spc="-25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2°C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12917933" y="6769100"/>
            <a:ext cx="310515" cy="173990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950" spc="-1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1.5°C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7614285" y="3790950"/>
            <a:ext cx="184150" cy="2235200"/>
          </a:xfrm>
          <a:prstGeom prst="rect">
            <a:avLst/>
          </a:prstGeom>
        </p:spPr>
        <p:txBody>
          <a:bodyPr vert="vert270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sz="1050" spc="-5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G</a:t>
            </a:r>
            <a:r>
              <a:rPr sz="1200" spc="-5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HG</a:t>
            </a:r>
            <a:r>
              <a:rPr sz="1200" spc="-15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 </a:t>
            </a:r>
            <a:r>
              <a:rPr sz="1200" spc="-1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emissions</a:t>
            </a:r>
            <a:r>
              <a:rPr sz="1200" spc="-15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 </a:t>
            </a:r>
            <a:r>
              <a:rPr sz="120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in</a:t>
            </a:r>
            <a:r>
              <a:rPr sz="1200" spc="-15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 </a:t>
            </a:r>
            <a:r>
              <a:rPr sz="1200" spc="-35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GtCO2-</a:t>
            </a:r>
            <a:r>
              <a:rPr sz="1200" spc="-5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e</a:t>
            </a:r>
            <a:endParaRPr sz="120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12849621" y="2701925"/>
            <a:ext cx="243840" cy="254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spc="-25" dirty="0">
                <a:solidFill>
                  <a:srgbClr val="FFFFFF"/>
                </a:solidFill>
                <a:latin typeface="Arial MT"/>
                <a:cs typeface="Arial MT"/>
              </a:rPr>
              <a:t>28</a:t>
            </a:r>
            <a:endParaRPr sz="1500">
              <a:latin typeface="Arial MT"/>
              <a:cs typeface="Arial MT"/>
            </a:endParaRPr>
          </a:p>
        </p:txBody>
      </p:sp>
      <p:sp>
        <p:nvSpPr>
          <p:cNvPr id="32" name="object 32"/>
          <p:cNvSpPr/>
          <p:nvPr/>
        </p:nvSpPr>
        <p:spPr>
          <a:xfrm>
            <a:off x="11725274" y="2619374"/>
            <a:ext cx="438150" cy="438150"/>
          </a:xfrm>
          <a:custGeom>
            <a:avLst/>
            <a:gdLst/>
            <a:ahLst/>
            <a:cxnLst/>
            <a:rect l="l" t="t" r="r" b="b"/>
            <a:pathLst>
              <a:path w="438150" h="438150">
                <a:moveTo>
                  <a:pt x="226249" y="438149"/>
                </a:moveTo>
                <a:lnTo>
                  <a:pt x="211900" y="438149"/>
                </a:lnTo>
                <a:lnTo>
                  <a:pt x="204742" y="437798"/>
                </a:lnTo>
                <a:lnTo>
                  <a:pt x="162346" y="430799"/>
                </a:lnTo>
                <a:lnTo>
                  <a:pt x="122131" y="415664"/>
                </a:lnTo>
                <a:lnTo>
                  <a:pt x="85641" y="392973"/>
                </a:lnTo>
                <a:lnTo>
                  <a:pt x="54279" y="363600"/>
                </a:lnTo>
                <a:lnTo>
                  <a:pt x="29250" y="328673"/>
                </a:lnTo>
                <a:lnTo>
                  <a:pt x="11516" y="289535"/>
                </a:lnTo>
                <a:lnTo>
                  <a:pt x="1758" y="247688"/>
                </a:lnTo>
                <a:lnTo>
                  <a:pt x="0" y="226249"/>
                </a:lnTo>
                <a:lnTo>
                  <a:pt x="0" y="211900"/>
                </a:lnTo>
                <a:lnTo>
                  <a:pt x="5609" y="169298"/>
                </a:lnTo>
                <a:lnTo>
                  <a:pt x="19421" y="128609"/>
                </a:lnTo>
                <a:lnTo>
                  <a:pt x="40906" y="91397"/>
                </a:lnTo>
                <a:lnTo>
                  <a:pt x="69239" y="59092"/>
                </a:lnTo>
                <a:lnTo>
                  <a:pt x="103329" y="32934"/>
                </a:lnTo>
                <a:lnTo>
                  <a:pt x="141867" y="13930"/>
                </a:lnTo>
                <a:lnTo>
                  <a:pt x="183372" y="2809"/>
                </a:lnTo>
                <a:lnTo>
                  <a:pt x="211900" y="0"/>
                </a:lnTo>
                <a:lnTo>
                  <a:pt x="226249" y="0"/>
                </a:lnTo>
                <a:lnTo>
                  <a:pt x="268851" y="5609"/>
                </a:lnTo>
                <a:lnTo>
                  <a:pt x="309540" y="19421"/>
                </a:lnTo>
                <a:lnTo>
                  <a:pt x="346752" y="40906"/>
                </a:lnTo>
                <a:lnTo>
                  <a:pt x="379057" y="69239"/>
                </a:lnTo>
                <a:lnTo>
                  <a:pt x="405215" y="103329"/>
                </a:lnTo>
                <a:lnTo>
                  <a:pt x="424219" y="141867"/>
                </a:lnTo>
                <a:lnTo>
                  <a:pt x="435340" y="183372"/>
                </a:lnTo>
                <a:lnTo>
                  <a:pt x="438149" y="211900"/>
                </a:lnTo>
                <a:lnTo>
                  <a:pt x="438149" y="219074"/>
                </a:lnTo>
                <a:lnTo>
                  <a:pt x="438149" y="226249"/>
                </a:lnTo>
                <a:lnTo>
                  <a:pt x="432540" y="268851"/>
                </a:lnTo>
                <a:lnTo>
                  <a:pt x="418728" y="309540"/>
                </a:lnTo>
                <a:lnTo>
                  <a:pt x="397242" y="346752"/>
                </a:lnTo>
                <a:lnTo>
                  <a:pt x="368910" y="379057"/>
                </a:lnTo>
                <a:lnTo>
                  <a:pt x="334820" y="405215"/>
                </a:lnTo>
                <a:lnTo>
                  <a:pt x="296282" y="424219"/>
                </a:lnTo>
                <a:lnTo>
                  <a:pt x="254777" y="435340"/>
                </a:lnTo>
                <a:lnTo>
                  <a:pt x="233407" y="437798"/>
                </a:lnTo>
                <a:lnTo>
                  <a:pt x="226249" y="438149"/>
                </a:lnTo>
                <a:close/>
              </a:path>
            </a:pathLst>
          </a:custGeom>
          <a:solidFill>
            <a:srgbClr val="BA123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 txBox="1"/>
          <p:nvPr/>
        </p:nvSpPr>
        <p:spPr>
          <a:xfrm>
            <a:off x="11820921" y="2701925"/>
            <a:ext cx="243840" cy="254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spc="-25" dirty="0">
                <a:solidFill>
                  <a:srgbClr val="FFFFFF"/>
                </a:solidFill>
                <a:latin typeface="Arial MT"/>
                <a:cs typeface="Arial MT"/>
              </a:rPr>
              <a:t>23</a:t>
            </a:r>
            <a:endParaRPr sz="1500">
              <a:latin typeface="Arial MT"/>
              <a:cs typeface="Arial MT"/>
            </a:endParaRPr>
          </a:p>
        </p:txBody>
      </p:sp>
      <p:sp>
        <p:nvSpPr>
          <p:cNvPr id="34" name="object 34"/>
          <p:cNvSpPr/>
          <p:nvPr/>
        </p:nvSpPr>
        <p:spPr>
          <a:xfrm>
            <a:off x="11725274" y="3124199"/>
            <a:ext cx="438150" cy="438150"/>
          </a:xfrm>
          <a:custGeom>
            <a:avLst/>
            <a:gdLst/>
            <a:ahLst/>
            <a:cxnLst/>
            <a:rect l="l" t="t" r="r" b="b"/>
            <a:pathLst>
              <a:path w="438150" h="438150">
                <a:moveTo>
                  <a:pt x="226249" y="438149"/>
                </a:moveTo>
                <a:lnTo>
                  <a:pt x="211900" y="438149"/>
                </a:lnTo>
                <a:lnTo>
                  <a:pt x="204742" y="437798"/>
                </a:lnTo>
                <a:lnTo>
                  <a:pt x="162346" y="430799"/>
                </a:lnTo>
                <a:lnTo>
                  <a:pt x="122131" y="415664"/>
                </a:lnTo>
                <a:lnTo>
                  <a:pt x="85641" y="392973"/>
                </a:lnTo>
                <a:lnTo>
                  <a:pt x="54279" y="363600"/>
                </a:lnTo>
                <a:lnTo>
                  <a:pt x="29250" y="328673"/>
                </a:lnTo>
                <a:lnTo>
                  <a:pt x="11516" y="289535"/>
                </a:lnTo>
                <a:lnTo>
                  <a:pt x="1758" y="247688"/>
                </a:lnTo>
                <a:lnTo>
                  <a:pt x="0" y="226249"/>
                </a:lnTo>
                <a:lnTo>
                  <a:pt x="0" y="211900"/>
                </a:lnTo>
                <a:lnTo>
                  <a:pt x="5609" y="169298"/>
                </a:lnTo>
                <a:lnTo>
                  <a:pt x="19421" y="128609"/>
                </a:lnTo>
                <a:lnTo>
                  <a:pt x="40906" y="91397"/>
                </a:lnTo>
                <a:lnTo>
                  <a:pt x="69239" y="59092"/>
                </a:lnTo>
                <a:lnTo>
                  <a:pt x="103329" y="32934"/>
                </a:lnTo>
                <a:lnTo>
                  <a:pt x="141867" y="13930"/>
                </a:lnTo>
                <a:lnTo>
                  <a:pt x="183372" y="2809"/>
                </a:lnTo>
                <a:lnTo>
                  <a:pt x="211900" y="0"/>
                </a:lnTo>
                <a:lnTo>
                  <a:pt x="226249" y="0"/>
                </a:lnTo>
                <a:lnTo>
                  <a:pt x="268851" y="5609"/>
                </a:lnTo>
                <a:lnTo>
                  <a:pt x="309540" y="19421"/>
                </a:lnTo>
                <a:lnTo>
                  <a:pt x="346752" y="40906"/>
                </a:lnTo>
                <a:lnTo>
                  <a:pt x="379057" y="69239"/>
                </a:lnTo>
                <a:lnTo>
                  <a:pt x="405215" y="103329"/>
                </a:lnTo>
                <a:lnTo>
                  <a:pt x="424219" y="141867"/>
                </a:lnTo>
                <a:lnTo>
                  <a:pt x="435340" y="183372"/>
                </a:lnTo>
                <a:lnTo>
                  <a:pt x="438149" y="211900"/>
                </a:lnTo>
                <a:lnTo>
                  <a:pt x="438149" y="219074"/>
                </a:lnTo>
                <a:lnTo>
                  <a:pt x="438149" y="226249"/>
                </a:lnTo>
                <a:lnTo>
                  <a:pt x="432540" y="268851"/>
                </a:lnTo>
                <a:lnTo>
                  <a:pt x="418728" y="309540"/>
                </a:lnTo>
                <a:lnTo>
                  <a:pt x="397242" y="346752"/>
                </a:lnTo>
                <a:lnTo>
                  <a:pt x="368910" y="379057"/>
                </a:lnTo>
                <a:lnTo>
                  <a:pt x="334820" y="405215"/>
                </a:lnTo>
                <a:lnTo>
                  <a:pt x="296282" y="424219"/>
                </a:lnTo>
                <a:lnTo>
                  <a:pt x="254777" y="435340"/>
                </a:lnTo>
                <a:lnTo>
                  <a:pt x="233407" y="437798"/>
                </a:lnTo>
                <a:lnTo>
                  <a:pt x="226249" y="438149"/>
                </a:lnTo>
                <a:close/>
              </a:path>
            </a:pathLst>
          </a:custGeom>
          <a:solidFill>
            <a:srgbClr val="D5606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 txBox="1"/>
          <p:nvPr/>
        </p:nvSpPr>
        <p:spPr>
          <a:xfrm>
            <a:off x="11820921" y="3206749"/>
            <a:ext cx="243840" cy="254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spc="-25" dirty="0">
                <a:solidFill>
                  <a:srgbClr val="FFFFFF"/>
                </a:solidFill>
                <a:latin typeface="Arial MT"/>
                <a:cs typeface="Arial MT"/>
              </a:rPr>
              <a:t>20</a:t>
            </a:r>
            <a:endParaRPr sz="1500">
              <a:latin typeface="Arial MT"/>
              <a:cs typeface="Arial MT"/>
            </a:endParaRPr>
          </a:p>
        </p:txBody>
      </p:sp>
      <p:sp>
        <p:nvSpPr>
          <p:cNvPr id="36" name="object 36"/>
          <p:cNvSpPr/>
          <p:nvPr/>
        </p:nvSpPr>
        <p:spPr>
          <a:xfrm>
            <a:off x="12753974" y="3124199"/>
            <a:ext cx="438150" cy="438150"/>
          </a:xfrm>
          <a:custGeom>
            <a:avLst/>
            <a:gdLst/>
            <a:ahLst/>
            <a:cxnLst/>
            <a:rect l="l" t="t" r="r" b="b"/>
            <a:pathLst>
              <a:path w="438150" h="438150">
                <a:moveTo>
                  <a:pt x="226249" y="438149"/>
                </a:moveTo>
                <a:lnTo>
                  <a:pt x="211900" y="438149"/>
                </a:lnTo>
                <a:lnTo>
                  <a:pt x="204742" y="437798"/>
                </a:lnTo>
                <a:lnTo>
                  <a:pt x="162346" y="430799"/>
                </a:lnTo>
                <a:lnTo>
                  <a:pt x="122131" y="415664"/>
                </a:lnTo>
                <a:lnTo>
                  <a:pt x="85641" y="392973"/>
                </a:lnTo>
                <a:lnTo>
                  <a:pt x="54279" y="363600"/>
                </a:lnTo>
                <a:lnTo>
                  <a:pt x="29250" y="328673"/>
                </a:lnTo>
                <a:lnTo>
                  <a:pt x="11516" y="289535"/>
                </a:lnTo>
                <a:lnTo>
                  <a:pt x="1758" y="247688"/>
                </a:lnTo>
                <a:lnTo>
                  <a:pt x="0" y="226249"/>
                </a:lnTo>
                <a:lnTo>
                  <a:pt x="0" y="211900"/>
                </a:lnTo>
                <a:lnTo>
                  <a:pt x="5609" y="169298"/>
                </a:lnTo>
                <a:lnTo>
                  <a:pt x="19421" y="128609"/>
                </a:lnTo>
                <a:lnTo>
                  <a:pt x="40906" y="91397"/>
                </a:lnTo>
                <a:lnTo>
                  <a:pt x="69239" y="59092"/>
                </a:lnTo>
                <a:lnTo>
                  <a:pt x="103329" y="32934"/>
                </a:lnTo>
                <a:lnTo>
                  <a:pt x="141867" y="13930"/>
                </a:lnTo>
                <a:lnTo>
                  <a:pt x="183372" y="2809"/>
                </a:lnTo>
                <a:lnTo>
                  <a:pt x="211900" y="0"/>
                </a:lnTo>
                <a:lnTo>
                  <a:pt x="226249" y="0"/>
                </a:lnTo>
                <a:lnTo>
                  <a:pt x="268851" y="5609"/>
                </a:lnTo>
                <a:lnTo>
                  <a:pt x="309540" y="19421"/>
                </a:lnTo>
                <a:lnTo>
                  <a:pt x="346752" y="40906"/>
                </a:lnTo>
                <a:lnTo>
                  <a:pt x="379057" y="69239"/>
                </a:lnTo>
                <a:lnTo>
                  <a:pt x="405215" y="103329"/>
                </a:lnTo>
                <a:lnTo>
                  <a:pt x="424219" y="141867"/>
                </a:lnTo>
                <a:lnTo>
                  <a:pt x="435340" y="183372"/>
                </a:lnTo>
                <a:lnTo>
                  <a:pt x="438149" y="211900"/>
                </a:lnTo>
                <a:lnTo>
                  <a:pt x="438149" y="219074"/>
                </a:lnTo>
                <a:lnTo>
                  <a:pt x="438149" y="226249"/>
                </a:lnTo>
                <a:lnTo>
                  <a:pt x="432540" y="268851"/>
                </a:lnTo>
                <a:lnTo>
                  <a:pt x="418728" y="309540"/>
                </a:lnTo>
                <a:lnTo>
                  <a:pt x="397242" y="346752"/>
                </a:lnTo>
                <a:lnTo>
                  <a:pt x="368910" y="379057"/>
                </a:lnTo>
                <a:lnTo>
                  <a:pt x="334820" y="405215"/>
                </a:lnTo>
                <a:lnTo>
                  <a:pt x="296282" y="424219"/>
                </a:lnTo>
                <a:lnTo>
                  <a:pt x="254777" y="435340"/>
                </a:lnTo>
                <a:lnTo>
                  <a:pt x="233407" y="437798"/>
                </a:lnTo>
                <a:lnTo>
                  <a:pt x="226249" y="438149"/>
                </a:lnTo>
                <a:close/>
              </a:path>
            </a:pathLst>
          </a:custGeom>
          <a:solidFill>
            <a:srgbClr val="D5606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 txBox="1"/>
          <p:nvPr/>
        </p:nvSpPr>
        <p:spPr>
          <a:xfrm>
            <a:off x="12849621" y="3206749"/>
            <a:ext cx="243840" cy="254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spc="-25" dirty="0">
                <a:solidFill>
                  <a:srgbClr val="FFFFFF"/>
                </a:solidFill>
                <a:latin typeface="Arial MT"/>
                <a:cs typeface="Arial MT"/>
              </a:rPr>
              <a:t>25</a:t>
            </a:r>
            <a:endParaRPr sz="1500">
              <a:latin typeface="Arial MT"/>
              <a:cs typeface="Arial MT"/>
            </a:endParaRPr>
          </a:p>
        </p:txBody>
      </p:sp>
      <p:pic>
        <p:nvPicPr>
          <p:cNvPr id="38" name="object 38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820025" y="7210425"/>
            <a:ext cx="228599" cy="228599"/>
          </a:xfrm>
          <a:prstGeom prst="rect">
            <a:avLst/>
          </a:prstGeom>
        </p:spPr>
      </p:pic>
      <p:sp>
        <p:nvSpPr>
          <p:cNvPr id="39" name="object 39"/>
          <p:cNvSpPr txBox="1"/>
          <p:nvPr/>
        </p:nvSpPr>
        <p:spPr>
          <a:xfrm>
            <a:off x="8197701" y="7216775"/>
            <a:ext cx="4895760" cy="354584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lang="ru-RU" sz="1100" spc="-2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Разлика између безусловних </a:t>
            </a:r>
            <a:r>
              <a:rPr lang="sr-Latn-RS" sz="1100" spc="-2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NDC</a:t>
            </a:r>
            <a:r>
              <a:rPr lang="ru-RU" sz="1100" spc="-2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 и циљева температуре гасова стаклене баште у 2030. години</a:t>
            </a:r>
            <a:endParaRPr sz="1100" dirty="0">
              <a:latin typeface="Tahoma" panose="020B0604030504040204"/>
              <a:cs typeface="Tahoma" panose="020B0604030504040204"/>
            </a:endParaRPr>
          </a:p>
        </p:txBody>
      </p:sp>
      <p:pic>
        <p:nvPicPr>
          <p:cNvPr id="40" name="object 40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7820025" y="7591425"/>
            <a:ext cx="228599" cy="228599"/>
          </a:xfrm>
          <a:prstGeom prst="rect">
            <a:avLst/>
          </a:prstGeom>
        </p:spPr>
      </p:pic>
      <p:sp>
        <p:nvSpPr>
          <p:cNvPr id="41" name="object 41"/>
          <p:cNvSpPr txBox="1"/>
          <p:nvPr/>
        </p:nvSpPr>
        <p:spPr>
          <a:xfrm>
            <a:off x="8197700" y="7597775"/>
            <a:ext cx="4556273" cy="354584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lang="ru-RU" sz="1100" spc="-2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Разлика између условних NDC и циљева температуре гасова стаклене баште у 2030. години</a:t>
            </a:r>
            <a:endParaRPr lang="ru-RU" sz="1100" dirty="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42" name="object 42"/>
          <p:cNvSpPr txBox="1"/>
          <p:nvPr/>
        </p:nvSpPr>
        <p:spPr>
          <a:xfrm>
            <a:off x="13397865" y="7432040"/>
            <a:ext cx="362585" cy="3816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sr-Cyrl-RS" sz="1200" spc="-3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извор</a:t>
            </a:r>
            <a:r>
              <a:rPr sz="1200" spc="-3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:</a:t>
            </a:r>
            <a:endParaRPr sz="1200" dirty="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43" name="object 43"/>
          <p:cNvSpPr txBox="1"/>
          <p:nvPr/>
        </p:nvSpPr>
        <p:spPr>
          <a:xfrm>
            <a:off x="11198225" y="7769225"/>
            <a:ext cx="2595245" cy="1968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3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AR6,</a:t>
            </a:r>
            <a:r>
              <a:rPr sz="1200" spc="-35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 </a:t>
            </a:r>
            <a:r>
              <a:rPr sz="1200" spc="-7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WG</a:t>
            </a:r>
            <a:r>
              <a:rPr sz="1200" spc="-35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 </a:t>
            </a:r>
            <a:r>
              <a:rPr sz="1200" spc="-8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III,</a:t>
            </a:r>
            <a:r>
              <a:rPr sz="1200" spc="-35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 </a:t>
            </a:r>
            <a:r>
              <a:rPr sz="1200" spc="-2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2022,</a:t>
            </a:r>
            <a:r>
              <a:rPr sz="1200" spc="-35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 </a:t>
            </a:r>
            <a:r>
              <a:rPr sz="1200" spc="-1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Chapitre</a:t>
            </a:r>
            <a:r>
              <a:rPr sz="1200" spc="-35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 </a:t>
            </a:r>
            <a:r>
              <a:rPr sz="1200" spc="-5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4</a:t>
            </a:r>
            <a:endParaRPr sz="1200">
              <a:latin typeface="Tahoma" panose="020B0604030504040204"/>
              <a:cs typeface="Tahoma" panose="020B0604030504040204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3295649"/>
            <a:ext cx="7448549" cy="4743449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201438" y="587375"/>
            <a:ext cx="12343111" cy="99770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3200" spc="95" dirty="0"/>
              <a:t>Мере ублажавања у сектору полљопривреде, шумарства и осталих облика коришћења земљишта (AFOLU)</a:t>
            </a:r>
            <a:endParaRPr sz="3200" dirty="0"/>
          </a:p>
        </p:txBody>
      </p:sp>
      <p:sp>
        <p:nvSpPr>
          <p:cNvPr id="4" name="object 4"/>
          <p:cNvSpPr txBox="1"/>
          <p:nvPr/>
        </p:nvSpPr>
        <p:spPr>
          <a:xfrm>
            <a:off x="9201150" y="7148195"/>
            <a:ext cx="4392295" cy="3733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indent="635635">
              <a:lnSpc>
                <a:spcPct val="147000"/>
              </a:lnSpc>
              <a:spcBef>
                <a:spcPts val="95"/>
              </a:spcBef>
            </a:pPr>
            <a:r>
              <a:rPr sz="1600" spc="-95" dirty="0">
                <a:solidFill>
                  <a:srgbClr val="4B4B4B"/>
                </a:solidFill>
                <a:latin typeface="Trebuchet MS" panose="020B0603020202020204"/>
                <a:cs typeface="Trebuchet MS" panose="020B0603020202020204"/>
              </a:rPr>
              <a:t>Source:</a:t>
            </a:r>
            <a:r>
              <a:rPr sz="1600" spc="500" dirty="0">
                <a:solidFill>
                  <a:srgbClr val="4B4B4B"/>
                </a:solidFill>
                <a:latin typeface="Trebuchet MS" panose="020B0603020202020204"/>
                <a:cs typeface="Trebuchet MS" panose="020B0603020202020204"/>
              </a:rPr>
              <a:t> </a:t>
            </a:r>
            <a:r>
              <a:rPr sz="1600" spc="-125" dirty="0">
                <a:solidFill>
                  <a:srgbClr val="4B4B4B"/>
                </a:solidFill>
                <a:latin typeface="Trebuchet MS" panose="020B0603020202020204"/>
                <a:cs typeface="Trebuchet MS" panose="020B0603020202020204"/>
              </a:rPr>
              <a:t>Figure</a:t>
            </a:r>
            <a:r>
              <a:rPr sz="1600" spc="-70" dirty="0">
                <a:solidFill>
                  <a:srgbClr val="4B4B4B"/>
                </a:solidFill>
                <a:latin typeface="Trebuchet MS" panose="020B0603020202020204"/>
                <a:cs typeface="Trebuchet MS" panose="020B0603020202020204"/>
              </a:rPr>
              <a:t> </a:t>
            </a:r>
            <a:r>
              <a:rPr sz="1600" spc="-105" dirty="0">
                <a:solidFill>
                  <a:srgbClr val="4B4B4B"/>
                </a:solidFill>
                <a:latin typeface="Trebuchet MS" panose="020B0603020202020204"/>
                <a:cs typeface="Trebuchet MS" panose="020B0603020202020204"/>
              </a:rPr>
              <a:t>SPM.</a:t>
            </a:r>
            <a:r>
              <a:rPr sz="1600" spc="-70" dirty="0">
                <a:solidFill>
                  <a:srgbClr val="4B4B4B"/>
                </a:solidFill>
                <a:latin typeface="Trebuchet MS" panose="020B0603020202020204"/>
                <a:cs typeface="Trebuchet MS" panose="020B0603020202020204"/>
              </a:rPr>
              <a:t> </a:t>
            </a:r>
            <a:r>
              <a:rPr sz="1600" spc="-135" dirty="0">
                <a:solidFill>
                  <a:srgbClr val="4B4B4B"/>
                </a:solidFill>
                <a:latin typeface="Trebuchet MS" panose="020B0603020202020204"/>
                <a:cs typeface="Trebuchet MS" panose="020B0603020202020204"/>
              </a:rPr>
              <a:t>7,</a:t>
            </a:r>
            <a:r>
              <a:rPr sz="1600" spc="-65" dirty="0">
                <a:solidFill>
                  <a:srgbClr val="4B4B4B"/>
                </a:solidFill>
                <a:latin typeface="Trebuchet MS" panose="020B0603020202020204"/>
                <a:cs typeface="Trebuchet MS" panose="020B0603020202020204"/>
              </a:rPr>
              <a:t> </a:t>
            </a:r>
            <a:r>
              <a:rPr sz="1600" spc="-150" dirty="0">
                <a:solidFill>
                  <a:srgbClr val="4B4B4B"/>
                </a:solidFill>
                <a:latin typeface="Trebuchet MS" panose="020B0603020202020204"/>
                <a:cs typeface="Trebuchet MS" panose="020B0603020202020204"/>
              </a:rPr>
              <a:t>AR6,</a:t>
            </a:r>
            <a:r>
              <a:rPr sz="1600" spc="-70" dirty="0">
                <a:solidFill>
                  <a:srgbClr val="4B4B4B"/>
                </a:solidFill>
                <a:latin typeface="Trebuchet MS" panose="020B0603020202020204"/>
                <a:cs typeface="Trebuchet MS" panose="020B0603020202020204"/>
              </a:rPr>
              <a:t> </a:t>
            </a:r>
            <a:r>
              <a:rPr sz="1600" spc="-150" dirty="0">
                <a:solidFill>
                  <a:srgbClr val="4B4B4B"/>
                </a:solidFill>
                <a:latin typeface="Trebuchet MS" panose="020B0603020202020204"/>
                <a:cs typeface="Trebuchet MS" panose="020B0603020202020204"/>
              </a:rPr>
              <a:t>WG</a:t>
            </a:r>
            <a:r>
              <a:rPr sz="1600" spc="-70" dirty="0">
                <a:solidFill>
                  <a:srgbClr val="4B4B4B"/>
                </a:solidFill>
                <a:latin typeface="Trebuchet MS" panose="020B0603020202020204"/>
                <a:cs typeface="Trebuchet MS" panose="020B0603020202020204"/>
              </a:rPr>
              <a:t> </a:t>
            </a:r>
            <a:r>
              <a:rPr sz="1600" spc="-35" dirty="0">
                <a:solidFill>
                  <a:srgbClr val="4B4B4B"/>
                </a:solidFill>
                <a:latin typeface="Trebuchet MS" panose="020B0603020202020204"/>
                <a:cs typeface="Trebuchet MS" panose="020B0603020202020204"/>
              </a:rPr>
              <a:t>III</a:t>
            </a:r>
            <a:endParaRPr sz="1600">
              <a:latin typeface="Trebuchet MS" panose="020B0603020202020204"/>
              <a:cs typeface="Trebuchet MS" panose="020B0603020202020204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1363364" y="1758950"/>
            <a:ext cx="10809586" cy="4283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6660515" algn="l"/>
              </a:tabLst>
            </a:pPr>
            <a:r>
              <a:rPr lang="sr-Cyrl-RS" sz="2700" b="1" dirty="0">
                <a:solidFill>
                  <a:srgbClr val="002046"/>
                </a:solidFill>
                <a:latin typeface="Arial" panose="020B0604020202020204"/>
                <a:cs typeface="Arial" panose="020B0604020202020204"/>
              </a:rPr>
              <a:t>На страни понуде</a:t>
            </a:r>
            <a:r>
              <a:rPr sz="2700" b="1" dirty="0">
                <a:solidFill>
                  <a:srgbClr val="002046"/>
                </a:solidFill>
                <a:latin typeface="Arial" panose="020B0604020202020204"/>
                <a:cs typeface="Arial" panose="020B0604020202020204"/>
              </a:rPr>
              <a:t>	</a:t>
            </a:r>
            <a:r>
              <a:rPr lang="sr-Cyrl-RS" sz="2700" b="1" dirty="0">
                <a:solidFill>
                  <a:srgbClr val="002046"/>
                </a:solidFill>
                <a:latin typeface="Arial" panose="020B0604020202020204"/>
                <a:cs typeface="Arial" panose="020B0604020202020204"/>
              </a:rPr>
              <a:t>На страни потражње</a:t>
            </a:r>
            <a:endParaRPr sz="2700" dirty="0">
              <a:latin typeface="Arial" panose="020B0604020202020204"/>
              <a:cs typeface="Arial" panose="020B0604020202020204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1201420" y="7521575"/>
            <a:ext cx="6097905" cy="261620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lang="ru-RU" sz="1600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Примена ових опција варира од земље до земље</a:t>
            </a:r>
            <a:endParaRPr sz="1600" dirty="0">
              <a:latin typeface="Microsoft Sans Serif" panose="020B0604020202020204"/>
              <a:cs typeface="Microsoft Sans Serif" panose="020B0604020202020204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6174581" y="2952749"/>
            <a:ext cx="1932305" cy="2819400"/>
          </a:xfrm>
          <a:custGeom>
            <a:avLst/>
            <a:gdLst/>
            <a:ahLst/>
            <a:cxnLst/>
            <a:rect l="l" t="t" r="r" b="b"/>
            <a:pathLst>
              <a:path w="1932304" h="2819400">
                <a:moveTo>
                  <a:pt x="632867" y="908903"/>
                </a:moveTo>
                <a:lnTo>
                  <a:pt x="0" y="908903"/>
                </a:lnTo>
                <a:lnTo>
                  <a:pt x="3543" y="849865"/>
                </a:lnTo>
                <a:lnTo>
                  <a:pt x="9089" y="793418"/>
                </a:lnTo>
                <a:lnTo>
                  <a:pt x="16825" y="737642"/>
                </a:lnTo>
                <a:lnTo>
                  <a:pt x="26561" y="684455"/>
                </a:lnTo>
                <a:lnTo>
                  <a:pt x="38360" y="633217"/>
                </a:lnTo>
                <a:lnTo>
                  <a:pt x="52220" y="583925"/>
                </a:lnTo>
                <a:lnTo>
                  <a:pt x="68142" y="536580"/>
                </a:lnTo>
                <a:lnTo>
                  <a:pt x="86125" y="491179"/>
                </a:lnTo>
                <a:lnTo>
                  <a:pt x="106168" y="447722"/>
                </a:lnTo>
                <a:lnTo>
                  <a:pt x="128269" y="406208"/>
                </a:lnTo>
                <a:lnTo>
                  <a:pt x="152429" y="366635"/>
                </a:lnTo>
                <a:lnTo>
                  <a:pt x="178646" y="329001"/>
                </a:lnTo>
                <a:lnTo>
                  <a:pt x="206921" y="293307"/>
                </a:lnTo>
                <a:lnTo>
                  <a:pt x="237251" y="259550"/>
                </a:lnTo>
                <a:lnTo>
                  <a:pt x="269637" y="227730"/>
                </a:lnTo>
                <a:lnTo>
                  <a:pt x="304078" y="197845"/>
                </a:lnTo>
                <a:lnTo>
                  <a:pt x="340573" y="169895"/>
                </a:lnTo>
                <a:lnTo>
                  <a:pt x="379121" y="143877"/>
                </a:lnTo>
                <a:lnTo>
                  <a:pt x="417307" y="120983"/>
                </a:lnTo>
                <a:lnTo>
                  <a:pt x="456931" y="100057"/>
                </a:lnTo>
                <a:lnTo>
                  <a:pt x="497991" y="81104"/>
                </a:lnTo>
                <a:lnTo>
                  <a:pt x="540486" y="64128"/>
                </a:lnTo>
                <a:lnTo>
                  <a:pt x="584413" y="49133"/>
                </a:lnTo>
                <a:lnTo>
                  <a:pt x="629772" y="36123"/>
                </a:lnTo>
                <a:lnTo>
                  <a:pt x="676561" y="25103"/>
                </a:lnTo>
                <a:lnTo>
                  <a:pt x="724778" y="16077"/>
                </a:lnTo>
                <a:lnTo>
                  <a:pt x="774422" y="9050"/>
                </a:lnTo>
                <a:lnTo>
                  <a:pt x="825491" y="4025"/>
                </a:lnTo>
                <a:lnTo>
                  <a:pt x="879701" y="908"/>
                </a:lnTo>
                <a:lnTo>
                  <a:pt x="883270" y="908"/>
                </a:lnTo>
                <a:lnTo>
                  <a:pt x="931899" y="0"/>
                </a:lnTo>
                <a:lnTo>
                  <a:pt x="988723" y="908"/>
                </a:lnTo>
                <a:lnTo>
                  <a:pt x="1044236" y="3633"/>
                </a:lnTo>
                <a:lnTo>
                  <a:pt x="1098439" y="8177"/>
                </a:lnTo>
                <a:lnTo>
                  <a:pt x="1151334" y="14541"/>
                </a:lnTo>
                <a:lnTo>
                  <a:pt x="1202924" y="22724"/>
                </a:lnTo>
                <a:lnTo>
                  <a:pt x="1253209" y="32730"/>
                </a:lnTo>
                <a:lnTo>
                  <a:pt x="1302193" y="44558"/>
                </a:lnTo>
                <a:lnTo>
                  <a:pt x="1349876" y="58210"/>
                </a:lnTo>
                <a:lnTo>
                  <a:pt x="1396261" y="73687"/>
                </a:lnTo>
                <a:lnTo>
                  <a:pt x="1441349" y="90990"/>
                </a:lnTo>
                <a:lnTo>
                  <a:pt x="1485143" y="110121"/>
                </a:lnTo>
                <a:lnTo>
                  <a:pt x="1527644" y="131079"/>
                </a:lnTo>
                <a:lnTo>
                  <a:pt x="1568854" y="153867"/>
                </a:lnTo>
                <a:lnTo>
                  <a:pt x="1608776" y="178485"/>
                </a:lnTo>
                <a:lnTo>
                  <a:pt x="1647410" y="204935"/>
                </a:lnTo>
                <a:lnTo>
                  <a:pt x="1686753" y="235009"/>
                </a:lnTo>
                <a:lnTo>
                  <a:pt x="1723147" y="267118"/>
                </a:lnTo>
                <a:lnTo>
                  <a:pt x="1756599" y="301260"/>
                </a:lnTo>
                <a:lnTo>
                  <a:pt x="1787114" y="337434"/>
                </a:lnTo>
                <a:lnTo>
                  <a:pt x="1814697" y="375638"/>
                </a:lnTo>
                <a:lnTo>
                  <a:pt x="1839354" y="415870"/>
                </a:lnTo>
                <a:lnTo>
                  <a:pt x="1861090" y="458130"/>
                </a:lnTo>
                <a:lnTo>
                  <a:pt x="1861960" y="460178"/>
                </a:lnTo>
                <a:lnTo>
                  <a:pt x="955776" y="460178"/>
                </a:lnTo>
                <a:lnTo>
                  <a:pt x="895340" y="463155"/>
                </a:lnTo>
                <a:lnTo>
                  <a:pt x="840153" y="472081"/>
                </a:lnTo>
                <a:lnTo>
                  <a:pt x="790222" y="486949"/>
                </a:lnTo>
                <a:lnTo>
                  <a:pt x="745552" y="507755"/>
                </a:lnTo>
                <a:lnTo>
                  <a:pt x="706150" y="534491"/>
                </a:lnTo>
                <a:lnTo>
                  <a:pt x="672023" y="567151"/>
                </a:lnTo>
                <a:lnTo>
                  <a:pt x="643175" y="605730"/>
                </a:lnTo>
                <a:lnTo>
                  <a:pt x="623338" y="647409"/>
                </a:lnTo>
                <a:lnTo>
                  <a:pt x="614199" y="690055"/>
                </a:lnTo>
                <a:lnTo>
                  <a:pt x="613262" y="732887"/>
                </a:lnTo>
                <a:lnTo>
                  <a:pt x="617532" y="776179"/>
                </a:lnTo>
                <a:lnTo>
                  <a:pt x="624137" y="819940"/>
                </a:lnTo>
                <a:lnTo>
                  <a:pt x="630206" y="864178"/>
                </a:lnTo>
                <a:lnTo>
                  <a:pt x="632867" y="908903"/>
                </a:lnTo>
                <a:close/>
              </a:path>
              <a:path w="1932304" h="2819400">
                <a:moveTo>
                  <a:pt x="1225293" y="2012963"/>
                </a:moveTo>
                <a:lnTo>
                  <a:pt x="708726" y="2012963"/>
                </a:lnTo>
                <a:lnTo>
                  <a:pt x="711768" y="1944200"/>
                </a:lnTo>
                <a:lnTo>
                  <a:pt x="715671" y="1881277"/>
                </a:lnTo>
                <a:lnTo>
                  <a:pt x="720614" y="1821400"/>
                </a:lnTo>
                <a:lnTo>
                  <a:pt x="726428" y="1767355"/>
                </a:lnTo>
                <a:lnTo>
                  <a:pt x="733175" y="1718206"/>
                </a:lnTo>
                <a:lnTo>
                  <a:pt x="740862" y="1673950"/>
                </a:lnTo>
                <a:lnTo>
                  <a:pt x="749493" y="1634582"/>
                </a:lnTo>
                <a:lnTo>
                  <a:pt x="769607" y="1570493"/>
                </a:lnTo>
                <a:lnTo>
                  <a:pt x="804104" y="1507084"/>
                </a:lnTo>
                <a:lnTo>
                  <a:pt x="828642" y="1473660"/>
                </a:lnTo>
                <a:lnTo>
                  <a:pt x="858044" y="1439083"/>
                </a:lnTo>
                <a:lnTo>
                  <a:pt x="892311" y="1403349"/>
                </a:lnTo>
                <a:lnTo>
                  <a:pt x="931445" y="1366456"/>
                </a:lnTo>
                <a:lnTo>
                  <a:pt x="975448" y="1328397"/>
                </a:lnTo>
                <a:lnTo>
                  <a:pt x="1024323" y="1289170"/>
                </a:lnTo>
                <a:lnTo>
                  <a:pt x="1162649" y="1181416"/>
                </a:lnTo>
                <a:lnTo>
                  <a:pt x="1195286" y="1155177"/>
                </a:lnTo>
                <a:lnTo>
                  <a:pt x="1224643" y="1127848"/>
                </a:lnTo>
                <a:lnTo>
                  <a:pt x="1250779" y="1099395"/>
                </a:lnTo>
                <a:lnTo>
                  <a:pt x="1300846" y="1027318"/>
                </a:lnTo>
                <a:lnTo>
                  <a:pt x="1321956" y="983265"/>
                </a:lnTo>
                <a:lnTo>
                  <a:pt x="1337061" y="937520"/>
                </a:lnTo>
                <a:lnTo>
                  <a:pt x="1346139" y="889978"/>
                </a:lnTo>
                <a:lnTo>
                  <a:pt x="1349170" y="840533"/>
                </a:lnTo>
                <a:lnTo>
                  <a:pt x="1346846" y="793418"/>
                </a:lnTo>
                <a:lnTo>
                  <a:pt x="1339854" y="747669"/>
                </a:lnTo>
                <a:lnTo>
                  <a:pt x="1328168" y="703286"/>
                </a:lnTo>
                <a:lnTo>
                  <a:pt x="1311761" y="660268"/>
                </a:lnTo>
                <a:lnTo>
                  <a:pt x="1290606" y="618615"/>
                </a:lnTo>
                <a:lnTo>
                  <a:pt x="1264676" y="578329"/>
                </a:lnTo>
                <a:lnTo>
                  <a:pt x="1237685" y="546983"/>
                </a:lnTo>
                <a:lnTo>
                  <a:pt x="1204970" y="520459"/>
                </a:lnTo>
                <a:lnTo>
                  <a:pt x="1166539" y="498758"/>
                </a:lnTo>
                <a:lnTo>
                  <a:pt x="1122399" y="481880"/>
                </a:lnTo>
                <a:lnTo>
                  <a:pt x="1072553" y="469823"/>
                </a:lnTo>
                <a:lnTo>
                  <a:pt x="1017011" y="462590"/>
                </a:lnTo>
                <a:lnTo>
                  <a:pt x="955776" y="460178"/>
                </a:lnTo>
                <a:lnTo>
                  <a:pt x="1861960" y="460178"/>
                </a:lnTo>
                <a:lnTo>
                  <a:pt x="1879910" y="502415"/>
                </a:lnTo>
                <a:lnTo>
                  <a:pt x="1895820" y="548724"/>
                </a:lnTo>
                <a:lnTo>
                  <a:pt x="1908825" y="597056"/>
                </a:lnTo>
                <a:lnTo>
                  <a:pt x="1918930" y="647409"/>
                </a:lnTo>
                <a:lnTo>
                  <a:pt x="1926142" y="699781"/>
                </a:lnTo>
                <a:lnTo>
                  <a:pt x="1930465" y="754171"/>
                </a:lnTo>
                <a:lnTo>
                  <a:pt x="1931905" y="810577"/>
                </a:lnTo>
                <a:lnTo>
                  <a:pt x="1930412" y="864178"/>
                </a:lnTo>
                <a:lnTo>
                  <a:pt x="1925912" y="916044"/>
                </a:lnTo>
                <a:lnTo>
                  <a:pt x="1918389" y="965925"/>
                </a:lnTo>
                <a:lnTo>
                  <a:pt x="1907820" y="1013891"/>
                </a:lnTo>
                <a:lnTo>
                  <a:pt x="1894185" y="1059933"/>
                </a:lnTo>
                <a:lnTo>
                  <a:pt x="1877462" y="1104042"/>
                </a:lnTo>
                <a:lnTo>
                  <a:pt x="1857630" y="1146209"/>
                </a:lnTo>
                <a:lnTo>
                  <a:pt x="1834669" y="1186423"/>
                </a:lnTo>
                <a:lnTo>
                  <a:pt x="1808556" y="1224676"/>
                </a:lnTo>
                <a:lnTo>
                  <a:pt x="1764187" y="1279612"/>
                </a:lnTo>
                <a:lnTo>
                  <a:pt x="1735787" y="1309682"/>
                </a:lnTo>
                <a:lnTo>
                  <a:pt x="1703247" y="1341494"/>
                </a:lnTo>
                <a:lnTo>
                  <a:pt x="1666569" y="1375053"/>
                </a:lnTo>
                <a:lnTo>
                  <a:pt x="1625755" y="1410364"/>
                </a:lnTo>
                <a:lnTo>
                  <a:pt x="1580807" y="1447433"/>
                </a:lnTo>
                <a:lnTo>
                  <a:pt x="1531726" y="1486264"/>
                </a:lnTo>
                <a:lnTo>
                  <a:pt x="1396219" y="1590758"/>
                </a:lnTo>
                <a:lnTo>
                  <a:pt x="1355109" y="1625928"/>
                </a:lnTo>
                <a:lnTo>
                  <a:pt x="1319882" y="1663311"/>
                </a:lnTo>
                <a:lnTo>
                  <a:pt x="1290585" y="1703002"/>
                </a:lnTo>
                <a:lnTo>
                  <a:pt x="1267263" y="1745100"/>
                </a:lnTo>
                <a:lnTo>
                  <a:pt x="1249963" y="1789702"/>
                </a:lnTo>
                <a:lnTo>
                  <a:pt x="1239913" y="1830447"/>
                </a:lnTo>
                <a:lnTo>
                  <a:pt x="1232474" y="1881277"/>
                </a:lnTo>
                <a:lnTo>
                  <a:pt x="1227611" y="1942135"/>
                </a:lnTo>
                <a:lnTo>
                  <a:pt x="1225293" y="2012963"/>
                </a:lnTo>
                <a:close/>
              </a:path>
              <a:path w="1932304" h="2819400">
                <a:moveTo>
                  <a:pt x="1320712" y="2819399"/>
                </a:moveTo>
                <a:lnTo>
                  <a:pt x="615686" y="2819399"/>
                </a:lnTo>
                <a:lnTo>
                  <a:pt x="695422" y="2272171"/>
                </a:lnTo>
                <a:lnTo>
                  <a:pt x="1265293" y="2272171"/>
                </a:lnTo>
                <a:lnTo>
                  <a:pt x="1320712" y="2819399"/>
                </a:lnTo>
                <a:close/>
              </a:path>
            </a:pathLst>
          </a:custGeom>
          <a:solidFill>
            <a:srgbClr val="002046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3295649"/>
            <a:ext cx="7448550" cy="4743450"/>
            <a:chOff x="0" y="3295649"/>
            <a:chExt cx="7448550" cy="474345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3295649"/>
              <a:ext cx="7448549" cy="4743449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4114800" y="6386511"/>
              <a:ext cx="1181100" cy="871219"/>
            </a:xfrm>
            <a:custGeom>
              <a:avLst/>
              <a:gdLst/>
              <a:ahLst/>
              <a:cxnLst/>
              <a:rect l="l" t="t" r="r" b="b"/>
              <a:pathLst>
                <a:path w="1181100" h="871220">
                  <a:moveTo>
                    <a:pt x="883746" y="557024"/>
                  </a:moveTo>
                  <a:lnTo>
                    <a:pt x="861870" y="556187"/>
                  </a:lnTo>
                  <a:lnTo>
                    <a:pt x="864933" y="543225"/>
                  </a:lnTo>
                  <a:lnTo>
                    <a:pt x="867305" y="530313"/>
                  </a:lnTo>
                  <a:lnTo>
                    <a:pt x="867351" y="530060"/>
                  </a:lnTo>
                  <a:lnTo>
                    <a:pt x="868940" y="516652"/>
                  </a:lnTo>
                  <a:lnTo>
                    <a:pt x="869486" y="503558"/>
                  </a:lnTo>
                  <a:lnTo>
                    <a:pt x="869511" y="502964"/>
                  </a:lnTo>
                  <a:lnTo>
                    <a:pt x="867457" y="474073"/>
                  </a:lnTo>
                  <a:lnTo>
                    <a:pt x="861414" y="445791"/>
                  </a:lnTo>
                  <a:lnTo>
                    <a:pt x="851557" y="418589"/>
                  </a:lnTo>
                  <a:lnTo>
                    <a:pt x="838064" y="392937"/>
                  </a:lnTo>
                  <a:lnTo>
                    <a:pt x="851541" y="369440"/>
                  </a:lnTo>
                  <a:lnTo>
                    <a:pt x="861400" y="344207"/>
                  </a:lnTo>
                  <a:lnTo>
                    <a:pt x="867452" y="317603"/>
                  </a:lnTo>
                  <a:lnTo>
                    <a:pt x="869406" y="291399"/>
                  </a:lnTo>
                  <a:lnTo>
                    <a:pt x="869511" y="289996"/>
                  </a:lnTo>
                  <a:lnTo>
                    <a:pt x="863345" y="243064"/>
                  </a:lnTo>
                  <a:lnTo>
                    <a:pt x="845925" y="200490"/>
                  </a:lnTo>
                  <a:lnTo>
                    <a:pt x="818870" y="163913"/>
                  </a:lnTo>
                  <a:lnTo>
                    <a:pt x="783796" y="134971"/>
                  </a:lnTo>
                  <a:lnTo>
                    <a:pt x="742321" y="115304"/>
                  </a:lnTo>
                  <a:lnTo>
                    <a:pt x="764579" y="77291"/>
                  </a:lnTo>
                  <a:lnTo>
                    <a:pt x="794587" y="45442"/>
                  </a:lnTo>
                  <a:lnTo>
                    <a:pt x="831080" y="21070"/>
                  </a:lnTo>
                  <a:lnTo>
                    <a:pt x="872791" y="5486"/>
                  </a:lnTo>
                  <a:lnTo>
                    <a:pt x="918452" y="0"/>
                  </a:lnTo>
                  <a:lnTo>
                    <a:pt x="955113" y="3622"/>
                  </a:lnTo>
                  <a:lnTo>
                    <a:pt x="990195" y="14196"/>
                  </a:lnTo>
                  <a:lnTo>
                    <a:pt x="1022717" y="31282"/>
                  </a:lnTo>
                  <a:lnTo>
                    <a:pt x="1051695" y="54441"/>
                  </a:lnTo>
                  <a:lnTo>
                    <a:pt x="1102101" y="65427"/>
                  </a:lnTo>
                  <a:lnTo>
                    <a:pt x="1143217" y="93800"/>
                  </a:lnTo>
                  <a:lnTo>
                    <a:pt x="1170913" y="135426"/>
                  </a:lnTo>
                  <a:lnTo>
                    <a:pt x="1181063" y="186170"/>
                  </a:lnTo>
                  <a:lnTo>
                    <a:pt x="1177847" y="215299"/>
                  </a:lnTo>
                  <a:lnTo>
                    <a:pt x="1168573" y="242342"/>
                  </a:lnTo>
                  <a:lnTo>
                    <a:pt x="1153797" y="266471"/>
                  </a:lnTo>
                  <a:lnTo>
                    <a:pt x="1134077" y="286859"/>
                  </a:lnTo>
                  <a:lnTo>
                    <a:pt x="1153928" y="310853"/>
                  </a:lnTo>
                  <a:lnTo>
                    <a:pt x="1168702" y="338099"/>
                  </a:lnTo>
                  <a:lnTo>
                    <a:pt x="1177920" y="367767"/>
                  </a:lnTo>
                  <a:lnTo>
                    <a:pt x="1181099" y="399027"/>
                  </a:lnTo>
                  <a:lnTo>
                    <a:pt x="1172978" y="449199"/>
                  </a:lnTo>
                  <a:lnTo>
                    <a:pt x="1150378" y="492811"/>
                  </a:lnTo>
                  <a:lnTo>
                    <a:pt x="1115941" y="527226"/>
                  </a:lnTo>
                  <a:lnTo>
                    <a:pt x="1094430" y="538360"/>
                  </a:lnTo>
                  <a:lnTo>
                    <a:pt x="946134" y="538360"/>
                  </a:lnTo>
                  <a:lnTo>
                    <a:pt x="926418" y="548235"/>
                  </a:lnTo>
                  <a:lnTo>
                    <a:pt x="905442" y="554415"/>
                  </a:lnTo>
                  <a:lnTo>
                    <a:pt x="883746" y="557024"/>
                  </a:lnTo>
                  <a:close/>
                </a:path>
                <a:path w="1181100" h="871220">
                  <a:moveTo>
                    <a:pt x="254711" y="610001"/>
                  </a:moveTo>
                  <a:lnTo>
                    <a:pt x="219175" y="605010"/>
                  </a:lnTo>
                  <a:lnTo>
                    <a:pt x="186839" y="590840"/>
                  </a:lnTo>
                  <a:lnTo>
                    <a:pt x="159411" y="568690"/>
                  </a:lnTo>
                  <a:lnTo>
                    <a:pt x="138594" y="539762"/>
                  </a:lnTo>
                  <a:lnTo>
                    <a:pt x="93864" y="527445"/>
                  </a:lnTo>
                  <a:lnTo>
                    <a:pt x="55703" y="503558"/>
                  </a:lnTo>
                  <a:lnTo>
                    <a:pt x="26047" y="470096"/>
                  </a:lnTo>
                  <a:lnTo>
                    <a:pt x="6834" y="429052"/>
                  </a:lnTo>
                  <a:lnTo>
                    <a:pt x="0" y="382418"/>
                  </a:lnTo>
                  <a:lnTo>
                    <a:pt x="7452" y="333974"/>
                  </a:lnTo>
                  <a:lnTo>
                    <a:pt x="28480" y="291399"/>
                  </a:lnTo>
                  <a:lnTo>
                    <a:pt x="61085" y="257184"/>
                  </a:lnTo>
                  <a:lnTo>
                    <a:pt x="103272" y="233820"/>
                  </a:lnTo>
                  <a:lnTo>
                    <a:pt x="112305" y="185193"/>
                  </a:lnTo>
                  <a:lnTo>
                    <a:pt x="132757" y="141667"/>
                  </a:lnTo>
                  <a:lnTo>
                    <a:pt x="162964" y="104910"/>
                  </a:lnTo>
                  <a:lnTo>
                    <a:pt x="201259" y="76589"/>
                  </a:lnTo>
                  <a:lnTo>
                    <a:pt x="245980" y="58374"/>
                  </a:lnTo>
                  <a:lnTo>
                    <a:pt x="295459" y="51931"/>
                  </a:lnTo>
                  <a:lnTo>
                    <a:pt x="328113" y="54928"/>
                  </a:lnTo>
                  <a:lnTo>
                    <a:pt x="359515" y="63617"/>
                  </a:lnTo>
                  <a:lnTo>
                    <a:pt x="389062" y="77546"/>
                  </a:lnTo>
                  <a:lnTo>
                    <a:pt x="416153" y="96259"/>
                  </a:lnTo>
                  <a:lnTo>
                    <a:pt x="380303" y="126493"/>
                  </a:lnTo>
                  <a:lnTo>
                    <a:pt x="350731" y="162844"/>
                  </a:lnTo>
                  <a:lnTo>
                    <a:pt x="328549" y="204510"/>
                  </a:lnTo>
                  <a:lnTo>
                    <a:pt x="314873" y="250688"/>
                  </a:lnTo>
                  <a:lnTo>
                    <a:pt x="278366" y="276411"/>
                  </a:lnTo>
                  <a:lnTo>
                    <a:pt x="248606" y="308760"/>
                  </a:lnTo>
                  <a:lnTo>
                    <a:pt x="226377" y="346610"/>
                  </a:lnTo>
                  <a:lnTo>
                    <a:pt x="212464" y="388835"/>
                  </a:lnTo>
                  <a:lnTo>
                    <a:pt x="207652" y="434312"/>
                  </a:lnTo>
                  <a:lnTo>
                    <a:pt x="213775" y="484417"/>
                  </a:lnTo>
                  <a:lnTo>
                    <a:pt x="231076" y="530060"/>
                  </a:lnTo>
                  <a:lnTo>
                    <a:pt x="231172" y="530313"/>
                  </a:lnTo>
                  <a:lnTo>
                    <a:pt x="258382" y="570508"/>
                  </a:lnTo>
                  <a:lnTo>
                    <a:pt x="293946" y="603505"/>
                  </a:lnTo>
                  <a:lnTo>
                    <a:pt x="284395" y="606232"/>
                  </a:lnTo>
                  <a:lnTo>
                    <a:pt x="274674" y="608275"/>
                  </a:lnTo>
                  <a:lnTo>
                    <a:pt x="264781" y="609557"/>
                  </a:lnTo>
                  <a:lnTo>
                    <a:pt x="254711" y="610001"/>
                  </a:lnTo>
                  <a:close/>
                </a:path>
                <a:path w="1181100" h="871220">
                  <a:moveTo>
                    <a:pt x="550205" y="656813"/>
                  </a:moveTo>
                  <a:lnTo>
                    <a:pt x="478559" y="656813"/>
                  </a:lnTo>
                  <a:lnTo>
                    <a:pt x="446497" y="642749"/>
                  </a:lnTo>
                  <a:lnTo>
                    <a:pt x="419092" y="620601"/>
                  </a:lnTo>
                  <a:lnTo>
                    <a:pt x="398252" y="591657"/>
                  </a:lnTo>
                  <a:lnTo>
                    <a:pt x="353503" y="579357"/>
                  </a:lnTo>
                  <a:lnTo>
                    <a:pt x="315331" y="555480"/>
                  </a:lnTo>
                  <a:lnTo>
                    <a:pt x="285670" y="522018"/>
                  </a:lnTo>
                  <a:lnTo>
                    <a:pt x="266455" y="480964"/>
                  </a:lnTo>
                  <a:lnTo>
                    <a:pt x="259620" y="434312"/>
                  </a:lnTo>
                  <a:lnTo>
                    <a:pt x="267073" y="385848"/>
                  </a:lnTo>
                  <a:lnTo>
                    <a:pt x="288100" y="343271"/>
                  </a:lnTo>
                  <a:lnTo>
                    <a:pt x="320706" y="309073"/>
                  </a:lnTo>
                  <a:lnTo>
                    <a:pt x="362892" y="285752"/>
                  </a:lnTo>
                  <a:lnTo>
                    <a:pt x="371923" y="237122"/>
                  </a:lnTo>
                  <a:lnTo>
                    <a:pt x="392369" y="193589"/>
                  </a:lnTo>
                  <a:lnTo>
                    <a:pt x="422570" y="156823"/>
                  </a:lnTo>
                  <a:lnTo>
                    <a:pt x="460864" y="128493"/>
                  </a:lnTo>
                  <a:lnTo>
                    <a:pt x="505587" y="110271"/>
                  </a:lnTo>
                  <a:lnTo>
                    <a:pt x="555080" y="103826"/>
                  </a:lnTo>
                  <a:lnTo>
                    <a:pt x="591703" y="107454"/>
                  </a:lnTo>
                  <a:lnTo>
                    <a:pt x="626776" y="118040"/>
                  </a:lnTo>
                  <a:lnTo>
                    <a:pt x="659302" y="135139"/>
                  </a:lnTo>
                  <a:lnTo>
                    <a:pt x="688286" y="158304"/>
                  </a:lnTo>
                  <a:lnTo>
                    <a:pt x="738708" y="169320"/>
                  </a:lnTo>
                  <a:lnTo>
                    <a:pt x="779830" y="197686"/>
                  </a:lnTo>
                  <a:lnTo>
                    <a:pt x="807540" y="239284"/>
                  </a:lnTo>
                  <a:lnTo>
                    <a:pt x="817727" y="289996"/>
                  </a:lnTo>
                  <a:lnTo>
                    <a:pt x="814499" y="319064"/>
                  </a:lnTo>
                  <a:lnTo>
                    <a:pt x="805196" y="346094"/>
                  </a:lnTo>
                  <a:lnTo>
                    <a:pt x="790384" y="370266"/>
                  </a:lnTo>
                  <a:lnTo>
                    <a:pt x="770630" y="390759"/>
                  </a:lnTo>
                  <a:lnTo>
                    <a:pt x="790493" y="414779"/>
                  </a:lnTo>
                  <a:lnTo>
                    <a:pt x="805293" y="442045"/>
                  </a:lnTo>
                  <a:lnTo>
                    <a:pt x="814536" y="471719"/>
                  </a:lnTo>
                  <a:lnTo>
                    <a:pt x="817727" y="502964"/>
                  </a:lnTo>
                  <a:lnTo>
                    <a:pt x="809631" y="552971"/>
                  </a:lnTo>
                  <a:lnTo>
                    <a:pt x="809602" y="553154"/>
                  </a:lnTo>
                  <a:lnTo>
                    <a:pt x="786990" y="596777"/>
                  </a:lnTo>
                  <a:lnTo>
                    <a:pt x="752536" y="631197"/>
                  </a:lnTo>
                  <a:lnTo>
                    <a:pt x="731013" y="642333"/>
                  </a:lnTo>
                  <a:lnTo>
                    <a:pt x="582688" y="642333"/>
                  </a:lnTo>
                  <a:lnTo>
                    <a:pt x="566686" y="650824"/>
                  </a:lnTo>
                  <a:lnTo>
                    <a:pt x="550205" y="656813"/>
                  </a:lnTo>
                  <a:close/>
                </a:path>
                <a:path w="1181100" h="871220">
                  <a:moveTo>
                    <a:pt x="1022131" y="557922"/>
                  </a:moveTo>
                  <a:lnTo>
                    <a:pt x="1002263" y="556676"/>
                  </a:lnTo>
                  <a:lnTo>
                    <a:pt x="982859" y="552971"/>
                  </a:lnTo>
                  <a:lnTo>
                    <a:pt x="964092" y="546851"/>
                  </a:lnTo>
                  <a:lnTo>
                    <a:pt x="946134" y="538360"/>
                  </a:lnTo>
                  <a:lnTo>
                    <a:pt x="1094430" y="538360"/>
                  </a:lnTo>
                  <a:lnTo>
                    <a:pt x="1072311" y="549808"/>
                  </a:lnTo>
                  <a:lnTo>
                    <a:pt x="1022131" y="557922"/>
                  </a:lnTo>
                  <a:close/>
                </a:path>
                <a:path w="1181100" h="871220">
                  <a:moveTo>
                    <a:pt x="1005854" y="609226"/>
                  </a:moveTo>
                  <a:lnTo>
                    <a:pt x="878443" y="609226"/>
                  </a:lnTo>
                  <a:lnTo>
                    <a:pt x="898462" y="608275"/>
                  </a:lnTo>
                  <a:lnTo>
                    <a:pt x="896966" y="608275"/>
                  </a:lnTo>
                  <a:lnTo>
                    <a:pt x="913673" y="605876"/>
                  </a:lnTo>
                  <a:lnTo>
                    <a:pt x="930647" y="601751"/>
                  </a:lnTo>
                  <a:lnTo>
                    <a:pt x="947020" y="596049"/>
                  </a:lnTo>
                  <a:lnTo>
                    <a:pt x="961315" y="600811"/>
                  </a:lnTo>
                  <a:lnTo>
                    <a:pt x="975953" y="604386"/>
                  </a:lnTo>
                  <a:lnTo>
                    <a:pt x="990832" y="606902"/>
                  </a:lnTo>
                  <a:lnTo>
                    <a:pt x="1007602" y="608672"/>
                  </a:lnTo>
                  <a:lnTo>
                    <a:pt x="1005854" y="608672"/>
                  </a:lnTo>
                  <a:lnTo>
                    <a:pt x="1005854" y="609226"/>
                  </a:lnTo>
                  <a:close/>
                </a:path>
                <a:path w="1181100" h="871220">
                  <a:moveTo>
                    <a:pt x="1005854" y="766902"/>
                  </a:moveTo>
                  <a:lnTo>
                    <a:pt x="850096" y="766902"/>
                  </a:lnTo>
                  <a:lnTo>
                    <a:pt x="850096" y="607196"/>
                  </a:lnTo>
                  <a:lnTo>
                    <a:pt x="855780" y="607897"/>
                  </a:lnTo>
                  <a:lnTo>
                    <a:pt x="863273" y="608672"/>
                  </a:lnTo>
                  <a:lnTo>
                    <a:pt x="870876" y="609226"/>
                  </a:lnTo>
                  <a:lnTo>
                    <a:pt x="1005854" y="609226"/>
                  </a:lnTo>
                  <a:lnTo>
                    <a:pt x="1005854" y="766902"/>
                  </a:lnTo>
                  <a:close/>
                </a:path>
                <a:path w="1181100" h="871220">
                  <a:moveTo>
                    <a:pt x="382823" y="661858"/>
                  </a:moveTo>
                  <a:lnTo>
                    <a:pt x="254711" y="661858"/>
                  </a:lnTo>
                  <a:lnTo>
                    <a:pt x="268313" y="661293"/>
                  </a:lnTo>
                  <a:lnTo>
                    <a:pt x="282056" y="659607"/>
                  </a:lnTo>
                  <a:lnTo>
                    <a:pt x="295876" y="656813"/>
                  </a:lnTo>
                  <a:lnTo>
                    <a:pt x="309706" y="652926"/>
                  </a:lnTo>
                  <a:lnTo>
                    <a:pt x="361010" y="636686"/>
                  </a:lnTo>
                  <a:lnTo>
                    <a:pt x="362892" y="637203"/>
                  </a:lnTo>
                  <a:lnTo>
                    <a:pt x="364480" y="638089"/>
                  </a:lnTo>
                  <a:lnTo>
                    <a:pt x="366362" y="638495"/>
                  </a:lnTo>
                  <a:lnTo>
                    <a:pt x="371123" y="645102"/>
                  </a:lnTo>
                  <a:lnTo>
                    <a:pt x="377250" y="650490"/>
                  </a:lnTo>
                  <a:lnTo>
                    <a:pt x="382823" y="656285"/>
                  </a:lnTo>
                  <a:lnTo>
                    <a:pt x="382823" y="661858"/>
                  </a:lnTo>
                  <a:close/>
                </a:path>
                <a:path w="1181100" h="871220">
                  <a:moveTo>
                    <a:pt x="658913" y="661858"/>
                  </a:moveTo>
                  <a:lnTo>
                    <a:pt x="658095" y="661858"/>
                  </a:lnTo>
                  <a:lnTo>
                    <a:pt x="638837" y="660650"/>
                  </a:lnTo>
                  <a:lnTo>
                    <a:pt x="618752" y="656813"/>
                  </a:lnTo>
                  <a:lnTo>
                    <a:pt x="619037" y="656813"/>
                  </a:lnTo>
                  <a:lnTo>
                    <a:pt x="600666" y="650824"/>
                  </a:lnTo>
                  <a:lnTo>
                    <a:pt x="582688" y="642333"/>
                  </a:lnTo>
                  <a:lnTo>
                    <a:pt x="731013" y="642333"/>
                  </a:lnTo>
                  <a:lnTo>
                    <a:pt x="708886" y="653782"/>
                  </a:lnTo>
                  <a:lnTo>
                    <a:pt x="658913" y="661858"/>
                  </a:lnTo>
                  <a:close/>
                </a:path>
                <a:path w="1181100" h="871220">
                  <a:moveTo>
                    <a:pt x="514794" y="661858"/>
                  </a:moveTo>
                  <a:lnTo>
                    <a:pt x="513995" y="661858"/>
                  </a:lnTo>
                  <a:lnTo>
                    <a:pt x="478091" y="656813"/>
                  </a:lnTo>
                  <a:lnTo>
                    <a:pt x="550465" y="656813"/>
                  </a:lnTo>
                  <a:lnTo>
                    <a:pt x="532315" y="660650"/>
                  </a:lnTo>
                  <a:lnTo>
                    <a:pt x="514794" y="661858"/>
                  </a:lnTo>
                  <a:close/>
                </a:path>
                <a:path w="1181100" h="871220">
                  <a:moveTo>
                    <a:pt x="382823" y="818797"/>
                  </a:moveTo>
                  <a:lnTo>
                    <a:pt x="227066" y="818797"/>
                  </a:lnTo>
                  <a:lnTo>
                    <a:pt x="227066" y="658573"/>
                  </a:lnTo>
                  <a:lnTo>
                    <a:pt x="240187" y="660650"/>
                  </a:lnTo>
                  <a:lnTo>
                    <a:pt x="239986" y="660650"/>
                  </a:lnTo>
                  <a:lnTo>
                    <a:pt x="247693" y="661542"/>
                  </a:lnTo>
                  <a:lnTo>
                    <a:pt x="254711" y="661858"/>
                  </a:lnTo>
                  <a:lnTo>
                    <a:pt x="382823" y="661858"/>
                  </a:lnTo>
                  <a:lnTo>
                    <a:pt x="382823" y="818797"/>
                  </a:lnTo>
                  <a:close/>
                </a:path>
                <a:path w="1181100" h="871220">
                  <a:moveTo>
                    <a:pt x="642444" y="713827"/>
                  </a:moveTo>
                  <a:lnTo>
                    <a:pt x="514258" y="713827"/>
                  </a:lnTo>
                  <a:lnTo>
                    <a:pt x="532157" y="712941"/>
                  </a:lnTo>
                  <a:lnTo>
                    <a:pt x="549792" y="710311"/>
                  </a:lnTo>
                  <a:lnTo>
                    <a:pt x="567054" y="705979"/>
                  </a:lnTo>
                  <a:lnTo>
                    <a:pt x="583832" y="699986"/>
                  </a:lnTo>
                  <a:lnTo>
                    <a:pt x="598082" y="704684"/>
                  </a:lnTo>
                  <a:lnTo>
                    <a:pt x="612654" y="708226"/>
                  </a:lnTo>
                  <a:lnTo>
                    <a:pt x="627467" y="710730"/>
                  </a:lnTo>
                  <a:lnTo>
                    <a:pt x="642444" y="712313"/>
                  </a:lnTo>
                  <a:lnTo>
                    <a:pt x="642444" y="713827"/>
                  </a:lnTo>
                  <a:close/>
                </a:path>
                <a:path w="1181100" h="871220">
                  <a:moveTo>
                    <a:pt x="642444" y="870728"/>
                  </a:moveTo>
                  <a:lnTo>
                    <a:pt x="486686" y="870728"/>
                  </a:lnTo>
                  <a:lnTo>
                    <a:pt x="486686" y="710542"/>
                  </a:lnTo>
                  <a:lnTo>
                    <a:pt x="493527" y="711678"/>
                  </a:lnTo>
                  <a:lnTo>
                    <a:pt x="500361" y="712738"/>
                  </a:lnTo>
                  <a:lnTo>
                    <a:pt x="507251" y="713521"/>
                  </a:lnTo>
                  <a:lnTo>
                    <a:pt x="514258" y="713827"/>
                  </a:lnTo>
                  <a:lnTo>
                    <a:pt x="642444" y="713827"/>
                  </a:lnTo>
                  <a:lnTo>
                    <a:pt x="642444" y="870728"/>
                  </a:lnTo>
                  <a:close/>
                </a:path>
              </a:pathLst>
            </a:custGeom>
            <a:solidFill>
              <a:srgbClr val="00204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1292224" y="587375"/>
            <a:ext cx="11490326" cy="87459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2800" spc="95" dirty="0"/>
              <a:t>Мере ублажавања у сектору полљопривреде, шумарства и осталих облика коришћења земљишта (AFOLU)</a:t>
            </a:r>
            <a:endParaRPr sz="2800" dirty="0"/>
          </a:p>
        </p:txBody>
      </p:sp>
      <p:sp>
        <p:nvSpPr>
          <p:cNvPr id="6" name="object 6"/>
          <p:cNvSpPr txBox="1"/>
          <p:nvPr/>
        </p:nvSpPr>
        <p:spPr>
          <a:xfrm>
            <a:off x="8656320" y="7388225"/>
            <a:ext cx="4351655" cy="3276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indent="635635">
              <a:lnSpc>
                <a:spcPct val="147000"/>
              </a:lnSpc>
              <a:spcBef>
                <a:spcPts val="95"/>
              </a:spcBef>
            </a:pPr>
            <a:r>
              <a:rPr sz="1400" spc="-95" dirty="0">
                <a:solidFill>
                  <a:srgbClr val="4B4B4B"/>
                </a:solidFill>
                <a:latin typeface="Trebuchet MS" panose="020B0603020202020204"/>
                <a:cs typeface="Trebuchet MS" panose="020B0603020202020204"/>
              </a:rPr>
              <a:t>Source:</a:t>
            </a:r>
            <a:r>
              <a:rPr sz="1400" spc="500" dirty="0">
                <a:solidFill>
                  <a:srgbClr val="4B4B4B"/>
                </a:solidFill>
                <a:latin typeface="Trebuchet MS" panose="020B0603020202020204"/>
                <a:cs typeface="Trebuchet MS" panose="020B0603020202020204"/>
              </a:rPr>
              <a:t> </a:t>
            </a:r>
            <a:r>
              <a:rPr sz="1400" spc="-125" dirty="0">
                <a:solidFill>
                  <a:srgbClr val="4B4B4B"/>
                </a:solidFill>
                <a:latin typeface="Trebuchet MS" panose="020B0603020202020204"/>
                <a:cs typeface="Trebuchet MS" panose="020B0603020202020204"/>
              </a:rPr>
              <a:t>Figure</a:t>
            </a:r>
            <a:r>
              <a:rPr sz="1400" spc="-70" dirty="0">
                <a:solidFill>
                  <a:srgbClr val="4B4B4B"/>
                </a:solidFill>
                <a:latin typeface="Trebuchet MS" panose="020B0603020202020204"/>
                <a:cs typeface="Trebuchet MS" panose="020B0603020202020204"/>
              </a:rPr>
              <a:t> </a:t>
            </a:r>
            <a:r>
              <a:rPr sz="1400" spc="-105" dirty="0">
                <a:solidFill>
                  <a:srgbClr val="4B4B4B"/>
                </a:solidFill>
                <a:latin typeface="Trebuchet MS" panose="020B0603020202020204"/>
                <a:cs typeface="Trebuchet MS" panose="020B0603020202020204"/>
              </a:rPr>
              <a:t>SPM.</a:t>
            </a:r>
            <a:r>
              <a:rPr sz="1400" spc="-70" dirty="0">
                <a:solidFill>
                  <a:srgbClr val="4B4B4B"/>
                </a:solidFill>
                <a:latin typeface="Trebuchet MS" panose="020B0603020202020204"/>
                <a:cs typeface="Trebuchet MS" panose="020B0603020202020204"/>
              </a:rPr>
              <a:t> </a:t>
            </a:r>
            <a:r>
              <a:rPr sz="1400" spc="-135" dirty="0">
                <a:solidFill>
                  <a:srgbClr val="4B4B4B"/>
                </a:solidFill>
                <a:latin typeface="Trebuchet MS" panose="020B0603020202020204"/>
                <a:cs typeface="Trebuchet MS" panose="020B0603020202020204"/>
              </a:rPr>
              <a:t>7,</a:t>
            </a:r>
            <a:r>
              <a:rPr sz="1400" spc="-65" dirty="0">
                <a:solidFill>
                  <a:srgbClr val="4B4B4B"/>
                </a:solidFill>
                <a:latin typeface="Trebuchet MS" panose="020B0603020202020204"/>
                <a:cs typeface="Trebuchet MS" panose="020B0603020202020204"/>
              </a:rPr>
              <a:t> </a:t>
            </a:r>
            <a:r>
              <a:rPr sz="1400" spc="-150" dirty="0">
                <a:solidFill>
                  <a:srgbClr val="4B4B4B"/>
                </a:solidFill>
                <a:latin typeface="Trebuchet MS" panose="020B0603020202020204"/>
                <a:cs typeface="Trebuchet MS" panose="020B0603020202020204"/>
              </a:rPr>
              <a:t>AR6,</a:t>
            </a:r>
            <a:r>
              <a:rPr sz="1400" spc="-70" dirty="0">
                <a:solidFill>
                  <a:srgbClr val="4B4B4B"/>
                </a:solidFill>
                <a:latin typeface="Trebuchet MS" panose="020B0603020202020204"/>
                <a:cs typeface="Trebuchet MS" panose="020B0603020202020204"/>
              </a:rPr>
              <a:t> </a:t>
            </a:r>
            <a:r>
              <a:rPr sz="1400" spc="-150" dirty="0">
                <a:solidFill>
                  <a:srgbClr val="4B4B4B"/>
                </a:solidFill>
                <a:latin typeface="Trebuchet MS" panose="020B0603020202020204"/>
                <a:cs typeface="Trebuchet MS" panose="020B0603020202020204"/>
              </a:rPr>
              <a:t>WG</a:t>
            </a:r>
            <a:r>
              <a:rPr sz="1400" spc="-70" dirty="0">
                <a:solidFill>
                  <a:srgbClr val="4B4B4B"/>
                </a:solidFill>
                <a:latin typeface="Trebuchet MS" panose="020B0603020202020204"/>
                <a:cs typeface="Trebuchet MS" panose="020B0603020202020204"/>
              </a:rPr>
              <a:t> </a:t>
            </a:r>
            <a:r>
              <a:rPr sz="1400" spc="-35" dirty="0">
                <a:solidFill>
                  <a:srgbClr val="4B4B4B"/>
                </a:solidFill>
                <a:latin typeface="Trebuchet MS" panose="020B0603020202020204"/>
                <a:cs typeface="Trebuchet MS" panose="020B0603020202020204"/>
              </a:rPr>
              <a:t>III</a:t>
            </a:r>
            <a:endParaRPr sz="1400" dirty="0">
              <a:latin typeface="Trebuchet MS" panose="020B0603020202020204"/>
              <a:cs typeface="Trebuchet MS" panose="020B0603020202020204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1330324" y="1604644"/>
            <a:ext cx="6499226" cy="1933927"/>
          </a:xfrm>
          <a:prstGeom prst="rect">
            <a:avLst/>
          </a:prstGeom>
        </p:spPr>
        <p:txBody>
          <a:bodyPr vert="horz" wrap="square" lIns="0" tIns="167005" rIns="0" bIns="0" rtlCol="0">
            <a:spAutoFit/>
          </a:bodyPr>
          <a:lstStyle/>
          <a:p>
            <a:pPr marL="45720">
              <a:lnSpc>
                <a:spcPct val="100000"/>
              </a:lnSpc>
              <a:spcBef>
                <a:spcPts val="1315"/>
              </a:spcBef>
            </a:pPr>
            <a:r>
              <a:rPr lang="sr-Cyrl-RS" sz="2700" b="1" dirty="0">
                <a:solidFill>
                  <a:srgbClr val="002046"/>
                </a:solidFill>
                <a:latin typeface="Arial" panose="020B0604020202020204"/>
                <a:cs typeface="Arial" panose="020B0604020202020204"/>
              </a:rPr>
              <a:t>На страни понуде</a:t>
            </a:r>
            <a:endParaRPr sz="2700" dirty="0">
              <a:latin typeface="Arial" panose="020B0604020202020204"/>
              <a:cs typeface="Arial" panose="020B0604020202020204"/>
            </a:endParaRPr>
          </a:p>
          <a:p>
            <a:pPr marL="17145" marR="2031365">
              <a:lnSpc>
                <a:spcPct val="125000"/>
              </a:lnSpc>
              <a:spcBef>
                <a:spcPts val="270"/>
              </a:spcBef>
            </a:pPr>
            <a:r>
              <a:rPr lang="ru-RU" sz="1600" b="1" dirty="0">
                <a:solidFill>
                  <a:srgbClr val="002046"/>
                </a:solidFill>
                <a:latin typeface="Arial" panose="020B0604020202020204"/>
                <a:cs typeface="Arial" panose="020B0604020202020204"/>
              </a:rPr>
              <a:t>Две врсте мера: смањење емисије гасова стаклене баште и секвестрација угљеника</a:t>
            </a:r>
          </a:p>
          <a:p>
            <a:pPr marL="17145" marR="2031365">
              <a:lnSpc>
                <a:spcPct val="125000"/>
              </a:lnSpc>
              <a:spcBef>
                <a:spcPts val="270"/>
              </a:spcBef>
            </a:pPr>
            <a:r>
              <a:rPr lang="en-GB" sz="1800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[R]</a:t>
            </a:r>
            <a:r>
              <a:rPr lang="en-GB" sz="1800" spc="-10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 </a:t>
            </a:r>
            <a:r>
              <a:rPr lang="ru-RU" sz="1800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Смањење конверзије шума и других екосистема</a:t>
            </a:r>
            <a:endParaRPr lang="en-GB" sz="1800" dirty="0">
              <a:latin typeface="Microsoft Sans Serif" panose="020B0604020202020204"/>
              <a:cs typeface="Microsoft Sans Serif" panose="020B0604020202020204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1137920" y="6407150"/>
            <a:ext cx="3119120" cy="105092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 marR="30480">
              <a:lnSpc>
                <a:spcPct val="150000"/>
              </a:lnSpc>
              <a:spcBef>
                <a:spcPts val="100"/>
              </a:spcBef>
            </a:pPr>
            <a:r>
              <a:rPr sz="1500" b="1" u="none" strike="noStrike" kern="0" cap="none" spc="100" normalizeH="0" dirty="0">
                <a:solidFill>
                  <a:srgbClr val="002046"/>
                </a:solidFill>
                <a:uFillTx/>
                <a:latin typeface="Tahoma" panose="020B0604030504040204"/>
                <a:cs typeface="Tahoma" panose="020B0604030504040204"/>
              </a:rPr>
              <a:t>7.3 GtCO</a:t>
            </a:r>
            <a:r>
              <a:rPr sz="1575" b="1" u="none" strike="noStrike" kern="0" cap="none" spc="100" normalizeH="0" baseline="-13000" dirty="0">
                <a:solidFill>
                  <a:srgbClr val="002046"/>
                </a:solidFill>
                <a:uFillTx/>
                <a:latin typeface="Tahoma" panose="020B0604030504040204"/>
                <a:cs typeface="Tahoma" panose="020B0604030504040204"/>
              </a:rPr>
              <a:t>2</a:t>
            </a:r>
            <a:r>
              <a:rPr sz="1500" b="1" u="none" strike="noStrike" kern="0" cap="none" spc="100" normalizeH="0" dirty="0">
                <a:solidFill>
                  <a:srgbClr val="002046"/>
                </a:solidFill>
                <a:uFillTx/>
                <a:latin typeface="Tahoma" panose="020B0604030504040204"/>
                <a:cs typeface="Tahoma" panose="020B0604030504040204"/>
              </a:rPr>
              <a:t>-e </a:t>
            </a:r>
            <a:r>
              <a:rPr lang="ru-RU" sz="1500" b="1" u="none" strike="noStrike" kern="0" cap="none" spc="100" normalizeH="0" dirty="0">
                <a:solidFill>
                  <a:srgbClr val="002046"/>
                </a:solidFill>
                <a:uFillTx/>
                <a:latin typeface="Tahoma" panose="020B0604030504040204"/>
                <a:cs typeface="Tahoma" panose="020B0604030504040204"/>
              </a:rPr>
              <a:t>годишње за шуме и друге начине коришћења земљишта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5544820" y="6530975"/>
            <a:ext cx="2331720" cy="4743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b="1" u="none" strike="noStrike" kern="0" cap="none" spc="100" normalizeH="0" dirty="0">
                <a:solidFill>
                  <a:srgbClr val="BA123D"/>
                </a:solidFill>
                <a:uFillTx/>
                <a:latin typeface="Tahoma" panose="020B0604030504040204"/>
                <a:cs typeface="Tahoma" panose="020B0604030504040204"/>
              </a:rPr>
              <a:t>4.1 GtCO</a:t>
            </a:r>
            <a:r>
              <a:rPr sz="1500" b="1" u="none" strike="noStrike" kern="0" cap="none" spc="100" normalizeH="0" baseline="-13000" dirty="0">
                <a:solidFill>
                  <a:srgbClr val="BA123D"/>
                </a:solidFill>
                <a:uFillTx/>
                <a:latin typeface="Arial" panose="020B0604020202020204"/>
                <a:cs typeface="Arial" panose="020B0604020202020204"/>
                <a:sym typeface="+mn-ea"/>
              </a:rPr>
              <a:t>2</a:t>
            </a:r>
            <a:r>
              <a:rPr sz="1500" b="1" u="none" strike="noStrike" kern="0" cap="none" spc="100" normalizeH="0" dirty="0">
                <a:solidFill>
                  <a:srgbClr val="BA123D"/>
                </a:solidFill>
                <a:uFillTx/>
                <a:latin typeface="Tahoma" panose="020B0604030504040204"/>
                <a:cs typeface="Tahoma" panose="020B0604030504040204"/>
              </a:rPr>
              <a:t> -e </a:t>
            </a:r>
            <a:r>
              <a:rPr lang="sr-Cyrl-RS" sz="1500" b="1" u="none" strike="noStrike" kern="0" cap="none" spc="100" normalizeH="0" dirty="0">
                <a:solidFill>
                  <a:srgbClr val="BA123D"/>
                </a:solidFill>
                <a:uFillTx/>
                <a:latin typeface="Tahoma" panose="020B0604030504040204"/>
                <a:cs typeface="Tahoma" panose="020B0604030504040204"/>
              </a:rPr>
              <a:t>годишње </a:t>
            </a:r>
          </a:p>
        </p:txBody>
      </p:sp>
      <p:sp>
        <p:nvSpPr>
          <p:cNvPr id="10" name="object 10"/>
          <p:cNvSpPr txBox="1"/>
          <p:nvPr/>
        </p:nvSpPr>
        <p:spPr>
          <a:xfrm>
            <a:off x="5543550" y="6950075"/>
            <a:ext cx="2332990" cy="307340"/>
          </a:xfrm>
          <a:prstGeom prst="rect">
            <a:avLst/>
          </a:prstGeom>
        </p:spPr>
        <p:txBody>
          <a:bodyPr vert="horz" wrap="square" lIns="0" tIns="768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20"/>
              </a:spcBef>
            </a:pPr>
            <a:r>
              <a:rPr lang="sr-Cyrl-RS" sz="1500" b="1" u="none" strike="noStrike" kern="0" cap="none" spc="100" normalizeH="0" dirty="0">
                <a:solidFill>
                  <a:srgbClr val="BA123D"/>
                </a:solidFill>
                <a:latin typeface="Tahoma" panose="020B0604030504040204"/>
                <a:cs typeface="Tahoma" panose="020B0604030504040204"/>
              </a:rPr>
              <a:t>за пољопривреду</a:t>
            </a:r>
            <a:endParaRPr sz="1500" u="none" strike="noStrike" kern="0" cap="none" spc="100" normalizeH="0" dirty="0">
              <a:latin typeface="Tahoma" panose="020B0604030504040204"/>
              <a:cs typeface="Tahoma" panose="020B0604030504040204"/>
            </a:endParaRPr>
          </a:p>
        </p:txBody>
      </p:sp>
      <p:pic>
        <p:nvPicPr>
          <p:cNvPr id="11" name="object 11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476102" y="6381050"/>
            <a:ext cx="897644" cy="895349"/>
          </a:xfrm>
          <a:prstGeom prst="rect">
            <a:avLst/>
          </a:prstGeom>
        </p:spPr>
      </p:pic>
      <p:sp>
        <p:nvSpPr>
          <p:cNvPr id="12" name="object 12"/>
          <p:cNvSpPr txBox="1"/>
          <p:nvPr/>
        </p:nvSpPr>
        <p:spPr>
          <a:xfrm>
            <a:off x="1330324" y="3580432"/>
            <a:ext cx="5813426" cy="5668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[C]</a:t>
            </a:r>
            <a:r>
              <a:rPr sz="1800" spc="-40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 </a:t>
            </a:r>
            <a:r>
              <a:rPr lang="ru-RU" sz="1800" spc="-10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Секвестрација угљеника у пољопривреди (земљишта)</a:t>
            </a:r>
            <a:endParaRPr sz="1800" dirty="0">
              <a:latin typeface="Microsoft Sans Serif" panose="020B0604020202020204"/>
              <a:cs typeface="Microsoft Sans Serif" panose="020B0604020202020204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1292224" y="4147487"/>
            <a:ext cx="6327140" cy="231954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50800">
              <a:lnSpc>
                <a:spcPct val="100000"/>
              </a:lnSpc>
              <a:spcBef>
                <a:spcPts val="100"/>
              </a:spcBef>
            </a:pPr>
            <a:r>
              <a:rPr sz="1800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[C]</a:t>
            </a:r>
            <a:r>
              <a:rPr sz="1800" spc="-40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 </a:t>
            </a:r>
            <a:r>
              <a:rPr lang="sr-Cyrl-RS" sz="1800" spc="-25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Обнова екосистема, пошумљавање</a:t>
            </a:r>
            <a:endParaRPr sz="1800" dirty="0">
              <a:latin typeface="Microsoft Sans Serif" panose="020B0604020202020204"/>
              <a:cs typeface="Microsoft Sans Serif" panose="020B0604020202020204"/>
            </a:endParaRPr>
          </a:p>
          <a:p>
            <a:pPr>
              <a:lnSpc>
                <a:spcPct val="100000"/>
              </a:lnSpc>
              <a:spcBef>
                <a:spcPts val="450"/>
              </a:spcBef>
            </a:pPr>
            <a:endParaRPr sz="1800" dirty="0">
              <a:latin typeface="Microsoft Sans Serif" panose="020B0604020202020204"/>
              <a:cs typeface="Microsoft Sans Serif" panose="020B0604020202020204"/>
            </a:endParaRPr>
          </a:p>
          <a:p>
            <a:pPr marL="50800">
              <a:lnSpc>
                <a:spcPct val="100000"/>
              </a:lnSpc>
            </a:pPr>
            <a:r>
              <a:rPr sz="1800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[R]&amp;[C]</a:t>
            </a:r>
            <a:r>
              <a:rPr sz="1800" spc="5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 </a:t>
            </a:r>
            <a:r>
              <a:rPr lang="sr-Cyrl-RS" sz="1800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Унапређење одрживог управљања шумама</a:t>
            </a:r>
            <a:endParaRPr sz="1800" dirty="0">
              <a:latin typeface="Microsoft Sans Serif" panose="020B0604020202020204"/>
              <a:cs typeface="Microsoft Sans Serif" panose="020B0604020202020204"/>
            </a:endParaRPr>
          </a:p>
          <a:p>
            <a:pPr marL="50800" marR="43180">
              <a:lnSpc>
                <a:spcPct val="155000"/>
              </a:lnSpc>
              <a:spcBef>
                <a:spcPts val="1385"/>
              </a:spcBef>
            </a:pPr>
            <a:r>
              <a:rPr sz="1800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[R]</a:t>
            </a:r>
            <a:r>
              <a:rPr sz="1800" spc="-5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 </a:t>
            </a:r>
            <a:r>
              <a:rPr lang="ru-RU" sz="1800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Смањење емисија CH4 и N2O из пољопривредног сектора (сточарство, пиринач, ђубрива, сагоревање биомасе)</a:t>
            </a:r>
            <a:endParaRPr sz="1800" dirty="0">
              <a:latin typeface="Microsoft Sans Serif" panose="020B0604020202020204"/>
              <a:cs typeface="Microsoft Sans Serif" panose="020B0604020202020204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8007350" y="2989882"/>
            <a:ext cx="4775200" cy="5668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155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-</a:t>
            </a:r>
            <a:r>
              <a:rPr sz="1800" spc="-5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 </a:t>
            </a:r>
            <a:r>
              <a:rPr lang="ru-RU" sz="1800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Прелазак на уравнотежену и одрживу исхрану</a:t>
            </a:r>
            <a:endParaRPr sz="1800" dirty="0">
              <a:latin typeface="Microsoft Sans Serif" panose="020B0604020202020204"/>
              <a:cs typeface="Microsoft Sans Serif" panose="020B0604020202020204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8007350" y="3589957"/>
            <a:ext cx="4775200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155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-</a:t>
            </a:r>
            <a:r>
              <a:rPr sz="1800" spc="-35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 </a:t>
            </a:r>
            <a:r>
              <a:rPr lang="ru-RU" sz="1800" spc="-10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Смањење губитка хране и бацања хране</a:t>
            </a:r>
            <a:endParaRPr sz="1800" dirty="0">
              <a:latin typeface="Microsoft Sans Serif" panose="020B0604020202020204"/>
              <a:cs typeface="Microsoft Sans Serif" panose="020B0604020202020204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8011814" y="1758950"/>
            <a:ext cx="3780136" cy="4283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sr-Cyrl-RS" sz="2700" b="1" dirty="0">
                <a:solidFill>
                  <a:srgbClr val="002046"/>
                </a:solidFill>
                <a:latin typeface="Arial" panose="020B0604020202020204"/>
                <a:cs typeface="Arial" panose="020B0604020202020204"/>
              </a:rPr>
              <a:t>На страни потражње</a:t>
            </a:r>
            <a:endParaRPr sz="2700" dirty="0">
              <a:latin typeface="Arial" panose="020B0604020202020204"/>
              <a:cs typeface="Arial" panose="020B0604020202020204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9654540" y="6245225"/>
            <a:ext cx="2565400" cy="105092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66675" marR="30480" indent="-29210">
              <a:lnSpc>
                <a:spcPct val="150000"/>
              </a:lnSpc>
              <a:spcBef>
                <a:spcPts val="100"/>
              </a:spcBef>
            </a:pPr>
            <a:r>
              <a:rPr sz="1500" b="1" u="none" strike="noStrike" kern="0" cap="none" spc="100" normalizeH="0" dirty="0">
                <a:solidFill>
                  <a:srgbClr val="BA123D"/>
                </a:solidFill>
                <a:uFillTx/>
                <a:latin typeface="Arial" panose="020B0604020202020204"/>
                <a:cs typeface="Arial" panose="020B0604020202020204"/>
              </a:rPr>
              <a:t>2.2 GtCO</a:t>
            </a:r>
            <a:r>
              <a:rPr sz="1575" b="1" u="none" strike="noStrike" kern="0" cap="none" spc="100" normalizeH="0" baseline="-13000" dirty="0">
                <a:solidFill>
                  <a:srgbClr val="BA123D"/>
                </a:solidFill>
                <a:uFillTx/>
                <a:latin typeface="Arial" panose="020B0604020202020204"/>
                <a:cs typeface="Arial" panose="020B0604020202020204"/>
              </a:rPr>
              <a:t>2</a:t>
            </a:r>
            <a:r>
              <a:rPr sz="1500" b="1" u="none" strike="noStrike" kern="0" cap="none" spc="100" normalizeH="0" dirty="0">
                <a:solidFill>
                  <a:srgbClr val="BA123D"/>
                </a:solidFill>
                <a:uFillTx/>
                <a:latin typeface="Arial" panose="020B0604020202020204"/>
                <a:cs typeface="Arial" panose="020B0604020202020204"/>
              </a:rPr>
              <a:t>-e </a:t>
            </a:r>
            <a:r>
              <a:rPr lang="ru-RU" sz="1500" b="1" u="none" strike="noStrike" kern="0" cap="none" spc="100" normalizeH="0" dirty="0">
                <a:solidFill>
                  <a:srgbClr val="BA123D"/>
                </a:solidFill>
                <a:uFillTx/>
                <a:latin typeface="Arial" panose="020B0604020202020204"/>
                <a:cs typeface="Arial" panose="020B0604020202020204"/>
              </a:rPr>
              <a:t>годишње за опције ублажавања на страни потражње</a:t>
            </a:r>
          </a:p>
        </p:txBody>
      </p:sp>
      <p:sp>
        <p:nvSpPr>
          <p:cNvPr id="18" name="object 18"/>
          <p:cNvSpPr/>
          <p:nvPr/>
        </p:nvSpPr>
        <p:spPr>
          <a:xfrm>
            <a:off x="12630204" y="6400948"/>
            <a:ext cx="1152525" cy="810895"/>
          </a:xfrm>
          <a:custGeom>
            <a:avLst/>
            <a:gdLst/>
            <a:ahLst/>
            <a:cxnLst/>
            <a:rect l="l" t="t" r="r" b="b"/>
            <a:pathLst>
              <a:path w="1152525" h="810895">
                <a:moveTo>
                  <a:pt x="1102551" y="810873"/>
                </a:moveTo>
                <a:lnTo>
                  <a:pt x="1065130" y="810873"/>
                </a:lnTo>
                <a:lnTo>
                  <a:pt x="1061817" y="809468"/>
                </a:lnTo>
                <a:lnTo>
                  <a:pt x="1056810" y="804390"/>
                </a:lnTo>
                <a:lnTo>
                  <a:pt x="1055406" y="801004"/>
                </a:lnTo>
                <a:lnTo>
                  <a:pt x="1055475" y="797583"/>
                </a:lnTo>
                <a:lnTo>
                  <a:pt x="1057059" y="525515"/>
                </a:lnTo>
                <a:lnTo>
                  <a:pt x="1056971" y="451753"/>
                </a:lnTo>
                <a:lnTo>
                  <a:pt x="1053095" y="38681"/>
                </a:lnTo>
                <a:lnTo>
                  <a:pt x="1052980" y="31140"/>
                </a:lnTo>
                <a:lnTo>
                  <a:pt x="1052885" y="23590"/>
                </a:lnTo>
                <a:lnTo>
                  <a:pt x="1059007" y="17359"/>
                </a:lnTo>
                <a:lnTo>
                  <a:pt x="1062573" y="14982"/>
                </a:lnTo>
                <a:lnTo>
                  <a:pt x="1069128" y="15991"/>
                </a:lnTo>
                <a:lnTo>
                  <a:pt x="1085950" y="19374"/>
                </a:lnTo>
                <a:lnTo>
                  <a:pt x="1097273" y="23590"/>
                </a:lnTo>
                <a:lnTo>
                  <a:pt x="1097445" y="23590"/>
                </a:lnTo>
                <a:lnTo>
                  <a:pt x="1104153" y="28885"/>
                </a:lnTo>
                <a:lnTo>
                  <a:pt x="1065814" y="28885"/>
                </a:lnTo>
                <a:lnTo>
                  <a:pt x="1066067" y="29317"/>
                </a:lnTo>
                <a:lnTo>
                  <a:pt x="1066188" y="38681"/>
                </a:lnTo>
                <a:lnTo>
                  <a:pt x="1070047" y="451753"/>
                </a:lnTo>
                <a:lnTo>
                  <a:pt x="1070133" y="525515"/>
                </a:lnTo>
                <a:lnTo>
                  <a:pt x="1068617" y="786274"/>
                </a:lnTo>
                <a:lnTo>
                  <a:pt x="1068552" y="797583"/>
                </a:lnTo>
                <a:lnTo>
                  <a:pt x="1112276" y="797583"/>
                </a:lnTo>
                <a:lnTo>
                  <a:pt x="1112276" y="801004"/>
                </a:lnTo>
                <a:lnTo>
                  <a:pt x="1110922" y="804390"/>
                </a:lnTo>
                <a:lnTo>
                  <a:pt x="1105865" y="809468"/>
                </a:lnTo>
                <a:lnTo>
                  <a:pt x="1102551" y="810873"/>
                </a:lnTo>
                <a:close/>
              </a:path>
              <a:path w="1152525" h="810895">
                <a:moveTo>
                  <a:pt x="1112276" y="797583"/>
                </a:moveTo>
                <a:lnTo>
                  <a:pt x="1099126" y="797583"/>
                </a:lnTo>
                <a:lnTo>
                  <a:pt x="1091910" y="525515"/>
                </a:lnTo>
                <a:lnTo>
                  <a:pt x="1091288" y="500015"/>
                </a:lnTo>
                <a:lnTo>
                  <a:pt x="1092336" y="492711"/>
                </a:lnTo>
                <a:lnTo>
                  <a:pt x="1095726" y="485505"/>
                </a:lnTo>
                <a:lnTo>
                  <a:pt x="1100926" y="479467"/>
                </a:lnTo>
                <a:lnTo>
                  <a:pt x="1107449" y="475344"/>
                </a:lnTo>
                <a:lnTo>
                  <a:pt x="1136443" y="463351"/>
                </a:lnTo>
                <a:lnTo>
                  <a:pt x="1139828" y="457660"/>
                </a:lnTo>
                <a:lnTo>
                  <a:pt x="1095204" y="38681"/>
                </a:lnTo>
                <a:lnTo>
                  <a:pt x="1066757" y="28885"/>
                </a:lnTo>
                <a:lnTo>
                  <a:pt x="1104153" y="28885"/>
                </a:lnTo>
                <a:lnTo>
                  <a:pt x="1104700" y="29317"/>
                </a:lnTo>
                <a:lnTo>
                  <a:pt x="1105022" y="29929"/>
                </a:lnTo>
                <a:lnTo>
                  <a:pt x="1108134" y="36700"/>
                </a:lnTo>
                <a:lnTo>
                  <a:pt x="1152362" y="451753"/>
                </a:lnTo>
                <a:lnTo>
                  <a:pt x="1151801" y="459500"/>
                </a:lnTo>
                <a:lnTo>
                  <a:pt x="1148796" y="466831"/>
                </a:lnTo>
                <a:lnTo>
                  <a:pt x="1143832" y="472931"/>
                </a:lnTo>
                <a:lnTo>
                  <a:pt x="1137235" y="477181"/>
                </a:lnTo>
                <a:lnTo>
                  <a:pt x="1108062" y="489246"/>
                </a:lnTo>
                <a:lnTo>
                  <a:pt x="1104208" y="495261"/>
                </a:lnTo>
                <a:lnTo>
                  <a:pt x="1104316" y="500015"/>
                </a:lnTo>
                <a:lnTo>
                  <a:pt x="1111979" y="786274"/>
                </a:lnTo>
                <a:lnTo>
                  <a:pt x="1112026" y="788038"/>
                </a:lnTo>
                <a:lnTo>
                  <a:pt x="1112142" y="792360"/>
                </a:lnTo>
                <a:lnTo>
                  <a:pt x="1112189" y="794125"/>
                </a:lnTo>
                <a:lnTo>
                  <a:pt x="1112276" y="797583"/>
                </a:lnTo>
                <a:close/>
              </a:path>
              <a:path w="1152525" h="810895">
                <a:moveTo>
                  <a:pt x="1092214" y="82189"/>
                </a:moveTo>
                <a:lnTo>
                  <a:pt x="1089760" y="82189"/>
                </a:lnTo>
                <a:lnTo>
                  <a:pt x="1088109" y="80748"/>
                </a:lnTo>
                <a:lnTo>
                  <a:pt x="1085443" y="55537"/>
                </a:lnTo>
                <a:lnTo>
                  <a:pt x="1086992" y="53592"/>
                </a:lnTo>
                <a:lnTo>
                  <a:pt x="1091530" y="53124"/>
                </a:lnTo>
                <a:lnTo>
                  <a:pt x="1093259" y="54708"/>
                </a:lnTo>
                <a:lnTo>
                  <a:pt x="1095924" y="80028"/>
                </a:lnTo>
                <a:lnTo>
                  <a:pt x="1094375" y="81973"/>
                </a:lnTo>
                <a:lnTo>
                  <a:pt x="1092214" y="82189"/>
                </a:lnTo>
                <a:close/>
              </a:path>
              <a:path w="1152525" h="810895">
                <a:moveTo>
                  <a:pt x="1105541" y="472175"/>
                </a:moveTo>
                <a:lnTo>
                  <a:pt x="1102853" y="472175"/>
                </a:lnTo>
                <a:lnTo>
                  <a:pt x="1101579" y="471346"/>
                </a:lnTo>
                <a:lnTo>
                  <a:pt x="1100102" y="467853"/>
                </a:lnTo>
                <a:lnTo>
                  <a:pt x="1101075" y="465548"/>
                </a:lnTo>
                <a:lnTo>
                  <a:pt x="1127835" y="454455"/>
                </a:lnTo>
                <a:lnTo>
                  <a:pt x="1127547" y="454455"/>
                </a:lnTo>
                <a:lnTo>
                  <a:pt x="1127835" y="454022"/>
                </a:lnTo>
                <a:lnTo>
                  <a:pt x="1127838" y="453086"/>
                </a:lnTo>
                <a:lnTo>
                  <a:pt x="1090594" y="103763"/>
                </a:lnTo>
                <a:lnTo>
                  <a:pt x="1090342" y="101638"/>
                </a:lnTo>
                <a:lnTo>
                  <a:pt x="1091890" y="99693"/>
                </a:lnTo>
                <a:lnTo>
                  <a:pt x="1094051" y="99441"/>
                </a:lnTo>
                <a:lnTo>
                  <a:pt x="1096572" y="99261"/>
                </a:lnTo>
                <a:lnTo>
                  <a:pt x="1098157" y="100809"/>
                </a:lnTo>
                <a:lnTo>
                  <a:pt x="1135644" y="453086"/>
                </a:lnTo>
                <a:lnTo>
                  <a:pt x="1136010" y="456399"/>
                </a:lnTo>
                <a:lnTo>
                  <a:pt x="1133597" y="460577"/>
                </a:lnTo>
                <a:lnTo>
                  <a:pt x="1106045" y="471994"/>
                </a:lnTo>
                <a:lnTo>
                  <a:pt x="1105541" y="472175"/>
                </a:lnTo>
                <a:close/>
              </a:path>
              <a:path w="1152525" h="810895">
                <a:moveTo>
                  <a:pt x="1087208" y="553356"/>
                </a:moveTo>
                <a:lnTo>
                  <a:pt x="1082777" y="553356"/>
                </a:lnTo>
                <a:lnTo>
                  <a:pt x="1081085" y="551699"/>
                </a:lnTo>
                <a:lnTo>
                  <a:pt x="1081013" y="549574"/>
                </a:lnTo>
                <a:lnTo>
                  <a:pt x="1080365" y="525515"/>
                </a:lnTo>
                <a:lnTo>
                  <a:pt x="1080329" y="523318"/>
                </a:lnTo>
                <a:lnTo>
                  <a:pt x="1082123" y="521409"/>
                </a:lnTo>
                <a:lnTo>
                  <a:pt x="1086092" y="521409"/>
                </a:lnTo>
                <a:lnTo>
                  <a:pt x="1088181" y="523102"/>
                </a:lnTo>
                <a:lnTo>
                  <a:pt x="1088223" y="525515"/>
                </a:lnTo>
                <a:lnTo>
                  <a:pt x="1088883" y="549574"/>
                </a:lnTo>
                <a:lnTo>
                  <a:pt x="1088937" y="551555"/>
                </a:lnTo>
                <a:lnTo>
                  <a:pt x="1087208" y="553356"/>
                </a:lnTo>
                <a:close/>
              </a:path>
              <a:path w="1152525" h="810895">
                <a:moveTo>
                  <a:pt x="1092431" y="794125"/>
                </a:moveTo>
                <a:lnTo>
                  <a:pt x="1073774" y="794125"/>
                </a:lnTo>
                <a:lnTo>
                  <a:pt x="1072009" y="792360"/>
                </a:lnTo>
                <a:lnTo>
                  <a:pt x="1072009" y="788038"/>
                </a:lnTo>
                <a:lnTo>
                  <a:pt x="1073774" y="786274"/>
                </a:lnTo>
                <a:lnTo>
                  <a:pt x="1087316" y="786274"/>
                </a:lnTo>
                <a:lnTo>
                  <a:pt x="1081590" y="570535"/>
                </a:lnTo>
                <a:lnTo>
                  <a:pt x="1081554" y="568374"/>
                </a:lnTo>
                <a:lnTo>
                  <a:pt x="1083280" y="566538"/>
                </a:lnTo>
                <a:lnTo>
                  <a:pt x="1085443" y="566538"/>
                </a:lnTo>
                <a:lnTo>
                  <a:pt x="1087532" y="566394"/>
                </a:lnTo>
                <a:lnTo>
                  <a:pt x="1089405" y="568158"/>
                </a:lnTo>
                <a:lnTo>
                  <a:pt x="1089446" y="570535"/>
                </a:lnTo>
                <a:lnTo>
                  <a:pt x="1095183" y="786274"/>
                </a:lnTo>
                <a:lnTo>
                  <a:pt x="1095230" y="788038"/>
                </a:lnTo>
                <a:lnTo>
                  <a:pt x="1095312" y="791136"/>
                </a:lnTo>
                <a:lnTo>
                  <a:pt x="1094916" y="792180"/>
                </a:lnTo>
                <a:lnTo>
                  <a:pt x="1094195" y="792937"/>
                </a:lnTo>
                <a:lnTo>
                  <a:pt x="1093439" y="793693"/>
                </a:lnTo>
                <a:lnTo>
                  <a:pt x="1092431" y="794125"/>
                </a:lnTo>
                <a:close/>
              </a:path>
              <a:path w="1152525" h="810895">
                <a:moveTo>
                  <a:pt x="84872" y="810873"/>
                </a:moveTo>
                <a:lnTo>
                  <a:pt x="47487" y="810873"/>
                </a:lnTo>
                <a:lnTo>
                  <a:pt x="44101" y="809468"/>
                </a:lnTo>
                <a:lnTo>
                  <a:pt x="41616" y="806911"/>
                </a:lnTo>
                <a:lnTo>
                  <a:pt x="39095" y="804390"/>
                </a:lnTo>
                <a:lnTo>
                  <a:pt x="37762" y="801004"/>
                </a:lnTo>
                <a:lnTo>
                  <a:pt x="43165" y="320906"/>
                </a:lnTo>
                <a:lnTo>
                  <a:pt x="5996" y="242462"/>
                </a:lnTo>
                <a:lnTo>
                  <a:pt x="3466" y="235872"/>
                </a:lnTo>
                <a:lnTo>
                  <a:pt x="1503" y="228285"/>
                </a:lnTo>
                <a:lnTo>
                  <a:pt x="283" y="220557"/>
                </a:lnTo>
                <a:lnTo>
                  <a:pt x="0" y="213973"/>
                </a:lnTo>
                <a:lnTo>
                  <a:pt x="70" y="210768"/>
                </a:lnTo>
                <a:lnTo>
                  <a:pt x="5023" y="57338"/>
                </a:lnTo>
                <a:lnTo>
                  <a:pt x="18421" y="57338"/>
                </a:lnTo>
                <a:lnTo>
                  <a:pt x="19466" y="63965"/>
                </a:lnTo>
                <a:lnTo>
                  <a:pt x="20114" y="68359"/>
                </a:lnTo>
                <a:lnTo>
                  <a:pt x="29062" y="127101"/>
                </a:lnTo>
                <a:lnTo>
                  <a:pt x="15828" y="127101"/>
                </a:lnTo>
                <a:lnTo>
                  <a:pt x="13123" y="210768"/>
                </a:lnTo>
                <a:lnTo>
                  <a:pt x="12839" y="220348"/>
                </a:lnTo>
                <a:lnTo>
                  <a:pt x="15028" y="231009"/>
                </a:lnTo>
                <a:lnTo>
                  <a:pt x="55626" y="316656"/>
                </a:lnTo>
                <a:lnTo>
                  <a:pt x="56022" y="317556"/>
                </a:lnTo>
                <a:lnTo>
                  <a:pt x="56275" y="318529"/>
                </a:lnTo>
                <a:lnTo>
                  <a:pt x="56223" y="320906"/>
                </a:lnTo>
                <a:lnTo>
                  <a:pt x="50964" y="786274"/>
                </a:lnTo>
                <a:lnTo>
                  <a:pt x="50838" y="797439"/>
                </a:lnTo>
                <a:lnTo>
                  <a:pt x="50836" y="797619"/>
                </a:lnTo>
                <a:lnTo>
                  <a:pt x="94579" y="797619"/>
                </a:lnTo>
                <a:lnTo>
                  <a:pt x="94667" y="801004"/>
                </a:lnTo>
                <a:lnTo>
                  <a:pt x="93263" y="804390"/>
                </a:lnTo>
                <a:lnTo>
                  <a:pt x="88257" y="809468"/>
                </a:lnTo>
                <a:lnTo>
                  <a:pt x="84872" y="810873"/>
                </a:lnTo>
                <a:close/>
              </a:path>
              <a:path w="1152525" h="810895">
                <a:moveTo>
                  <a:pt x="46550" y="155806"/>
                </a:moveTo>
                <a:lnTo>
                  <a:pt x="33443" y="155806"/>
                </a:lnTo>
                <a:lnTo>
                  <a:pt x="40860" y="64901"/>
                </a:lnTo>
                <a:lnTo>
                  <a:pt x="41508" y="57338"/>
                </a:lnTo>
                <a:lnTo>
                  <a:pt x="54906" y="57338"/>
                </a:lnTo>
                <a:lnTo>
                  <a:pt x="56200" y="68359"/>
                </a:lnTo>
                <a:lnTo>
                  <a:pt x="62443" y="122635"/>
                </a:lnTo>
                <a:lnTo>
                  <a:pt x="49251" y="122635"/>
                </a:lnTo>
                <a:lnTo>
                  <a:pt x="46605" y="155122"/>
                </a:lnTo>
                <a:lnTo>
                  <a:pt x="46550" y="155806"/>
                </a:lnTo>
                <a:close/>
              </a:path>
              <a:path w="1152525" h="810895">
                <a:moveTo>
                  <a:pt x="79332" y="155122"/>
                </a:moveTo>
                <a:lnTo>
                  <a:pt x="66179" y="155122"/>
                </a:lnTo>
                <a:lnTo>
                  <a:pt x="76156" y="68683"/>
                </a:lnTo>
                <a:lnTo>
                  <a:pt x="77416" y="57338"/>
                </a:lnTo>
                <a:lnTo>
                  <a:pt x="90886" y="57338"/>
                </a:lnTo>
                <a:lnTo>
                  <a:pt x="96212" y="122635"/>
                </a:lnTo>
                <a:lnTo>
                  <a:pt x="83079" y="122635"/>
                </a:lnTo>
                <a:lnTo>
                  <a:pt x="79332" y="155122"/>
                </a:lnTo>
                <a:close/>
              </a:path>
              <a:path w="1152525" h="810895">
                <a:moveTo>
                  <a:pt x="112130" y="155806"/>
                </a:moveTo>
                <a:lnTo>
                  <a:pt x="98918" y="155806"/>
                </a:lnTo>
                <a:lnTo>
                  <a:pt x="113937" y="57338"/>
                </a:lnTo>
                <a:lnTo>
                  <a:pt x="127335" y="57338"/>
                </a:lnTo>
                <a:lnTo>
                  <a:pt x="129587" y="127101"/>
                </a:lnTo>
                <a:lnTo>
                  <a:pt x="116499" y="127101"/>
                </a:lnTo>
                <a:lnTo>
                  <a:pt x="112234" y="155122"/>
                </a:lnTo>
                <a:lnTo>
                  <a:pt x="112130" y="155806"/>
                </a:lnTo>
                <a:close/>
              </a:path>
              <a:path w="1152525" h="810895">
                <a:moveTo>
                  <a:pt x="72914" y="210768"/>
                </a:moveTo>
                <a:lnTo>
                  <a:pt x="59444" y="210768"/>
                </a:lnTo>
                <a:lnTo>
                  <a:pt x="58565" y="203564"/>
                </a:lnTo>
                <a:lnTo>
                  <a:pt x="49251" y="122635"/>
                </a:lnTo>
                <a:lnTo>
                  <a:pt x="62443" y="122635"/>
                </a:lnTo>
                <a:lnTo>
                  <a:pt x="66179" y="155122"/>
                </a:lnTo>
                <a:lnTo>
                  <a:pt x="79332" y="155122"/>
                </a:lnTo>
                <a:lnTo>
                  <a:pt x="72914" y="210768"/>
                </a:lnTo>
                <a:close/>
              </a:path>
              <a:path w="1152525" h="810895">
                <a:moveTo>
                  <a:pt x="103744" y="210768"/>
                </a:moveTo>
                <a:lnTo>
                  <a:pt x="90202" y="210768"/>
                </a:lnTo>
                <a:lnTo>
                  <a:pt x="89349" y="199710"/>
                </a:lnTo>
                <a:lnTo>
                  <a:pt x="83065" y="122635"/>
                </a:lnTo>
                <a:lnTo>
                  <a:pt x="96212" y="122635"/>
                </a:lnTo>
                <a:lnTo>
                  <a:pt x="98862" y="155122"/>
                </a:lnTo>
                <a:lnTo>
                  <a:pt x="98918" y="155806"/>
                </a:lnTo>
                <a:lnTo>
                  <a:pt x="112130" y="155806"/>
                </a:lnTo>
                <a:lnTo>
                  <a:pt x="104959" y="202916"/>
                </a:lnTo>
                <a:lnTo>
                  <a:pt x="103744" y="210768"/>
                </a:lnTo>
                <a:close/>
              </a:path>
              <a:path w="1152525" h="810895">
                <a:moveTo>
                  <a:pt x="42084" y="210768"/>
                </a:moveTo>
                <a:lnTo>
                  <a:pt x="28614" y="210768"/>
                </a:lnTo>
                <a:lnTo>
                  <a:pt x="26885" y="199710"/>
                </a:lnTo>
                <a:lnTo>
                  <a:pt x="15828" y="127101"/>
                </a:lnTo>
                <a:lnTo>
                  <a:pt x="29062" y="127101"/>
                </a:lnTo>
                <a:lnTo>
                  <a:pt x="33330" y="155122"/>
                </a:lnTo>
                <a:lnTo>
                  <a:pt x="33435" y="155806"/>
                </a:lnTo>
                <a:lnTo>
                  <a:pt x="46550" y="155806"/>
                </a:lnTo>
                <a:lnTo>
                  <a:pt x="43023" y="199098"/>
                </a:lnTo>
                <a:lnTo>
                  <a:pt x="42732" y="202916"/>
                </a:lnTo>
                <a:lnTo>
                  <a:pt x="42084" y="210768"/>
                </a:lnTo>
                <a:close/>
              </a:path>
              <a:path w="1152525" h="810895">
                <a:moveTo>
                  <a:pt x="94579" y="797619"/>
                </a:moveTo>
                <a:lnTo>
                  <a:pt x="81486" y="797619"/>
                </a:lnTo>
                <a:lnTo>
                  <a:pt x="76146" y="320906"/>
                </a:lnTo>
                <a:lnTo>
                  <a:pt x="76120" y="318529"/>
                </a:lnTo>
                <a:lnTo>
                  <a:pt x="76336" y="317556"/>
                </a:lnTo>
                <a:lnTo>
                  <a:pt x="114513" y="236843"/>
                </a:lnTo>
                <a:lnTo>
                  <a:pt x="117294" y="231009"/>
                </a:lnTo>
                <a:lnTo>
                  <a:pt x="119483" y="220557"/>
                </a:lnTo>
                <a:lnTo>
                  <a:pt x="119518" y="220348"/>
                </a:lnTo>
                <a:lnTo>
                  <a:pt x="119267" y="213973"/>
                </a:lnTo>
                <a:lnTo>
                  <a:pt x="116493" y="127101"/>
                </a:lnTo>
                <a:lnTo>
                  <a:pt x="129587" y="127101"/>
                </a:lnTo>
                <a:lnTo>
                  <a:pt x="132288" y="210768"/>
                </a:lnTo>
                <a:lnTo>
                  <a:pt x="132358" y="213973"/>
                </a:lnTo>
                <a:lnTo>
                  <a:pt x="132081" y="220348"/>
                </a:lnTo>
                <a:lnTo>
                  <a:pt x="89230" y="320906"/>
                </a:lnTo>
                <a:lnTo>
                  <a:pt x="94441" y="786274"/>
                </a:lnTo>
                <a:lnTo>
                  <a:pt x="94560" y="796898"/>
                </a:lnTo>
                <a:lnTo>
                  <a:pt x="94579" y="797619"/>
                </a:lnTo>
                <a:close/>
              </a:path>
              <a:path w="1152525" h="810895">
                <a:moveTo>
                  <a:pt x="101334" y="254383"/>
                </a:moveTo>
                <a:lnTo>
                  <a:pt x="98522" y="254383"/>
                </a:lnTo>
                <a:lnTo>
                  <a:pt x="97982" y="254095"/>
                </a:lnTo>
                <a:lnTo>
                  <a:pt x="96037" y="253195"/>
                </a:lnTo>
                <a:lnTo>
                  <a:pt x="95208" y="250854"/>
                </a:lnTo>
                <a:lnTo>
                  <a:pt x="96145" y="248909"/>
                </a:lnTo>
                <a:lnTo>
                  <a:pt x="105077" y="229964"/>
                </a:lnTo>
                <a:lnTo>
                  <a:pt x="107418" y="229100"/>
                </a:lnTo>
                <a:lnTo>
                  <a:pt x="109147" y="229964"/>
                </a:lnTo>
                <a:lnTo>
                  <a:pt x="111344" y="231009"/>
                </a:lnTo>
                <a:lnTo>
                  <a:pt x="112172" y="233350"/>
                </a:lnTo>
                <a:lnTo>
                  <a:pt x="111236" y="235295"/>
                </a:lnTo>
                <a:lnTo>
                  <a:pt x="103240" y="252258"/>
                </a:lnTo>
                <a:lnTo>
                  <a:pt x="102556" y="253663"/>
                </a:lnTo>
                <a:lnTo>
                  <a:pt x="101334" y="254383"/>
                </a:lnTo>
                <a:close/>
              </a:path>
              <a:path w="1152525" h="810895">
                <a:moveTo>
                  <a:pt x="78209" y="302897"/>
                </a:moveTo>
                <a:lnTo>
                  <a:pt x="76156" y="302897"/>
                </a:lnTo>
                <a:lnTo>
                  <a:pt x="75615" y="302753"/>
                </a:lnTo>
                <a:lnTo>
                  <a:pt x="73094" y="301565"/>
                </a:lnTo>
                <a:lnTo>
                  <a:pt x="72266" y="299224"/>
                </a:lnTo>
                <a:lnTo>
                  <a:pt x="73166" y="297279"/>
                </a:lnTo>
                <a:lnTo>
                  <a:pt x="89878" y="261983"/>
                </a:lnTo>
                <a:lnTo>
                  <a:pt x="90850" y="260002"/>
                </a:lnTo>
                <a:lnTo>
                  <a:pt x="93155" y="259174"/>
                </a:lnTo>
                <a:lnTo>
                  <a:pt x="94876" y="260002"/>
                </a:lnTo>
                <a:lnTo>
                  <a:pt x="97081" y="261010"/>
                </a:lnTo>
                <a:lnTo>
                  <a:pt x="97874" y="263387"/>
                </a:lnTo>
                <a:lnTo>
                  <a:pt x="97009" y="265332"/>
                </a:lnTo>
                <a:lnTo>
                  <a:pt x="80261" y="300628"/>
                </a:lnTo>
                <a:lnTo>
                  <a:pt x="79613" y="302069"/>
                </a:lnTo>
                <a:lnTo>
                  <a:pt x="78209" y="302897"/>
                </a:lnTo>
                <a:close/>
              </a:path>
              <a:path w="1152525" h="810895">
                <a:moveTo>
                  <a:pt x="71329" y="377343"/>
                </a:moveTo>
                <a:lnTo>
                  <a:pt x="66935" y="377343"/>
                </a:lnTo>
                <a:lnTo>
                  <a:pt x="65241" y="375579"/>
                </a:lnTo>
                <a:lnTo>
                  <a:pt x="64918" y="352204"/>
                </a:lnTo>
                <a:lnTo>
                  <a:pt x="64989" y="350043"/>
                </a:lnTo>
                <a:lnTo>
                  <a:pt x="66683" y="348314"/>
                </a:lnTo>
                <a:lnTo>
                  <a:pt x="71005" y="348314"/>
                </a:lnTo>
                <a:lnTo>
                  <a:pt x="72770" y="350043"/>
                </a:lnTo>
                <a:lnTo>
                  <a:pt x="72770" y="352204"/>
                </a:lnTo>
                <a:lnTo>
                  <a:pt x="73065" y="373490"/>
                </a:lnTo>
                <a:lnTo>
                  <a:pt x="73094" y="375579"/>
                </a:lnTo>
                <a:lnTo>
                  <a:pt x="71329" y="377343"/>
                </a:lnTo>
                <a:close/>
              </a:path>
              <a:path w="1152525" h="810895">
                <a:moveTo>
                  <a:pt x="74823" y="794125"/>
                </a:moveTo>
                <a:lnTo>
                  <a:pt x="56347" y="794125"/>
                </a:lnTo>
                <a:lnTo>
                  <a:pt x="54582" y="792360"/>
                </a:lnTo>
                <a:lnTo>
                  <a:pt x="54582" y="788038"/>
                </a:lnTo>
                <a:lnTo>
                  <a:pt x="56347" y="786274"/>
                </a:lnTo>
                <a:lnTo>
                  <a:pt x="69817" y="786274"/>
                </a:lnTo>
                <a:lnTo>
                  <a:pt x="65410" y="394595"/>
                </a:lnTo>
                <a:lnTo>
                  <a:pt x="65459" y="392434"/>
                </a:lnTo>
                <a:lnTo>
                  <a:pt x="67188" y="390705"/>
                </a:lnTo>
                <a:lnTo>
                  <a:pt x="69313" y="390705"/>
                </a:lnTo>
                <a:lnTo>
                  <a:pt x="71582" y="390237"/>
                </a:lnTo>
                <a:lnTo>
                  <a:pt x="73238" y="392434"/>
                </a:lnTo>
                <a:lnTo>
                  <a:pt x="77685" y="786274"/>
                </a:lnTo>
                <a:lnTo>
                  <a:pt x="77740" y="791208"/>
                </a:lnTo>
                <a:lnTo>
                  <a:pt x="77308" y="792216"/>
                </a:lnTo>
                <a:lnTo>
                  <a:pt x="75867" y="793693"/>
                </a:lnTo>
                <a:lnTo>
                  <a:pt x="74823" y="794125"/>
                </a:lnTo>
                <a:close/>
              </a:path>
              <a:path w="1152525" h="810895">
                <a:moveTo>
                  <a:pt x="581178" y="810260"/>
                </a:moveTo>
                <a:lnTo>
                  <a:pt x="533962" y="807720"/>
                </a:lnTo>
                <a:lnTo>
                  <a:pt x="488329" y="800100"/>
                </a:lnTo>
                <a:lnTo>
                  <a:pt x="444585" y="786130"/>
                </a:lnTo>
                <a:lnTo>
                  <a:pt x="403035" y="768350"/>
                </a:lnTo>
                <a:lnTo>
                  <a:pt x="363988" y="746760"/>
                </a:lnTo>
                <a:lnTo>
                  <a:pt x="327750" y="721360"/>
                </a:lnTo>
                <a:lnTo>
                  <a:pt x="294627" y="690880"/>
                </a:lnTo>
                <a:lnTo>
                  <a:pt x="264925" y="657860"/>
                </a:lnTo>
                <a:lnTo>
                  <a:pt x="238952" y="622300"/>
                </a:lnTo>
                <a:lnTo>
                  <a:pt x="217013" y="582930"/>
                </a:lnTo>
                <a:lnTo>
                  <a:pt x="199417" y="541020"/>
                </a:lnTo>
                <a:lnTo>
                  <a:pt x="186468" y="497840"/>
                </a:lnTo>
                <a:lnTo>
                  <a:pt x="178474" y="452120"/>
                </a:lnTo>
                <a:lnTo>
                  <a:pt x="175741" y="405130"/>
                </a:lnTo>
                <a:lnTo>
                  <a:pt x="178474" y="358140"/>
                </a:lnTo>
                <a:lnTo>
                  <a:pt x="186468" y="312420"/>
                </a:lnTo>
                <a:lnTo>
                  <a:pt x="199417" y="267970"/>
                </a:lnTo>
                <a:lnTo>
                  <a:pt x="217013" y="226060"/>
                </a:lnTo>
                <a:lnTo>
                  <a:pt x="238952" y="187960"/>
                </a:lnTo>
                <a:lnTo>
                  <a:pt x="264925" y="151130"/>
                </a:lnTo>
                <a:lnTo>
                  <a:pt x="294627" y="118110"/>
                </a:lnTo>
                <a:lnTo>
                  <a:pt x="327750" y="88900"/>
                </a:lnTo>
                <a:lnTo>
                  <a:pt x="363988" y="62230"/>
                </a:lnTo>
                <a:lnTo>
                  <a:pt x="403035" y="40640"/>
                </a:lnTo>
                <a:lnTo>
                  <a:pt x="444585" y="22860"/>
                </a:lnTo>
                <a:lnTo>
                  <a:pt x="488329" y="10160"/>
                </a:lnTo>
                <a:lnTo>
                  <a:pt x="533962" y="2540"/>
                </a:lnTo>
                <a:lnTo>
                  <a:pt x="581178" y="0"/>
                </a:lnTo>
                <a:lnTo>
                  <a:pt x="628394" y="2540"/>
                </a:lnTo>
                <a:lnTo>
                  <a:pt x="674028" y="10160"/>
                </a:lnTo>
                <a:lnTo>
                  <a:pt x="682778" y="12700"/>
                </a:lnTo>
                <a:lnTo>
                  <a:pt x="581178" y="12700"/>
                </a:lnTo>
                <a:lnTo>
                  <a:pt x="532036" y="15240"/>
                </a:lnTo>
                <a:lnTo>
                  <a:pt x="484694" y="24130"/>
                </a:lnTo>
                <a:lnTo>
                  <a:pt x="439523" y="39370"/>
                </a:lnTo>
                <a:lnTo>
                  <a:pt x="396895" y="58420"/>
                </a:lnTo>
                <a:lnTo>
                  <a:pt x="357179" y="82550"/>
                </a:lnTo>
                <a:lnTo>
                  <a:pt x="320747" y="111760"/>
                </a:lnTo>
                <a:lnTo>
                  <a:pt x="287970" y="144780"/>
                </a:lnTo>
                <a:lnTo>
                  <a:pt x="259217" y="180340"/>
                </a:lnTo>
                <a:lnTo>
                  <a:pt x="234861" y="220980"/>
                </a:lnTo>
                <a:lnTo>
                  <a:pt x="215272" y="262890"/>
                </a:lnTo>
                <a:lnTo>
                  <a:pt x="200821" y="308610"/>
                </a:lnTo>
                <a:lnTo>
                  <a:pt x="191878" y="355600"/>
                </a:lnTo>
                <a:lnTo>
                  <a:pt x="188815" y="405130"/>
                </a:lnTo>
                <a:lnTo>
                  <a:pt x="191717" y="450850"/>
                </a:lnTo>
                <a:lnTo>
                  <a:pt x="200821" y="501650"/>
                </a:lnTo>
                <a:lnTo>
                  <a:pt x="215272" y="546100"/>
                </a:lnTo>
                <a:lnTo>
                  <a:pt x="234861" y="589280"/>
                </a:lnTo>
                <a:lnTo>
                  <a:pt x="259217" y="628650"/>
                </a:lnTo>
                <a:lnTo>
                  <a:pt x="287970" y="665480"/>
                </a:lnTo>
                <a:lnTo>
                  <a:pt x="320747" y="698500"/>
                </a:lnTo>
                <a:lnTo>
                  <a:pt x="357179" y="726440"/>
                </a:lnTo>
                <a:lnTo>
                  <a:pt x="396895" y="750570"/>
                </a:lnTo>
                <a:lnTo>
                  <a:pt x="439523" y="770890"/>
                </a:lnTo>
                <a:lnTo>
                  <a:pt x="484694" y="784860"/>
                </a:lnTo>
                <a:lnTo>
                  <a:pt x="532036" y="793750"/>
                </a:lnTo>
                <a:lnTo>
                  <a:pt x="581178" y="797560"/>
                </a:lnTo>
                <a:lnTo>
                  <a:pt x="681994" y="797560"/>
                </a:lnTo>
                <a:lnTo>
                  <a:pt x="674040" y="800100"/>
                </a:lnTo>
                <a:lnTo>
                  <a:pt x="628400" y="807720"/>
                </a:lnTo>
                <a:lnTo>
                  <a:pt x="581178" y="810260"/>
                </a:lnTo>
                <a:close/>
              </a:path>
              <a:path w="1152525" h="810895">
                <a:moveTo>
                  <a:pt x="681994" y="797560"/>
                </a:moveTo>
                <a:lnTo>
                  <a:pt x="581178" y="797560"/>
                </a:lnTo>
                <a:lnTo>
                  <a:pt x="630327" y="793750"/>
                </a:lnTo>
                <a:lnTo>
                  <a:pt x="677673" y="784860"/>
                </a:lnTo>
                <a:lnTo>
                  <a:pt x="722847" y="770890"/>
                </a:lnTo>
                <a:lnTo>
                  <a:pt x="765477" y="750570"/>
                </a:lnTo>
                <a:lnTo>
                  <a:pt x="805192" y="726440"/>
                </a:lnTo>
                <a:lnTo>
                  <a:pt x="841623" y="698500"/>
                </a:lnTo>
                <a:lnTo>
                  <a:pt x="874398" y="665480"/>
                </a:lnTo>
                <a:lnTo>
                  <a:pt x="903148" y="628650"/>
                </a:lnTo>
                <a:lnTo>
                  <a:pt x="927501" y="589280"/>
                </a:lnTo>
                <a:lnTo>
                  <a:pt x="947087" y="546100"/>
                </a:lnTo>
                <a:lnTo>
                  <a:pt x="961537" y="501650"/>
                </a:lnTo>
                <a:lnTo>
                  <a:pt x="970478" y="453390"/>
                </a:lnTo>
                <a:lnTo>
                  <a:pt x="973540" y="405130"/>
                </a:lnTo>
                <a:lnTo>
                  <a:pt x="970635" y="358140"/>
                </a:lnTo>
                <a:lnTo>
                  <a:pt x="970556" y="356870"/>
                </a:lnTo>
                <a:lnTo>
                  <a:pt x="961537" y="308610"/>
                </a:lnTo>
                <a:lnTo>
                  <a:pt x="947087" y="262890"/>
                </a:lnTo>
                <a:lnTo>
                  <a:pt x="927501" y="220980"/>
                </a:lnTo>
                <a:lnTo>
                  <a:pt x="903148" y="180340"/>
                </a:lnTo>
                <a:lnTo>
                  <a:pt x="874398" y="144780"/>
                </a:lnTo>
                <a:lnTo>
                  <a:pt x="841623" y="111760"/>
                </a:lnTo>
                <a:lnTo>
                  <a:pt x="805192" y="82550"/>
                </a:lnTo>
                <a:lnTo>
                  <a:pt x="765477" y="58420"/>
                </a:lnTo>
                <a:lnTo>
                  <a:pt x="722847" y="39370"/>
                </a:lnTo>
                <a:lnTo>
                  <a:pt x="677673" y="24130"/>
                </a:lnTo>
                <a:lnTo>
                  <a:pt x="630327" y="15240"/>
                </a:lnTo>
                <a:lnTo>
                  <a:pt x="581178" y="12700"/>
                </a:lnTo>
                <a:lnTo>
                  <a:pt x="682778" y="12700"/>
                </a:lnTo>
                <a:lnTo>
                  <a:pt x="759327" y="40640"/>
                </a:lnTo>
                <a:lnTo>
                  <a:pt x="798377" y="62230"/>
                </a:lnTo>
                <a:lnTo>
                  <a:pt x="834620" y="88900"/>
                </a:lnTo>
                <a:lnTo>
                  <a:pt x="867747" y="118110"/>
                </a:lnTo>
                <a:lnTo>
                  <a:pt x="897452" y="151130"/>
                </a:lnTo>
                <a:lnTo>
                  <a:pt x="923429" y="187960"/>
                </a:lnTo>
                <a:lnTo>
                  <a:pt x="945371" y="226060"/>
                </a:lnTo>
                <a:lnTo>
                  <a:pt x="962970" y="267970"/>
                </a:lnTo>
                <a:lnTo>
                  <a:pt x="975921" y="312420"/>
                </a:lnTo>
                <a:lnTo>
                  <a:pt x="983917" y="358140"/>
                </a:lnTo>
                <a:lnTo>
                  <a:pt x="986650" y="405130"/>
                </a:lnTo>
                <a:lnTo>
                  <a:pt x="983991" y="450850"/>
                </a:lnTo>
                <a:lnTo>
                  <a:pt x="983918" y="452120"/>
                </a:lnTo>
                <a:lnTo>
                  <a:pt x="975923" y="497840"/>
                </a:lnTo>
                <a:lnTo>
                  <a:pt x="962974" y="541020"/>
                </a:lnTo>
                <a:lnTo>
                  <a:pt x="945377" y="582930"/>
                </a:lnTo>
                <a:lnTo>
                  <a:pt x="923438" y="622300"/>
                </a:lnTo>
                <a:lnTo>
                  <a:pt x="897463" y="657860"/>
                </a:lnTo>
                <a:lnTo>
                  <a:pt x="867760" y="690880"/>
                </a:lnTo>
                <a:lnTo>
                  <a:pt x="834635" y="721360"/>
                </a:lnTo>
                <a:lnTo>
                  <a:pt x="798393" y="746760"/>
                </a:lnTo>
                <a:lnTo>
                  <a:pt x="759343" y="768350"/>
                </a:lnTo>
                <a:lnTo>
                  <a:pt x="717789" y="786130"/>
                </a:lnTo>
                <a:lnTo>
                  <a:pt x="681994" y="797560"/>
                </a:lnTo>
                <a:close/>
              </a:path>
              <a:path w="1152525" h="810895">
                <a:moveTo>
                  <a:pt x="650474" y="770890"/>
                </a:moveTo>
                <a:lnTo>
                  <a:pt x="581178" y="770890"/>
                </a:lnTo>
                <a:lnTo>
                  <a:pt x="626972" y="767080"/>
                </a:lnTo>
                <a:lnTo>
                  <a:pt x="671086" y="759460"/>
                </a:lnTo>
                <a:lnTo>
                  <a:pt x="713175" y="745490"/>
                </a:lnTo>
                <a:lnTo>
                  <a:pt x="752894" y="727710"/>
                </a:lnTo>
                <a:lnTo>
                  <a:pt x="789897" y="704850"/>
                </a:lnTo>
                <a:lnTo>
                  <a:pt x="823839" y="678180"/>
                </a:lnTo>
                <a:lnTo>
                  <a:pt x="854376" y="647700"/>
                </a:lnTo>
                <a:lnTo>
                  <a:pt x="881161" y="613410"/>
                </a:lnTo>
                <a:lnTo>
                  <a:pt x="903851" y="576580"/>
                </a:lnTo>
                <a:lnTo>
                  <a:pt x="922099" y="537210"/>
                </a:lnTo>
                <a:lnTo>
                  <a:pt x="935561" y="495300"/>
                </a:lnTo>
                <a:lnTo>
                  <a:pt x="943891" y="450850"/>
                </a:lnTo>
                <a:lnTo>
                  <a:pt x="946744" y="405130"/>
                </a:lnTo>
                <a:lnTo>
                  <a:pt x="943489" y="358140"/>
                </a:lnTo>
                <a:lnTo>
                  <a:pt x="943401" y="356870"/>
                </a:lnTo>
                <a:lnTo>
                  <a:pt x="943313" y="355600"/>
                </a:lnTo>
                <a:lnTo>
                  <a:pt x="932889" y="304800"/>
                </a:lnTo>
                <a:lnTo>
                  <a:pt x="916068" y="257810"/>
                </a:lnTo>
                <a:lnTo>
                  <a:pt x="893095" y="214630"/>
                </a:lnTo>
                <a:lnTo>
                  <a:pt x="864300" y="173990"/>
                </a:lnTo>
                <a:lnTo>
                  <a:pt x="830017" y="137160"/>
                </a:lnTo>
                <a:lnTo>
                  <a:pt x="790577" y="105410"/>
                </a:lnTo>
                <a:lnTo>
                  <a:pt x="788812" y="104140"/>
                </a:lnTo>
                <a:lnTo>
                  <a:pt x="788380" y="101600"/>
                </a:lnTo>
                <a:lnTo>
                  <a:pt x="789605" y="99060"/>
                </a:lnTo>
                <a:lnTo>
                  <a:pt x="790865" y="97790"/>
                </a:lnTo>
                <a:lnTo>
                  <a:pt x="793350" y="97790"/>
                </a:lnTo>
                <a:lnTo>
                  <a:pt x="835360" y="130810"/>
                </a:lnTo>
                <a:lnTo>
                  <a:pt x="870373" y="168910"/>
                </a:lnTo>
                <a:lnTo>
                  <a:pt x="899778" y="209550"/>
                </a:lnTo>
                <a:lnTo>
                  <a:pt x="923237" y="255270"/>
                </a:lnTo>
                <a:lnTo>
                  <a:pt x="940413" y="303530"/>
                </a:lnTo>
                <a:lnTo>
                  <a:pt x="950967" y="353060"/>
                </a:lnTo>
                <a:lnTo>
                  <a:pt x="954560" y="405130"/>
                </a:lnTo>
                <a:lnTo>
                  <a:pt x="951724" y="450850"/>
                </a:lnTo>
                <a:lnTo>
                  <a:pt x="951645" y="452120"/>
                </a:lnTo>
                <a:lnTo>
                  <a:pt x="943136" y="496570"/>
                </a:lnTo>
                <a:lnTo>
                  <a:pt x="929385" y="539750"/>
                </a:lnTo>
                <a:lnTo>
                  <a:pt x="910745" y="580390"/>
                </a:lnTo>
                <a:lnTo>
                  <a:pt x="887568" y="618490"/>
                </a:lnTo>
                <a:lnTo>
                  <a:pt x="860208" y="652780"/>
                </a:lnTo>
                <a:lnTo>
                  <a:pt x="829018" y="683260"/>
                </a:lnTo>
                <a:lnTo>
                  <a:pt x="794349" y="711200"/>
                </a:lnTo>
                <a:lnTo>
                  <a:pt x="756555" y="734060"/>
                </a:lnTo>
                <a:lnTo>
                  <a:pt x="715988" y="753110"/>
                </a:lnTo>
                <a:lnTo>
                  <a:pt x="673001" y="767080"/>
                </a:lnTo>
                <a:lnTo>
                  <a:pt x="650474" y="770890"/>
                </a:lnTo>
                <a:close/>
              </a:path>
              <a:path w="1152525" h="810895">
                <a:moveTo>
                  <a:pt x="581178" y="699770"/>
                </a:moveTo>
                <a:lnTo>
                  <a:pt x="533405" y="695960"/>
                </a:lnTo>
                <a:lnTo>
                  <a:pt x="488064" y="684530"/>
                </a:lnTo>
                <a:lnTo>
                  <a:pt x="445766" y="666750"/>
                </a:lnTo>
                <a:lnTo>
                  <a:pt x="407123" y="642620"/>
                </a:lnTo>
                <a:lnTo>
                  <a:pt x="372746" y="613410"/>
                </a:lnTo>
                <a:lnTo>
                  <a:pt x="343248" y="579120"/>
                </a:lnTo>
                <a:lnTo>
                  <a:pt x="319240" y="539750"/>
                </a:lnTo>
                <a:lnTo>
                  <a:pt x="301334" y="497840"/>
                </a:lnTo>
                <a:lnTo>
                  <a:pt x="290142" y="452120"/>
                </a:lnTo>
                <a:lnTo>
                  <a:pt x="286275" y="405130"/>
                </a:lnTo>
                <a:lnTo>
                  <a:pt x="290040" y="358140"/>
                </a:lnTo>
                <a:lnTo>
                  <a:pt x="290142" y="356870"/>
                </a:lnTo>
                <a:lnTo>
                  <a:pt x="301334" y="311150"/>
                </a:lnTo>
                <a:lnTo>
                  <a:pt x="319240" y="269240"/>
                </a:lnTo>
                <a:lnTo>
                  <a:pt x="343248" y="231140"/>
                </a:lnTo>
                <a:lnTo>
                  <a:pt x="372746" y="196850"/>
                </a:lnTo>
                <a:lnTo>
                  <a:pt x="407123" y="166370"/>
                </a:lnTo>
                <a:lnTo>
                  <a:pt x="445766" y="142240"/>
                </a:lnTo>
                <a:lnTo>
                  <a:pt x="488064" y="124460"/>
                </a:lnTo>
                <a:lnTo>
                  <a:pt x="533405" y="114300"/>
                </a:lnTo>
                <a:lnTo>
                  <a:pt x="581178" y="110490"/>
                </a:lnTo>
                <a:lnTo>
                  <a:pt x="628951" y="114300"/>
                </a:lnTo>
                <a:lnTo>
                  <a:pt x="645955" y="118110"/>
                </a:lnTo>
                <a:lnTo>
                  <a:pt x="581178" y="118110"/>
                </a:lnTo>
                <a:lnTo>
                  <a:pt x="534675" y="121920"/>
                </a:lnTo>
                <a:lnTo>
                  <a:pt x="490540" y="132080"/>
                </a:lnTo>
                <a:lnTo>
                  <a:pt x="449368" y="149860"/>
                </a:lnTo>
                <a:lnTo>
                  <a:pt x="411754" y="172720"/>
                </a:lnTo>
                <a:lnTo>
                  <a:pt x="378293" y="201930"/>
                </a:lnTo>
                <a:lnTo>
                  <a:pt x="349581" y="234950"/>
                </a:lnTo>
                <a:lnTo>
                  <a:pt x="326213" y="273050"/>
                </a:lnTo>
                <a:lnTo>
                  <a:pt x="308784" y="313690"/>
                </a:lnTo>
                <a:lnTo>
                  <a:pt x="297890" y="358140"/>
                </a:lnTo>
                <a:lnTo>
                  <a:pt x="294127" y="405130"/>
                </a:lnTo>
                <a:lnTo>
                  <a:pt x="297890" y="450850"/>
                </a:lnTo>
                <a:lnTo>
                  <a:pt x="308784" y="495300"/>
                </a:lnTo>
                <a:lnTo>
                  <a:pt x="326213" y="537210"/>
                </a:lnTo>
                <a:lnTo>
                  <a:pt x="349581" y="574040"/>
                </a:lnTo>
                <a:lnTo>
                  <a:pt x="378293" y="607060"/>
                </a:lnTo>
                <a:lnTo>
                  <a:pt x="411754" y="636270"/>
                </a:lnTo>
                <a:lnTo>
                  <a:pt x="449368" y="660400"/>
                </a:lnTo>
                <a:lnTo>
                  <a:pt x="490540" y="676910"/>
                </a:lnTo>
                <a:lnTo>
                  <a:pt x="534675" y="688340"/>
                </a:lnTo>
                <a:lnTo>
                  <a:pt x="581178" y="692150"/>
                </a:lnTo>
                <a:lnTo>
                  <a:pt x="644066" y="692150"/>
                </a:lnTo>
                <a:lnTo>
                  <a:pt x="628951" y="695960"/>
                </a:lnTo>
                <a:lnTo>
                  <a:pt x="581178" y="699770"/>
                </a:lnTo>
                <a:close/>
              </a:path>
              <a:path w="1152525" h="810895">
                <a:moveTo>
                  <a:pt x="644066" y="692150"/>
                </a:moveTo>
                <a:lnTo>
                  <a:pt x="581178" y="692150"/>
                </a:lnTo>
                <a:lnTo>
                  <a:pt x="627681" y="688340"/>
                </a:lnTo>
                <a:lnTo>
                  <a:pt x="671819" y="676910"/>
                </a:lnTo>
                <a:lnTo>
                  <a:pt x="712995" y="660400"/>
                </a:lnTo>
                <a:lnTo>
                  <a:pt x="750614" y="636270"/>
                </a:lnTo>
                <a:lnTo>
                  <a:pt x="784081" y="607060"/>
                </a:lnTo>
                <a:lnTo>
                  <a:pt x="812798" y="574040"/>
                </a:lnTo>
                <a:lnTo>
                  <a:pt x="836171" y="537210"/>
                </a:lnTo>
                <a:lnTo>
                  <a:pt x="853603" y="495300"/>
                </a:lnTo>
                <a:lnTo>
                  <a:pt x="864500" y="450850"/>
                </a:lnTo>
                <a:lnTo>
                  <a:pt x="868264" y="405130"/>
                </a:lnTo>
                <a:lnTo>
                  <a:pt x="864500" y="358140"/>
                </a:lnTo>
                <a:lnTo>
                  <a:pt x="853603" y="313690"/>
                </a:lnTo>
                <a:lnTo>
                  <a:pt x="836171" y="273050"/>
                </a:lnTo>
                <a:lnTo>
                  <a:pt x="812798" y="234950"/>
                </a:lnTo>
                <a:lnTo>
                  <a:pt x="784081" y="201930"/>
                </a:lnTo>
                <a:lnTo>
                  <a:pt x="750614" y="172720"/>
                </a:lnTo>
                <a:lnTo>
                  <a:pt x="712995" y="149860"/>
                </a:lnTo>
                <a:lnTo>
                  <a:pt x="671819" y="132080"/>
                </a:lnTo>
                <a:lnTo>
                  <a:pt x="627681" y="121920"/>
                </a:lnTo>
                <a:lnTo>
                  <a:pt x="581178" y="118110"/>
                </a:lnTo>
                <a:lnTo>
                  <a:pt x="645955" y="118110"/>
                </a:lnTo>
                <a:lnTo>
                  <a:pt x="716597" y="142240"/>
                </a:lnTo>
                <a:lnTo>
                  <a:pt x="755245" y="166370"/>
                </a:lnTo>
                <a:lnTo>
                  <a:pt x="789627" y="196850"/>
                </a:lnTo>
                <a:lnTo>
                  <a:pt x="819131" y="231140"/>
                </a:lnTo>
                <a:lnTo>
                  <a:pt x="843143" y="269240"/>
                </a:lnTo>
                <a:lnTo>
                  <a:pt x="861053" y="311150"/>
                </a:lnTo>
                <a:lnTo>
                  <a:pt x="872248" y="356870"/>
                </a:lnTo>
                <a:lnTo>
                  <a:pt x="876116" y="405130"/>
                </a:lnTo>
                <a:lnTo>
                  <a:pt x="872353" y="450850"/>
                </a:lnTo>
                <a:lnTo>
                  <a:pt x="861053" y="497840"/>
                </a:lnTo>
                <a:lnTo>
                  <a:pt x="843143" y="539750"/>
                </a:lnTo>
                <a:lnTo>
                  <a:pt x="819131" y="579120"/>
                </a:lnTo>
                <a:lnTo>
                  <a:pt x="789627" y="613410"/>
                </a:lnTo>
                <a:lnTo>
                  <a:pt x="755245" y="642620"/>
                </a:lnTo>
                <a:lnTo>
                  <a:pt x="716597" y="666750"/>
                </a:lnTo>
                <a:lnTo>
                  <a:pt x="674295" y="684530"/>
                </a:lnTo>
                <a:lnTo>
                  <a:pt x="644066" y="692150"/>
                </a:lnTo>
                <a:close/>
              </a:path>
              <a:path w="1152525" h="810895">
                <a:moveTo>
                  <a:pt x="426883" y="744220"/>
                </a:moveTo>
                <a:lnTo>
                  <a:pt x="424254" y="744220"/>
                </a:lnTo>
                <a:lnTo>
                  <a:pt x="411910" y="737870"/>
                </a:lnTo>
                <a:lnTo>
                  <a:pt x="377793" y="717550"/>
                </a:lnTo>
                <a:lnTo>
                  <a:pt x="375488" y="713740"/>
                </a:lnTo>
                <a:lnTo>
                  <a:pt x="376677" y="712470"/>
                </a:lnTo>
                <a:lnTo>
                  <a:pt x="377829" y="711200"/>
                </a:lnTo>
                <a:lnTo>
                  <a:pt x="380278" y="709930"/>
                </a:lnTo>
                <a:lnTo>
                  <a:pt x="382115" y="711200"/>
                </a:lnTo>
                <a:lnTo>
                  <a:pt x="392967" y="718820"/>
                </a:lnTo>
                <a:lnTo>
                  <a:pt x="404099" y="725170"/>
                </a:lnTo>
                <a:lnTo>
                  <a:pt x="415467" y="730250"/>
                </a:lnTo>
                <a:lnTo>
                  <a:pt x="427027" y="736600"/>
                </a:lnTo>
                <a:lnTo>
                  <a:pt x="429008" y="736600"/>
                </a:lnTo>
                <a:lnTo>
                  <a:pt x="429837" y="739140"/>
                </a:lnTo>
                <a:lnTo>
                  <a:pt x="428252" y="742950"/>
                </a:lnTo>
                <a:lnTo>
                  <a:pt x="426883" y="744220"/>
                </a:lnTo>
                <a:close/>
              </a:path>
              <a:path w="1152525" h="810895">
                <a:moveTo>
                  <a:pt x="581178" y="778510"/>
                </a:moveTo>
                <a:lnTo>
                  <a:pt x="527900" y="774700"/>
                </a:lnTo>
                <a:lnTo>
                  <a:pt x="475974" y="763270"/>
                </a:lnTo>
                <a:lnTo>
                  <a:pt x="472696" y="760730"/>
                </a:lnTo>
                <a:lnTo>
                  <a:pt x="473921" y="755650"/>
                </a:lnTo>
                <a:lnTo>
                  <a:pt x="478171" y="755650"/>
                </a:lnTo>
                <a:lnTo>
                  <a:pt x="503392" y="762000"/>
                </a:lnTo>
                <a:lnTo>
                  <a:pt x="529026" y="767080"/>
                </a:lnTo>
                <a:lnTo>
                  <a:pt x="554984" y="769620"/>
                </a:lnTo>
                <a:lnTo>
                  <a:pt x="581178" y="770890"/>
                </a:lnTo>
                <a:lnTo>
                  <a:pt x="650474" y="770890"/>
                </a:lnTo>
                <a:lnTo>
                  <a:pt x="627946" y="774700"/>
                </a:lnTo>
                <a:lnTo>
                  <a:pt x="581178" y="778510"/>
                </a:lnTo>
                <a:close/>
              </a:path>
            </a:pathLst>
          </a:custGeom>
          <a:solidFill>
            <a:srgbClr val="BA123D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9" name="object 19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781415" y="4017010"/>
            <a:ext cx="4818380" cy="1675765"/>
          </a:xfrm>
          <a:prstGeom prst="rect">
            <a:avLst/>
          </a:prstGeom>
        </p:spPr>
      </p:pic>
      <p:sp>
        <p:nvSpPr>
          <p:cNvPr id="20" name="object 20"/>
          <p:cNvSpPr txBox="1"/>
          <p:nvPr/>
        </p:nvSpPr>
        <p:spPr>
          <a:xfrm>
            <a:off x="1201420" y="7521575"/>
            <a:ext cx="5407660" cy="261620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lang="ru-RU" sz="1600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Примена ових опција варира од земље до земље</a:t>
            </a:r>
            <a:endParaRPr sz="1600" dirty="0">
              <a:latin typeface="Microsoft Sans Serif" panose="020B0604020202020204"/>
              <a:cs typeface="Microsoft Sans Serif" panose="020B0604020202020204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035050" y="635000"/>
            <a:ext cx="11823700" cy="75148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2400" spc="-125" dirty="0"/>
              <a:t>Основе обрачуна гасова стаклене баште и усклађивање са национално утврђеним доприносом (NDC)</a:t>
            </a:r>
            <a:endParaRPr sz="2400" dirty="0"/>
          </a:p>
        </p:txBody>
      </p:sp>
      <p:sp>
        <p:nvSpPr>
          <p:cNvPr id="3" name="object 3"/>
          <p:cNvSpPr txBox="1"/>
          <p:nvPr/>
        </p:nvSpPr>
        <p:spPr>
          <a:xfrm>
            <a:off x="1026510" y="1508125"/>
            <a:ext cx="12211050" cy="577977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sr-Cyrl-RS" sz="2200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Националне стратегије ублажавања су утемељене у национално утврђеним доприносима (</a:t>
            </a:r>
            <a:r>
              <a:rPr lang="en-GB" sz="2200" b="1" spc="-20" dirty="0">
                <a:solidFill>
                  <a:srgbClr val="002046"/>
                </a:solidFill>
                <a:latin typeface="Arial" panose="020B0604020202020204"/>
                <a:cs typeface="Arial" panose="020B0604020202020204"/>
              </a:rPr>
              <a:t>NDC</a:t>
            </a:r>
            <a:r>
              <a:rPr lang="sr-Cyrl-RS" sz="2200" b="1" spc="-20" dirty="0">
                <a:solidFill>
                  <a:srgbClr val="002046"/>
                </a:solidFill>
                <a:latin typeface="Arial" panose="020B0604020202020204"/>
                <a:cs typeface="Arial" panose="020B0604020202020204"/>
              </a:rPr>
              <a:t>)</a:t>
            </a:r>
            <a:r>
              <a:rPr lang="sr-Cyrl-RS" sz="2200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 и  </a:t>
            </a:r>
            <a:r>
              <a:rPr lang="sr-Latn-RS" sz="2200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LTS</a:t>
            </a:r>
            <a:r>
              <a:rPr lang="sr-Cyrl-RS" sz="2200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.</a:t>
            </a:r>
            <a:r>
              <a:rPr lang="sr-Latn-RS" sz="2200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 </a:t>
            </a:r>
          </a:p>
          <a:p>
            <a:pPr marL="12700">
              <a:lnSpc>
                <a:spcPct val="100000"/>
              </a:lnSpc>
              <a:spcBef>
                <a:spcPts val="100"/>
              </a:spcBef>
            </a:pPr>
            <a:endParaRPr lang="sr-Cyrl-RS" sz="2200" dirty="0">
              <a:solidFill>
                <a:srgbClr val="002046"/>
              </a:solidFill>
              <a:latin typeface="Microsoft Sans Serif" panose="020B0604020202020204"/>
              <a:cs typeface="Microsoft Sans Serif" panose="020B0604020202020204"/>
            </a:endParaRPr>
          </a:p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sr-Cyrl-RS" sz="2200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Предузећа би требало да се ускладе са тим националним циљевима како би побољшала утицај и изградила отпорније, одрживе ланце снабдевања. </a:t>
            </a:r>
            <a:endParaRPr lang="sr-Latn-RS" sz="2200" dirty="0">
              <a:solidFill>
                <a:srgbClr val="002046"/>
              </a:solidFill>
              <a:latin typeface="Microsoft Sans Serif" panose="020B0604020202020204"/>
              <a:cs typeface="Microsoft Sans Serif" panose="020B0604020202020204"/>
            </a:endParaRPr>
          </a:p>
          <a:p>
            <a:pPr marL="12700">
              <a:lnSpc>
                <a:spcPct val="100000"/>
              </a:lnSpc>
              <a:spcBef>
                <a:spcPts val="100"/>
              </a:spcBef>
            </a:pPr>
            <a:endParaRPr lang="sr-Cyrl-RS" sz="2200" dirty="0">
              <a:solidFill>
                <a:srgbClr val="002046"/>
              </a:solidFill>
              <a:latin typeface="Microsoft Sans Serif" panose="020B0604020202020204"/>
              <a:cs typeface="Microsoft Sans Serif" panose="020B0604020202020204"/>
            </a:endParaRPr>
          </a:p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sr-Cyrl-RS" sz="2200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Мапирање националних климатских политика помогло би компанијама да разумеју регионалне приоритете у смањењу емисија гасова стаклене баште.</a:t>
            </a:r>
            <a:endParaRPr lang="sr-Latn-RS" sz="2200" dirty="0">
              <a:solidFill>
                <a:srgbClr val="002046"/>
              </a:solidFill>
              <a:latin typeface="Microsoft Sans Serif" panose="020B0604020202020204"/>
              <a:cs typeface="Microsoft Sans Serif" panose="020B0604020202020204"/>
            </a:endParaRPr>
          </a:p>
          <a:p>
            <a:pPr marL="12700">
              <a:lnSpc>
                <a:spcPct val="100000"/>
              </a:lnSpc>
              <a:spcBef>
                <a:spcPts val="100"/>
              </a:spcBef>
            </a:pPr>
            <a:endParaRPr lang="sr-Cyrl-RS" sz="2200" dirty="0">
              <a:solidFill>
                <a:srgbClr val="002046"/>
              </a:solidFill>
              <a:latin typeface="Microsoft Sans Serif" panose="020B0604020202020204"/>
              <a:cs typeface="Microsoft Sans Serif" panose="020B0604020202020204"/>
            </a:endParaRPr>
          </a:p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sr-Cyrl-RS" sz="2200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Кључна подручја фокуса у пољопривредно-прехрамбеном пословању укључују смањење метана у сточарству, коришћење обновљивих извора енергије, обнову земљишта и одрживу пољопривреду.</a:t>
            </a:r>
          </a:p>
          <a:p>
            <a:pPr marL="12700">
              <a:lnSpc>
                <a:spcPct val="100000"/>
              </a:lnSpc>
              <a:spcBef>
                <a:spcPts val="100"/>
              </a:spcBef>
            </a:pPr>
            <a:endParaRPr lang="sr-Cyrl-RS" sz="2200" dirty="0">
              <a:solidFill>
                <a:srgbClr val="002046"/>
              </a:solidFill>
              <a:latin typeface="Microsoft Sans Serif" panose="020B0604020202020204"/>
              <a:cs typeface="Microsoft Sans Serif" panose="020B0604020202020204"/>
            </a:endParaRPr>
          </a:p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sr-Cyrl-RS" sz="2200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Компаније могу прилагодити своје стратегије како би подржале ове националне интервенције са великим утицајем.</a:t>
            </a:r>
          </a:p>
          <a:p>
            <a:pPr marL="12700">
              <a:lnSpc>
                <a:spcPct val="100000"/>
              </a:lnSpc>
              <a:spcBef>
                <a:spcPts val="100"/>
              </a:spcBef>
            </a:pPr>
            <a:endParaRPr lang="sr-Cyrl-RS" dirty="0">
              <a:solidFill>
                <a:srgbClr val="002046"/>
              </a:solidFill>
              <a:latin typeface="Microsoft Sans Serif" panose="020B0604020202020204"/>
              <a:cs typeface="Microsoft Sans Serif" panose="020B0604020202020204"/>
            </a:endParaRPr>
          </a:p>
          <a:p>
            <a:pPr>
              <a:lnSpc>
                <a:spcPct val="100000"/>
              </a:lnSpc>
              <a:spcBef>
                <a:spcPts val="150"/>
              </a:spcBef>
            </a:pPr>
            <a:endParaRPr sz="1800" dirty="0">
              <a:latin typeface="Microsoft Sans Serif" panose="020B0604020202020204"/>
              <a:cs typeface="Microsoft Sans Serif" panose="020B0604020202020204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915150" y="4479925"/>
            <a:ext cx="7085330" cy="149015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4800" b="1" dirty="0">
                <a:solidFill>
                  <a:srgbClr val="002046"/>
                </a:solidFill>
                <a:latin typeface="Arial" panose="020B0604020202020204"/>
                <a:cs typeface="Arial" panose="020B0604020202020204"/>
              </a:rPr>
              <a:t>Изазов расподеле гасова стаклене баште</a:t>
            </a:r>
            <a:endParaRPr sz="4800" dirty="0">
              <a:latin typeface="Arial" panose="020B0604020202020204"/>
              <a:cs typeface="Arial" panose="020B0604020202020204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6810374" cy="8039099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825499" y="463550"/>
            <a:ext cx="12906375" cy="508473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lang="ru-RU" sz="3200" dirty="0"/>
              <a:t>Изазов расподеле гасова стаклене баште - Сценарио 1</a:t>
            </a:r>
            <a:endParaRPr sz="3200" spc="105" dirty="0"/>
          </a:p>
        </p:txBody>
      </p:sp>
      <p:sp>
        <p:nvSpPr>
          <p:cNvPr id="3" name="object 3"/>
          <p:cNvSpPr txBox="1"/>
          <p:nvPr/>
        </p:nvSpPr>
        <p:spPr>
          <a:xfrm>
            <a:off x="825500" y="1120775"/>
            <a:ext cx="12386310" cy="24428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25000"/>
              </a:lnSpc>
              <a:spcBef>
                <a:spcPts val="100"/>
              </a:spcBef>
            </a:pPr>
            <a:r>
              <a:rPr lang="ru-RU" sz="2000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АгриКорп је породични агробизнис који је постао регионални произвођач органског сунцокретовог уља, пшеничног брашна и млечних производа. Комбинује традиционално српско пољопривредно знање са модерном технологијом, послујући у областима пољопривреде, прераде хране, паковања и дистрибуције.</a:t>
            </a:r>
          </a:p>
          <a:p>
            <a:pPr marL="12700" marR="5080">
              <a:lnSpc>
                <a:spcPct val="125000"/>
              </a:lnSpc>
              <a:spcBef>
                <a:spcPts val="100"/>
              </a:spcBef>
            </a:pPr>
            <a:r>
              <a:rPr lang="ru-RU" sz="2250" b="1" spc="-35" dirty="0">
                <a:solidFill>
                  <a:srgbClr val="002046"/>
                </a:solidFill>
                <a:latin typeface="Arial" panose="020B0604020202020204"/>
                <a:cs typeface="Arial" panose="020B0604020202020204"/>
              </a:rPr>
              <a:t>Распоредите његове пословне активности </a:t>
            </a:r>
          </a:p>
          <a:p>
            <a:pPr marL="12700" marR="5080">
              <a:lnSpc>
                <a:spcPct val="125000"/>
              </a:lnSpc>
              <a:spcBef>
                <a:spcPts val="100"/>
              </a:spcBef>
            </a:pPr>
            <a:r>
              <a:rPr lang="ru-RU" sz="2250" b="1" spc="-35" dirty="0">
                <a:solidFill>
                  <a:srgbClr val="002046"/>
                </a:solidFill>
                <a:latin typeface="Arial" panose="020B0604020202020204"/>
                <a:cs typeface="Arial" panose="020B0604020202020204"/>
              </a:rPr>
              <a:t>у области 1, 2 и 3:</a:t>
            </a:r>
            <a:endParaRPr sz="2250" dirty="0">
              <a:latin typeface="Arial" panose="020B0604020202020204"/>
              <a:cs typeface="Arial" panose="020B0604020202020204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590550" y="4098925"/>
            <a:ext cx="5747385" cy="3874770"/>
          </a:xfrm>
          <a:prstGeom prst="rect">
            <a:avLst/>
          </a:prstGeom>
        </p:spPr>
        <p:txBody>
          <a:bodyPr vert="horz" wrap="square" lIns="0" tIns="69850" rIns="0" bIns="0" rtlCol="0">
            <a:spAutoFit/>
          </a:bodyPr>
          <a:lstStyle/>
          <a:p>
            <a:pPr marL="244475" indent="-206375">
              <a:lnSpc>
                <a:spcPct val="100000"/>
              </a:lnSpc>
              <a:spcBef>
                <a:spcPts val="550"/>
              </a:spcBef>
              <a:buFont typeface="Microsoft Sans Serif" panose="020B0604020202020204"/>
              <a:buAutoNum type="arabicPeriod"/>
              <a:tabLst>
                <a:tab pos="244475" algn="l"/>
              </a:tabLst>
            </a:pPr>
            <a:r>
              <a:rPr lang="sr-Cyrl-RS" sz="1800" b="1" spc="-35" dirty="0">
                <a:solidFill>
                  <a:srgbClr val="002046"/>
                </a:solidFill>
                <a:latin typeface="Arial" panose="020B0604020202020204"/>
                <a:cs typeface="Arial" panose="020B0604020202020204"/>
              </a:rPr>
              <a:t>Ратарство</a:t>
            </a:r>
            <a:endParaRPr sz="1800" dirty="0">
              <a:latin typeface="Arial" panose="020B0604020202020204"/>
              <a:cs typeface="Arial" panose="020B0604020202020204"/>
            </a:endParaRPr>
          </a:p>
          <a:p>
            <a:pPr marL="38100">
              <a:lnSpc>
                <a:spcPct val="100000"/>
              </a:lnSpc>
              <a:spcBef>
                <a:spcPts val="550"/>
              </a:spcBef>
              <a:tabLst>
                <a:tab pos="244475" algn="l"/>
              </a:tabLst>
            </a:pPr>
            <a:r>
              <a:rPr sz="1800" spc="322" baseline="-30000" dirty="0">
                <a:solidFill>
                  <a:srgbClr val="002046"/>
                </a:solidFill>
                <a:latin typeface="Times New Roman" panose="02020603050405020304"/>
                <a:cs typeface="Times New Roman" panose="02020603050405020304"/>
              </a:rPr>
              <a:t></a:t>
            </a:r>
            <a:r>
              <a:rPr lang="ru-RU" sz="1800" spc="-35" dirty="0">
                <a:solidFill>
                  <a:srgbClr val="002046"/>
                </a:solidFill>
                <a:latin typeface="Arial" panose="020B0604020202020204"/>
                <a:cs typeface="Arial" panose="020B0604020202020204"/>
              </a:rPr>
              <a:t>Поседује 6.000 хектара за узгој сунцокрета, пшенице и кукуруза</a:t>
            </a:r>
          </a:p>
          <a:p>
            <a:pPr marL="38100">
              <a:lnSpc>
                <a:spcPct val="100000"/>
              </a:lnSpc>
              <a:spcBef>
                <a:spcPts val="550"/>
              </a:spcBef>
              <a:tabLst>
                <a:tab pos="244475" algn="l"/>
              </a:tabLst>
            </a:pPr>
            <a:r>
              <a:rPr lang="ru-RU" sz="1800" spc="-35" dirty="0">
                <a:solidFill>
                  <a:srgbClr val="002046"/>
                </a:solidFill>
                <a:latin typeface="Arial" panose="020B0604020202020204"/>
                <a:cs typeface="Arial" panose="020B0604020202020204"/>
              </a:rPr>
              <a:t>Користи тракторе и комбајне на дизел погон</a:t>
            </a:r>
          </a:p>
          <a:p>
            <a:pPr marL="38100">
              <a:lnSpc>
                <a:spcPct val="100000"/>
              </a:lnSpc>
              <a:spcBef>
                <a:spcPts val="550"/>
              </a:spcBef>
              <a:tabLst>
                <a:tab pos="244475" algn="l"/>
              </a:tabLst>
            </a:pPr>
            <a:r>
              <a:rPr lang="ru-RU" sz="1800" spc="-35" dirty="0">
                <a:solidFill>
                  <a:srgbClr val="002046"/>
                </a:solidFill>
                <a:latin typeface="Arial" panose="020B0604020202020204"/>
                <a:cs typeface="Arial" panose="020B0604020202020204"/>
              </a:rPr>
              <a:t>Примењује азотна ђубрива произведена од стране добављача у Северној Македонији</a:t>
            </a:r>
          </a:p>
          <a:p>
            <a:pPr marL="244475" indent="-206375">
              <a:lnSpc>
                <a:spcPct val="100000"/>
              </a:lnSpc>
              <a:spcBef>
                <a:spcPts val="450"/>
              </a:spcBef>
              <a:buFont typeface="Microsoft Sans Serif" panose="020B0604020202020204"/>
              <a:buAutoNum type="arabicPeriod" startAt="2"/>
              <a:tabLst>
                <a:tab pos="244475" algn="l"/>
              </a:tabLst>
            </a:pPr>
            <a:r>
              <a:rPr lang="sr-Cyrl-RS" sz="1800" b="1" spc="-50" dirty="0">
                <a:solidFill>
                  <a:srgbClr val="002046"/>
                </a:solidFill>
                <a:latin typeface="Arial" panose="020B0604020202020204"/>
                <a:cs typeface="Arial" panose="020B0604020202020204"/>
              </a:rPr>
              <a:t>Сточарство</a:t>
            </a:r>
            <a:endParaRPr sz="1800" dirty="0">
              <a:latin typeface="Arial" panose="020B0604020202020204"/>
              <a:cs typeface="Arial" panose="020B0604020202020204"/>
            </a:endParaRPr>
          </a:p>
          <a:p>
            <a:pPr marL="38100">
              <a:lnSpc>
                <a:spcPct val="100000"/>
              </a:lnSpc>
              <a:spcBef>
                <a:spcPts val="550"/>
              </a:spcBef>
              <a:tabLst>
                <a:tab pos="244475" algn="l"/>
              </a:tabLst>
            </a:pPr>
            <a:r>
              <a:rPr sz="1800" spc="142" baseline="-30000" dirty="0">
                <a:solidFill>
                  <a:srgbClr val="002046"/>
                </a:solidFill>
                <a:latin typeface="Times New Roman" panose="02020603050405020304"/>
                <a:cs typeface="Times New Roman" panose="02020603050405020304"/>
              </a:rPr>
              <a:t></a:t>
            </a:r>
            <a:r>
              <a:rPr lang="ru-RU" sz="1800" spc="-35" dirty="0">
                <a:solidFill>
                  <a:srgbClr val="002046"/>
                </a:solidFill>
                <a:latin typeface="Arial" panose="020B0604020202020204"/>
                <a:cs typeface="Arial" panose="020B0604020202020204"/>
              </a:rPr>
              <a:t>Управља средње великом органском фармом млечних производа са 400 крава</a:t>
            </a:r>
          </a:p>
          <a:p>
            <a:pPr marL="38100">
              <a:lnSpc>
                <a:spcPct val="100000"/>
              </a:lnSpc>
              <a:spcBef>
                <a:spcPts val="550"/>
              </a:spcBef>
              <a:tabLst>
                <a:tab pos="244475" algn="l"/>
              </a:tabLst>
            </a:pPr>
            <a:r>
              <a:rPr lang="ru-RU" sz="1800" spc="-35" dirty="0">
                <a:solidFill>
                  <a:srgbClr val="002046"/>
                </a:solidFill>
                <a:latin typeface="Arial" panose="020B0604020202020204"/>
                <a:cs typeface="Arial" panose="020B0604020202020204"/>
              </a:rPr>
              <a:t>Стајњак се користи као ђубриво за усеве</a:t>
            </a:r>
          </a:p>
          <a:p>
            <a:pPr marL="38100">
              <a:lnSpc>
                <a:spcPct val="100000"/>
              </a:lnSpc>
              <a:spcBef>
                <a:spcPts val="550"/>
              </a:spcBef>
              <a:tabLst>
                <a:tab pos="244475" algn="l"/>
              </a:tabLst>
            </a:pPr>
            <a:r>
              <a:rPr lang="ru-RU" sz="1800" spc="-35" dirty="0">
                <a:solidFill>
                  <a:srgbClr val="002046"/>
                </a:solidFill>
                <a:latin typeface="Arial" panose="020B0604020202020204"/>
                <a:cs typeface="Arial" panose="020B0604020202020204"/>
              </a:rPr>
              <a:t>Храна за стоку је мешавина житарица које компанија узгаја и купује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7067549" y="2346501"/>
            <a:ext cx="6778625" cy="5601335"/>
          </a:xfrm>
          <a:prstGeom prst="rect">
            <a:avLst/>
          </a:prstGeom>
        </p:spPr>
        <p:txBody>
          <a:bodyPr vert="horz" wrap="square" lIns="0" tIns="69850" rIns="0" bIns="0" rtlCol="0">
            <a:spAutoFit/>
          </a:bodyPr>
          <a:lstStyle/>
          <a:p>
            <a:pPr marL="244475" indent="-206375">
              <a:lnSpc>
                <a:spcPct val="100000"/>
              </a:lnSpc>
              <a:spcBef>
                <a:spcPts val="550"/>
              </a:spcBef>
              <a:buFont typeface="Microsoft Sans Serif" panose="020B0604020202020204"/>
              <a:buAutoNum type="arabicPeriod" startAt="3"/>
              <a:tabLst>
                <a:tab pos="244475" algn="l"/>
              </a:tabLst>
            </a:pPr>
            <a:r>
              <a:rPr lang="sr-Cyrl-RS" sz="1600" b="1" spc="-55" dirty="0">
                <a:solidFill>
                  <a:srgbClr val="002046"/>
                </a:solidFill>
                <a:latin typeface="Arial" panose="020B0604020202020204"/>
                <a:cs typeface="Arial" panose="020B0604020202020204"/>
              </a:rPr>
              <a:t>Прерада &amp; паковање  </a:t>
            </a:r>
          </a:p>
          <a:p>
            <a:pPr marL="38100">
              <a:lnSpc>
                <a:spcPct val="100000"/>
              </a:lnSpc>
              <a:spcBef>
                <a:spcPts val="550"/>
              </a:spcBef>
              <a:tabLst>
                <a:tab pos="244475" algn="l"/>
              </a:tabLst>
            </a:pPr>
            <a:r>
              <a:rPr lang="ru-RU" sz="1600" spc="-55" dirty="0">
                <a:solidFill>
                  <a:srgbClr val="002046"/>
                </a:solidFill>
                <a:latin typeface="Arial" panose="020B0604020202020204"/>
                <a:cs typeface="Arial" panose="020B0604020202020204"/>
              </a:rPr>
              <a:t>Има фабрику сунцокретовог уља у Крагујевцу</a:t>
            </a:r>
          </a:p>
          <a:p>
            <a:pPr marL="38100">
              <a:lnSpc>
                <a:spcPct val="100000"/>
              </a:lnSpc>
              <a:spcBef>
                <a:spcPts val="550"/>
              </a:spcBef>
              <a:tabLst>
                <a:tab pos="244475" algn="l"/>
              </a:tabLst>
            </a:pPr>
            <a:r>
              <a:rPr lang="ru-RU" sz="1600" spc="-55" dirty="0">
                <a:solidFill>
                  <a:srgbClr val="002046"/>
                </a:solidFill>
                <a:latin typeface="Arial" panose="020B0604020202020204"/>
                <a:cs typeface="Arial" panose="020B0604020202020204"/>
              </a:rPr>
              <a:t>Млин за брашно и погон за прераду млекаре у близини Ниша</a:t>
            </a:r>
          </a:p>
          <a:p>
            <a:pPr marL="38100">
              <a:lnSpc>
                <a:spcPct val="100000"/>
              </a:lnSpc>
              <a:spcBef>
                <a:spcPts val="550"/>
              </a:spcBef>
              <a:tabLst>
                <a:tab pos="244475" algn="l"/>
              </a:tabLst>
            </a:pPr>
            <a:r>
              <a:rPr lang="ru-RU" sz="1600" spc="-55" dirty="0">
                <a:solidFill>
                  <a:srgbClr val="002046"/>
                </a:solidFill>
                <a:latin typeface="Arial" panose="020B0604020202020204"/>
                <a:cs typeface="Arial" panose="020B0604020202020204"/>
              </a:rPr>
              <a:t>Ради 24/7 користећи струју из српске националне мреже и резервне дизел генераторе</a:t>
            </a:r>
          </a:p>
          <a:p>
            <a:pPr marL="38100">
              <a:lnSpc>
                <a:spcPct val="100000"/>
              </a:lnSpc>
              <a:spcBef>
                <a:spcPts val="550"/>
              </a:spcBef>
              <a:tabLst>
                <a:tab pos="244475" algn="l"/>
              </a:tabLst>
            </a:pPr>
            <a:r>
              <a:rPr lang="ru-RU" sz="1600" spc="-55" dirty="0">
                <a:solidFill>
                  <a:srgbClr val="002046"/>
                </a:solidFill>
                <a:latin typeface="Arial" panose="020B0604020202020204"/>
                <a:cs typeface="Arial" panose="020B0604020202020204"/>
              </a:rPr>
              <a:t>Паковање укључује рециклабилне пластичне флаше и папирне кесе од добављача у Словенији</a:t>
            </a:r>
            <a:endParaRPr sz="1600" dirty="0">
              <a:latin typeface="Arial" panose="020B0604020202020204"/>
              <a:cs typeface="Arial" panose="020B0604020202020204"/>
            </a:endParaRPr>
          </a:p>
          <a:p>
            <a:pPr marL="38100">
              <a:lnSpc>
                <a:spcPct val="100000"/>
              </a:lnSpc>
              <a:spcBef>
                <a:spcPts val="450"/>
              </a:spcBef>
            </a:pPr>
            <a:r>
              <a:rPr sz="1600" spc="337" baseline="-30000" dirty="0">
                <a:solidFill>
                  <a:srgbClr val="002046"/>
                </a:solidFill>
                <a:latin typeface="Times New Roman" panose="02020603050405020304"/>
                <a:cs typeface="Times New Roman" panose="02020603050405020304"/>
              </a:rPr>
              <a:t></a:t>
            </a:r>
            <a:r>
              <a:rPr lang="sr-Cyrl-RS" sz="1600" b="1" spc="-10" dirty="0">
                <a:solidFill>
                  <a:srgbClr val="002046"/>
                </a:solidFill>
                <a:latin typeface="Arial" panose="020B0604020202020204"/>
                <a:cs typeface="Arial" panose="020B0604020202020204"/>
              </a:rPr>
              <a:t>4. Дистрибуција </a:t>
            </a:r>
          </a:p>
          <a:p>
            <a:pPr marL="38100">
              <a:lnSpc>
                <a:spcPct val="100000"/>
              </a:lnSpc>
              <a:spcBef>
                <a:spcPts val="450"/>
              </a:spcBef>
            </a:pPr>
            <a:r>
              <a:rPr lang="ru-RU" sz="1600" spc="-10" dirty="0">
                <a:solidFill>
                  <a:srgbClr val="002046"/>
                </a:solidFill>
                <a:latin typeface="Arial" panose="020B0604020202020204"/>
                <a:cs typeface="Arial" panose="020B0604020202020204"/>
              </a:rPr>
              <a:t>Користи логистичке компаније трећих страна за транспорт до Београда, Новог Сада и извозних партнера у Хрватској и Бугарској</a:t>
            </a:r>
          </a:p>
          <a:p>
            <a:pPr marL="38100">
              <a:lnSpc>
                <a:spcPct val="100000"/>
              </a:lnSpc>
              <a:spcBef>
                <a:spcPts val="450"/>
              </a:spcBef>
            </a:pPr>
            <a:r>
              <a:rPr lang="ru-RU" sz="1600" spc="-10" dirty="0">
                <a:solidFill>
                  <a:srgbClr val="002046"/>
                </a:solidFill>
                <a:latin typeface="Arial" panose="020B0604020202020204"/>
                <a:cs typeface="Arial" panose="020B0604020202020204"/>
              </a:rPr>
              <a:t>Расхладне камионе које се користе за млечне производе</a:t>
            </a:r>
          </a:p>
          <a:p>
            <a:pPr marL="38100">
              <a:lnSpc>
                <a:spcPct val="100000"/>
              </a:lnSpc>
              <a:spcBef>
                <a:spcPts val="450"/>
              </a:spcBef>
            </a:pPr>
            <a:r>
              <a:rPr lang="ru-RU" sz="1600" spc="-10" dirty="0">
                <a:solidFill>
                  <a:srgbClr val="002046"/>
                </a:solidFill>
                <a:latin typeface="Arial" panose="020B0604020202020204"/>
                <a:cs typeface="Arial" panose="020B0604020202020204"/>
              </a:rPr>
              <a:t>Производи од житарица се транспортују возом и камионом</a:t>
            </a:r>
            <a:endParaRPr lang="en-GB" sz="1600" dirty="0">
              <a:latin typeface="Arial" panose="020B0604020202020204"/>
              <a:cs typeface="Arial" panose="020B0604020202020204"/>
            </a:endParaRPr>
          </a:p>
          <a:p>
            <a:pPr marL="227965" marR="30480" indent="-190500">
              <a:lnSpc>
                <a:spcPct val="125000"/>
              </a:lnSpc>
            </a:pPr>
            <a:r>
              <a:rPr sz="1600" spc="247" baseline="-30000" dirty="0">
                <a:solidFill>
                  <a:srgbClr val="002046"/>
                </a:solidFill>
                <a:latin typeface="Times New Roman" panose="02020603050405020304"/>
                <a:cs typeface="Times New Roman" panose="02020603050405020304"/>
              </a:rPr>
              <a:t></a:t>
            </a:r>
            <a:r>
              <a:rPr lang="sr-Cyrl-RS" sz="1600" b="1" spc="-25" dirty="0">
                <a:solidFill>
                  <a:srgbClr val="002046"/>
                </a:solidFill>
                <a:latin typeface="Arial" panose="020B0604020202020204"/>
                <a:cs typeface="Arial" panose="020B0604020202020204"/>
              </a:rPr>
              <a:t>Корпоративна делатност </a:t>
            </a:r>
          </a:p>
          <a:p>
            <a:pPr marL="227965" marR="30480" indent="-190500">
              <a:lnSpc>
                <a:spcPct val="125000"/>
              </a:lnSpc>
            </a:pPr>
            <a:r>
              <a:rPr lang="ru-RU" sz="1600" spc="-25" dirty="0">
                <a:solidFill>
                  <a:srgbClr val="002046"/>
                </a:solidFill>
                <a:latin typeface="Arial" panose="020B0604020202020204"/>
                <a:cs typeface="Arial" panose="020B0604020202020204"/>
              </a:rPr>
              <a:t>100 запослених у администрацији, одрживости, маркетингу и продаји</a:t>
            </a:r>
          </a:p>
          <a:p>
            <a:pPr marL="227965" marR="30480" indent="-190500">
              <a:lnSpc>
                <a:spcPct val="125000"/>
              </a:lnSpc>
            </a:pPr>
            <a:r>
              <a:rPr lang="ru-RU" sz="1600" spc="-25" dirty="0">
                <a:solidFill>
                  <a:srgbClr val="002046"/>
                </a:solidFill>
                <a:latin typeface="Arial" panose="020B0604020202020204"/>
                <a:cs typeface="Arial" panose="020B0604020202020204"/>
              </a:rPr>
              <a:t>Рад на даљину дозвољен 2 дана у недељи, али многи путују аутомобилом</a:t>
            </a:r>
          </a:p>
          <a:p>
            <a:pPr marL="227965" marR="30480" indent="-190500">
              <a:lnSpc>
                <a:spcPct val="125000"/>
              </a:lnSpc>
            </a:pPr>
            <a:r>
              <a:rPr lang="ru-RU" sz="1600" spc="-25" dirty="0">
                <a:solidFill>
                  <a:srgbClr val="002046"/>
                </a:solidFill>
                <a:latin typeface="Arial" panose="020B0604020202020204"/>
                <a:cs typeface="Arial" panose="020B0604020202020204"/>
              </a:rPr>
              <a:t>Пословна путовања укључују посете локацијама и извозне састанке широм Балкана</a:t>
            </a:r>
            <a:endParaRPr sz="1600" dirty="0">
              <a:latin typeface="Arial" panose="020B0604020202020204"/>
              <a:cs typeface="Arial" panose="020B0604020202020204"/>
            </a:endParaRPr>
          </a:p>
          <a:p>
            <a:pPr marL="38100">
              <a:lnSpc>
                <a:spcPct val="100000"/>
              </a:lnSpc>
              <a:spcBef>
                <a:spcPts val="450"/>
              </a:spcBef>
            </a:pPr>
            <a:r>
              <a:rPr sz="1600" spc="419" baseline="-30000" dirty="0">
                <a:solidFill>
                  <a:srgbClr val="002046"/>
                </a:solidFill>
                <a:latin typeface="Times New Roman" panose="02020603050405020304"/>
                <a:cs typeface="Times New Roman" panose="02020603050405020304"/>
              </a:rPr>
              <a:t></a:t>
            </a:r>
            <a:r>
              <a:rPr sz="1600" spc="187" baseline="-30000" dirty="0">
                <a:solidFill>
                  <a:srgbClr val="002046"/>
                </a:solidFill>
                <a:latin typeface="Times New Roman" panose="02020603050405020304"/>
                <a:cs typeface="Times New Roman" panose="02020603050405020304"/>
              </a:rPr>
              <a:t></a:t>
            </a:r>
            <a:r>
              <a:rPr sz="1600" spc="135" baseline="-30000" dirty="0">
                <a:solidFill>
                  <a:srgbClr val="002046"/>
                </a:solidFill>
                <a:latin typeface="Times New Roman" panose="02020603050405020304"/>
                <a:cs typeface="Times New Roman" panose="02020603050405020304"/>
              </a:rPr>
              <a:t></a:t>
            </a:r>
            <a:endParaRPr sz="1600" dirty="0">
              <a:latin typeface="Microsoft Sans Serif" panose="020B0604020202020204"/>
              <a:cs typeface="Microsoft Sans Serif" panose="020B0604020202020204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277937" y="6421437"/>
            <a:ext cx="330200" cy="4826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000" spc="-405" dirty="0">
                <a:solidFill>
                  <a:srgbClr val="FFFFFF"/>
                </a:solidFill>
                <a:latin typeface="Trebuchet MS" panose="020B0603020202020204"/>
                <a:cs typeface="Trebuchet MS" panose="020B0603020202020204"/>
              </a:rPr>
              <a:t>03</a:t>
            </a:r>
            <a:endParaRPr sz="3000">
              <a:latin typeface="Trebuchet MS" panose="020B0603020202020204"/>
              <a:cs typeface="Trebuchet MS" panose="020B0603020202020204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76269" y="5776912"/>
            <a:ext cx="1733542" cy="1733533"/>
          </a:xfrm>
          <a:prstGeom prst="rect">
            <a:avLst/>
          </a:prstGeom>
        </p:spPr>
      </p:pic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644774" y="6336093"/>
            <a:ext cx="10899776" cy="1183640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lang="ru-RU" sz="3800" spc="100" dirty="0">
                <a:solidFill>
                  <a:srgbClr val="FFFFFF"/>
                </a:solidFill>
                <a:uFillTx/>
                <a:latin typeface="Trebuchet MS" panose="020B0603020202020204"/>
                <a:cs typeface="Trebuchet MS" panose="020B0603020202020204"/>
              </a:rPr>
              <a:t>Кључни кораци у обрачунавању и извештавању о угљенику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825500" y="463550"/>
            <a:ext cx="12860020" cy="508473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lang="ru-RU" sz="3200" dirty="0"/>
              <a:t>Изазов расподеле гасова стаклене баште - Сценарио </a:t>
            </a:r>
            <a:r>
              <a:rPr sz="3200" spc="105" dirty="0"/>
              <a:t>2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825500" y="1120775"/>
            <a:ext cx="12432030" cy="23396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25000"/>
              </a:lnSpc>
              <a:spcBef>
                <a:spcPts val="100"/>
              </a:spcBef>
            </a:pPr>
            <a:r>
              <a:rPr lang="ru-RU" sz="2000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Бела је породична фарма друге генерације која је од малог произвођача житарица израсла у диверзификовани погон фокусиран на ратарску производњу, слободан узгој живине и директну продају на тржишту.Фарма се поноси тиме што користи еколошки освешћене методе, комбинујући традицију са иновацијама како би стигла до тржишта у Србији и Мађарској. </a:t>
            </a:r>
            <a:r>
              <a:rPr lang="ru-RU" sz="2000" b="1" spc="-35" dirty="0">
                <a:solidFill>
                  <a:srgbClr val="002046"/>
                </a:solidFill>
                <a:latin typeface="Arial" panose="020B0604020202020204"/>
                <a:cs typeface="Arial" panose="020B0604020202020204"/>
              </a:rPr>
              <a:t>Распоредите његове пословне активности у области 1, 2 и 3:</a:t>
            </a:r>
            <a:endParaRPr lang="ru-RU" sz="2000" dirty="0">
              <a:latin typeface="Arial" panose="020B0604020202020204"/>
              <a:cs typeface="Arial" panose="020B0604020202020204"/>
            </a:endParaRPr>
          </a:p>
          <a:p>
            <a:pPr marL="12700" marR="5080" algn="just">
              <a:lnSpc>
                <a:spcPct val="125000"/>
              </a:lnSpc>
              <a:spcBef>
                <a:spcPts val="100"/>
              </a:spcBef>
            </a:pPr>
            <a:endParaRPr sz="2250" dirty="0">
              <a:latin typeface="Arial" panose="020B0604020202020204"/>
              <a:cs typeface="Arial" panose="020B0604020202020204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85749" y="3565524"/>
            <a:ext cx="5401945" cy="4001135"/>
          </a:xfrm>
          <a:prstGeom prst="rect">
            <a:avLst/>
          </a:prstGeom>
        </p:spPr>
        <p:txBody>
          <a:bodyPr vert="horz" wrap="square" lIns="0" tIns="69850" rIns="0" bIns="0" rtlCol="0">
            <a:spAutoFit/>
          </a:bodyPr>
          <a:lstStyle/>
          <a:p>
            <a:pPr marL="244475" indent="-206375">
              <a:lnSpc>
                <a:spcPct val="100000"/>
              </a:lnSpc>
              <a:spcBef>
                <a:spcPts val="550"/>
              </a:spcBef>
              <a:buFont typeface="Microsoft Sans Serif" panose="020B0604020202020204"/>
              <a:buAutoNum type="arabicPeriod"/>
              <a:tabLst>
                <a:tab pos="244475" algn="l"/>
              </a:tabLst>
            </a:pPr>
            <a:r>
              <a:rPr lang="sr-Cyrl-RS" sz="1600" b="1" u="none" strike="noStrike" kern="0" cap="none" spc="100" normalizeH="0" dirty="0">
                <a:solidFill>
                  <a:srgbClr val="002046"/>
                </a:solidFill>
                <a:latin typeface="Arial" panose="020B0604020202020204"/>
                <a:cs typeface="Arial" panose="020B0604020202020204"/>
              </a:rPr>
              <a:t>Ратарство </a:t>
            </a:r>
          </a:p>
          <a:p>
            <a:pPr marL="38100">
              <a:lnSpc>
                <a:spcPct val="100000"/>
              </a:lnSpc>
              <a:spcBef>
                <a:spcPts val="550"/>
              </a:spcBef>
              <a:tabLst>
                <a:tab pos="244475" algn="l"/>
              </a:tabLst>
            </a:pPr>
            <a:r>
              <a:rPr lang="ru-RU" sz="1600" u="none" strike="noStrike" kern="0" cap="none" spc="100" normalizeH="0" dirty="0">
                <a:solidFill>
                  <a:srgbClr val="002046"/>
                </a:solidFill>
                <a:latin typeface="Arial" panose="020B0604020202020204"/>
                <a:cs typeface="Arial" panose="020B0604020202020204"/>
              </a:rPr>
              <a:t>600 хектара земље за узгој кукуруза, јечма и сунцокрета</a:t>
            </a:r>
          </a:p>
          <a:p>
            <a:pPr marL="38100">
              <a:lnSpc>
                <a:spcPct val="100000"/>
              </a:lnSpc>
              <a:spcBef>
                <a:spcPts val="550"/>
              </a:spcBef>
              <a:tabLst>
                <a:tab pos="244475" algn="l"/>
              </a:tabLst>
            </a:pPr>
            <a:r>
              <a:rPr lang="ru-RU" sz="1600" u="none" strike="noStrike" kern="0" cap="none" spc="100" normalizeH="0" dirty="0">
                <a:solidFill>
                  <a:srgbClr val="002046"/>
                </a:solidFill>
                <a:latin typeface="Arial" panose="020B0604020202020204"/>
                <a:cs typeface="Arial" panose="020B0604020202020204"/>
              </a:rPr>
              <a:t>Машине на дизел погон: трактори, сејалице, прскалице</a:t>
            </a:r>
          </a:p>
          <a:p>
            <a:pPr marL="38100">
              <a:lnSpc>
                <a:spcPct val="100000"/>
              </a:lnSpc>
              <a:spcBef>
                <a:spcPts val="550"/>
              </a:spcBef>
              <a:tabLst>
                <a:tab pos="244475" algn="l"/>
              </a:tabLst>
            </a:pPr>
            <a:r>
              <a:rPr lang="ru-RU" sz="1600" u="none" strike="noStrike" kern="0" cap="none" spc="100" normalizeH="0" dirty="0">
                <a:solidFill>
                  <a:srgbClr val="002046"/>
                </a:solidFill>
                <a:latin typeface="Arial" panose="020B0604020202020204"/>
                <a:cs typeface="Arial" panose="020B0604020202020204"/>
              </a:rPr>
              <a:t>Користи синтетичко ђубриво и мало компоста од пољопривредног отпада</a:t>
            </a:r>
          </a:p>
          <a:p>
            <a:pPr marL="38100">
              <a:lnSpc>
                <a:spcPct val="100000"/>
              </a:lnSpc>
              <a:spcBef>
                <a:spcPts val="550"/>
              </a:spcBef>
              <a:tabLst>
                <a:tab pos="244475" algn="l"/>
              </a:tabLst>
            </a:pPr>
            <a:r>
              <a:rPr lang="ru-RU" sz="1600" u="none" strike="noStrike" kern="0" cap="none" spc="100" normalizeH="0" dirty="0">
                <a:solidFill>
                  <a:srgbClr val="002046"/>
                </a:solidFill>
                <a:latin typeface="Arial" panose="020B0604020202020204"/>
                <a:cs typeface="Arial" panose="020B0604020202020204"/>
              </a:rPr>
              <a:t>Дронови се користе за праћење усева</a:t>
            </a:r>
            <a:endParaRPr sz="1600" u="none" strike="noStrike" kern="0" cap="none" spc="100" normalizeH="0" dirty="0">
              <a:latin typeface="Arial" panose="020B0604020202020204"/>
              <a:cs typeface="Arial" panose="020B0604020202020204"/>
            </a:endParaRPr>
          </a:p>
          <a:p>
            <a:pPr marL="38100">
              <a:lnSpc>
                <a:spcPct val="100000"/>
              </a:lnSpc>
              <a:spcBef>
                <a:spcPts val="450"/>
              </a:spcBef>
            </a:pPr>
            <a:r>
              <a:rPr sz="1600" u="none" strike="noStrike" kern="0" cap="none" spc="100" normalizeH="0" baseline="-30000" dirty="0">
                <a:solidFill>
                  <a:srgbClr val="002046"/>
                </a:solidFill>
                <a:latin typeface="Times New Roman" panose="02020603050405020304"/>
                <a:cs typeface="Times New Roman" panose="02020603050405020304"/>
              </a:rPr>
              <a:t></a:t>
            </a:r>
            <a:r>
              <a:rPr lang="sr-Cyrl-RS" sz="1600" b="1" u="none" strike="noStrike" kern="0" cap="none" spc="100" normalizeH="0" dirty="0">
                <a:solidFill>
                  <a:srgbClr val="002046"/>
                </a:solidFill>
                <a:latin typeface="Arial" panose="020B0604020202020204"/>
                <a:cs typeface="Arial" panose="020B0604020202020204"/>
              </a:rPr>
              <a:t>Сточарство</a:t>
            </a:r>
            <a:r>
              <a:rPr lang="en-GB" sz="1600" b="1" u="none" strike="noStrike" kern="0" cap="none" spc="100" normalizeH="0" dirty="0">
                <a:solidFill>
                  <a:srgbClr val="002046"/>
                </a:solidFill>
                <a:latin typeface="Arial" panose="020B0604020202020204"/>
                <a:cs typeface="Arial" panose="020B0604020202020204"/>
              </a:rPr>
              <a:t> (</a:t>
            </a:r>
            <a:r>
              <a:rPr lang="sr-Cyrl-RS" sz="1600" b="1" u="none" strike="noStrike" kern="0" cap="none" spc="100" normalizeH="0" dirty="0">
                <a:solidFill>
                  <a:srgbClr val="002046"/>
                </a:solidFill>
                <a:latin typeface="Arial" panose="020B0604020202020204"/>
                <a:cs typeface="Arial" panose="020B0604020202020204"/>
              </a:rPr>
              <a:t>Живина</a:t>
            </a:r>
            <a:r>
              <a:rPr lang="en-GB" sz="1600" b="1" u="none" strike="noStrike" kern="0" cap="none" spc="100" normalizeH="0" dirty="0">
                <a:solidFill>
                  <a:srgbClr val="002046"/>
                </a:solidFill>
                <a:latin typeface="Arial" panose="020B0604020202020204"/>
                <a:cs typeface="Arial" panose="020B0604020202020204"/>
              </a:rPr>
              <a:t>)</a:t>
            </a:r>
            <a:r>
              <a:rPr lang="sr-Cyrl-RS" sz="1600" b="1" u="none" strike="noStrike" kern="0" cap="none" spc="100" normalizeH="0" dirty="0">
                <a:solidFill>
                  <a:srgbClr val="002046"/>
                </a:solidFill>
                <a:latin typeface="Arial" panose="020B0604020202020204"/>
                <a:cs typeface="Arial" panose="020B0604020202020204"/>
              </a:rPr>
              <a:t> </a:t>
            </a:r>
          </a:p>
          <a:p>
            <a:pPr marL="38100">
              <a:lnSpc>
                <a:spcPct val="100000"/>
              </a:lnSpc>
              <a:spcBef>
                <a:spcPts val="450"/>
              </a:spcBef>
            </a:pPr>
            <a:r>
              <a:rPr lang="ru-RU" sz="1600" u="none" strike="noStrike" kern="0" cap="none" spc="100" normalizeH="0" dirty="0">
                <a:solidFill>
                  <a:srgbClr val="002046"/>
                </a:solidFill>
                <a:latin typeface="Arial" panose="020B0604020202020204"/>
                <a:cs typeface="Arial" panose="020B0604020202020204"/>
              </a:rPr>
              <a:t>2.000 пилића на испусту узгајаних за месо и јаја</a:t>
            </a:r>
          </a:p>
          <a:p>
            <a:pPr marL="38100">
              <a:lnSpc>
                <a:spcPct val="100000"/>
              </a:lnSpc>
              <a:spcBef>
                <a:spcPts val="450"/>
              </a:spcBef>
            </a:pPr>
            <a:r>
              <a:rPr lang="ru-RU" sz="1600" u="none" strike="noStrike" kern="0" cap="none" spc="100" normalizeH="0" dirty="0">
                <a:solidFill>
                  <a:srgbClr val="002046"/>
                </a:solidFill>
                <a:latin typeface="Arial" panose="020B0604020202020204"/>
                <a:cs typeface="Arial" panose="020B0604020202020204"/>
              </a:rPr>
              <a:t>Хране се житарицама узгајаним на фарми</a:t>
            </a:r>
          </a:p>
          <a:p>
            <a:pPr marL="38100">
              <a:lnSpc>
                <a:spcPct val="100000"/>
              </a:lnSpc>
              <a:spcBef>
                <a:spcPts val="450"/>
              </a:spcBef>
            </a:pPr>
            <a:r>
              <a:rPr lang="ru-RU" sz="1600" u="none" strike="noStrike" kern="0" cap="none" spc="100" normalizeH="0" dirty="0">
                <a:solidFill>
                  <a:srgbClr val="002046"/>
                </a:solidFill>
                <a:latin typeface="Arial" panose="020B0604020202020204"/>
                <a:cs typeface="Arial" panose="020B0604020202020204"/>
              </a:rPr>
              <a:t>Стајњак од живине се компостира и користи на пољима</a:t>
            </a:r>
            <a:endParaRPr lang="en-GB" sz="1600" u="none" strike="noStrike" kern="0" cap="none" spc="100" normalizeH="0" dirty="0">
              <a:latin typeface="Arial" panose="020B0604020202020204"/>
              <a:cs typeface="Arial" panose="020B0604020202020204"/>
            </a:endParaRPr>
          </a:p>
          <a:p>
            <a:pPr marL="38100">
              <a:lnSpc>
                <a:spcPct val="100000"/>
              </a:lnSpc>
              <a:spcBef>
                <a:spcPts val="450"/>
              </a:spcBef>
            </a:pPr>
            <a:r>
              <a:rPr sz="1600" spc="277" baseline="-30000" dirty="0">
                <a:solidFill>
                  <a:srgbClr val="002046"/>
                </a:solidFill>
                <a:latin typeface="Times New Roman" panose="02020603050405020304"/>
                <a:cs typeface="Times New Roman" panose="02020603050405020304"/>
              </a:rPr>
              <a:t></a:t>
            </a:r>
            <a:endParaRPr sz="1600" dirty="0">
              <a:latin typeface="Microsoft Sans Serif" panose="020B0604020202020204"/>
              <a:cs typeface="Microsoft Sans Serif" panose="020B0604020202020204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049010" y="2727325"/>
            <a:ext cx="7579360" cy="5536565"/>
          </a:xfrm>
          <a:prstGeom prst="rect">
            <a:avLst/>
          </a:prstGeom>
        </p:spPr>
        <p:txBody>
          <a:bodyPr vert="horz" wrap="square" lIns="0" tIns="69850" rIns="0" bIns="0" rtlCol="0">
            <a:spAutoFit/>
          </a:bodyPr>
          <a:lstStyle/>
          <a:p>
            <a:pPr marL="244475" indent="-206375">
              <a:lnSpc>
                <a:spcPct val="100000"/>
              </a:lnSpc>
              <a:spcBef>
                <a:spcPts val="550"/>
              </a:spcBef>
              <a:buFont typeface="Microsoft Sans Serif" panose="020B0604020202020204"/>
              <a:buAutoNum type="arabicPeriod" startAt="3"/>
              <a:tabLst>
                <a:tab pos="244475" algn="l"/>
              </a:tabLst>
            </a:pPr>
            <a:r>
              <a:rPr lang="sr-Cyrl-RS" sz="1500" b="1" u="none" strike="noStrike" kern="0" cap="none" spc="100" normalizeH="0" dirty="0">
                <a:solidFill>
                  <a:srgbClr val="002046"/>
                </a:solidFill>
                <a:latin typeface="Arial" panose="020B0604020202020204"/>
                <a:cs typeface="Arial" panose="020B0604020202020204"/>
              </a:rPr>
              <a:t>Прерада хране на локацији </a:t>
            </a:r>
          </a:p>
          <a:p>
            <a:pPr marL="38100">
              <a:lnSpc>
                <a:spcPct val="100000"/>
              </a:lnSpc>
              <a:spcBef>
                <a:spcPts val="550"/>
              </a:spcBef>
              <a:tabLst>
                <a:tab pos="244475" algn="l"/>
              </a:tabLst>
            </a:pPr>
            <a:r>
              <a:rPr lang="ru-RU" sz="1500" u="none" strike="noStrike" kern="0" cap="none" spc="100" normalizeH="0" dirty="0">
                <a:solidFill>
                  <a:srgbClr val="002046"/>
                </a:solidFill>
                <a:latin typeface="Arial" panose="020B0604020202020204"/>
                <a:cs typeface="Arial" panose="020B0604020202020204"/>
              </a:rPr>
              <a:t>Мали погон за пресовање сунцокретовог уља и паковање јаја</a:t>
            </a:r>
          </a:p>
          <a:p>
            <a:pPr marL="38100">
              <a:lnSpc>
                <a:spcPct val="100000"/>
              </a:lnSpc>
              <a:spcBef>
                <a:spcPts val="550"/>
              </a:spcBef>
              <a:tabLst>
                <a:tab pos="244475" algn="l"/>
              </a:tabLst>
            </a:pPr>
            <a:r>
              <a:rPr lang="ru-RU" sz="1500" u="none" strike="noStrike" kern="0" cap="none" spc="100" normalizeH="0" dirty="0">
                <a:solidFill>
                  <a:srgbClr val="002046"/>
                </a:solidFill>
                <a:latin typeface="Arial" panose="020B0604020202020204"/>
                <a:cs typeface="Arial" panose="020B0604020202020204"/>
              </a:rPr>
              <a:t>Покреће се купљеном електричном енергијом (углавном из мреже на угаљ)</a:t>
            </a:r>
          </a:p>
          <a:p>
            <a:pPr marL="38100">
              <a:lnSpc>
                <a:spcPct val="100000"/>
              </a:lnSpc>
              <a:spcBef>
                <a:spcPts val="550"/>
              </a:spcBef>
              <a:tabLst>
                <a:tab pos="244475" algn="l"/>
              </a:tabLst>
            </a:pPr>
            <a:r>
              <a:rPr lang="ru-RU" sz="1500" u="none" strike="noStrike" kern="0" cap="none" spc="100" normalizeH="0" dirty="0">
                <a:solidFill>
                  <a:srgbClr val="002046"/>
                </a:solidFill>
                <a:latin typeface="Arial" panose="020B0604020202020204"/>
                <a:cs typeface="Arial" panose="020B0604020202020204"/>
              </a:rPr>
              <a:t>Користи природни гас за грејање зими</a:t>
            </a:r>
          </a:p>
          <a:p>
            <a:pPr marL="38100">
              <a:lnSpc>
                <a:spcPct val="100000"/>
              </a:lnSpc>
              <a:spcBef>
                <a:spcPts val="550"/>
              </a:spcBef>
              <a:tabLst>
                <a:tab pos="244475" algn="l"/>
              </a:tabLst>
            </a:pPr>
            <a:r>
              <a:rPr lang="ru-RU" sz="1500" u="none" strike="noStrike" kern="0" cap="none" spc="100" normalizeH="0" dirty="0">
                <a:solidFill>
                  <a:srgbClr val="002046"/>
                </a:solidFill>
                <a:latin typeface="Arial" panose="020B0604020202020204"/>
                <a:cs typeface="Arial" panose="020B0604020202020204"/>
              </a:rPr>
              <a:t>Рециклабилна амбалажа набављена од српског добављача</a:t>
            </a:r>
            <a:endParaRPr sz="1500" u="none" strike="noStrike" kern="0" cap="none" spc="100" normalizeH="0" dirty="0">
              <a:latin typeface="Arial" panose="020B0604020202020204"/>
              <a:cs typeface="Arial" panose="020B0604020202020204"/>
            </a:endParaRPr>
          </a:p>
          <a:p>
            <a:pPr marL="38100">
              <a:lnSpc>
                <a:spcPct val="100000"/>
              </a:lnSpc>
              <a:spcBef>
                <a:spcPts val="450"/>
              </a:spcBef>
            </a:pPr>
            <a:r>
              <a:rPr sz="825" u="none" strike="noStrike" kern="0" cap="none" spc="100" normalizeH="0" baseline="-30000" dirty="0">
                <a:solidFill>
                  <a:srgbClr val="002046"/>
                </a:solidFill>
                <a:latin typeface="Times New Roman" panose="02020603050405020304"/>
                <a:cs typeface="Times New Roman" panose="02020603050405020304"/>
              </a:rPr>
              <a:t></a:t>
            </a:r>
            <a:r>
              <a:rPr lang="sr-Cyrl-RS" sz="1500" b="1" u="none" strike="noStrike" kern="0" cap="none" spc="100" normalizeH="0" dirty="0">
                <a:solidFill>
                  <a:srgbClr val="002046"/>
                </a:solidFill>
                <a:latin typeface="Arial" panose="020B0604020202020204"/>
                <a:cs typeface="Arial" panose="020B0604020202020204"/>
              </a:rPr>
              <a:t>Продаја и дистрибуција </a:t>
            </a:r>
          </a:p>
          <a:p>
            <a:pPr marL="38100">
              <a:lnSpc>
                <a:spcPct val="100000"/>
              </a:lnSpc>
              <a:spcBef>
                <a:spcPts val="450"/>
              </a:spcBef>
            </a:pPr>
            <a:r>
              <a:rPr lang="ru-RU" sz="1500" u="none" strike="noStrike" kern="0" cap="none" spc="100" normalizeH="0" dirty="0">
                <a:solidFill>
                  <a:srgbClr val="002046"/>
                </a:solidFill>
                <a:latin typeface="Arial" panose="020B0604020202020204"/>
                <a:cs typeface="Arial" panose="020B0604020202020204"/>
              </a:rPr>
              <a:t>Производи се продају на локалним пијацама у Новом Саду и Суботици</a:t>
            </a:r>
          </a:p>
          <a:p>
            <a:pPr marL="38100">
              <a:lnSpc>
                <a:spcPct val="100000"/>
              </a:lnSpc>
              <a:spcBef>
                <a:spcPts val="450"/>
              </a:spcBef>
            </a:pPr>
            <a:r>
              <a:rPr lang="ru-RU" sz="1500" u="none" strike="noStrike" kern="0" cap="none" spc="100" normalizeH="0" dirty="0">
                <a:solidFill>
                  <a:srgbClr val="002046"/>
                </a:solidFill>
                <a:latin typeface="Arial" panose="020B0604020202020204"/>
                <a:cs typeface="Arial" panose="020B0604020202020204"/>
              </a:rPr>
              <a:t>Испоручује се недељно у Београд изнајмљеним комбијем локалне курирске службе</a:t>
            </a:r>
          </a:p>
          <a:p>
            <a:pPr marL="38100">
              <a:lnSpc>
                <a:spcPct val="100000"/>
              </a:lnSpc>
              <a:spcBef>
                <a:spcPts val="450"/>
              </a:spcBef>
            </a:pPr>
            <a:r>
              <a:rPr lang="ru-RU" sz="1500" u="none" strike="noStrike" kern="0" cap="none" spc="100" normalizeH="0" dirty="0">
                <a:solidFill>
                  <a:srgbClr val="002046"/>
                </a:solidFill>
                <a:latin typeface="Arial" panose="020B0604020202020204"/>
                <a:cs typeface="Arial" panose="020B0604020202020204"/>
              </a:rPr>
              <a:t>Повремено извози мале количине сунцокретовог уља у Мађарску преко екстерне транспортне фирме</a:t>
            </a:r>
            <a:endParaRPr sz="1500" u="none" strike="noStrike" kern="0" cap="none" spc="100" normalizeH="0" dirty="0">
              <a:latin typeface="Arial" panose="020B0604020202020204"/>
              <a:cs typeface="Arial" panose="020B0604020202020204"/>
            </a:endParaRPr>
          </a:p>
          <a:p>
            <a:pPr marL="38100">
              <a:lnSpc>
                <a:spcPct val="100000"/>
              </a:lnSpc>
              <a:spcBef>
                <a:spcPts val="450"/>
              </a:spcBef>
            </a:pPr>
            <a:r>
              <a:rPr sz="825" u="none" strike="noStrike" kern="0" cap="none" spc="100" normalizeH="0" baseline="-30000" dirty="0">
                <a:solidFill>
                  <a:srgbClr val="002046"/>
                </a:solidFill>
                <a:latin typeface="Times New Roman" panose="02020603050405020304"/>
                <a:cs typeface="Times New Roman" panose="02020603050405020304"/>
              </a:rPr>
              <a:t></a:t>
            </a:r>
            <a:r>
              <a:rPr lang="sr-Cyrl-RS" sz="1500" b="1" u="none" strike="noStrike" kern="0" cap="none" spc="100" normalizeH="0" dirty="0">
                <a:solidFill>
                  <a:srgbClr val="002046"/>
                </a:solidFill>
                <a:latin typeface="Arial" panose="020B0604020202020204"/>
                <a:cs typeface="Arial" panose="020B0604020202020204"/>
              </a:rPr>
              <a:t>Домаћинство и администрација </a:t>
            </a:r>
          </a:p>
          <a:p>
            <a:pPr marL="38100">
              <a:lnSpc>
                <a:spcPct val="100000"/>
              </a:lnSpc>
              <a:spcBef>
                <a:spcPts val="450"/>
              </a:spcBef>
            </a:pPr>
            <a:r>
              <a:rPr lang="ru-RU" sz="1500" u="none" strike="noStrike" kern="0" cap="none" spc="100" normalizeH="0" dirty="0">
                <a:solidFill>
                  <a:srgbClr val="002046"/>
                </a:solidFill>
                <a:latin typeface="Arial" panose="020B0604020202020204"/>
                <a:cs typeface="Arial" panose="020B0604020202020204"/>
              </a:rPr>
              <a:t>Породица живи на лицу места</a:t>
            </a:r>
          </a:p>
          <a:p>
            <a:pPr marL="38100">
              <a:lnSpc>
                <a:spcPct val="100000"/>
              </a:lnSpc>
              <a:spcBef>
                <a:spcPts val="450"/>
              </a:spcBef>
            </a:pPr>
            <a:r>
              <a:rPr lang="ru-RU" sz="1500" u="none" strike="noStrike" kern="0" cap="none" spc="100" normalizeH="0" dirty="0">
                <a:solidFill>
                  <a:srgbClr val="002046"/>
                </a:solidFill>
                <a:latin typeface="Arial" panose="020B0604020202020204"/>
                <a:cs typeface="Arial" panose="020B0604020202020204"/>
              </a:rPr>
              <a:t>Соларни панели постављени на крову сеоске куће, делимично напајају станицу за паковање јаја</a:t>
            </a:r>
          </a:p>
          <a:p>
            <a:pPr marL="38100">
              <a:lnSpc>
                <a:spcPct val="100000"/>
              </a:lnSpc>
              <a:spcBef>
                <a:spcPts val="450"/>
              </a:spcBef>
            </a:pPr>
            <a:r>
              <a:rPr lang="ru-RU" sz="1500" u="none" strike="noStrike" kern="0" cap="none" spc="100" normalizeH="0" dirty="0">
                <a:solidFill>
                  <a:srgbClr val="002046"/>
                </a:solidFill>
                <a:latin typeface="Arial" panose="020B0604020202020204"/>
                <a:cs typeface="Arial" panose="020B0604020202020204"/>
              </a:rPr>
              <a:t>Повремена путовања на пољопривредне сајмове или посете добављачима</a:t>
            </a:r>
            <a:endParaRPr sz="1500" u="none" strike="noStrike" kern="0" cap="none" spc="100" normalizeH="0" dirty="0">
              <a:latin typeface="Arial" panose="020B0604020202020204"/>
              <a:cs typeface="Arial" panose="020B0604020202020204"/>
            </a:endParaRPr>
          </a:p>
          <a:p>
            <a:pPr marL="38100">
              <a:lnSpc>
                <a:spcPct val="100000"/>
              </a:lnSpc>
              <a:spcBef>
                <a:spcPts val="450"/>
              </a:spcBef>
            </a:pPr>
            <a:r>
              <a:rPr sz="825" spc="330" baseline="-30000" dirty="0">
                <a:solidFill>
                  <a:srgbClr val="002046"/>
                </a:solidFill>
                <a:latin typeface="Times New Roman" panose="02020603050405020304"/>
                <a:cs typeface="Times New Roman" panose="02020603050405020304"/>
              </a:rPr>
              <a:t></a:t>
            </a:r>
            <a:endParaRPr lang="sr-Cyrl-RS" sz="1500" spc="220" dirty="0">
              <a:solidFill>
                <a:srgbClr val="002046"/>
              </a:solidFill>
              <a:latin typeface="Microsoft Sans Serif" panose="020B0604020202020204"/>
              <a:cs typeface="Microsoft Sans Serif" panose="020B0604020202020204"/>
            </a:endParaRPr>
          </a:p>
          <a:p>
            <a:pPr marL="227965" marR="191770" indent="-190500">
              <a:lnSpc>
                <a:spcPct val="125000"/>
              </a:lnSpc>
            </a:pPr>
            <a:endParaRPr lang="sr-Cyrl-RS" sz="1500" dirty="0">
              <a:solidFill>
                <a:srgbClr val="002046"/>
              </a:solidFill>
              <a:latin typeface="Microsoft Sans Serif" panose="020B0604020202020204"/>
              <a:cs typeface="Microsoft Sans Serif" panose="020B0604020202020204"/>
            </a:endParaRPr>
          </a:p>
          <a:p>
            <a:pPr marL="38100">
              <a:lnSpc>
                <a:spcPct val="100000"/>
              </a:lnSpc>
              <a:spcBef>
                <a:spcPts val="450"/>
              </a:spcBef>
            </a:pPr>
            <a:endParaRPr lang="sr-Cyrl-RS" sz="825" spc="97" baseline="-30000" dirty="0">
              <a:solidFill>
                <a:srgbClr val="002046"/>
              </a:solidFill>
              <a:latin typeface="Times New Roman" panose="02020603050405020304"/>
              <a:cs typeface="Times New Roman" panose="02020603050405020304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825500" y="463550"/>
            <a:ext cx="12642850" cy="385362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lang="ru-RU" sz="2400" dirty="0"/>
              <a:t>Изазов расподеле гасова стаклене баште - Сценарио </a:t>
            </a:r>
            <a:r>
              <a:rPr sz="2400" spc="105" dirty="0"/>
              <a:t>3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825500" y="1120775"/>
            <a:ext cx="12565380" cy="152650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25000"/>
              </a:lnSpc>
              <a:spcBef>
                <a:spcPts val="100"/>
              </a:spcBef>
            </a:pPr>
            <a:r>
              <a:rPr lang="ru-RU" sz="2000" spc="-10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Сир Наш је мала, независна продавница сира у срцу Београда, специјализована за ручно рађене српске сиреве - од пиротског качкаваља до сјеничког белог сира и димљеног козјег сира из јужне Србије. Продавница се фокусира на локалне изворе, еколошки прихватљиво паковање и вредности споре хране.</a:t>
            </a:r>
          </a:p>
          <a:p>
            <a:pPr marL="12700" marR="5080" algn="just">
              <a:lnSpc>
                <a:spcPct val="125000"/>
              </a:lnSpc>
              <a:spcBef>
                <a:spcPts val="100"/>
              </a:spcBef>
            </a:pPr>
            <a:r>
              <a:rPr lang="ru-RU" sz="2000" b="1" spc="-10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Поделите пословне активности  у области 1, 2 и 3:</a:t>
            </a:r>
            <a:endParaRPr sz="2000" b="1" dirty="0">
              <a:latin typeface="Arial" panose="020B0604020202020204"/>
              <a:cs typeface="Arial" panose="020B0604020202020204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352550" y="3108324"/>
            <a:ext cx="6156960" cy="4447540"/>
          </a:xfrm>
          <a:prstGeom prst="rect">
            <a:avLst/>
          </a:prstGeom>
        </p:spPr>
        <p:txBody>
          <a:bodyPr vert="horz" wrap="square" lIns="0" tIns="69850" rIns="0" bIns="0" rtlCol="0">
            <a:spAutoFit/>
          </a:bodyPr>
          <a:lstStyle/>
          <a:p>
            <a:pPr marL="244475" indent="-206375">
              <a:lnSpc>
                <a:spcPct val="100000"/>
              </a:lnSpc>
              <a:spcBef>
                <a:spcPts val="550"/>
              </a:spcBef>
              <a:buFont typeface="Microsoft Sans Serif" panose="020B0604020202020204"/>
              <a:buAutoNum type="arabicPeriod"/>
              <a:tabLst>
                <a:tab pos="244475" algn="l"/>
              </a:tabLst>
            </a:pPr>
            <a:r>
              <a:rPr lang="sr-Cyrl-RS" sz="1800" b="1" spc="-40" dirty="0">
                <a:solidFill>
                  <a:srgbClr val="002046"/>
                </a:solidFill>
                <a:latin typeface="Arial" panose="020B0604020202020204"/>
                <a:cs typeface="Arial" panose="020B0604020202020204"/>
              </a:rPr>
              <a:t>Набавка и ланац снабдевања </a:t>
            </a:r>
          </a:p>
          <a:p>
            <a:pPr marL="38100">
              <a:lnSpc>
                <a:spcPct val="100000"/>
              </a:lnSpc>
              <a:spcBef>
                <a:spcPts val="550"/>
              </a:spcBef>
              <a:tabLst>
                <a:tab pos="244475" algn="l"/>
              </a:tabLst>
            </a:pPr>
            <a:r>
              <a:rPr lang="ru-RU" sz="1800" spc="-40" dirty="0">
                <a:solidFill>
                  <a:srgbClr val="002046"/>
                </a:solidFill>
                <a:latin typeface="Arial" panose="020B0604020202020204"/>
                <a:cs typeface="Arial" panose="020B0604020202020204"/>
              </a:rPr>
              <a:t>Купује сир од 7 малих млекара широм Србије</a:t>
            </a:r>
          </a:p>
          <a:p>
            <a:pPr marL="38100">
              <a:lnSpc>
                <a:spcPct val="100000"/>
              </a:lnSpc>
              <a:spcBef>
                <a:spcPts val="550"/>
              </a:spcBef>
              <a:tabLst>
                <a:tab pos="244475" algn="l"/>
              </a:tabLst>
            </a:pPr>
            <a:r>
              <a:rPr lang="ru-RU" sz="1800" spc="-40" dirty="0">
                <a:solidFill>
                  <a:srgbClr val="002046"/>
                </a:solidFill>
                <a:latin typeface="Arial" panose="020B0604020202020204"/>
                <a:cs typeface="Arial" panose="020B0604020202020204"/>
              </a:rPr>
              <a:t>Млекаре испоручују производе недељно у расхладним комбијима (нису у власништву СирНаш)</a:t>
            </a:r>
          </a:p>
          <a:p>
            <a:pPr marL="38100">
              <a:lnSpc>
                <a:spcPct val="100000"/>
              </a:lnSpc>
              <a:spcBef>
                <a:spcPts val="550"/>
              </a:spcBef>
              <a:tabLst>
                <a:tab pos="244475" algn="l"/>
              </a:tabLst>
            </a:pPr>
            <a:r>
              <a:rPr lang="ru-RU" sz="1800" spc="-40" dirty="0">
                <a:solidFill>
                  <a:srgbClr val="002046"/>
                </a:solidFill>
                <a:latin typeface="Arial" panose="020B0604020202020204"/>
                <a:cs typeface="Arial" panose="020B0604020202020204"/>
              </a:rPr>
              <a:t>Повремено увози специјално сирило и со из Хрватске и Италије</a:t>
            </a:r>
            <a:endParaRPr lang="sr-Cyrl-RS" sz="1800" spc="-40" dirty="0">
              <a:solidFill>
                <a:srgbClr val="002046"/>
              </a:solidFill>
              <a:latin typeface="Arial" panose="020B0604020202020204"/>
              <a:cs typeface="Arial" panose="020B0604020202020204"/>
            </a:endParaRPr>
          </a:p>
          <a:p>
            <a:pPr marL="244475" indent="-206375">
              <a:lnSpc>
                <a:spcPct val="100000"/>
              </a:lnSpc>
              <a:spcBef>
                <a:spcPts val="450"/>
              </a:spcBef>
              <a:buFont typeface="Microsoft Sans Serif" panose="020B0604020202020204"/>
              <a:buAutoNum type="arabicPeriod" startAt="2"/>
              <a:tabLst>
                <a:tab pos="244475" algn="l"/>
              </a:tabLst>
            </a:pPr>
            <a:r>
              <a:rPr lang="sr-Cyrl-RS" sz="1800" b="1" spc="-20" dirty="0">
                <a:solidFill>
                  <a:srgbClr val="002046"/>
                </a:solidFill>
                <a:latin typeface="Arial" panose="020B0604020202020204"/>
                <a:cs typeface="Arial" panose="020B0604020202020204"/>
              </a:rPr>
              <a:t>Малопродајни објекат </a:t>
            </a:r>
          </a:p>
          <a:p>
            <a:pPr marL="38100">
              <a:lnSpc>
                <a:spcPct val="100000"/>
              </a:lnSpc>
              <a:spcBef>
                <a:spcPts val="450"/>
              </a:spcBef>
              <a:tabLst>
                <a:tab pos="244475" algn="l"/>
              </a:tabLst>
            </a:pPr>
            <a:r>
              <a:rPr lang="ru-RU" sz="1800" spc="-20" dirty="0">
                <a:solidFill>
                  <a:srgbClr val="002046"/>
                </a:solidFill>
                <a:latin typeface="Arial" panose="020B0604020202020204"/>
                <a:cs typeface="Arial" panose="020B0604020202020204"/>
              </a:rPr>
              <a:t>Води малу продавницу на Дорћолу</a:t>
            </a:r>
          </a:p>
          <a:p>
            <a:pPr marL="38100">
              <a:lnSpc>
                <a:spcPct val="100000"/>
              </a:lnSpc>
              <a:spcBef>
                <a:spcPts val="450"/>
              </a:spcBef>
              <a:tabLst>
                <a:tab pos="244475" algn="l"/>
              </a:tabLst>
            </a:pPr>
            <a:r>
              <a:rPr lang="ru-RU" sz="1800" spc="-20" dirty="0">
                <a:solidFill>
                  <a:srgbClr val="002046"/>
                </a:solidFill>
                <a:latin typeface="Arial" panose="020B0604020202020204"/>
                <a:cs typeface="Arial" panose="020B0604020202020204"/>
              </a:rPr>
              <a:t>Расхладне витрине и хладно складиште се напајају из београдске електричне мреже</a:t>
            </a:r>
          </a:p>
          <a:p>
            <a:pPr marL="38100">
              <a:lnSpc>
                <a:spcPct val="100000"/>
              </a:lnSpc>
              <a:spcBef>
                <a:spcPts val="450"/>
              </a:spcBef>
              <a:tabLst>
                <a:tab pos="244475" algn="l"/>
              </a:tabLst>
            </a:pPr>
            <a:r>
              <a:rPr lang="ru-RU" sz="1800" spc="-20" dirty="0">
                <a:solidFill>
                  <a:srgbClr val="002046"/>
                </a:solidFill>
                <a:latin typeface="Arial" panose="020B0604020202020204"/>
                <a:cs typeface="Arial" panose="020B0604020202020204"/>
              </a:rPr>
              <a:t>Користи биоразградиву амбалажу: папирне фолије, компостабилне контејнере</a:t>
            </a:r>
          </a:p>
          <a:p>
            <a:pPr marL="38100">
              <a:lnSpc>
                <a:spcPct val="100000"/>
              </a:lnSpc>
              <a:spcBef>
                <a:spcPts val="450"/>
              </a:spcBef>
              <a:tabLst>
                <a:tab pos="244475" algn="l"/>
              </a:tabLst>
            </a:pPr>
            <a:r>
              <a:rPr lang="ru-RU" sz="1800" spc="-20" dirty="0">
                <a:solidFill>
                  <a:srgbClr val="002046"/>
                </a:solidFill>
                <a:latin typeface="Arial" panose="020B0604020202020204"/>
                <a:cs typeface="Arial" panose="020B0604020202020204"/>
              </a:rPr>
              <a:t>Светло и хлађење раде током целе године; грејање зими помоћу електричних грејалица</a:t>
            </a:r>
            <a:endParaRPr sz="1800" dirty="0">
              <a:latin typeface="Arial" panose="020B0604020202020204"/>
              <a:cs typeface="Arial" panose="020B0604020202020204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7829550" y="3184524"/>
            <a:ext cx="6118860" cy="4053205"/>
          </a:xfrm>
          <a:prstGeom prst="rect">
            <a:avLst/>
          </a:prstGeom>
        </p:spPr>
        <p:txBody>
          <a:bodyPr vert="horz" wrap="square" lIns="0" tIns="69850" rIns="0" bIns="0" rtlCol="0">
            <a:spAutoFit/>
          </a:bodyPr>
          <a:lstStyle/>
          <a:p>
            <a:pPr marL="247015" indent="-208915">
              <a:lnSpc>
                <a:spcPct val="100000"/>
              </a:lnSpc>
              <a:spcBef>
                <a:spcPts val="550"/>
              </a:spcBef>
              <a:buFont typeface="Microsoft Sans Serif" panose="020B0604020202020204"/>
              <a:buAutoNum type="arabicPeriod" startAt="3"/>
              <a:tabLst>
                <a:tab pos="247015" algn="l"/>
              </a:tabLst>
            </a:pPr>
            <a:r>
              <a:rPr lang="sr-Cyrl-RS" sz="1800" b="1" spc="-55" dirty="0">
                <a:solidFill>
                  <a:srgbClr val="002046"/>
                </a:solidFill>
                <a:latin typeface="Arial" panose="020B0604020202020204"/>
                <a:cs typeface="Arial" panose="020B0604020202020204"/>
              </a:rPr>
              <a:t>Логистика и испоруке </a:t>
            </a:r>
          </a:p>
          <a:p>
            <a:pPr marL="38100">
              <a:lnSpc>
                <a:spcPct val="100000"/>
              </a:lnSpc>
              <a:spcBef>
                <a:spcPts val="550"/>
              </a:spcBef>
              <a:tabLst>
                <a:tab pos="247015" algn="l"/>
              </a:tabLst>
            </a:pPr>
            <a:r>
              <a:rPr lang="ru-RU" sz="1800" spc="-55" dirty="0">
                <a:solidFill>
                  <a:srgbClr val="002046"/>
                </a:solidFill>
                <a:latin typeface="Arial" panose="020B0604020202020204"/>
                <a:cs typeface="Arial" panose="020B0604020202020204"/>
              </a:rPr>
              <a:t>Нуди локалну доставу путем курирске службе на бициклима у центру Београда</a:t>
            </a:r>
          </a:p>
          <a:p>
            <a:pPr marL="38100">
              <a:lnSpc>
                <a:spcPct val="100000"/>
              </a:lnSpc>
              <a:spcBef>
                <a:spcPts val="550"/>
              </a:spcBef>
              <a:tabLst>
                <a:tab pos="247015" algn="l"/>
              </a:tabLst>
            </a:pPr>
            <a:r>
              <a:rPr lang="ru-RU" sz="1800" spc="-55" dirty="0">
                <a:solidFill>
                  <a:srgbClr val="002046"/>
                </a:solidFill>
                <a:latin typeface="Arial" panose="020B0604020202020204"/>
                <a:cs typeface="Arial" panose="020B0604020202020204"/>
              </a:rPr>
              <a:t>Користи курирске услуге треће стране за поруџбине у Нови Сад и Ниш</a:t>
            </a:r>
          </a:p>
          <a:p>
            <a:pPr marL="38100">
              <a:lnSpc>
                <a:spcPct val="100000"/>
              </a:lnSpc>
              <a:spcBef>
                <a:spcPts val="550"/>
              </a:spcBef>
              <a:tabLst>
                <a:tab pos="247015" algn="l"/>
              </a:tabLst>
            </a:pPr>
            <a:r>
              <a:rPr lang="ru-RU" sz="1800" spc="-55" dirty="0">
                <a:solidFill>
                  <a:srgbClr val="002046"/>
                </a:solidFill>
                <a:latin typeface="Arial" panose="020B0604020202020204"/>
                <a:cs typeface="Arial" panose="020B0604020202020204"/>
              </a:rPr>
              <a:t>Нема возила у власништву</a:t>
            </a:r>
            <a:endParaRPr sz="1800" dirty="0">
              <a:latin typeface="Arial" panose="020B0604020202020204"/>
              <a:cs typeface="Arial" panose="020B0604020202020204"/>
            </a:endParaRPr>
          </a:p>
          <a:p>
            <a:pPr marL="38100">
              <a:lnSpc>
                <a:spcPct val="100000"/>
              </a:lnSpc>
              <a:spcBef>
                <a:spcPts val="450"/>
              </a:spcBef>
            </a:pPr>
            <a:r>
              <a:rPr sz="1800" spc="217" baseline="-30000" dirty="0">
                <a:solidFill>
                  <a:srgbClr val="002046"/>
                </a:solidFill>
                <a:latin typeface="Times New Roman" panose="02020603050405020304"/>
                <a:cs typeface="Times New Roman" panose="02020603050405020304"/>
              </a:rPr>
              <a:t></a:t>
            </a:r>
            <a:r>
              <a:rPr lang="sr-Cyrl-RS" sz="1800" b="1" spc="-10" dirty="0">
                <a:solidFill>
                  <a:srgbClr val="002046"/>
                </a:solidFill>
                <a:latin typeface="Arial" panose="020B0604020202020204"/>
                <a:cs typeface="Arial" panose="020B0604020202020204"/>
              </a:rPr>
              <a:t>Канцеларија/администрација </a:t>
            </a:r>
          </a:p>
          <a:p>
            <a:pPr marL="38100">
              <a:lnSpc>
                <a:spcPct val="100000"/>
              </a:lnSpc>
              <a:spcBef>
                <a:spcPts val="450"/>
              </a:spcBef>
            </a:pPr>
            <a:r>
              <a:rPr lang="ru-RU" sz="1800" spc="-10" dirty="0">
                <a:solidFill>
                  <a:srgbClr val="002046"/>
                </a:solidFill>
                <a:latin typeface="Arial" panose="020B0604020202020204"/>
                <a:cs typeface="Arial" panose="020B0604020202020204"/>
              </a:rPr>
              <a:t>Три запослена се баве залихама, продајом и маркетингом на друштвеним мрежама.</a:t>
            </a:r>
          </a:p>
          <a:p>
            <a:pPr marL="38100">
              <a:lnSpc>
                <a:spcPct val="100000"/>
              </a:lnSpc>
              <a:spcBef>
                <a:spcPts val="450"/>
              </a:spcBef>
            </a:pPr>
            <a:r>
              <a:rPr lang="ru-RU" sz="1800" spc="-10" dirty="0">
                <a:solidFill>
                  <a:srgbClr val="002046"/>
                </a:solidFill>
                <a:latin typeface="Arial" panose="020B0604020202020204"/>
                <a:cs typeface="Arial" panose="020B0604020202020204"/>
              </a:rPr>
              <a:t>Рад са лаптопова, телефона и мале канцеларије.</a:t>
            </a:r>
          </a:p>
          <a:p>
            <a:pPr marL="38100">
              <a:lnSpc>
                <a:spcPct val="100000"/>
              </a:lnSpc>
              <a:spcBef>
                <a:spcPts val="450"/>
              </a:spcBef>
            </a:pPr>
            <a:r>
              <a:rPr lang="ru-RU" sz="1800" spc="-10" dirty="0">
                <a:solidFill>
                  <a:srgbClr val="002046"/>
                </a:solidFill>
                <a:latin typeface="Arial" panose="020B0604020202020204"/>
                <a:cs typeface="Arial" panose="020B0604020202020204"/>
              </a:rPr>
              <a:t>Повремено путују да би посетили произвођаче или присуствовали сајмовима хране.</a:t>
            </a:r>
            <a:endParaRPr sz="1800" dirty="0">
              <a:latin typeface="Arial" panose="020B0604020202020204"/>
              <a:cs typeface="Arial" panose="020B0604020202020204"/>
            </a:endParaRPr>
          </a:p>
          <a:p>
            <a:pPr marL="38100">
              <a:lnSpc>
                <a:spcPct val="100000"/>
              </a:lnSpc>
              <a:spcBef>
                <a:spcPts val="450"/>
              </a:spcBef>
            </a:pPr>
            <a:r>
              <a:rPr sz="1600" spc="209" baseline="-30000" dirty="0">
                <a:solidFill>
                  <a:srgbClr val="002046"/>
                </a:solidFill>
                <a:latin typeface="Times New Roman" panose="02020603050405020304"/>
                <a:cs typeface="Times New Roman" panose="02020603050405020304"/>
              </a:rPr>
              <a:t></a:t>
            </a:r>
            <a:endParaRPr sz="1600" dirty="0">
              <a:latin typeface="Microsoft Sans Serif" panose="020B0604020202020204"/>
              <a:cs typeface="Microsoft Sans Serif" panose="020B0604020202020204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129087" y="2071687"/>
            <a:ext cx="6010274" cy="3895724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2510531" y="3597274"/>
            <a:ext cx="9285605" cy="756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sr-Cyrl-RS" sz="4800" dirty="0">
                <a:solidFill>
                  <a:srgbClr val="FFFFFF"/>
                </a:solidFill>
              </a:rPr>
              <a:t>Модул 3 | Кључне напомене</a:t>
            </a:r>
            <a:endParaRPr sz="4800" dirty="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863600" y="1196975"/>
            <a:ext cx="12303125" cy="126855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25000"/>
              </a:lnSpc>
              <a:spcBef>
                <a:spcPts val="100"/>
              </a:spcBef>
            </a:pPr>
            <a:r>
              <a:rPr lang="ru-RU" sz="2250" spc="-45" dirty="0"/>
              <a:t>Обрачун угљеника: </a:t>
            </a:r>
            <a:r>
              <a:rPr lang="ru-RU" sz="2250" b="0" spc="-45" dirty="0"/>
              <a:t>Укључује мерење емисија гасова стаклене баште коришћењем формуле (осим за залихе угљеника и промене залиха) Емисије = Подаци о активностима × Фактор емисије за процену утицаја на животну средину и подршку климатским акцијама.</a:t>
            </a:r>
            <a:endParaRPr sz="2250" b="0" dirty="0">
              <a:latin typeface="Microsoft Sans Serif" panose="020B0604020202020204"/>
              <a:cs typeface="Microsoft Sans Serif" panose="020B0604020202020204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6419849" y="4027443"/>
            <a:ext cx="734060" cy="516890"/>
          </a:xfrm>
          <a:custGeom>
            <a:avLst/>
            <a:gdLst/>
            <a:ahLst/>
            <a:cxnLst/>
            <a:rect l="l" t="t" r="r" b="b"/>
            <a:pathLst>
              <a:path w="734059" h="516889">
                <a:moveTo>
                  <a:pt x="118815" y="115348"/>
                </a:moveTo>
                <a:lnTo>
                  <a:pt x="85489" y="115348"/>
                </a:lnTo>
                <a:lnTo>
                  <a:pt x="100504" y="92727"/>
                </a:lnTo>
                <a:lnTo>
                  <a:pt x="129313" y="55779"/>
                </a:lnTo>
                <a:lnTo>
                  <a:pt x="166780" y="26898"/>
                </a:lnTo>
                <a:lnTo>
                  <a:pt x="204884" y="15130"/>
                </a:lnTo>
                <a:lnTo>
                  <a:pt x="253074" y="6724"/>
                </a:lnTo>
                <a:lnTo>
                  <a:pt x="307989" y="1681"/>
                </a:lnTo>
                <a:lnTo>
                  <a:pt x="366265" y="0"/>
                </a:lnTo>
                <a:lnTo>
                  <a:pt x="424541" y="1681"/>
                </a:lnTo>
                <a:lnTo>
                  <a:pt x="479456" y="6724"/>
                </a:lnTo>
                <a:lnTo>
                  <a:pt x="527646" y="15130"/>
                </a:lnTo>
                <a:lnTo>
                  <a:pt x="565750" y="26898"/>
                </a:lnTo>
                <a:lnTo>
                  <a:pt x="567549" y="28001"/>
                </a:lnTo>
                <a:lnTo>
                  <a:pt x="366231" y="28001"/>
                </a:lnTo>
                <a:lnTo>
                  <a:pt x="289888" y="30983"/>
                </a:lnTo>
                <a:lnTo>
                  <a:pt x="228682" y="38771"/>
                </a:lnTo>
                <a:lnTo>
                  <a:pt x="185169" y="49631"/>
                </a:lnTo>
                <a:lnTo>
                  <a:pt x="142520" y="83451"/>
                </a:lnTo>
                <a:lnTo>
                  <a:pt x="120045" y="113400"/>
                </a:lnTo>
                <a:lnTo>
                  <a:pt x="118815" y="115348"/>
                </a:lnTo>
                <a:close/>
              </a:path>
              <a:path w="734059" h="516889">
                <a:moveTo>
                  <a:pt x="687456" y="195939"/>
                </a:moveTo>
                <a:lnTo>
                  <a:pt x="623258" y="195939"/>
                </a:lnTo>
                <a:lnTo>
                  <a:pt x="657584" y="194283"/>
                </a:lnTo>
                <a:lnTo>
                  <a:pt x="635832" y="150810"/>
                </a:lnTo>
                <a:lnTo>
                  <a:pt x="612440" y="113400"/>
                </a:lnTo>
                <a:lnTo>
                  <a:pt x="570558" y="61831"/>
                </a:lnTo>
                <a:lnTo>
                  <a:pt x="503779" y="38771"/>
                </a:lnTo>
                <a:lnTo>
                  <a:pt x="442574" y="30983"/>
                </a:lnTo>
                <a:lnTo>
                  <a:pt x="366231" y="28001"/>
                </a:lnTo>
                <a:lnTo>
                  <a:pt x="567549" y="28001"/>
                </a:lnTo>
                <a:lnTo>
                  <a:pt x="603222" y="55779"/>
                </a:lnTo>
                <a:lnTo>
                  <a:pt x="632239" y="93014"/>
                </a:lnTo>
                <a:lnTo>
                  <a:pt x="647339" y="115783"/>
                </a:lnTo>
                <a:lnTo>
                  <a:pt x="730880" y="115783"/>
                </a:lnTo>
                <a:lnTo>
                  <a:pt x="733470" y="118373"/>
                </a:lnTo>
                <a:lnTo>
                  <a:pt x="733425" y="162012"/>
                </a:lnTo>
                <a:lnTo>
                  <a:pt x="727259" y="169507"/>
                </a:lnTo>
                <a:lnTo>
                  <a:pt x="680664" y="178376"/>
                </a:lnTo>
                <a:lnTo>
                  <a:pt x="687456" y="195939"/>
                </a:lnTo>
                <a:close/>
              </a:path>
              <a:path w="734059" h="516889">
                <a:moveTo>
                  <a:pt x="110586" y="516600"/>
                </a:moveTo>
                <a:lnTo>
                  <a:pt x="38802" y="516600"/>
                </a:lnTo>
                <a:lnTo>
                  <a:pt x="35390" y="514399"/>
                </a:lnTo>
                <a:lnTo>
                  <a:pt x="32600" y="508395"/>
                </a:lnTo>
                <a:lnTo>
                  <a:pt x="30716" y="499486"/>
                </a:lnTo>
                <a:lnTo>
                  <a:pt x="30024" y="488569"/>
                </a:lnTo>
                <a:lnTo>
                  <a:pt x="30024" y="434273"/>
                </a:lnTo>
                <a:lnTo>
                  <a:pt x="17428" y="379587"/>
                </a:lnTo>
                <a:lnTo>
                  <a:pt x="15056" y="325784"/>
                </a:lnTo>
                <a:lnTo>
                  <a:pt x="21161" y="273718"/>
                </a:lnTo>
                <a:lnTo>
                  <a:pt x="33962" y="224383"/>
                </a:lnTo>
                <a:lnTo>
                  <a:pt x="51758" y="178376"/>
                </a:lnTo>
                <a:lnTo>
                  <a:pt x="51821" y="178216"/>
                </a:lnTo>
                <a:lnTo>
                  <a:pt x="6188" y="169507"/>
                </a:lnTo>
                <a:lnTo>
                  <a:pt x="0" y="162012"/>
                </a:lnTo>
                <a:lnTo>
                  <a:pt x="0" y="118373"/>
                </a:lnTo>
                <a:lnTo>
                  <a:pt x="6302" y="112070"/>
                </a:lnTo>
                <a:lnTo>
                  <a:pt x="80149" y="112070"/>
                </a:lnTo>
                <a:lnTo>
                  <a:pt x="83060" y="113400"/>
                </a:lnTo>
                <a:lnTo>
                  <a:pt x="85489" y="115348"/>
                </a:lnTo>
                <a:lnTo>
                  <a:pt x="118815" y="115348"/>
                </a:lnTo>
                <a:lnTo>
                  <a:pt x="96642" y="150810"/>
                </a:lnTo>
                <a:lnTo>
                  <a:pt x="74878" y="194283"/>
                </a:lnTo>
                <a:lnTo>
                  <a:pt x="109211" y="195939"/>
                </a:lnTo>
                <a:lnTo>
                  <a:pt x="687456" y="195939"/>
                </a:lnTo>
                <a:lnTo>
                  <a:pt x="698403" y="224244"/>
                </a:lnTo>
                <a:lnTo>
                  <a:pt x="698457" y="224383"/>
                </a:lnTo>
                <a:lnTo>
                  <a:pt x="702030" y="238174"/>
                </a:lnTo>
                <a:lnTo>
                  <a:pt x="117577" y="238174"/>
                </a:lnTo>
                <a:lnTo>
                  <a:pt x="97829" y="242164"/>
                </a:lnTo>
                <a:lnTo>
                  <a:pt x="81690" y="253045"/>
                </a:lnTo>
                <a:lnTo>
                  <a:pt x="70804" y="269183"/>
                </a:lnTo>
                <a:lnTo>
                  <a:pt x="66810" y="288940"/>
                </a:lnTo>
                <a:lnTo>
                  <a:pt x="70800" y="308688"/>
                </a:lnTo>
                <a:lnTo>
                  <a:pt x="81682" y="324827"/>
                </a:lnTo>
                <a:lnTo>
                  <a:pt x="97819" y="335713"/>
                </a:lnTo>
                <a:lnTo>
                  <a:pt x="117577" y="339707"/>
                </a:lnTo>
                <a:lnTo>
                  <a:pt x="716738" y="339707"/>
                </a:lnTo>
                <a:lnTo>
                  <a:pt x="714974" y="379587"/>
                </a:lnTo>
                <a:lnTo>
                  <a:pt x="702391" y="434273"/>
                </a:lnTo>
                <a:lnTo>
                  <a:pt x="702400" y="444197"/>
                </a:lnTo>
                <a:lnTo>
                  <a:pt x="119341" y="444197"/>
                </a:lnTo>
                <a:lnTo>
                  <a:pt x="119341" y="488569"/>
                </a:lnTo>
                <a:lnTo>
                  <a:pt x="118654" y="499486"/>
                </a:lnTo>
                <a:lnTo>
                  <a:pt x="116777" y="508395"/>
                </a:lnTo>
                <a:lnTo>
                  <a:pt x="113994" y="514399"/>
                </a:lnTo>
                <a:lnTo>
                  <a:pt x="110586" y="516600"/>
                </a:lnTo>
                <a:close/>
              </a:path>
              <a:path w="734059" h="516889">
                <a:moveTo>
                  <a:pt x="730880" y="115783"/>
                </a:moveTo>
                <a:lnTo>
                  <a:pt x="647339" y="115783"/>
                </a:lnTo>
                <a:lnTo>
                  <a:pt x="649966" y="113400"/>
                </a:lnTo>
                <a:lnTo>
                  <a:pt x="650117" y="113400"/>
                </a:lnTo>
                <a:lnTo>
                  <a:pt x="653046" y="112070"/>
                </a:lnTo>
                <a:lnTo>
                  <a:pt x="727167" y="112070"/>
                </a:lnTo>
                <a:lnTo>
                  <a:pt x="730880" y="115783"/>
                </a:lnTo>
                <a:close/>
              </a:path>
              <a:path w="734059" h="516889">
                <a:moveTo>
                  <a:pt x="623258" y="195939"/>
                </a:moveTo>
                <a:lnTo>
                  <a:pt x="109211" y="195939"/>
                </a:lnTo>
                <a:lnTo>
                  <a:pt x="151371" y="194974"/>
                </a:lnTo>
                <a:lnTo>
                  <a:pt x="252760" y="189320"/>
                </a:lnTo>
                <a:lnTo>
                  <a:pt x="308786" y="186700"/>
                </a:lnTo>
                <a:lnTo>
                  <a:pt x="366231" y="185596"/>
                </a:lnTo>
                <a:lnTo>
                  <a:pt x="423677" y="186700"/>
                </a:lnTo>
                <a:lnTo>
                  <a:pt x="479706" y="189320"/>
                </a:lnTo>
                <a:lnTo>
                  <a:pt x="581100" y="194974"/>
                </a:lnTo>
                <a:lnTo>
                  <a:pt x="623258" y="195939"/>
                </a:lnTo>
                <a:close/>
              </a:path>
              <a:path w="734059" h="516889">
                <a:moveTo>
                  <a:pt x="614885" y="339707"/>
                </a:moveTo>
                <a:lnTo>
                  <a:pt x="117577" y="339707"/>
                </a:lnTo>
                <a:lnTo>
                  <a:pt x="137344" y="335713"/>
                </a:lnTo>
                <a:lnTo>
                  <a:pt x="153480" y="324827"/>
                </a:lnTo>
                <a:lnTo>
                  <a:pt x="164356" y="308688"/>
                </a:lnTo>
                <a:lnTo>
                  <a:pt x="168343" y="288940"/>
                </a:lnTo>
                <a:lnTo>
                  <a:pt x="164353" y="269183"/>
                </a:lnTo>
                <a:lnTo>
                  <a:pt x="153472" y="253045"/>
                </a:lnTo>
                <a:lnTo>
                  <a:pt x="137334" y="242164"/>
                </a:lnTo>
                <a:lnTo>
                  <a:pt x="117577" y="238174"/>
                </a:lnTo>
                <a:lnTo>
                  <a:pt x="614885" y="238174"/>
                </a:lnTo>
                <a:lnTo>
                  <a:pt x="595137" y="242164"/>
                </a:lnTo>
                <a:lnTo>
                  <a:pt x="578998" y="253045"/>
                </a:lnTo>
                <a:lnTo>
                  <a:pt x="568112" y="269183"/>
                </a:lnTo>
                <a:lnTo>
                  <a:pt x="564118" y="288940"/>
                </a:lnTo>
                <a:lnTo>
                  <a:pt x="568105" y="308688"/>
                </a:lnTo>
                <a:lnTo>
                  <a:pt x="578981" y="324827"/>
                </a:lnTo>
                <a:lnTo>
                  <a:pt x="595117" y="335713"/>
                </a:lnTo>
                <a:lnTo>
                  <a:pt x="614885" y="339707"/>
                </a:lnTo>
                <a:close/>
              </a:path>
              <a:path w="734059" h="516889">
                <a:moveTo>
                  <a:pt x="716738" y="339707"/>
                </a:moveTo>
                <a:lnTo>
                  <a:pt x="614885" y="339707"/>
                </a:lnTo>
                <a:lnTo>
                  <a:pt x="634652" y="335713"/>
                </a:lnTo>
                <a:lnTo>
                  <a:pt x="650788" y="324827"/>
                </a:lnTo>
                <a:lnTo>
                  <a:pt x="661664" y="308688"/>
                </a:lnTo>
                <a:lnTo>
                  <a:pt x="665651" y="288940"/>
                </a:lnTo>
                <a:lnTo>
                  <a:pt x="661658" y="269183"/>
                </a:lnTo>
                <a:lnTo>
                  <a:pt x="650771" y="253045"/>
                </a:lnTo>
                <a:lnTo>
                  <a:pt x="634633" y="242164"/>
                </a:lnTo>
                <a:lnTo>
                  <a:pt x="614885" y="238174"/>
                </a:lnTo>
                <a:lnTo>
                  <a:pt x="702030" y="238174"/>
                </a:lnTo>
                <a:lnTo>
                  <a:pt x="711238" y="273718"/>
                </a:lnTo>
                <a:lnTo>
                  <a:pt x="717231" y="324827"/>
                </a:lnTo>
                <a:lnTo>
                  <a:pt x="717343" y="325784"/>
                </a:lnTo>
                <a:lnTo>
                  <a:pt x="716738" y="339707"/>
                </a:lnTo>
                <a:close/>
              </a:path>
              <a:path w="734059" h="516889">
                <a:moveTo>
                  <a:pt x="366231" y="457055"/>
                </a:moveTo>
                <a:lnTo>
                  <a:pt x="311654" y="456307"/>
                </a:lnTo>
                <a:lnTo>
                  <a:pt x="258401" y="454298"/>
                </a:lnTo>
                <a:lnTo>
                  <a:pt x="207748" y="451377"/>
                </a:lnTo>
                <a:lnTo>
                  <a:pt x="160970" y="447893"/>
                </a:lnTo>
                <a:lnTo>
                  <a:pt x="119341" y="444197"/>
                </a:lnTo>
                <a:lnTo>
                  <a:pt x="702400" y="444197"/>
                </a:lnTo>
                <a:lnTo>
                  <a:pt x="702400" y="444358"/>
                </a:lnTo>
                <a:lnTo>
                  <a:pt x="613166" y="444358"/>
                </a:lnTo>
                <a:lnTo>
                  <a:pt x="571508" y="448028"/>
                </a:lnTo>
                <a:lnTo>
                  <a:pt x="525854" y="451377"/>
                </a:lnTo>
                <a:lnTo>
                  <a:pt x="526232" y="451377"/>
                </a:lnTo>
                <a:lnTo>
                  <a:pt x="474650" y="454298"/>
                </a:lnTo>
                <a:lnTo>
                  <a:pt x="475115" y="454298"/>
                </a:lnTo>
                <a:lnTo>
                  <a:pt x="420909" y="456307"/>
                </a:lnTo>
                <a:lnTo>
                  <a:pt x="421591" y="456307"/>
                </a:lnTo>
                <a:lnTo>
                  <a:pt x="366231" y="457055"/>
                </a:lnTo>
                <a:close/>
              </a:path>
              <a:path w="734059" h="516889">
                <a:moveTo>
                  <a:pt x="693705" y="516600"/>
                </a:moveTo>
                <a:lnTo>
                  <a:pt x="621921" y="516600"/>
                </a:lnTo>
                <a:lnTo>
                  <a:pt x="618532" y="514399"/>
                </a:lnTo>
                <a:lnTo>
                  <a:pt x="615747" y="508395"/>
                </a:lnTo>
                <a:lnTo>
                  <a:pt x="613860" y="499486"/>
                </a:lnTo>
                <a:lnTo>
                  <a:pt x="613166" y="488569"/>
                </a:lnTo>
                <a:lnTo>
                  <a:pt x="613166" y="444358"/>
                </a:lnTo>
                <a:lnTo>
                  <a:pt x="702400" y="444358"/>
                </a:lnTo>
                <a:lnTo>
                  <a:pt x="702437" y="488569"/>
                </a:lnTo>
                <a:lnTo>
                  <a:pt x="701750" y="499486"/>
                </a:lnTo>
                <a:lnTo>
                  <a:pt x="699876" y="508395"/>
                </a:lnTo>
                <a:lnTo>
                  <a:pt x="697100" y="514399"/>
                </a:lnTo>
                <a:lnTo>
                  <a:pt x="693705" y="516600"/>
                </a:lnTo>
                <a:close/>
              </a:path>
            </a:pathLst>
          </a:custGeom>
          <a:solidFill>
            <a:srgbClr val="00204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7343775" y="3901677"/>
            <a:ext cx="962025" cy="709930"/>
          </a:xfrm>
          <a:custGeom>
            <a:avLst/>
            <a:gdLst/>
            <a:ahLst/>
            <a:cxnLst/>
            <a:rect l="l" t="t" r="r" b="b"/>
            <a:pathLst>
              <a:path w="962025" h="709929">
                <a:moveTo>
                  <a:pt x="946903" y="483597"/>
                </a:moveTo>
                <a:lnTo>
                  <a:pt x="380901" y="483597"/>
                </a:lnTo>
                <a:lnTo>
                  <a:pt x="372155" y="481204"/>
                </a:lnTo>
                <a:lnTo>
                  <a:pt x="363758" y="475026"/>
                </a:lnTo>
                <a:lnTo>
                  <a:pt x="357446" y="466564"/>
                </a:lnTo>
                <a:lnTo>
                  <a:pt x="354957" y="457322"/>
                </a:lnTo>
                <a:lnTo>
                  <a:pt x="354957" y="16865"/>
                </a:lnTo>
                <a:lnTo>
                  <a:pt x="357446" y="9106"/>
                </a:lnTo>
                <a:lnTo>
                  <a:pt x="363758" y="3878"/>
                </a:lnTo>
                <a:lnTo>
                  <a:pt x="372155" y="927"/>
                </a:lnTo>
                <a:lnTo>
                  <a:pt x="380901" y="0"/>
                </a:lnTo>
                <a:lnTo>
                  <a:pt x="958056" y="0"/>
                </a:lnTo>
                <a:lnTo>
                  <a:pt x="962025" y="4719"/>
                </a:lnTo>
                <a:lnTo>
                  <a:pt x="962025" y="457322"/>
                </a:lnTo>
                <a:lnTo>
                  <a:pt x="961230" y="466564"/>
                </a:lnTo>
                <a:lnTo>
                  <a:pt x="958646" y="475026"/>
                </a:lnTo>
                <a:lnTo>
                  <a:pt x="953971" y="481204"/>
                </a:lnTo>
                <a:lnTo>
                  <a:pt x="946903" y="483597"/>
                </a:lnTo>
                <a:close/>
              </a:path>
              <a:path w="962025" h="709929">
                <a:moveTo>
                  <a:pt x="324112" y="308659"/>
                </a:moveTo>
                <a:lnTo>
                  <a:pt x="11276" y="308659"/>
                </a:lnTo>
                <a:lnTo>
                  <a:pt x="89588" y="89107"/>
                </a:lnTo>
                <a:lnTo>
                  <a:pt x="93378" y="82114"/>
                </a:lnTo>
                <a:lnTo>
                  <a:pt x="98987" y="76725"/>
                </a:lnTo>
                <a:lnTo>
                  <a:pt x="105953" y="73258"/>
                </a:lnTo>
                <a:lnTo>
                  <a:pt x="113819" y="72031"/>
                </a:lnTo>
                <a:lnTo>
                  <a:pt x="298378" y="72031"/>
                </a:lnTo>
                <a:lnTo>
                  <a:pt x="308398" y="74052"/>
                </a:lnTo>
                <a:lnTo>
                  <a:pt x="316577" y="79562"/>
                </a:lnTo>
                <a:lnTo>
                  <a:pt x="322090" y="87733"/>
                </a:lnTo>
                <a:lnTo>
                  <a:pt x="324112" y="97735"/>
                </a:lnTo>
                <a:lnTo>
                  <a:pt x="324112" y="123469"/>
                </a:lnTo>
                <a:lnTo>
                  <a:pt x="131947" y="123469"/>
                </a:lnTo>
                <a:lnTo>
                  <a:pt x="73204" y="288096"/>
                </a:lnTo>
                <a:lnTo>
                  <a:pt x="324112" y="288096"/>
                </a:lnTo>
                <a:lnTo>
                  <a:pt x="324112" y="308659"/>
                </a:lnTo>
                <a:close/>
              </a:path>
              <a:path w="962025" h="709929">
                <a:moveTo>
                  <a:pt x="324112" y="288096"/>
                </a:moveTo>
                <a:lnTo>
                  <a:pt x="272673" y="288096"/>
                </a:lnTo>
                <a:lnTo>
                  <a:pt x="272673" y="123469"/>
                </a:lnTo>
                <a:lnTo>
                  <a:pt x="324112" y="123469"/>
                </a:lnTo>
                <a:lnTo>
                  <a:pt x="324112" y="288096"/>
                </a:lnTo>
                <a:close/>
              </a:path>
              <a:path w="962025" h="709929">
                <a:moveTo>
                  <a:pt x="10980" y="309487"/>
                </a:moveTo>
                <a:lnTo>
                  <a:pt x="11003" y="308659"/>
                </a:lnTo>
                <a:lnTo>
                  <a:pt x="11276" y="308659"/>
                </a:lnTo>
                <a:lnTo>
                  <a:pt x="10980" y="309487"/>
                </a:lnTo>
                <a:close/>
              </a:path>
              <a:path w="962025" h="709929">
                <a:moveTo>
                  <a:pt x="10686" y="320331"/>
                </a:moveTo>
                <a:lnTo>
                  <a:pt x="9815" y="313830"/>
                </a:lnTo>
                <a:lnTo>
                  <a:pt x="9710" y="313048"/>
                </a:lnTo>
                <a:lnTo>
                  <a:pt x="10980" y="309487"/>
                </a:lnTo>
                <a:lnTo>
                  <a:pt x="10686" y="320331"/>
                </a:lnTo>
                <a:close/>
              </a:path>
              <a:path w="962025" h="709929">
                <a:moveTo>
                  <a:pt x="324112" y="339534"/>
                </a:moveTo>
                <a:lnTo>
                  <a:pt x="298378" y="339534"/>
                </a:lnTo>
                <a:lnTo>
                  <a:pt x="308398" y="337513"/>
                </a:lnTo>
                <a:lnTo>
                  <a:pt x="316577" y="332003"/>
                </a:lnTo>
                <a:lnTo>
                  <a:pt x="322090" y="323833"/>
                </a:lnTo>
                <a:lnTo>
                  <a:pt x="324112" y="313830"/>
                </a:lnTo>
                <a:lnTo>
                  <a:pt x="324112" y="339534"/>
                </a:lnTo>
                <a:close/>
              </a:path>
              <a:path w="962025" h="709929">
                <a:moveTo>
                  <a:pt x="5662" y="524754"/>
                </a:moveTo>
                <a:lnTo>
                  <a:pt x="5140" y="524754"/>
                </a:lnTo>
                <a:lnTo>
                  <a:pt x="10591" y="323833"/>
                </a:lnTo>
                <a:lnTo>
                  <a:pt x="10686" y="320331"/>
                </a:lnTo>
                <a:lnTo>
                  <a:pt x="10882" y="321797"/>
                </a:lnTo>
                <a:lnTo>
                  <a:pt x="15723" y="328621"/>
                </a:lnTo>
                <a:lnTo>
                  <a:pt x="20533" y="335476"/>
                </a:lnTo>
                <a:lnTo>
                  <a:pt x="28379" y="339534"/>
                </a:lnTo>
                <a:lnTo>
                  <a:pt x="324112" y="339534"/>
                </a:lnTo>
                <a:lnTo>
                  <a:pt x="324112" y="514442"/>
                </a:lnTo>
                <a:lnTo>
                  <a:pt x="25734" y="514442"/>
                </a:lnTo>
                <a:lnTo>
                  <a:pt x="15714" y="516464"/>
                </a:lnTo>
                <a:lnTo>
                  <a:pt x="7534" y="521977"/>
                </a:lnTo>
                <a:lnTo>
                  <a:pt x="5662" y="524754"/>
                </a:lnTo>
                <a:close/>
              </a:path>
              <a:path w="962025" h="709929">
                <a:moveTo>
                  <a:pt x="165969" y="565911"/>
                </a:moveTo>
                <a:lnTo>
                  <a:pt x="25734" y="565911"/>
                </a:lnTo>
                <a:lnTo>
                  <a:pt x="15714" y="563889"/>
                </a:lnTo>
                <a:lnTo>
                  <a:pt x="7534" y="558376"/>
                </a:lnTo>
                <a:lnTo>
                  <a:pt x="2021" y="550197"/>
                </a:lnTo>
                <a:lnTo>
                  <a:pt x="0" y="540177"/>
                </a:lnTo>
                <a:lnTo>
                  <a:pt x="2021" y="530157"/>
                </a:lnTo>
                <a:lnTo>
                  <a:pt x="5662" y="524754"/>
                </a:lnTo>
                <a:lnTo>
                  <a:pt x="324112" y="524754"/>
                </a:lnTo>
                <a:lnTo>
                  <a:pt x="324112" y="514442"/>
                </a:lnTo>
                <a:lnTo>
                  <a:pt x="931150" y="514442"/>
                </a:lnTo>
                <a:lnTo>
                  <a:pt x="941170" y="516464"/>
                </a:lnTo>
                <a:lnTo>
                  <a:pt x="949349" y="521977"/>
                </a:lnTo>
                <a:lnTo>
                  <a:pt x="951525" y="525205"/>
                </a:lnTo>
                <a:lnTo>
                  <a:pt x="240265" y="525205"/>
                </a:lnTo>
                <a:lnTo>
                  <a:pt x="204478" y="532448"/>
                </a:lnTo>
                <a:lnTo>
                  <a:pt x="175223" y="552191"/>
                </a:lnTo>
                <a:lnTo>
                  <a:pt x="165969" y="565911"/>
                </a:lnTo>
                <a:close/>
              </a:path>
              <a:path w="962025" h="709929">
                <a:moveTo>
                  <a:pt x="699892" y="565911"/>
                </a:moveTo>
                <a:lnTo>
                  <a:pt x="314602" y="565911"/>
                </a:lnTo>
                <a:lnTo>
                  <a:pt x="305332" y="552191"/>
                </a:lnTo>
                <a:lnTo>
                  <a:pt x="276054" y="532448"/>
                </a:lnTo>
                <a:lnTo>
                  <a:pt x="240265" y="525205"/>
                </a:lnTo>
                <a:lnTo>
                  <a:pt x="774189" y="525205"/>
                </a:lnTo>
                <a:lnTo>
                  <a:pt x="738402" y="532448"/>
                </a:lnTo>
                <a:lnTo>
                  <a:pt x="709147" y="552191"/>
                </a:lnTo>
                <a:lnTo>
                  <a:pt x="699892" y="565911"/>
                </a:lnTo>
                <a:close/>
              </a:path>
              <a:path w="962025" h="709929">
                <a:moveTo>
                  <a:pt x="931150" y="565911"/>
                </a:moveTo>
                <a:lnTo>
                  <a:pt x="848526" y="565911"/>
                </a:lnTo>
                <a:lnTo>
                  <a:pt x="839256" y="552191"/>
                </a:lnTo>
                <a:lnTo>
                  <a:pt x="809978" y="532448"/>
                </a:lnTo>
                <a:lnTo>
                  <a:pt x="774189" y="525205"/>
                </a:lnTo>
                <a:lnTo>
                  <a:pt x="951525" y="525205"/>
                </a:lnTo>
                <a:lnTo>
                  <a:pt x="954862" y="530157"/>
                </a:lnTo>
                <a:lnTo>
                  <a:pt x="956884" y="540177"/>
                </a:lnTo>
                <a:lnTo>
                  <a:pt x="954862" y="550197"/>
                </a:lnTo>
                <a:lnTo>
                  <a:pt x="949349" y="558376"/>
                </a:lnTo>
                <a:lnTo>
                  <a:pt x="941170" y="563889"/>
                </a:lnTo>
                <a:lnTo>
                  <a:pt x="931150" y="565911"/>
                </a:lnTo>
                <a:close/>
              </a:path>
              <a:path w="962025" h="709929">
                <a:moveTo>
                  <a:pt x="240265" y="709313"/>
                </a:moveTo>
                <a:lnTo>
                  <a:pt x="204478" y="702065"/>
                </a:lnTo>
                <a:lnTo>
                  <a:pt x="175223" y="682316"/>
                </a:lnTo>
                <a:lnTo>
                  <a:pt x="155484" y="653051"/>
                </a:lnTo>
                <a:lnTo>
                  <a:pt x="148242" y="617259"/>
                </a:lnTo>
                <a:lnTo>
                  <a:pt x="155484" y="581454"/>
                </a:lnTo>
                <a:lnTo>
                  <a:pt x="165969" y="565911"/>
                </a:lnTo>
                <a:lnTo>
                  <a:pt x="314602" y="565911"/>
                </a:lnTo>
                <a:lnTo>
                  <a:pt x="321846" y="576643"/>
                </a:lnTo>
                <a:lnTo>
                  <a:pt x="240265" y="576643"/>
                </a:lnTo>
                <a:lnTo>
                  <a:pt x="224488" y="579840"/>
                </a:lnTo>
                <a:lnTo>
                  <a:pt x="211585" y="588552"/>
                </a:lnTo>
                <a:lnTo>
                  <a:pt x="202876" y="601464"/>
                </a:lnTo>
                <a:lnTo>
                  <a:pt x="199680" y="617259"/>
                </a:lnTo>
                <a:lnTo>
                  <a:pt x="202876" y="633036"/>
                </a:lnTo>
                <a:lnTo>
                  <a:pt x="211585" y="645939"/>
                </a:lnTo>
                <a:lnTo>
                  <a:pt x="224488" y="654648"/>
                </a:lnTo>
                <a:lnTo>
                  <a:pt x="240265" y="657844"/>
                </a:lnTo>
                <a:lnTo>
                  <a:pt x="321866" y="657844"/>
                </a:lnTo>
                <a:lnTo>
                  <a:pt x="305349" y="682316"/>
                </a:lnTo>
                <a:lnTo>
                  <a:pt x="276075" y="702065"/>
                </a:lnTo>
                <a:lnTo>
                  <a:pt x="240265" y="709313"/>
                </a:lnTo>
                <a:close/>
              </a:path>
              <a:path w="962025" h="709929">
                <a:moveTo>
                  <a:pt x="774189" y="709313"/>
                </a:moveTo>
                <a:lnTo>
                  <a:pt x="738402" y="702065"/>
                </a:lnTo>
                <a:lnTo>
                  <a:pt x="709147" y="682316"/>
                </a:lnTo>
                <a:lnTo>
                  <a:pt x="689408" y="653051"/>
                </a:lnTo>
                <a:lnTo>
                  <a:pt x="682165" y="617259"/>
                </a:lnTo>
                <a:lnTo>
                  <a:pt x="689408" y="581454"/>
                </a:lnTo>
                <a:lnTo>
                  <a:pt x="699892" y="565911"/>
                </a:lnTo>
                <a:lnTo>
                  <a:pt x="848526" y="565911"/>
                </a:lnTo>
                <a:lnTo>
                  <a:pt x="855770" y="576643"/>
                </a:lnTo>
                <a:lnTo>
                  <a:pt x="774189" y="576643"/>
                </a:lnTo>
                <a:lnTo>
                  <a:pt x="758412" y="579840"/>
                </a:lnTo>
                <a:lnTo>
                  <a:pt x="745509" y="588552"/>
                </a:lnTo>
                <a:lnTo>
                  <a:pt x="736800" y="601464"/>
                </a:lnTo>
                <a:lnTo>
                  <a:pt x="733604" y="617259"/>
                </a:lnTo>
                <a:lnTo>
                  <a:pt x="736800" y="633036"/>
                </a:lnTo>
                <a:lnTo>
                  <a:pt x="745509" y="645939"/>
                </a:lnTo>
                <a:lnTo>
                  <a:pt x="758412" y="654648"/>
                </a:lnTo>
                <a:lnTo>
                  <a:pt x="774189" y="657844"/>
                </a:lnTo>
                <a:lnTo>
                  <a:pt x="855790" y="657844"/>
                </a:lnTo>
                <a:lnTo>
                  <a:pt x="839272" y="682316"/>
                </a:lnTo>
                <a:lnTo>
                  <a:pt x="809999" y="702065"/>
                </a:lnTo>
                <a:lnTo>
                  <a:pt x="774189" y="709313"/>
                </a:lnTo>
                <a:close/>
              </a:path>
              <a:path w="962025" h="709929">
                <a:moveTo>
                  <a:pt x="321866" y="657844"/>
                </a:moveTo>
                <a:lnTo>
                  <a:pt x="240265" y="657844"/>
                </a:lnTo>
                <a:lnTo>
                  <a:pt x="256078" y="654648"/>
                </a:lnTo>
                <a:lnTo>
                  <a:pt x="268998" y="645939"/>
                </a:lnTo>
                <a:lnTo>
                  <a:pt x="277714" y="633036"/>
                </a:lnTo>
                <a:lnTo>
                  <a:pt x="280911" y="617259"/>
                </a:lnTo>
                <a:lnTo>
                  <a:pt x="277714" y="601464"/>
                </a:lnTo>
                <a:lnTo>
                  <a:pt x="268998" y="588552"/>
                </a:lnTo>
                <a:lnTo>
                  <a:pt x="256078" y="579840"/>
                </a:lnTo>
                <a:lnTo>
                  <a:pt x="240265" y="576643"/>
                </a:lnTo>
                <a:lnTo>
                  <a:pt x="321846" y="576643"/>
                </a:lnTo>
                <a:lnTo>
                  <a:pt x="325093" y="581454"/>
                </a:lnTo>
                <a:lnTo>
                  <a:pt x="332349" y="617259"/>
                </a:lnTo>
                <a:lnTo>
                  <a:pt x="325101" y="653051"/>
                </a:lnTo>
                <a:lnTo>
                  <a:pt x="321866" y="657844"/>
                </a:lnTo>
                <a:close/>
              </a:path>
              <a:path w="962025" h="709929">
                <a:moveTo>
                  <a:pt x="855790" y="657844"/>
                </a:moveTo>
                <a:lnTo>
                  <a:pt x="774189" y="657844"/>
                </a:lnTo>
                <a:lnTo>
                  <a:pt x="789984" y="654648"/>
                </a:lnTo>
                <a:lnTo>
                  <a:pt x="802896" y="645939"/>
                </a:lnTo>
                <a:lnTo>
                  <a:pt x="811608" y="633036"/>
                </a:lnTo>
                <a:lnTo>
                  <a:pt x="814805" y="617259"/>
                </a:lnTo>
                <a:lnTo>
                  <a:pt x="811608" y="601464"/>
                </a:lnTo>
                <a:lnTo>
                  <a:pt x="802896" y="588552"/>
                </a:lnTo>
                <a:lnTo>
                  <a:pt x="789984" y="579840"/>
                </a:lnTo>
                <a:lnTo>
                  <a:pt x="774189" y="576643"/>
                </a:lnTo>
                <a:lnTo>
                  <a:pt x="855770" y="576643"/>
                </a:lnTo>
                <a:lnTo>
                  <a:pt x="859017" y="581454"/>
                </a:lnTo>
                <a:lnTo>
                  <a:pt x="866273" y="617259"/>
                </a:lnTo>
                <a:lnTo>
                  <a:pt x="859025" y="653051"/>
                </a:lnTo>
                <a:lnTo>
                  <a:pt x="855790" y="657844"/>
                </a:lnTo>
                <a:close/>
              </a:path>
            </a:pathLst>
          </a:custGeom>
          <a:solidFill>
            <a:srgbClr val="00204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8296841" y="4667701"/>
            <a:ext cx="638175" cy="612140"/>
          </a:xfrm>
          <a:custGeom>
            <a:avLst/>
            <a:gdLst/>
            <a:ahLst/>
            <a:cxnLst/>
            <a:rect l="l" t="t" r="r" b="b"/>
            <a:pathLst>
              <a:path w="638175" h="612139">
                <a:moveTo>
                  <a:pt x="189250" y="390937"/>
                </a:moveTo>
                <a:lnTo>
                  <a:pt x="102059" y="390937"/>
                </a:lnTo>
                <a:lnTo>
                  <a:pt x="88090" y="388115"/>
                </a:lnTo>
                <a:lnTo>
                  <a:pt x="76687" y="380422"/>
                </a:lnTo>
                <a:lnTo>
                  <a:pt x="69000" y="369011"/>
                </a:lnTo>
                <a:lnTo>
                  <a:pt x="66182" y="355039"/>
                </a:lnTo>
                <a:lnTo>
                  <a:pt x="66182" y="196074"/>
                </a:lnTo>
                <a:lnTo>
                  <a:pt x="24680" y="196074"/>
                </a:lnTo>
                <a:lnTo>
                  <a:pt x="7865" y="193466"/>
                </a:lnTo>
                <a:lnTo>
                  <a:pt x="0" y="186369"/>
                </a:lnTo>
                <a:lnTo>
                  <a:pt x="1481" y="175873"/>
                </a:lnTo>
                <a:lnTo>
                  <a:pt x="12695" y="163068"/>
                </a:lnTo>
                <a:lnTo>
                  <a:pt x="190985" y="13596"/>
                </a:lnTo>
                <a:lnTo>
                  <a:pt x="209346" y="3399"/>
                </a:lnTo>
                <a:lnTo>
                  <a:pt x="230285" y="0"/>
                </a:lnTo>
                <a:lnTo>
                  <a:pt x="251228" y="3399"/>
                </a:lnTo>
                <a:lnTo>
                  <a:pt x="269600" y="13596"/>
                </a:lnTo>
                <a:lnTo>
                  <a:pt x="447890" y="163068"/>
                </a:lnTo>
                <a:lnTo>
                  <a:pt x="459097" y="175873"/>
                </a:lnTo>
                <a:lnTo>
                  <a:pt x="460579" y="186369"/>
                </a:lnTo>
                <a:lnTo>
                  <a:pt x="454889" y="191507"/>
                </a:lnTo>
                <a:lnTo>
                  <a:pt x="107743" y="191507"/>
                </a:lnTo>
                <a:lnTo>
                  <a:pt x="102697" y="196552"/>
                </a:lnTo>
                <a:lnTo>
                  <a:pt x="102677" y="264737"/>
                </a:lnTo>
                <a:lnTo>
                  <a:pt x="107743" y="269783"/>
                </a:lnTo>
                <a:lnTo>
                  <a:pt x="192373" y="269783"/>
                </a:lnTo>
                <a:lnTo>
                  <a:pt x="190189" y="279506"/>
                </a:lnTo>
                <a:lnTo>
                  <a:pt x="189250" y="293515"/>
                </a:lnTo>
                <a:lnTo>
                  <a:pt x="189250" y="390937"/>
                </a:lnTo>
                <a:close/>
              </a:path>
              <a:path w="638175" h="612139">
                <a:moveTo>
                  <a:pt x="192373" y="269783"/>
                </a:moveTo>
                <a:lnTo>
                  <a:pt x="157640" y="269783"/>
                </a:lnTo>
                <a:lnTo>
                  <a:pt x="162686" y="264737"/>
                </a:lnTo>
                <a:lnTo>
                  <a:pt x="162666" y="196552"/>
                </a:lnTo>
                <a:lnTo>
                  <a:pt x="157640" y="191507"/>
                </a:lnTo>
                <a:lnTo>
                  <a:pt x="298398" y="191507"/>
                </a:lnTo>
                <a:lnTo>
                  <a:pt x="293372" y="196552"/>
                </a:lnTo>
                <a:lnTo>
                  <a:pt x="293372" y="257598"/>
                </a:lnTo>
                <a:lnTo>
                  <a:pt x="201235" y="257598"/>
                </a:lnTo>
                <a:lnTo>
                  <a:pt x="196561" y="260411"/>
                </a:lnTo>
                <a:lnTo>
                  <a:pt x="192752" y="268093"/>
                </a:lnTo>
                <a:lnTo>
                  <a:pt x="192373" y="269783"/>
                </a:lnTo>
                <a:close/>
              </a:path>
              <a:path w="638175" h="612139">
                <a:moveTo>
                  <a:pt x="394403" y="269783"/>
                </a:moveTo>
                <a:lnTo>
                  <a:pt x="348315" y="269783"/>
                </a:lnTo>
                <a:lnTo>
                  <a:pt x="353360" y="264737"/>
                </a:lnTo>
                <a:lnTo>
                  <a:pt x="353360" y="196552"/>
                </a:lnTo>
                <a:lnTo>
                  <a:pt x="348315" y="191507"/>
                </a:lnTo>
                <a:lnTo>
                  <a:pt x="454889" y="191507"/>
                </a:lnTo>
                <a:lnTo>
                  <a:pt x="452719" y="193466"/>
                </a:lnTo>
                <a:lnTo>
                  <a:pt x="435904" y="196074"/>
                </a:lnTo>
                <a:lnTo>
                  <a:pt x="394403" y="196074"/>
                </a:lnTo>
                <a:lnTo>
                  <a:pt x="394403" y="269783"/>
                </a:lnTo>
                <a:close/>
              </a:path>
              <a:path w="638175" h="612139">
                <a:moveTo>
                  <a:pt x="358486" y="390937"/>
                </a:moveTo>
                <a:lnTo>
                  <a:pt x="271315" y="390937"/>
                </a:lnTo>
                <a:lnTo>
                  <a:pt x="271315" y="293515"/>
                </a:lnTo>
                <a:lnTo>
                  <a:pt x="270371" y="279506"/>
                </a:lnTo>
                <a:lnTo>
                  <a:pt x="267800" y="268093"/>
                </a:lnTo>
                <a:lnTo>
                  <a:pt x="263995" y="260411"/>
                </a:lnTo>
                <a:lnTo>
                  <a:pt x="259349" y="257598"/>
                </a:lnTo>
                <a:lnTo>
                  <a:pt x="293372" y="257598"/>
                </a:lnTo>
                <a:lnTo>
                  <a:pt x="293372" y="264737"/>
                </a:lnTo>
                <a:lnTo>
                  <a:pt x="298398" y="269783"/>
                </a:lnTo>
                <a:lnTo>
                  <a:pt x="394403" y="269783"/>
                </a:lnTo>
                <a:lnTo>
                  <a:pt x="394403" y="355039"/>
                </a:lnTo>
                <a:lnTo>
                  <a:pt x="391584" y="369011"/>
                </a:lnTo>
                <a:lnTo>
                  <a:pt x="383893" y="380422"/>
                </a:lnTo>
                <a:lnTo>
                  <a:pt x="372478" y="388115"/>
                </a:lnTo>
                <a:lnTo>
                  <a:pt x="358486" y="390937"/>
                </a:lnTo>
                <a:close/>
              </a:path>
              <a:path w="638175" h="612139">
                <a:moveTo>
                  <a:pt x="188233" y="611605"/>
                </a:moveTo>
                <a:lnTo>
                  <a:pt x="145248" y="577907"/>
                </a:lnTo>
                <a:lnTo>
                  <a:pt x="137677" y="390937"/>
                </a:lnTo>
                <a:lnTo>
                  <a:pt x="152116" y="390937"/>
                </a:lnTo>
                <a:lnTo>
                  <a:pt x="152146" y="542084"/>
                </a:lnTo>
                <a:lnTo>
                  <a:pt x="153067" y="550565"/>
                </a:lnTo>
                <a:lnTo>
                  <a:pt x="157633" y="569583"/>
                </a:lnTo>
                <a:lnTo>
                  <a:pt x="168469" y="588553"/>
                </a:lnTo>
                <a:lnTo>
                  <a:pt x="188233" y="597167"/>
                </a:lnTo>
                <a:lnTo>
                  <a:pt x="220242" y="597167"/>
                </a:lnTo>
                <a:lnTo>
                  <a:pt x="210260" y="606610"/>
                </a:lnTo>
                <a:lnTo>
                  <a:pt x="188233" y="611605"/>
                </a:lnTo>
                <a:close/>
              </a:path>
              <a:path w="638175" h="612139">
                <a:moveTo>
                  <a:pt x="220242" y="597167"/>
                </a:moveTo>
                <a:lnTo>
                  <a:pt x="188233" y="597167"/>
                </a:lnTo>
                <a:lnTo>
                  <a:pt x="204252" y="593246"/>
                </a:lnTo>
                <a:lnTo>
                  <a:pt x="215500" y="581300"/>
                </a:lnTo>
                <a:lnTo>
                  <a:pt x="222133" y="561048"/>
                </a:lnTo>
                <a:lnTo>
                  <a:pt x="224309" y="532213"/>
                </a:lnTo>
                <a:lnTo>
                  <a:pt x="229352" y="503595"/>
                </a:lnTo>
                <a:lnTo>
                  <a:pt x="244577" y="483297"/>
                </a:lnTo>
                <a:lnTo>
                  <a:pt x="270129" y="471204"/>
                </a:lnTo>
                <a:lnTo>
                  <a:pt x="306155" y="467198"/>
                </a:lnTo>
                <a:lnTo>
                  <a:pt x="550058" y="467198"/>
                </a:lnTo>
                <a:lnTo>
                  <a:pt x="557061" y="451806"/>
                </a:lnTo>
                <a:lnTo>
                  <a:pt x="569560" y="441547"/>
                </a:lnTo>
                <a:lnTo>
                  <a:pt x="585420" y="435828"/>
                </a:lnTo>
                <a:lnTo>
                  <a:pt x="602508" y="434053"/>
                </a:lnTo>
                <a:lnTo>
                  <a:pt x="602508" y="449250"/>
                </a:lnTo>
                <a:lnTo>
                  <a:pt x="634397" y="449250"/>
                </a:lnTo>
                <a:lnTo>
                  <a:pt x="637608" y="452500"/>
                </a:lnTo>
                <a:lnTo>
                  <a:pt x="637608" y="460478"/>
                </a:lnTo>
                <a:lnTo>
                  <a:pt x="634377" y="463708"/>
                </a:lnTo>
                <a:lnTo>
                  <a:pt x="602508" y="463708"/>
                </a:lnTo>
                <a:lnTo>
                  <a:pt x="602508" y="481637"/>
                </a:lnTo>
                <a:lnTo>
                  <a:pt x="306155" y="481637"/>
                </a:lnTo>
                <a:lnTo>
                  <a:pt x="270416" y="486227"/>
                </a:lnTo>
                <a:lnTo>
                  <a:pt x="250046" y="498093"/>
                </a:lnTo>
                <a:lnTo>
                  <a:pt x="240878" y="514374"/>
                </a:lnTo>
                <a:lnTo>
                  <a:pt x="238748" y="532213"/>
                </a:lnTo>
                <a:lnTo>
                  <a:pt x="235567" y="566846"/>
                </a:lnTo>
                <a:lnTo>
                  <a:pt x="226054" y="591667"/>
                </a:lnTo>
                <a:lnTo>
                  <a:pt x="220242" y="597167"/>
                </a:lnTo>
                <a:close/>
              </a:path>
              <a:path w="638175" h="612139">
                <a:moveTo>
                  <a:pt x="602508" y="516757"/>
                </a:moveTo>
                <a:lnTo>
                  <a:pt x="584959" y="514974"/>
                </a:lnTo>
                <a:lnTo>
                  <a:pt x="568789" y="509076"/>
                </a:lnTo>
                <a:lnTo>
                  <a:pt x="556307" y="498239"/>
                </a:lnTo>
                <a:lnTo>
                  <a:pt x="549819" y="481637"/>
                </a:lnTo>
                <a:lnTo>
                  <a:pt x="602508" y="481637"/>
                </a:lnTo>
                <a:lnTo>
                  <a:pt x="602508" y="486045"/>
                </a:lnTo>
                <a:lnTo>
                  <a:pt x="634377" y="486045"/>
                </a:lnTo>
                <a:lnTo>
                  <a:pt x="637608" y="489295"/>
                </a:lnTo>
                <a:lnTo>
                  <a:pt x="637608" y="497272"/>
                </a:lnTo>
                <a:lnTo>
                  <a:pt x="634377" y="500503"/>
                </a:lnTo>
                <a:lnTo>
                  <a:pt x="602508" y="500503"/>
                </a:lnTo>
                <a:lnTo>
                  <a:pt x="602508" y="516757"/>
                </a:lnTo>
                <a:close/>
              </a:path>
            </a:pathLst>
          </a:custGeom>
          <a:solidFill>
            <a:srgbClr val="002046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6" name="object 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105775" y="5537006"/>
            <a:ext cx="828674" cy="512211"/>
          </a:xfrm>
          <a:prstGeom prst="rect">
            <a:avLst/>
          </a:prstGeom>
        </p:spPr>
      </p:pic>
      <p:sp>
        <p:nvSpPr>
          <p:cNvPr id="7" name="object 7"/>
          <p:cNvSpPr txBox="1"/>
          <p:nvPr/>
        </p:nvSpPr>
        <p:spPr>
          <a:xfrm>
            <a:off x="854075" y="2752975"/>
            <a:ext cx="12201525" cy="392620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1115" marR="5080">
              <a:lnSpc>
                <a:spcPct val="124000"/>
              </a:lnSpc>
              <a:spcBef>
                <a:spcPts val="100"/>
              </a:spcBef>
            </a:pPr>
            <a:r>
              <a:rPr lang="ru-RU" sz="2250" b="1" spc="-10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Фактор емисије </a:t>
            </a:r>
            <a:r>
              <a:rPr lang="ru-RU" sz="2250" spc="-10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је стандардизована вредност која претвара познате податке о активности у процену емисија</a:t>
            </a:r>
            <a:endParaRPr lang="ru-RU" sz="2250" dirty="0">
              <a:latin typeface="Microsoft Sans Serif" panose="020B0604020202020204"/>
              <a:cs typeface="Microsoft Sans Serif" panose="020B0604020202020204"/>
            </a:endParaRPr>
          </a:p>
          <a:p>
            <a:pPr marL="21590">
              <a:lnSpc>
                <a:spcPct val="100000"/>
              </a:lnSpc>
            </a:pPr>
            <a:r>
              <a:rPr lang="sr-Cyrl-RS" sz="2700" b="1" spc="-85" dirty="0">
                <a:solidFill>
                  <a:srgbClr val="002046"/>
                </a:solidFill>
                <a:latin typeface="Arial" panose="020B0604020202020204"/>
                <a:cs typeface="Arial" panose="020B0604020202020204"/>
              </a:rPr>
              <a:t>Област/група </a:t>
            </a:r>
            <a:r>
              <a:rPr sz="2700" b="1" spc="-35" dirty="0">
                <a:solidFill>
                  <a:srgbClr val="002046"/>
                </a:solidFill>
                <a:latin typeface="Arial" panose="020B0604020202020204"/>
                <a:cs typeface="Arial" panose="020B0604020202020204"/>
              </a:rPr>
              <a:t> </a:t>
            </a:r>
            <a:r>
              <a:rPr sz="2700" b="1" spc="-65" dirty="0">
                <a:solidFill>
                  <a:srgbClr val="002046"/>
                </a:solidFill>
                <a:latin typeface="Arial" panose="020B0604020202020204"/>
                <a:cs typeface="Arial" panose="020B0604020202020204"/>
              </a:rPr>
              <a:t>1:</a:t>
            </a:r>
            <a:r>
              <a:rPr sz="2700" b="1" spc="-140" dirty="0">
                <a:solidFill>
                  <a:srgbClr val="002046"/>
                </a:solidFill>
                <a:latin typeface="Arial" panose="020B0604020202020204"/>
                <a:cs typeface="Arial" panose="020B0604020202020204"/>
              </a:rPr>
              <a:t> </a:t>
            </a:r>
            <a:r>
              <a:rPr lang="ru-RU" sz="2250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Директне емисије, нпр. потрошња горива</a:t>
            </a:r>
            <a:endParaRPr sz="2250" dirty="0">
              <a:latin typeface="Microsoft Sans Serif" panose="020B0604020202020204"/>
              <a:cs typeface="Microsoft Sans Serif" panose="020B0604020202020204"/>
            </a:endParaRPr>
          </a:p>
          <a:p>
            <a:pPr>
              <a:lnSpc>
                <a:spcPct val="100000"/>
              </a:lnSpc>
              <a:spcBef>
                <a:spcPts val="65"/>
              </a:spcBef>
            </a:pPr>
            <a:endParaRPr sz="2250" dirty="0">
              <a:latin typeface="Microsoft Sans Serif" panose="020B0604020202020204"/>
              <a:cs typeface="Microsoft Sans Serif" panose="020B0604020202020204"/>
            </a:endParaRPr>
          </a:p>
          <a:p>
            <a:pPr marL="21590">
              <a:lnSpc>
                <a:spcPct val="100000"/>
              </a:lnSpc>
            </a:pPr>
            <a:r>
              <a:rPr lang="sr-Cyrl-RS" sz="2700" b="1" spc="-85" dirty="0">
                <a:solidFill>
                  <a:srgbClr val="002046"/>
                </a:solidFill>
                <a:latin typeface="Arial" panose="020B0604020202020204"/>
                <a:cs typeface="Arial" panose="020B0604020202020204"/>
              </a:rPr>
              <a:t>Област/група</a:t>
            </a:r>
            <a:r>
              <a:rPr sz="2700" b="1" spc="-35" dirty="0">
                <a:solidFill>
                  <a:srgbClr val="002046"/>
                </a:solidFill>
                <a:latin typeface="Arial" panose="020B0604020202020204"/>
                <a:cs typeface="Arial" panose="020B0604020202020204"/>
              </a:rPr>
              <a:t> </a:t>
            </a:r>
            <a:r>
              <a:rPr sz="2700" b="1" dirty="0">
                <a:solidFill>
                  <a:srgbClr val="002046"/>
                </a:solidFill>
                <a:latin typeface="Arial" panose="020B0604020202020204"/>
                <a:cs typeface="Arial" panose="020B0604020202020204"/>
              </a:rPr>
              <a:t>2</a:t>
            </a:r>
            <a:r>
              <a:rPr sz="2700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:</a:t>
            </a:r>
            <a:r>
              <a:rPr sz="2700" spc="-150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 </a:t>
            </a:r>
            <a:r>
              <a:rPr lang="ru-RU" sz="2250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Индиректне емисије из енергије, нпр. електричне енергије</a:t>
            </a:r>
            <a:endParaRPr sz="2250" dirty="0">
              <a:latin typeface="Microsoft Sans Serif" panose="020B0604020202020204"/>
              <a:cs typeface="Microsoft Sans Serif" panose="020B0604020202020204"/>
            </a:endParaRPr>
          </a:p>
          <a:p>
            <a:pPr>
              <a:lnSpc>
                <a:spcPct val="100000"/>
              </a:lnSpc>
              <a:spcBef>
                <a:spcPts val="365"/>
              </a:spcBef>
            </a:pPr>
            <a:endParaRPr sz="2250" dirty="0">
              <a:latin typeface="Microsoft Sans Serif" panose="020B0604020202020204"/>
              <a:cs typeface="Microsoft Sans Serif" panose="020B0604020202020204"/>
            </a:endParaRPr>
          </a:p>
          <a:p>
            <a:pPr marL="12700">
              <a:lnSpc>
                <a:spcPct val="100000"/>
              </a:lnSpc>
            </a:pPr>
            <a:r>
              <a:rPr lang="sr-Cyrl-RS" sz="2700" b="1" spc="-85" dirty="0">
                <a:solidFill>
                  <a:srgbClr val="002046"/>
                </a:solidFill>
                <a:latin typeface="Arial" panose="020B0604020202020204"/>
                <a:cs typeface="Arial" panose="020B0604020202020204"/>
              </a:rPr>
              <a:t>Област/група </a:t>
            </a:r>
            <a:r>
              <a:rPr sz="2700" b="1" spc="-65" dirty="0">
                <a:solidFill>
                  <a:srgbClr val="002046"/>
                </a:solidFill>
                <a:latin typeface="Arial" panose="020B0604020202020204"/>
                <a:cs typeface="Arial" panose="020B0604020202020204"/>
              </a:rPr>
              <a:t>3:</a:t>
            </a:r>
            <a:r>
              <a:rPr sz="2700" b="1" spc="-120" dirty="0">
                <a:solidFill>
                  <a:srgbClr val="002046"/>
                </a:solidFill>
                <a:latin typeface="Arial" panose="020B0604020202020204"/>
                <a:cs typeface="Arial" panose="020B0604020202020204"/>
              </a:rPr>
              <a:t> </a:t>
            </a:r>
            <a:r>
              <a:rPr lang="ru-RU" sz="2250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Све остале индиректне емисије, нпр. ланац снабдевања</a:t>
            </a:r>
            <a:endParaRPr sz="2250" dirty="0">
              <a:latin typeface="Microsoft Sans Serif" panose="020B0604020202020204"/>
              <a:cs typeface="Microsoft Sans Serif" panose="020B0604020202020204"/>
            </a:endParaRPr>
          </a:p>
          <a:p>
            <a:pPr>
              <a:lnSpc>
                <a:spcPct val="100000"/>
              </a:lnSpc>
            </a:pPr>
            <a:endParaRPr sz="2250" dirty="0">
              <a:latin typeface="Microsoft Sans Serif" panose="020B0604020202020204"/>
              <a:cs typeface="Microsoft Sans Serif" panose="020B0604020202020204"/>
            </a:endParaRPr>
          </a:p>
          <a:p>
            <a:pPr>
              <a:lnSpc>
                <a:spcPct val="100000"/>
              </a:lnSpc>
              <a:spcBef>
                <a:spcPts val="65"/>
              </a:spcBef>
            </a:pPr>
            <a:endParaRPr sz="2250" dirty="0">
              <a:latin typeface="Microsoft Sans Serif" panose="020B0604020202020204"/>
              <a:cs typeface="Microsoft Sans Serif" panose="020B0604020202020204"/>
            </a:endParaRPr>
          </a:p>
          <a:p>
            <a:pPr marL="21590">
              <a:lnSpc>
                <a:spcPct val="100000"/>
              </a:lnSpc>
            </a:pPr>
            <a:r>
              <a:rPr lang="sr-Cyrl-RS" sz="2250" b="1" spc="-45" dirty="0">
                <a:solidFill>
                  <a:srgbClr val="002046"/>
                </a:solidFill>
                <a:latin typeface="Arial" panose="020B0604020202020204"/>
                <a:cs typeface="Arial" panose="020B0604020202020204"/>
              </a:rPr>
              <a:t>Стандарди</a:t>
            </a:r>
            <a:r>
              <a:rPr sz="2250" spc="-45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:</a:t>
            </a:r>
            <a:r>
              <a:rPr sz="2250" spc="-70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 </a:t>
            </a:r>
            <a:r>
              <a:rPr sz="2250" spc="-25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GHG</a:t>
            </a:r>
            <a:r>
              <a:rPr sz="2250" spc="-70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 </a:t>
            </a:r>
            <a:r>
              <a:rPr sz="2250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Protocol,</a:t>
            </a:r>
            <a:r>
              <a:rPr sz="2250" spc="-70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 </a:t>
            </a:r>
            <a:r>
              <a:rPr sz="2250" spc="-45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ISO</a:t>
            </a:r>
            <a:r>
              <a:rPr sz="2250" spc="-70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 </a:t>
            </a:r>
            <a:r>
              <a:rPr sz="2250" spc="55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14064,</a:t>
            </a:r>
            <a:r>
              <a:rPr sz="2250" spc="-65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 </a:t>
            </a:r>
            <a:r>
              <a:rPr sz="2250" spc="-40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SBTi,</a:t>
            </a:r>
            <a:r>
              <a:rPr sz="2250" spc="-70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 </a:t>
            </a:r>
            <a:r>
              <a:rPr lang="sr-Cyrl-RS" sz="2250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и</a:t>
            </a:r>
            <a:r>
              <a:rPr sz="2250" spc="-70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 </a:t>
            </a:r>
            <a:r>
              <a:rPr sz="2250" spc="-25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CDP</a:t>
            </a:r>
            <a:endParaRPr sz="2250" dirty="0">
              <a:latin typeface="Microsoft Sans Serif" panose="020B0604020202020204"/>
              <a:cs typeface="Microsoft Sans Serif" panose="020B0604020202020204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863600" y="892175"/>
            <a:ext cx="9008110" cy="4826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3000" dirty="0"/>
              <a:t>Пут ка декарбонизацији сажет у 3 корака</a:t>
            </a:r>
            <a:endParaRPr sz="3000" dirty="0"/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2174687" y="523874"/>
            <a:ext cx="1263350" cy="1266189"/>
          </a:xfrm>
          <a:prstGeom prst="rect">
            <a:avLst/>
          </a:prstGeom>
        </p:spPr>
      </p:pic>
      <p:sp>
        <p:nvSpPr>
          <p:cNvPr id="4" name="object 4"/>
          <p:cNvSpPr txBox="1"/>
          <p:nvPr/>
        </p:nvSpPr>
        <p:spPr>
          <a:xfrm>
            <a:off x="1749424" y="2626584"/>
            <a:ext cx="4708525" cy="3816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sr-Cyrl-RS" sz="2400" spc="-60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Инвентар гасова стаклене баште</a:t>
            </a:r>
            <a:endParaRPr sz="2400" dirty="0">
              <a:latin typeface="Microsoft Sans Serif" panose="020B0604020202020204"/>
              <a:cs typeface="Microsoft Sans Serif" panose="020B0604020202020204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838200" y="2152649"/>
            <a:ext cx="790575" cy="790575"/>
          </a:xfrm>
          <a:custGeom>
            <a:avLst/>
            <a:gdLst/>
            <a:ahLst/>
            <a:cxnLst/>
            <a:rect l="l" t="t" r="r" b="b"/>
            <a:pathLst>
              <a:path w="790575" h="790575">
                <a:moveTo>
                  <a:pt x="76512" y="255034"/>
                </a:moveTo>
                <a:lnTo>
                  <a:pt x="51016" y="255034"/>
                </a:lnTo>
                <a:lnTo>
                  <a:pt x="51016" y="0"/>
                </a:lnTo>
                <a:lnTo>
                  <a:pt x="382539" y="0"/>
                </a:lnTo>
                <a:lnTo>
                  <a:pt x="382539" y="25496"/>
                </a:lnTo>
                <a:lnTo>
                  <a:pt x="76512" y="25496"/>
                </a:lnTo>
                <a:lnTo>
                  <a:pt x="76512" y="255034"/>
                </a:lnTo>
                <a:close/>
              </a:path>
              <a:path w="790575" h="790575">
                <a:moveTo>
                  <a:pt x="433531" y="255034"/>
                </a:moveTo>
                <a:lnTo>
                  <a:pt x="408035" y="255034"/>
                </a:lnTo>
                <a:lnTo>
                  <a:pt x="408035" y="0"/>
                </a:lnTo>
                <a:lnTo>
                  <a:pt x="739558" y="0"/>
                </a:lnTo>
                <a:lnTo>
                  <a:pt x="739558" y="25496"/>
                </a:lnTo>
                <a:lnTo>
                  <a:pt x="433531" y="25496"/>
                </a:lnTo>
                <a:lnTo>
                  <a:pt x="433531" y="255034"/>
                </a:lnTo>
                <a:close/>
              </a:path>
              <a:path w="790575" h="790575">
                <a:moveTo>
                  <a:pt x="280530" y="76512"/>
                </a:moveTo>
                <a:lnTo>
                  <a:pt x="153025" y="76512"/>
                </a:lnTo>
                <a:lnTo>
                  <a:pt x="153025" y="25496"/>
                </a:lnTo>
                <a:lnTo>
                  <a:pt x="178521" y="25496"/>
                </a:lnTo>
                <a:lnTo>
                  <a:pt x="178521" y="51016"/>
                </a:lnTo>
                <a:lnTo>
                  <a:pt x="280530" y="51016"/>
                </a:lnTo>
                <a:lnTo>
                  <a:pt x="280530" y="76512"/>
                </a:lnTo>
                <a:close/>
              </a:path>
              <a:path w="790575" h="790575">
                <a:moveTo>
                  <a:pt x="280530" y="51016"/>
                </a:moveTo>
                <a:lnTo>
                  <a:pt x="255034" y="51016"/>
                </a:lnTo>
                <a:lnTo>
                  <a:pt x="255034" y="25496"/>
                </a:lnTo>
                <a:lnTo>
                  <a:pt x="280530" y="25496"/>
                </a:lnTo>
                <a:lnTo>
                  <a:pt x="280530" y="51016"/>
                </a:lnTo>
                <a:close/>
              </a:path>
              <a:path w="790575" h="790575">
                <a:moveTo>
                  <a:pt x="382539" y="255034"/>
                </a:moveTo>
                <a:lnTo>
                  <a:pt x="357043" y="255034"/>
                </a:lnTo>
                <a:lnTo>
                  <a:pt x="357043" y="25496"/>
                </a:lnTo>
                <a:lnTo>
                  <a:pt x="382539" y="25496"/>
                </a:lnTo>
                <a:lnTo>
                  <a:pt x="382539" y="255034"/>
                </a:lnTo>
                <a:close/>
              </a:path>
              <a:path w="790575" h="790575">
                <a:moveTo>
                  <a:pt x="637549" y="76512"/>
                </a:moveTo>
                <a:lnTo>
                  <a:pt x="510044" y="76512"/>
                </a:lnTo>
                <a:lnTo>
                  <a:pt x="510044" y="25496"/>
                </a:lnTo>
                <a:lnTo>
                  <a:pt x="535540" y="25496"/>
                </a:lnTo>
                <a:lnTo>
                  <a:pt x="535540" y="51016"/>
                </a:lnTo>
                <a:lnTo>
                  <a:pt x="637549" y="51016"/>
                </a:lnTo>
                <a:lnTo>
                  <a:pt x="637549" y="76512"/>
                </a:lnTo>
                <a:close/>
              </a:path>
              <a:path w="790575" h="790575">
                <a:moveTo>
                  <a:pt x="637549" y="51016"/>
                </a:moveTo>
                <a:lnTo>
                  <a:pt x="612053" y="51016"/>
                </a:lnTo>
                <a:lnTo>
                  <a:pt x="612053" y="25496"/>
                </a:lnTo>
                <a:lnTo>
                  <a:pt x="637549" y="25496"/>
                </a:lnTo>
                <a:lnTo>
                  <a:pt x="637549" y="51016"/>
                </a:lnTo>
                <a:close/>
              </a:path>
              <a:path w="790575" h="790575">
                <a:moveTo>
                  <a:pt x="739558" y="255034"/>
                </a:moveTo>
                <a:lnTo>
                  <a:pt x="714062" y="255034"/>
                </a:lnTo>
                <a:lnTo>
                  <a:pt x="714062" y="25496"/>
                </a:lnTo>
                <a:lnTo>
                  <a:pt x="739558" y="25496"/>
                </a:lnTo>
                <a:lnTo>
                  <a:pt x="739558" y="255034"/>
                </a:lnTo>
                <a:close/>
              </a:path>
              <a:path w="790575" h="790575">
                <a:moveTo>
                  <a:pt x="178521" y="255034"/>
                </a:moveTo>
                <a:lnTo>
                  <a:pt x="153025" y="255034"/>
                </a:lnTo>
                <a:lnTo>
                  <a:pt x="153025" y="204017"/>
                </a:lnTo>
                <a:lnTo>
                  <a:pt x="280530" y="204017"/>
                </a:lnTo>
                <a:lnTo>
                  <a:pt x="280530" y="229513"/>
                </a:lnTo>
                <a:lnTo>
                  <a:pt x="178521" y="229513"/>
                </a:lnTo>
                <a:lnTo>
                  <a:pt x="178521" y="255034"/>
                </a:lnTo>
                <a:close/>
              </a:path>
              <a:path w="790575" h="790575">
                <a:moveTo>
                  <a:pt x="535540" y="255034"/>
                </a:moveTo>
                <a:lnTo>
                  <a:pt x="510044" y="255034"/>
                </a:lnTo>
                <a:lnTo>
                  <a:pt x="510044" y="204017"/>
                </a:lnTo>
                <a:lnTo>
                  <a:pt x="637549" y="204017"/>
                </a:lnTo>
                <a:lnTo>
                  <a:pt x="637549" y="229513"/>
                </a:lnTo>
                <a:lnTo>
                  <a:pt x="535540" y="229513"/>
                </a:lnTo>
                <a:lnTo>
                  <a:pt x="535540" y="255034"/>
                </a:lnTo>
                <a:close/>
              </a:path>
              <a:path w="790575" h="790575">
                <a:moveTo>
                  <a:pt x="280530" y="255034"/>
                </a:moveTo>
                <a:lnTo>
                  <a:pt x="255034" y="255034"/>
                </a:lnTo>
                <a:lnTo>
                  <a:pt x="255034" y="229513"/>
                </a:lnTo>
                <a:lnTo>
                  <a:pt x="280530" y="229513"/>
                </a:lnTo>
                <a:lnTo>
                  <a:pt x="280530" y="255034"/>
                </a:lnTo>
                <a:close/>
              </a:path>
              <a:path w="790575" h="790575">
                <a:moveTo>
                  <a:pt x="637549" y="255034"/>
                </a:moveTo>
                <a:lnTo>
                  <a:pt x="612053" y="255034"/>
                </a:lnTo>
                <a:lnTo>
                  <a:pt x="612053" y="229513"/>
                </a:lnTo>
                <a:lnTo>
                  <a:pt x="637549" y="229513"/>
                </a:lnTo>
                <a:lnTo>
                  <a:pt x="637549" y="255034"/>
                </a:lnTo>
                <a:close/>
              </a:path>
              <a:path w="790575" h="790575">
                <a:moveTo>
                  <a:pt x="382539" y="790574"/>
                </a:moveTo>
                <a:lnTo>
                  <a:pt x="38244" y="790574"/>
                </a:lnTo>
                <a:lnTo>
                  <a:pt x="38244" y="683155"/>
                </a:lnTo>
                <a:lnTo>
                  <a:pt x="22783" y="673547"/>
                </a:lnTo>
                <a:lnTo>
                  <a:pt x="10687" y="660057"/>
                </a:lnTo>
                <a:lnTo>
                  <a:pt x="2814" y="643539"/>
                </a:lnTo>
                <a:lnTo>
                  <a:pt x="0" y="624801"/>
                </a:lnTo>
                <a:lnTo>
                  <a:pt x="6541" y="575129"/>
                </a:lnTo>
                <a:lnTo>
                  <a:pt x="25024" y="530304"/>
                </a:lnTo>
                <a:lnTo>
                  <a:pt x="53732" y="492039"/>
                </a:lnTo>
                <a:lnTo>
                  <a:pt x="90950" y="462044"/>
                </a:lnTo>
                <a:lnTo>
                  <a:pt x="134965" y="442030"/>
                </a:lnTo>
                <a:lnTo>
                  <a:pt x="116213" y="426009"/>
                </a:lnTo>
                <a:lnTo>
                  <a:pt x="101792" y="405957"/>
                </a:lnTo>
                <a:lnTo>
                  <a:pt x="92532" y="382694"/>
                </a:lnTo>
                <a:lnTo>
                  <a:pt x="89260" y="357043"/>
                </a:lnTo>
                <a:lnTo>
                  <a:pt x="89487" y="350474"/>
                </a:lnTo>
                <a:lnTo>
                  <a:pt x="90144" y="344032"/>
                </a:lnTo>
                <a:lnTo>
                  <a:pt x="91199" y="337716"/>
                </a:lnTo>
                <a:lnTo>
                  <a:pt x="92620" y="331522"/>
                </a:lnTo>
                <a:lnTo>
                  <a:pt x="25496" y="331522"/>
                </a:lnTo>
                <a:lnTo>
                  <a:pt x="15581" y="329515"/>
                </a:lnTo>
                <a:lnTo>
                  <a:pt x="7476" y="324046"/>
                </a:lnTo>
                <a:lnTo>
                  <a:pt x="2006" y="315940"/>
                </a:lnTo>
                <a:lnTo>
                  <a:pt x="0" y="306026"/>
                </a:lnTo>
                <a:lnTo>
                  <a:pt x="0" y="280530"/>
                </a:lnTo>
                <a:lnTo>
                  <a:pt x="2006" y="270616"/>
                </a:lnTo>
                <a:lnTo>
                  <a:pt x="7476" y="262511"/>
                </a:lnTo>
                <a:lnTo>
                  <a:pt x="15581" y="257041"/>
                </a:lnTo>
                <a:lnTo>
                  <a:pt x="25496" y="255034"/>
                </a:lnTo>
                <a:lnTo>
                  <a:pt x="765078" y="255034"/>
                </a:lnTo>
                <a:lnTo>
                  <a:pt x="774993" y="257041"/>
                </a:lnTo>
                <a:lnTo>
                  <a:pt x="783098" y="262511"/>
                </a:lnTo>
                <a:lnTo>
                  <a:pt x="788568" y="270616"/>
                </a:lnTo>
                <a:lnTo>
                  <a:pt x="790574" y="280530"/>
                </a:lnTo>
                <a:lnTo>
                  <a:pt x="25496" y="280530"/>
                </a:lnTo>
                <a:lnTo>
                  <a:pt x="25496" y="306026"/>
                </a:lnTo>
                <a:lnTo>
                  <a:pt x="135122" y="306026"/>
                </a:lnTo>
                <a:lnTo>
                  <a:pt x="120778" y="327286"/>
                </a:lnTo>
                <a:lnTo>
                  <a:pt x="114756" y="357043"/>
                </a:lnTo>
                <a:lnTo>
                  <a:pt x="120778" y="386786"/>
                </a:lnTo>
                <a:lnTo>
                  <a:pt x="137189" y="411102"/>
                </a:lnTo>
                <a:lnTo>
                  <a:pt x="161512" y="427510"/>
                </a:lnTo>
                <a:lnTo>
                  <a:pt x="191269" y="433531"/>
                </a:lnTo>
                <a:lnTo>
                  <a:pt x="257515" y="433531"/>
                </a:lnTo>
                <a:lnTo>
                  <a:pt x="247573" y="442030"/>
                </a:lnTo>
                <a:lnTo>
                  <a:pt x="285008" y="459052"/>
                </a:lnTo>
                <a:lnTo>
                  <a:pt x="191269" y="459052"/>
                </a:lnTo>
                <a:lnTo>
                  <a:pt x="147250" y="464983"/>
                </a:lnTo>
                <a:lnTo>
                  <a:pt x="107664" y="481716"/>
                </a:lnTo>
                <a:lnTo>
                  <a:pt x="74104" y="507657"/>
                </a:lnTo>
                <a:lnTo>
                  <a:pt x="48161" y="541213"/>
                </a:lnTo>
                <a:lnTo>
                  <a:pt x="31427" y="580792"/>
                </a:lnTo>
                <a:lnTo>
                  <a:pt x="25496" y="624801"/>
                </a:lnTo>
                <a:lnTo>
                  <a:pt x="28508" y="639681"/>
                </a:lnTo>
                <a:lnTo>
                  <a:pt x="36718" y="651847"/>
                </a:lnTo>
                <a:lnTo>
                  <a:pt x="48884" y="660057"/>
                </a:lnTo>
                <a:lnTo>
                  <a:pt x="63764" y="663070"/>
                </a:lnTo>
                <a:lnTo>
                  <a:pt x="224808" y="663070"/>
                </a:lnTo>
                <a:lnTo>
                  <a:pt x="216432" y="675484"/>
                </a:lnTo>
                <a:lnTo>
                  <a:pt x="202248" y="685054"/>
                </a:lnTo>
                <a:lnTo>
                  <a:pt x="184895" y="688566"/>
                </a:lnTo>
                <a:lnTo>
                  <a:pt x="63764" y="688566"/>
                </a:lnTo>
                <a:lnTo>
                  <a:pt x="63764" y="765078"/>
                </a:lnTo>
                <a:lnTo>
                  <a:pt x="382539" y="765078"/>
                </a:lnTo>
                <a:lnTo>
                  <a:pt x="382539" y="790574"/>
                </a:lnTo>
                <a:close/>
              </a:path>
              <a:path w="790575" h="790575">
                <a:moveTo>
                  <a:pt x="135122" y="306026"/>
                </a:moveTo>
                <a:lnTo>
                  <a:pt x="103046" y="306026"/>
                </a:lnTo>
                <a:lnTo>
                  <a:pt x="107512" y="299013"/>
                </a:lnTo>
                <a:lnTo>
                  <a:pt x="112514" y="292407"/>
                </a:lnTo>
                <a:lnTo>
                  <a:pt x="118027" y="286237"/>
                </a:lnTo>
                <a:lnTo>
                  <a:pt x="124021" y="280530"/>
                </a:lnTo>
                <a:lnTo>
                  <a:pt x="191269" y="280530"/>
                </a:lnTo>
                <a:lnTo>
                  <a:pt x="161512" y="286551"/>
                </a:lnTo>
                <a:lnTo>
                  <a:pt x="137189" y="302963"/>
                </a:lnTo>
                <a:lnTo>
                  <a:pt x="135122" y="306026"/>
                </a:lnTo>
                <a:close/>
              </a:path>
              <a:path w="790575" h="790575">
                <a:moveTo>
                  <a:pt x="257515" y="433531"/>
                </a:moveTo>
                <a:lnTo>
                  <a:pt x="191269" y="433531"/>
                </a:lnTo>
                <a:lnTo>
                  <a:pt x="221026" y="427510"/>
                </a:lnTo>
                <a:lnTo>
                  <a:pt x="245349" y="411102"/>
                </a:lnTo>
                <a:lnTo>
                  <a:pt x="261761" y="386786"/>
                </a:lnTo>
                <a:lnTo>
                  <a:pt x="267782" y="357043"/>
                </a:lnTo>
                <a:lnTo>
                  <a:pt x="261761" y="327286"/>
                </a:lnTo>
                <a:lnTo>
                  <a:pt x="245349" y="302963"/>
                </a:lnTo>
                <a:lnTo>
                  <a:pt x="221026" y="286551"/>
                </a:lnTo>
                <a:lnTo>
                  <a:pt x="191269" y="280530"/>
                </a:lnTo>
                <a:lnTo>
                  <a:pt x="258518" y="280530"/>
                </a:lnTo>
                <a:lnTo>
                  <a:pt x="264501" y="286237"/>
                </a:lnTo>
                <a:lnTo>
                  <a:pt x="270015" y="292407"/>
                </a:lnTo>
                <a:lnTo>
                  <a:pt x="275023" y="299013"/>
                </a:lnTo>
                <a:lnTo>
                  <a:pt x="279492" y="306026"/>
                </a:lnTo>
                <a:lnTo>
                  <a:pt x="790574" y="306026"/>
                </a:lnTo>
                <a:lnTo>
                  <a:pt x="788568" y="315940"/>
                </a:lnTo>
                <a:lnTo>
                  <a:pt x="783098" y="324046"/>
                </a:lnTo>
                <a:lnTo>
                  <a:pt x="774993" y="329515"/>
                </a:lnTo>
                <a:lnTo>
                  <a:pt x="765078" y="331522"/>
                </a:lnTo>
                <a:lnTo>
                  <a:pt x="289918" y="331522"/>
                </a:lnTo>
                <a:lnTo>
                  <a:pt x="291339" y="337716"/>
                </a:lnTo>
                <a:lnTo>
                  <a:pt x="292395" y="344032"/>
                </a:lnTo>
                <a:lnTo>
                  <a:pt x="293052" y="350474"/>
                </a:lnTo>
                <a:lnTo>
                  <a:pt x="293278" y="357043"/>
                </a:lnTo>
                <a:lnTo>
                  <a:pt x="290003" y="382694"/>
                </a:lnTo>
                <a:lnTo>
                  <a:pt x="280737" y="405957"/>
                </a:lnTo>
                <a:lnTo>
                  <a:pt x="266315" y="426009"/>
                </a:lnTo>
                <a:lnTo>
                  <a:pt x="257515" y="433531"/>
                </a:lnTo>
                <a:close/>
              </a:path>
              <a:path w="790575" h="790575">
                <a:moveTo>
                  <a:pt x="790574" y="306026"/>
                </a:moveTo>
                <a:lnTo>
                  <a:pt x="765078" y="306026"/>
                </a:lnTo>
                <a:lnTo>
                  <a:pt x="765078" y="280530"/>
                </a:lnTo>
                <a:lnTo>
                  <a:pt x="790574" y="280530"/>
                </a:lnTo>
                <a:lnTo>
                  <a:pt x="790574" y="306026"/>
                </a:lnTo>
                <a:close/>
              </a:path>
              <a:path w="790575" h="790575">
                <a:moveTo>
                  <a:pt x="382539" y="765078"/>
                </a:moveTo>
                <a:lnTo>
                  <a:pt x="357043" y="765078"/>
                </a:lnTo>
                <a:lnTo>
                  <a:pt x="357043" y="624801"/>
                </a:lnTo>
                <a:lnTo>
                  <a:pt x="351176" y="581270"/>
                </a:lnTo>
                <a:lnTo>
                  <a:pt x="334378" y="541213"/>
                </a:lnTo>
                <a:lnTo>
                  <a:pt x="308435" y="507657"/>
                </a:lnTo>
                <a:lnTo>
                  <a:pt x="274874" y="481716"/>
                </a:lnTo>
                <a:lnTo>
                  <a:pt x="235288" y="464983"/>
                </a:lnTo>
                <a:lnTo>
                  <a:pt x="191269" y="459052"/>
                </a:lnTo>
                <a:lnTo>
                  <a:pt x="285008" y="459052"/>
                </a:lnTo>
                <a:lnTo>
                  <a:pt x="328807" y="492039"/>
                </a:lnTo>
                <a:lnTo>
                  <a:pt x="357515" y="530304"/>
                </a:lnTo>
                <a:lnTo>
                  <a:pt x="375997" y="575129"/>
                </a:lnTo>
                <a:lnTo>
                  <a:pt x="382539" y="624801"/>
                </a:lnTo>
                <a:lnTo>
                  <a:pt x="382539" y="765078"/>
                </a:lnTo>
                <a:close/>
              </a:path>
              <a:path w="790575" h="790575">
                <a:moveTo>
                  <a:pt x="790574" y="790574"/>
                </a:moveTo>
                <a:lnTo>
                  <a:pt x="408035" y="790574"/>
                </a:lnTo>
                <a:lnTo>
                  <a:pt x="408035" y="484548"/>
                </a:lnTo>
                <a:lnTo>
                  <a:pt x="790574" y="484548"/>
                </a:lnTo>
                <a:lnTo>
                  <a:pt x="790574" y="510044"/>
                </a:lnTo>
                <a:lnTo>
                  <a:pt x="433531" y="510044"/>
                </a:lnTo>
                <a:lnTo>
                  <a:pt x="433531" y="765078"/>
                </a:lnTo>
                <a:lnTo>
                  <a:pt x="790574" y="765078"/>
                </a:lnTo>
                <a:lnTo>
                  <a:pt x="790574" y="790574"/>
                </a:lnTo>
                <a:close/>
              </a:path>
              <a:path w="790575" h="790575">
                <a:moveTo>
                  <a:pt x="140252" y="599305"/>
                </a:moveTo>
                <a:lnTo>
                  <a:pt x="114756" y="599305"/>
                </a:lnTo>
                <a:lnTo>
                  <a:pt x="114756" y="510044"/>
                </a:lnTo>
                <a:lnTo>
                  <a:pt x="247548" y="510044"/>
                </a:lnTo>
                <a:lnTo>
                  <a:pt x="273044" y="535540"/>
                </a:lnTo>
                <a:lnTo>
                  <a:pt x="140252" y="535540"/>
                </a:lnTo>
                <a:lnTo>
                  <a:pt x="140252" y="599305"/>
                </a:lnTo>
                <a:close/>
              </a:path>
              <a:path w="790575" h="790575">
                <a:moveTo>
                  <a:pt x="663070" y="561061"/>
                </a:moveTo>
                <a:lnTo>
                  <a:pt x="535540" y="561061"/>
                </a:lnTo>
                <a:lnTo>
                  <a:pt x="535540" y="510044"/>
                </a:lnTo>
                <a:lnTo>
                  <a:pt x="561061" y="510044"/>
                </a:lnTo>
                <a:lnTo>
                  <a:pt x="561061" y="535540"/>
                </a:lnTo>
                <a:lnTo>
                  <a:pt x="663070" y="535540"/>
                </a:lnTo>
                <a:lnTo>
                  <a:pt x="663070" y="561061"/>
                </a:lnTo>
                <a:close/>
              </a:path>
              <a:path w="790575" h="790575">
                <a:moveTo>
                  <a:pt x="663070" y="535540"/>
                </a:moveTo>
                <a:lnTo>
                  <a:pt x="637549" y="535540"/>
                </a:lnTo>
                <a:lnTo>
                  <a:pt x="637549" y="510044"/>
                </a:lnTo>
                <a:lnTo>
                  <a:pt x="663070" y="510044"/>
                </a:lnTo>
                <a:lnTo>
                  <a:pt x="663070" y="535540"/>
                </a:lnTo>
                <a:close/>
              </a:path>
              <a:path w="790575" h="790575">
                <a:moveTo>
                  <a:pt x="790574" y="765078"/>
                </a:moveTo>
                <a:lnTo>
                  <a:pt x="765078" y="765078"/>
                </a:lnTo>
                <a:lnTo>
                  <a:pt x="765078" y="510044"/>
                </a:lnTo>
                <a:lnTo>
                  <a:pt x="790574" y="510044"/>
                </a:lnTo>
                <a:lnTo>
                  <a:pt x="790574" y="765078"/>
                </a:lnTo>
                <a:close/>
              </a:path>
              <a:path w="790575" h="790575">
                <a:moveTo>
                  <a:pt x="318774" y="765078"/>
                </a:moveTo>
                <a:lnTo>
                  <a:pt x="293278" y="765078"/>
                </a:lnTo>
                <a:lnTo>
                  <a:pt x="293278" y="599305"/>
                </a:lnTo>
                <a:lnTo>
                  <a:pt x="229513" y="599305"/>
                </a:lnTo>
                <a:lnTo>
                  <a:pt x="229513" y="535540"/>
                </a:lnTo>
                <a:lnTo>
                  <a:pt x="273044" y="535540"/>
                </a:lnTo>
                <a:lnTo>
                  <a:pt x="291079" y="553575"/>
                </a:lnTo>
                <a:lnTo>
                  <a:pt x="255034" y="553575"/>
                </a:lnTo>
                <a:lnTo>
                  <a:pt x="255034" y="573809"/>
                </a:lnTo>
                <a:lnTo>
                  <a:pt x="311313" y="573809"/>
                </a:lnTo>
                <a:lnTo>
                  <a:pt x="318774" y="581270"/>
                </a:lnTo>
                <a:lnTo>
                  <a:pt x="318774" y="765078"/>
                </a:lnTo>
                <a:close/>
              </a:path>
              <a:path w="790575" h="790575">
                <a:moveTo>
                  <a:pt x="311313" y="573809"/>
                </a:moveTo>
                <a:lnTo>
                  <a:pt x="275243" y="573809"/>
                </a:lnTo>
                <a:lnTo>
                  <a:pt x="255034" y="553575"/>
                </a:lnTo>
                <a:lnTo>
                  <a:pt x="291079" y="553575"/>
                </a:lnTo>
                <a:lnTo>
                  <a:pt x="311313" y="573809"/>
                </a:lnTo>
                <a:close/>
              </a:path>
              <a:path w="790575" h="790575">
                <a:moveTo>
                  <a:pt x="224808" y="663070"/>
                </a:moveTo>
                <a:lnTo>
                  <a:pt x="184895" y="663070"/>
                </a:lnTo>
                <a:lnTo>
                  <a:pt x="192334" y="661562"/>
                </a:lnTo>
                <a:lnTo>
                  <a:pt x="198412" y="657455"/>
                </a:lnTo>
                <a:lnTo>
                  <a:pt x="202513" y="651375"/>
                </a:lnTo>
                <a:lnTo>
                  <a:pt x="204017" y="643948"/>
                </a:lnTo>
                <a:lnTo>
                  <a:pt x="202513" y="636505"/>
                </a:lnTo>
                <a:lnTo>
                  <a:pt x="198412" y="630418"/>
                </a:lnTo>
                <a:lnTo>
                  <a:pt x="192334" y="626309"/>
                </a:lnTo>
                <a:lnTo>
                  <a:pt x="184895" y="624801"/>
                </a:lnTo>
                <a:lnTo>
                  <a:pt x="76512" y="624801"/>
                </a:lnTo>
                <a:lnTo>
                  <a:pt x="76512" y="599305"/>
                </a:lnTo>
                <a:lnTo>
                  <a:pt x="184895" y="599305"/>
                </a:lnTo>
                <a:lnTo>
                  <a:pt x="202248" y="602816"/>
                </a:lnTo>
                <a:lnTo>
                  <a:pt x="216432" y="612389"/>
                </a:lnTo>
                <a:lnTo>
                  <a:pt x="226002" y="626581"/>
                </a:lnTo>
                <a:lnTo>
                  <a:pt x="229431" y="643539"/>
                </a:lnTo>
                <a:lnTo>
                  <a:pt x="229513" y="643948"/>
                </a:lnTo>
                <a:lnTo>
                  <a:pt x="226002" y="661300"/>
                </a:lnTo>
                <a:lnTo>
                  <a:pt x="224808" y="663070"/>
                </a:lnTo>
                <a:close/>
              </a:path>
              <a:path w="790575" h="790575">
                <a:moveTo>
                  <a:pt x="739558" y="688566"/>
                </a:moveTo>
                <a:lnTo>
                  <a:pt x="612053" y="688566"/>
                </a:lnTo>
                <a:lnTo>
                  <a:pt x="612053" y="663070"/>
                </a:lnTo>
                <a:lnTo>
                  <a:pt x="739558" y="663070"/>
                </a:lnTo>
                <a:lnTo>
                  <a:pt x="739558" y="688566"/>
                </a:lnTo>
                <a:close/>
              </a:path>
              <a:path w="790575" h="790575">
                <a:moveTo>
                  <a:pt x="140252" y="765078"/>
                </a:moveTo>
                <a:lnTo>
                  <a:pt x="114756" y="765078"/>
                </a:lnTo>
                <a:lnTo>
                  <a:pt x="114756" y="688566"/>
                </a:lnTo>
                <a:lnTo>
                  <a:pt x="140252" y="688566"/>
                </a:lnTo>
                <a:lnTo>
                  <a:pt x="140252" y="765078"/>
                </a:lnTo>
                <a:close/>
              </a:path>
              <a:path w="790575" h="790575">
                <a:moveTo>
                  <a:pt x="637549" y="739558"/>
                </a:moveTo>
                <a:lnTo>
                  <a:pt x="612053" y="739558"/>
                </a:lnTo>
                <a:lnTo>
                  <a:pt x="612053" y="714062"/>
                </a:lnTo>
                <a:lnTo>
                  <a:pt x="637549" y="714062"/>
                </a:lnTo>
                <a:lnTo>
                  <a:pt x="637549" y="739558"/>
                </a:lnTo>
                <a:close/>
              </a:path>
              <a:path w="790575" h="790575">
                <a:moveTo>
                  <a:pt x="688566" y="739558"/>
                </a:moveTo>
                <a:lnTo>
                  <a:pt x="663070" y="739558"/>
                </a:lnTo>
                <a:lnTo>
                  <a:pt x="663070" y="714062"/>
                </a:lnTo>
                <a:lnTo>
                  <a:pt x="688566" y="714062"/>
                </a:lnTo>
                <a:lnTo>
                  <a:pt x="688566" y="739558"/>
                </a:lnTo>
                <a:close/>
              </a:path>
              <a:path w="790575" h="790575">
                <a:moveTo>
                  <a:pt x="739558" y="739558"/>
                </a:moveTo>
                <a:lnTo>
                  <a:pt x="714062" y="739558"/>
                </a:lnTo>
                <a:lnTo>
                  <a:pt x="714062" y="714062"/>
                </a:lnTo>
                <a:lnTo>
                  <a:pt x="739558" y="714062"/>
                </a:lnTo>
                <a:lnTo>
                  <a:pt x="739558" y="739558"/>
                </a:lnTo>
                <a:close/>
              </a:path>
            </a:pathLst>
          </a:custGeom>
          <a:solidFill>
            <a:srgbClr val="00204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1749424" y="3855309"/>
            <a:ext cx="5851525" cy="3816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0" algn="l" rtl="0" eaLnBrk="1" fontAlgn="auto" latinLnBrk="0" hangingPunct="1">
              <a:lnSpc>
                <a:spcPct val="100000"/>
              </a:lnSpc>
              <a:spcBef>
                <a:spcPts val="100"/>
              </a:spcBef>
              <a:buClrTx/>
              <a:buSzTx/>
              <a:buFontTx/>
              <a:buNone/>
            </a:pPr>
            <a:r>
              <a:rPr kumimoji="0" lang="sr-Cyrl-RS" sz="2400" b="0" i="0" u="none" strike="noStrike" kern="0" cap="none" spc="-60" normalizeH="0" baseline="0" noProof="1">
                <a:solidFill>
                  <a:srgbClr val="002046"/>
                </a:solidFill>
                <a:latin typeface="Microsoft Sans Serif" panose="020B0604020202020204"/>
                <a:ea typeface="Arial" panose="020B0604020202020204" pitchFamily="34" charset="0"/>
                <a:cs typeface="Microsoft Sans Serif" panose="020B0604020202020204"/>
              </a:rPr>
              <a:t>Смањење емисије гасова стаклене баште</a:t>
            </a:r>
          </a:p>
        </p:txBody>
      </p:sp>
      <p:sp>
        <p:nvSpPr>
          <p:cNvPr id="7" name="object 7"/>
          <p:cNvSpPr/>
          <p:nvPr/>
        </p:nvSpPr>
        <p:spPr>
          <a:xfrm>
            <a:off x="838200" y="3371849"/>
            <a:ext cx="800100" cy="798830"/>
          </a:xfrm>
          <a:custGeom>
            <a:avLst/>
            <a:gdLst/>
            <a:ahLst/>
            <a:cxnLst/>
            <a:rect l="l" t="t" r="r" b="b"/>
            <a:pathLst>
              <a:path w="800100" h="798829">
                <a:moveTo>
                  <a:pt x="795074" y="798829"/>
                </a:moveTo>
                <a:lnTo>
                  <a:pt x="4975" y="798829"/>
                </a:lnTo>
                <a:lnTo>
                  <a:pt x="0" y="795019"/>
                </a:lnTo>
                <a:lnTo>
                  <a:pt x="0" y="3809"/>
                </a:lnTo>
                <a:lnTo>
                  <a:pt x="4975" y="0"/>
                </a:lnTo>
                <a:lnTo>
                  <a:pt x="17277" y="0"/>
                </a:lnTo>
                <a:lnTo>
                  <a:pt x="22252" y="3809"/>
                </a:lnTo>
                <a:lnTo>
                  <a:pt x="22252" y="777239"/>
                </a:lnTo>
                <a:lnTo>
                  <a:pt x="795124" y="777239"/>
                </a:lnTo>
                <a:lnTo>
                  <a:pt x="800099" y="782319"/>
                </a:lnTo>
                <a:lnTo>
                  <a:pt x="800049" y="795019"/>
                </a:lnTo>
                <a:lnTo>
                  <a:pt x="795074" y="798829"/>
                </a:lnTo>
                <a:close/>
              </a:path>
              <a:path w="800100" h="798829">
                <a:moveTo>
                  <a:pt x="196874" y="331469"/>
                </a:moveTo>
                <a:lnTo>
                  <a:pt x="192299" y="331469"/>
                </a:lnTo>
                <a:lnTo>
                  <a:pt x="190348" y="330199"/>
                </a:lnTo>
                <a:lnTo>
                  <a:pt x="184523" y="327659"/>
                </a:lnTo>
                <a:lnTo>
                  <a:pt x="182422" y="322579"/>
                </a:lnTo>
                <a:lnTo>
                  <a:pt x="197304" y="252729"/>
                </a:lnTo>
                <a:lnTo>
                  <a:pt x="197524" y="251459"/>
                </a:lnTo>
                <a:lnTo>
                  <a:pt x="172442" y="242569"/>
                </a:lnTo>
                <a:lnTo>
                  <a:pt x="152341" y="224789"/>
                </a:lnTo>
                <a:lnTo>
                  <a:pt x="138985" y="203199"/>
                </a:lnTo>
                <a:lnTo>
                  <a:pt x="134141" y="175259"/>
                </a:lnTo>
                <a:lnTo>
                  <a:pt x="138076" y="151129"/>
                </a:lnTo>
                <a:lnTo>
                  <a:pt x="149131" y="130809"/>
                </a:lnTo>
                <a:lnTo>
                  <a:pt x="166187" y="113029"/>
                </a:lnTo>
                <a:lnTo>
                  <a:pt x="188123" y="102869"/>
                </a:lnTo>
                <a:lnTo>
                  <a:pt x="196739" y="85089"/>
                </a:lnTo>
                <a:lnTo>
                  <a:pt x="209645" y="71119"/>
                </a:lnTo>
                <a:lnTo>
                  <a:pt x="225935" y="59689"/>
                </a:lnTo>
                <a:lnTo>
                  <a:pt x="244705" y="54609"/>
                </a:lnTo>
                <a:lnTo>
                  <a:pt x="257217" y="34289"/>
                </a:lnTo>
                <a:lnTo>
                  <a:pt x="274362" y="17779"/>
                </a:lnTo>
                <a:lnTo>
                  <a:pt x="295263" y="5079"/>
                </a:lnTo>
                <a:lnTo>
                  <a:pt x="319040" y="0"/>
                </a:lnTo>
                <a:lnTo>
                  <a:pt x="342172" y="0"/>
                </a:lnTo>
                <a:lnTo>
                  <a:pt x="363739" y="6349"/>
                </a:lnTo>
                <a:lnTo>
                  <a:pt x="382821" y="17779"/>
                </a:lnTo>
                <a:lnTo>
                  <a:pt x="386439" y="21589"/>
                </a:lnTo>
                <a:lnTo>
                  <a:pt x="321390" y="21589"/>
                </a:lnTo>
                <a:lnTo>
                  <a:pt x="305487" y="25399"/>
                </a:lnTo>
                <a:lnTo>
                  <a:pt x="291195" y="33019"/>
                </a:lnTo>
                <a:lnTo>
                  <a:pt x="278961" y="43179"/>
                </a:lnTo>
                <a:lnTo>
                  <a:pt x="269233" y="55879"/>
                </a:lnTo>
                <a:lnTo>
                  <a:pt x="276134" y="57149"/>
                </a:lnTo>
                <a:lnTo>
                  <a:pt x="282785" y="59689"/>
                </a:lnTo>
                <a:lnTo>
                  <a:pt x="294386" y="66039"/>
                </a:lnTo>
                <a:lnTo>
                  <a:pt x="296337" y="72389"/>
                </a:lnTo>
                <a:lnTo>
                  <a:pt x="294361" y="76199"/>
                </a:lnTo>
                <a:lnTo>
                  <a:pt x="253039" y="76199"/>
                </a:lnTo>
                <a:lnTo>
                  <a:pt x="244330" y="77469"/>
                </a:lnTo>
                <a:lnTo>
                  <a:pt x="213122" y="100329"/>
                </a:lnTo>
                <a:lnTo>
                  <a:pt x="207002" y="126999"/>
                </a:lnTo>
                <a:lnTo>
                  <a:pt x="207251" y="128269"/>
                </a:lnTo>
                <a:lnTo>
                  <a:pt x="184898" y="128269"/>
                </a:lnTo>
                <a:lnTo>
                  <a:pt x="173184" y="135889"/>
                </a:lnTo>
                <a:lnTo>
                  <a:pt x="164211" y="147319"/>
                </a:lnTo>
                <a:lnTo>
                  <a:pt x="158467" y="161289"/>
                </a:lnTo>
                <a:lnTo>
                  <a:pt x="156444" y="175259"/>
                </a:lnTo>
                <a:lnTo>
                  <a:pt x="160747" y="196849"/>
                </a:lnTo>
                <a:lnTo>
                  <a:pt x="172471" y="214629"/>
                </a:lnTo>
                <a:lnTo>
                  <a:pt x="189840" y="226059"/>
                </a:lnTo>
                <a:lnTo>
                  <a:pt x="211076" y="229869"/>
                </a:lnTo>
                <a:lnTo>
                  <a:pt x="214426" y="229869"/>
                </a:lnTo>
                <a:lnTo>
                  <a:pt x="217602" y="232409"/>
                </a:lnTo>
                <a:lnTo>
                  <a:pt x="221802" y="237489"/>
                </a:lnTo>
                <a:lnTo>
                  <a:pt x="222602" y="240029"/>
                </a:lnTo>
                <a:lnTo>
                  <a:pt x="221927" y="243839"/>
                </a:lnTo>
                <a:lnTo>
                  <a:pt x="212001" y="290829"/>
                </a:lnTo>
                <a:lnTo>
                  <a:pt x="244986" y="290829"/>
                </a:lnTo>
                <a:lnTo>
                  <a:pt x="199449" y="330199"/>
                </a:lnTo>
                <a:lnTo>
                  <a:pt x="196874" y="331469"/>
                </a:lnTo>
                <a:close/>
              </a:path>
              <a:path w="800100" h="798829">
                <a:moveTo>
                  <a:pt x="366095" y="74929"/>
                </a:moveTo>
                <a:lnTo>
                  <a:pt x="359094" y="74929"/>
                </a:lnTo>
                <a:lnTo>
                  <a:pt x="350668" y="66039"/>
                </a:lnTo>
                <a:lnTo>
                  <a:pt x="350748" y="63499"/>
                </a:lnTo>
                <a:lnTo>
                  <a:pt x="350868" y="59689"/>
                </a:lnTo>
                <a:lnTo>
                  <a:pt x="355344" y="54609"/>
                </a:lnTo>
                <a:lnTo>
                  <a:pt x="361445" y="49529"/>
                </a:lnTo>
                <a:lnTo>
                  <a:pt x="368221" y="44449"/>
                </a:lnTo>
                <a:lnTo>
                  <a:pt x="375547" y="40639"/>
                </a:lnTo>
                <a:lnTo>
                  <a:pt x="364307" y="31749"/>
                </a:lnTo>
                <a:lnTo>
                  <a:pt x="351281" y="25399"/>
                </a:lnTo>
                <a:lnTo>
                  <a:pt x="336849" y="21589"/>
                </a:lnTo>
                <a:lnTo>
                  <a:pt x="386439" y="21589"/>
                </a:lnTo>
                <a:lnTo>
                  <a:pt x="398499" y="34289"/>
                </a:lnTo>
                <a:lnTo>
                  <a:pt x="419415" y="34289"/>
                </a:lnTo>
                <a:lnTo>
                  <a:pt x="435642" y="36829"/>
                </a:lnTo>
                <a:lnTo>
                  <a:pt x="457438" y="46989"/>
                </a:lnTo>
                <a:lnTo>
                  <a:pt x="465650" y="54609"/>
                </a:lnTo>
                <a:lnTo>
                  <a:pt x="411376" y="54609"/>
                </a:lnTo>
                <a:lnTo>
                  <a:pt x="400127" y="55879"/>
                </a:lnTo>
                <a:lnTo>
                  <a:pt x="389417" y="59689"/>
                </a:lnTo>
                <a:lnTo>
                  <a:pt x="379485" y="64769"/>
                </a:lnTo>
                <a:lnTo>
                  <a:pt x="370571" y="71119"/>
                </a:lnTo>
                <a:lnTo>
                  <a:pt x="366095" y="74929"/>
                </a:lnTo>
                <a:close/>
              </a:path>
              <a:path w="800100" h="798829">
                <a:moveTo>
                  <a:pt x="419415" y="34289"/>
                </a:moveTo>
                <a:lnTo>
                  <a:pt x="398499" y="34289"/>
                </a:lnTo>
                <a:lnTo>
                  <a:pt x="402725" y="33019"/>
                </a:lnTo>
                <a:lnTo>
                  <a:pt x="411301" y="33019"/>
                </a:lnTo>
                <a:lnTo>
                  <a:pt x="419415" y="34289"/>
                </a:lnTo>
                <a:close/>
              </a:path>
              <a:path w="800100" h="798829">
                <a:moveTo>
                  <a:pt x="479760" y="154939"/>
                </a:moveTo>
                <a:lnTo>
                  <a:pt x="472409" y="154939"/>
                </a:lnTo>
                <a:lnTo>
                  <a:pt x="465358" y="151129"/>
                </a:lnTo>
                <a:lnTo>
                  <a:pt x="462907" y="144779"/>
                </a:lnTo>
                <a:lnTo>
                  <a:pt x="465458" y="139699"/>
                </a:lnTo>
                <a:lnTo>
                  <a:pt x="469276" y="128269"/>
                </a:lnTo>
                <a:lnTo>
                  <a:pt x="470783" y="115569"/>
                </a:lnTo>
                <a:lnTo>
                  <a:pt x="469965" y="104139"/>
                </a:lnTo>
                <a:lnTo>
                  <a:pt x="466808" y="92709"/>
                </a:lnTo>
                <a:lnTo>
                  <a:pt x="457848" y="77469"/>
                </a:lnTo>
                <a:lnTo>
                  <a:pt x="444915" y="64769"/>
                </a:lnTo>
                <a:lnTo>
                  <a:pt x="429070" y="57149"/>
                </a:lnTo>
                <a:lnTo>
                  <a:pt x="411376" y="54609"/>
                </a:lnTo>
                <a:lnTo>
                  <a:pt x="465650" y="54609"/>
                </a:lnTo>
                <a:lnTo>
                  <a:pt x="489361" y="88899"/>
                </a:lnTo>
                <a:lnTo>
                  <a:pt x="491636" y="99059"/>
                </a:lnTo>
                <a:lnTo>
                  <a:pt x="519725" y="106679"/>
                </a:lnTo>
                <a:lnTo>
                  <a:pt x="540764" y="121919"/>
                </a:lnTo>
                <a:lnTo>
                  <a:pt x="492711" y="121919"/>
                </a:lnTo>
                <a:lnTo>
                  <a:pt x="491817" y="128269"/>
                </a:lnTo>
                <a:lnTo>
                  <a:pt x="490339" y="134619"/>
                </a:lnTo>
                <a:lnTo>
                  <a:pt x="488284" y="142239"/>
                </a:lnTo>
                <a:lnTo>
                  <a:pt x="485660" y="148589"/>
                </a:lnTo>
                <a:lnTo>
                  <a:pt x="483785" y="152399"/>
                </a:lnTo>
                <a:lnTo>
                  <a:pt x="479760" y="154939"/>
                </a:lnTo>
                <a:close/>
              </a:path>
              <a:path w="800100" h="798829">
                <a:moveTo>
                  <a:pt x="283610" y="85089"/>
                </a:moveTo>
                <a:lnTo>
                  <a:pt x="270212" y="78739"/>
                </a:lnTo>
                <a:lnTo>
                  <a:pt x="261735" y="76199"/>
                </a:lnTo>
                <a:lnTo>
                  <a:pt x="294361" y="76199"/>
                </a:lnTo>
                <a:lnTo>
                  <a:pt x="290411" y="83819"/>
                </a:lnTo>
                <a:lnTo>
                  <a:pt x="283610" y="85089"/>
                </a:lnTo>
                <a:close/>
              </a:path>
              <a:path w="800100" h="798829">
                <a:moveTo>
                  <a:pt x="661482" y="510539"/>
                </a:moveTo>
                <a:lnTo>
                  <a:pt x="658982" y="509269"/>
                </a:lnTo>
                <a:lnTo>
                  <a:pt x="656107" y="505459"/>
                </a:lnTo>
                <a:lnTo>
                  <a:pt x="656057" y="501649"/>
                </a:lnTo>
                <a:lnTo>
                  <a:pt x="671308" y="474979"/>
                </a:lnTo>
                <a:lnTo>
                  <a:pt x="639632" y="455929"/>
                </a:lnTo>
                <a:lnTo>
                  <a:pt x="605853" y="433069"/>
                </a:lnTo>
                <a:lnTo>
                  <a:pt x="571022" y="406399"/>
                </a:lnTo>
                <a:lnTo>
                  <a:pt x="536192" y="377189"/>
                </a:lnTo>
                <a:lnTo>
                  <a:pt x="502412" y="342899"/>
                </a:lnTo>
                <a:lnTo>
                  <a:pt x="470736" y="307339"/>
                </a:lnTo>
                <a:lnTo>
                  <a:pt x="442215" y="266699"/>
                </a:lnTo>
                <a:lnTo>
                  <a:pt x="417901" y="222249"/>
                </a:lnTo>
                <a:lnTo>
                  <a:pt x="398844" y="175259"/>
                </a:lnTo>
                <a:lnTo>
                  <a:pt x="386098" y="124459"/>
                </a:lnTo>
                <a:lnTo>
                  <a:pt x="385073" y="119379"/>
                </a:lnTo>
                <a:lnTo>
                  <a:pt x="393074" y="116839"/>
                </a:lnTo>
                <a:lnTo>
                  <a:pt x="395849" y="121919"/>
                </a:lnTo>
                <a:lnTo>
                  <a:pt x="425655" y="171449"/>
                </a:lnTo>
                <a:lnTo>
                  <a:pt x="458617" y="217169"/>
                </a:lnTo>
                <a:lnTo>
                  <a:pt x="493860" y="257809"/>
                </a:lnTo>
                <a:lnTo>
                  <a:pt x="530511" y="293369"/>
                </a:lnTo>
                <a:lnTo>
                  <a:pt x="567693" y="326389"/>
                </a:lnTo>
                <a:lnTo>
                  <a:pt x="604534" y="354329"/>
                </a:lnTo>
                <a:lnTo>
                  <a:pt x="640159" y="379729"/>
                </a:lnTo>
                <a:lnTo>
                  <a:pt x="673693" y="400049"/>
                </a:lnTo>
                <a:lnTo>
                  <a:pt x="704263" y="419099"/>
                </a:lnTo>
                <a:lnTo>
                  <a:pt x="744957" y="419099"/>
                </a:lnTo>
                <a:lnTo>
                  <a:pt x="787848" y="496569"/>
                </a:lnTo>
                <a:lnTo>
                  <a:pt x="789173" y="499109"/>
                </a:lnTo>
                <a:lnTo>
                  <a:pt x="789148" y="502919"/>
                </a:lnTo>
                <a:lnTo>
                  <a:pt x="786398" y="506729"/>
                </a:lnTo>
                <a:lnTo>
                  <a:pt x="784022" y="507999"/>
                </a:lnTo>
                <a:lnTo>
                  <a:pt x="781247" y="507999"/>
                </a:lnTo>
                <a:lnTo>
                  <a:pt x="661482" y="510539"/>
                </a:lnTo>
                <a:close/>
              </a:path>
              <a:path w="800100" h="798829">
                <a:moveTo>
                  <a:pt x="518164" y="246379"/>
                </a:moveTo>
                <a:lnTo>
                  <a:pt x="509338" y="246379"/>
                </a:lnTo>
                <a:lnTo>
                  <a:pt x="505288" y="243839"/>
                </a:lnTo>
                <a:lnTo>
                  <a:pt x="503437" y="240029"/>
                </a:lnTo>
                <a:lnTo>
                  <a:pt x="500937" y="234949"/>
                </a:lnTo>
                <a:lnTo>
                  <a:pt x="503362" y="228599"/>
                </a:lnTo>
                <a:lnTo>
                  <a:pt x="508963" y="226059"/>
                </a:lnTo>
                <a:lnTo>
                  <a:pt x="522254" y="217169"/>
                </a:lnTo>
                <a:lnTo>
                  <a:pt x="532407" y="205739"/>
                </a:lnTo>
                <a:lnTo>
                  <a:pt x="538888" y="191769"/>
                </a:lnTo>
                <a:lnTo>
                  <a:pt x="541167" y="175259"/>
                </a:lnTo>
                <a:lnTo>
                  <a:pt x="537425" y="156209"/>
                </a:lnTo>
                <a:lnTo>
                  <a:pt x="527150" y="139699"/>
                </a:lnTo>
                <a:lnTo>
                  <a:pt x="511769" y="126999"/>
                </a:lnTo>
                <a:lnTo>
                  <a:pt x="492711" y="121919"/>
                </a:lnTo>
                <a:lnTo>
                  <a:pt x="540764" y="121919"/>
                </a:lnTo>
                <a:lnTo>
                  <a:pt x="542517" y="123189"/>
                </a:lnTo>
                <a:lnTo>
                  <a:pt x="557808" y="147319"/>
                </a:lnTo>
                <a:lnTo>
                  <a:pt x="563395" y="175259"/>
                </a:lnTo>
                <a:lnTo>
                  <a:pt x="560192" y="198119"/>
                </a:lnTo>
                <a:lnTo>
                  <a:pt x="551084" y="217169"/>
                </a:lnTo>
                <a:lnTo>
                  <a:pt x="536824" y="233679"/>
                </a:lnTo>
                <a:lnTo>
                  <a:pt x="518164" y="246379"/>
                </a:lnTo>
                <a:close/>
              </a:path>
              <a:path w="800100" h="798829">
                <a:moveTo>
                  <a:pt x="220652" y="180339"/>
                </a:moveTo>
                <a:lnTo>
                  <a:pt x="212426" y="180339"/>
                </a:lnTo>
                <a:lnTo>
                  <a:pt x="210376" y="177799"/>
                </a:lnTo>
                <a:lnTo>
                  <a:pt x="200084" y="167639"/>
                </a:lnTo>
                <a:lnTo>
                  <a:pt x="192302" y="156209"/>
                </a:lnTo>
                <a:lnTo>
                  <a:pt x="187187" y="142239"/>
                </a:lnTo>
                <a:lnTo>
                  <a:pt x="184898" y="128269"/>
                </a:lnTo>
                <a:lnTo>
                  <a:pt x="207251" y="128269"/>
                </a:lnTo>
                <a:lnTo>
                  <a:pt x="209491" y="139699"/>
                </a:lnTo>
                <a:lnTo>
                  <a:pt x="215398" y="151129"/>
                </a:lnTo>
                <a:lnTo>
                  <a:pt x="224453" y="161289"/>
                </a:lnTo>
                <a:lnTo>
                  <a:pt x="229228" y="165099"/>
                </a:lnTo>
                <a:lnTo>
                  <a:pt x="229878" y="171449"/>
                </a:lnTo>
                <a:lnTo>
                  <a:pt x="223803" y="179069"/>
                </a:lnTo>
                <a:lnTo>
                  <a:pt x="220652" y="180339"/>
                </a:lnTo>
                <a:close/>
              </a:path>
              <a:path w="800100" h="798829">
                <a:moveTo>
                  <a:pt x="244986" y="290829"/>
                </a:moveTo>
                <a:lnTo>
                  <a:pt x="212001" y="290829"/>
                </a:lnTo>
                <a:lnTo>
                  <a:pt x="251931" y="256539"/>
                </a:lnTo>
                <a:lnTo>
                  <a:pt x="254281" y="253999"/>
                </a:lnTo>
                <a:lnTo>
                  <a:pt x="257257" y="252729"/>
                </a:lnTo>
                <a:lnTo>
                  <a:pt x="263307" y="253999"/>
                </a:lnTo>
                <a:lnTo>
                  <a:pt x="266083" y="255269"/>
                </a:lnTo>
                <a:lnTo>
                  <a:pt x="267933" y="257809"/>
                </a:lnTo>
                <a:lnTo>
                  <a:pt x="274889" y="265429"/>
                </a:lnTo>
                <a:lnTo>
                  <a:pt x="282591" y="270509"/>
                </a:lnTo>
                <a:lnTo>
                  <a:pt x="290921" y="274319"/>
                </a:lnTo>
                <a:lnTo>
                  <a:pt x="299762" y="275589"/>
                </a:lnTo>
                <a:lnTo>
                  <a:pt x="365026" y="275589"/>
                </a:lnTo>
                <a:lnTo>
                  <a:pt x="372275" y="279399"/>
                </a:lnTo>
                <a:lnTo>
                  <a:pt x="258207" y="279399"/>
                </a:lnTo>
                <a:lnTo>
                  <a:pt x="244986" y="290829"/>
                </a:lnTo>
                <a:close/>
              </a:path>
              <a:path w="800100" h="798829">
                <a:moveTo>
                  <a:pt x="365026" y="275589"/>
                </a:moveTo>
                <a:lnTo>
                  <a:pt x="299762" y="275589"/>
                </a:lnTo>
                <a:lnTo>
                  <a:pt x="309131" y="274319"/>
                </a:lnTo>
                <a:lnTo>
                  <a:pt x="318271" y="271779"/>
                </a:lnTo>
                <a:lnTo>
                  <a:pt x="326688" y="266699"/>
                </a:lnTo>
                <a:lnTo>
                  <a:pt x="333891" y="260349"/>
                </a:lnTo>
                <a:lnTo>
                  <a:pt x="336117" y="257809"/>
                </a:lnTo>
                <a:lnTo>
                  <a:pt x="339317" y="256539"/>
                </a:lnTo>
                <a:lnTo>
                  <a:pt x="345918" y="256539"/>
                </a:lnTo>
                <a:lnTo>
                  <a:pt x="348993" y="259079"/>
                </a:lnTo>
                <a:lnTo>
                  <a:pt x="350993" y="261619"/>
                </a:lnTo>
                <a:lnTo>
                  <a:pt x="365026" y="275589"/>
                </a:lnTo>
                <a:close/>
              </a:path>
              <a:path w="800100" h="798829">
                <a:moveTo>
                  <a:pt x="310273" y="297179"/>
                </a:moveTo>
                <a:lnTo>
                  <a:pt x="289971" y="297179"/>
                </a:lnTo>
                <a:lnTo>
                  <a:pt x="279828" y="293369"/>
                </a:lnTo>
                <a:lnTo>
                  <a:pt x="269076" y="288289"/>
                </a:lnTo>
                <a:lnTo>
                  <a:pt x="258207" y="279399"/>
                </a:lnTo>
                <a:lnTo>
                  <a:pt x="372275" y="279399"/>
                </a:lnTo>
                <a:lnTo>
                  <a:pt x="379525" y="283209"/>
                </a:lnTo>
                <a:lnTo>
                  <a:pt x="341242" y="283209"/>
                </a:lnTo>
                <a:lnTo>
                  <a:pt x="331669" y="289559"/>
                </a:lnTo>
                <a:lnTo>
                  <a:pt x="321252" y="294639"/>
                </a:lnTo>
                <a:lnTo>
                  <a:pt x="310273" y="297179"/>
                </a:lnTo>
                <a:close/>
              </a:path>
              <a:path w="800100" h="798829">
                <a:moveTo>
                  <a:pt x="401518" y="311149"/>
                </a:moveTo>
                <a:lnTo>
                  <a:pt x="379400" y="307339"/>
                </a:lnTo>
                <a:lnTo>
                  <a:pt x="359012" y="298449"/>
                </a:lnTo>
                <a:lnTo>
                  <a:pt x="341242" y="283209"/>
                </a:lnTo>
                <a:lnTo>
                  <a:pt x="379525" y="283209"/>
                </a:lnTo>
                <a:lnTo>
                  <a:pt x="381941" y="284479"/>
                </a:lnTo>
                <a:lnTo>
                  <a:pt x="400760" y="289559"/>
                </a:lnTo>
                <a:lnTo>
                  <a:pt x="430378" y="289559"/>
                </a:lnTo>
                <a:lnTo>
                  <a:pt x="432304" y="290829"/>
                </a:lnTo>
                <a:lnTo>
                  <a:pt x="434504" y="303529"/>
                </a:lnTo>
                <a:lnTo>
                  <a:pt x="430528" y="308609"/>
                </a:lnTo>
                <a:lnTo>
                  <a:pt x="424478" y="309879"/>
                </a:lnTo>
                <a:lnTo>
                  <a:pt x="401518" y="311149"/>
                </a:lnTo>
                <a:close/>
              </a:path>
              <a:path w="800100" h="798829">
                <a:moveTo>
                  <a:pt x="430378" y="289559"/>
                </a:moveTo>
                <a:lnTo>
                  <a:pt x="400760" y="289559"/>
                </a:lnTo>
                <a:lnTo>
                  <a:pt x="420502" y="288289"/>
                </a:lnTo>
                <a:lnTo>
                  <a:pt x="426528" y="287019"/>
                </a:lnTo>
                <a:lnTo>
                  <a:pt x="430378" y="289559"/>
                </a:lnTo>
                <a:close/>
              </a:path>
              <a:path w="800100" h="798829">
                <a:moveTo>
                  <a:pt x="255506" y="421639"/>
                </a:moveTo>
                <a:lnTo>
                  <a:pt x="108913" y="421639"/>
                </a:lnTo>
                <a:lnTo>
                  <a:pt x="101762" y="414019"/>
                </a:lnTo>
                <a:lnTo>
                  <a:pt x="101762" y="363219"/>
                </a:lnTo>
                <a:lnTo>
                  <a:pt x="108913" y="355599"/>
                </a:lnTo>
                <a:lnTo>
                  <a:pt x="255556" y="355599"/>
                </a:lnTo>
                <a:lnTo>
                  <a:pt x="262657" y="363219"/>
                </a:lnTo>
                <a:lnTo>
                  <a:pt x="262657" y="414019"/>
                </a:lnTo>
                <a:lnTo>
                  <a:pt x="255506" y="421639"/>
                </a:lnTo>
                <a:close/>
              </a:path>
              <a:path w="800100" h="798829">
                <a:moveTo>
                  <a:pt x="744957" y="419099"/>
                </a:moveTo>
                <a:lnTo>
                  <a:pt x="704263" y="419099"/>
                </a:lnTo>
                <a:lnTo>
                  <a:pt x="719514" y="392429"/>
                </a:lnTo>
                <a:lnTo>
                  <a:pt x="721990" y="391159"/>
                </a:lnTo>
                <a:lnTo>
                  <a:pt x="727715" y="391159"/>
                </a:lnTo>
                <a:lnTo>
                  <a:pt x="730191" y="392429"/>
                </a:lnTo>
                <a:lnTo>
                  <a:pt x="744957" y="419099"/>
                </a:lnTo>
                <a:close/>
              </a:path>
              <a:path w="800100" h="798829">
                <a:moveTo>
                  <a:pt x="447130" y="481329"/>
                </a:moveTo>
                <a:lnTo>
                  <a:pt x="321290" y="481329"/>
                </a:lnTo>
                <a:lnTo>
                  <a:pt x="315214" y="474979"/>
                </a:lnTo>
                <a:lnTo>
                  <a:pt x="315214" y="430529"/>
                </a:lnTo>
                <a:lnTo>
                  <a:pt x="321290" y="425449"/>
                </a:lnTo>
                <a:lnTo>
                  <a:pt x="447130" y="425449"/>
                </a:lnTo>
                <a:lnTo>
                  <a:pt x="453206" y="430529"/>
                </a:lnTo>
                <a:lnTo>
                  <a:pt x="453206" y="474979"/>
                </a:lnTo>
                <a:lnTo>
                  <a:pt x="447130" y="481329"/>
                </a:lnTo>
                <a:close/>
              </a:path>
              <a:path w="800100" h="798829">
                <a:moveTo>
                  <a:pt x="265533" y="754379"/>
                </a:moveTo>
                <a:lnTo>
                  <a:pt x="98987" y="754379"/>
                </a:lnTo>
                <a:lnTo>
                  <a:pt x="119339" y="444499"/>
                </a:lnTo>
                <a:lnTo>
                  <a:pt x="245180" y="444499"/>
                </a:lnTo>
                <a:lnTo>
                  <a:pt x="265533" y="754379"/>
                </a:lnTo>
                <a:close/>
              </a:path>
              <a:path w="800100" h="798829">
                <a:moveTo>
                  <a:pt x="454556" y="754379"/>
                </a:moveTo>
                <a:lnTo>
                  <a:pt x="313964" y="754379"/>
                </a:lnTo>
                <a:lnTo>
                  <a:pt x="330441" y="502919"/>
                </a:lnTo>
                <a:lnTo>
                  <a:pt x="438079" y="502919"/>
                </a:lnTo>
                <a:lnTo>
                  <a:pt x="454556" y="754379"/>
                </a:lnTo>
                <a:close/>
              </a:path>
              <a:path w="800100" h="798829">
                <a:moveTo>
                  <a:pt x="606250" y="560069"/>
                </a:moveTo>
                <a:lnTo>
                  <a:pt x="511063" y="560069"/>
                </a:lnTo>
                <a:lnTo>
                  <a:pt x="506438" y="554989"/>
                </a:lnTo>
                <a:lnTo>
                  <a:pt x="506438" y="518159"/>
                </a:lnTo>
                <a:lnTo>
                  <a:pt x="511088" y="513079"/>
                </a:lnTo>
                <a:lnTo>
                  <a:pt x="606275" y="513079"/>
                </a:lnTo>
                <a:lnTo>
                  <a:pt x="610901" y="518159"/>
                </a:lnTo>
                <a:lnTo>
                  <a:pt x="610901" y="554989"/>
                </a:lnTo>
                <a:lnTo>
                  <a:pt x="606250" y="560069"/>
                </a:lnTo>
                <a:close/>
              </a:path>
              <a:path w="800100" h="798829">
                <a:moveTo>
                  <a:pt x="611576" y="754379"/>
                </a:moveTo>
                <a:lnTo>
                  <a:pt x="505763" y="754379"/>
                </a:lnTo>
                <a:lnTo>
                  <a:pt x="517064" y="581659"/>
                </a:lnTo>
                <a:lnTo>
                  <a:pt x="600275" y="581659"/>
                </a:lnTo>
                <a:lnTo>
                  <a:pt x="611576" y="754379"/>
                </a:lnTo>
                <a:close/>
              </a:path>
            </a:pathLst>
          </a:custGeom>
          <a:solidFill>
            <a:srgbClr val="00204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1749425" y="5093559"/>
            <a:ext cx="4175125" cy="3816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250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"</a:t>
            </a:r>
            <a:r>
              <a:rPr lang="sr-Cyrl-RS" sz="2400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Угљенична“ неутралност</a:t>
            </a:r>
            <a:endParaRPr sz="2400" dirty="0">
              <a:latin typeface="Microsoft Sans Serif" panose="020B0604020202020204"/>
              <a:cs typeface="Microsoft Sans Serif" panose="020B0604020202020204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838200" y="4600195"/>
            <a:ext cx="809625" cy="808990"/>
          </a:xfrm>
          <a:custGeom>
            <a:avLst/>
            <a:gdLst/>
            <a:ahLst/>
            <a:cxnLst/>
            <a:rect l="l" t="t" r="r" b="b"/>
            <a:pathLst>
              <a:path w="809625" h="808989">
                <a:moveTo>
                  <a:pt x="256362" y="50799"/>
                </a:moveTo>
                <a:lnTo>
                  <a:pt x="249652" y="50799"/>
                </a:lnTo>
                <a:lnTo>
                  <a:pt x="246425" y="49529"/>
                </a:lnTo>
                <a:lnTo>
                  <a:pt x="227706" y="27939"/>
                </a:lnTo>
                <a:lnTo>
                  <a:pt x="227706" y="21589"/>
                </a:lnTo>
                <a:lnTo>
                  <a:pt x="259590" y="0"/>
                </a:lnTo>
                <a:lnTo>
                  <a:pt x="265789" y="2539"/>
                </a:lnTo>
                <a:lnTo>
                  <a:pt x="278308" y="21589"/>
                </a:lnTo>
                <a:lnTo>
                  <a:pt x="278308" y="27939"/>
                </a:lnTo>
                <a:lnTo>
                  <a:pt x="256362" y="50799"/>
                </a:lnTo>
                <a:close/>
              </a:path>
              <a:path w="809625" h="808989">
                <a:moveTo>
                  <a:pt x="483143" y="226059"/>
                </a:moveTo>
                <a:lnTo>
                  <a:pt x="478513" y="226059"/>
                </a:lnTo>
                <a:lnTo>
                  <a:pt x="467114" y="223519"/>
                </a:lnTo>
                <a:lnTo>
                  <a:pt x="456729" y="219709"/>
                </a:lnTo>
                <a:lnTo>
                  <a:pt x="448527" y="215899"/>
                </a:lnTo>
                <a:lnTo>
                  <a:pt x="443674" y="212089"/>
                </a:lnTo>
                <a:lnTo>
                  <a:pt x="440764" y="210819"/>
                </a:lnTo>
                <a:lnTo>
                  <a:pt x="438892" y="207009"/>
                </a:lnTo>
                <a:lnTo>
                  <a:pt x="438513" y="203199"/>
                </a:lnTo>
                <a:lnTo>
                  <a:pt x="438446" y="201929"/>
                </a:lnTo>
                <a:lnTo>
                  <a:pt x="438379" y="200659"/>
                </a:lnTo>
                <a:lnTo>
                  <a:pt x="438312" y="199389"/>
                </a:lnTo>
                <a:lnTo>
                  <a:pt x="438209" y="194309"/>
                </a:lnTo>
                <a:lnTo>
                  <a:pt x="439189" y="181609"/>
                </a:lnTo>
                <a:lnTo>
                  <a:pt x="466046" y="152399"/>
                </a:lnTo>
                <a:lnTo>
                  <a:pt x="504135" y="143509"/>
                </a:lnTo>
                <a:lnTo>
                  <a:pt x="522891" y="140969"/>
                </a:lnTo>
                <a:lnTo>
                  <a:pt x="522840" y="139699"/>
                </a:lnTo>
                <a:lnTo>
                  <a:pt x="522663" y="139699"/>
                </a:lnTo>
                <a:lnTo>
                  <a:pt x="522663" y="138429"/>
                </a:lnTo>
                <a:lnTo>
                  <a:pt x="524200" y="128269"/>
                </a:lnTo>
                <a:lnTo>
                  <a:pt x="528507" y="119379"/>
                </a:lnTo>
                <a:lnTo>
                  <a:pt x="535130" y="110489"/>
                </a:lnTo>
                <a:lnTo>
                  <a:pt x="543612" y="105409"/>
                </a:lnTo>
                <a:lnTo>
                  <a:pt x="536838" y="87629"/>
                </a:lnTo>
                <a:lnTo>
                  <a:pt x="530026" y="68579"/>
                </a:lnTo>
                <a:lnTo>
                  <a:pt x="524769" y="50799"/>
                </a:lnTo>
                <a:lnTo>
                  <a:pt x="522663" y="38099"/>
                </a:lnTo>
                <a:lnTo>
                  <a:pt x="527018" y="22859"/>
                </a:lnTo>
                <a:lnTo>
                  <a:pt x="558717" y="0"/>
                </a:lnTo>
                <a:lnTo>
                  <a:pt x="562486" y="0"/>
                </a:lnTo>
                <a:lnTo>
                  <a:pt x="565776" y="1269"/>
                </a:lnTo>
                <a:lnTo>
                  <a:pt x="573215" y="5079"/>
                </a:lnTo>
                <a:lnTo>
                  <a:pt x="584229" y="12699"/>
                </a:lnTo>
                <a:lnTo>
                  <a:pt x="594214" y="22859"/>
                </a:lnTo>
                <a:lnTo>
                  <a:pt x="595302" y="26669"/>
                </a:lnTo>
                <a:lnTo>
                  <a:pt x="560614" y="26669"/>
                </a:lnTo>
                <a:lnTo>
                  <a:pt x="553834" y="30479"/>
                </a:lnTo>
                <a:lnTo>
                  <a:pt x="548369" y="35559"/>
                </a:lnTo>
                <a:lnTo>
                  <a:pt x="547964" y="38099"/>
                </a:lnTo>
                <a:lnTo>
                  <a:pt x="548976" y="43179"/>
                </a:lnTo>
                <a:lnTo>
                  <a:pt x="551661" y="53339"/>
                </a:lnTo>
                <a:lnTo>
                  <a:pt x="555660" y="64769"/>
                </a:lnTo>
                <a:lnTo>
                  <a:pt x="560614" y="78739"/>
                </a:lnTo>
                <a:lnTo>
                  <a:pt x="587570" y="78739"/>
                </a:lnTo>
                <a:lnTo>
                  <a:pt x="584391" y="87629"/>
                </a:lnTo>
                <a:lnTo>
                  <a:pt x="577616" y="105409"/>
                </a:lnTo>
                <a:lnTo>
                  <a:pt x="586109" y="110489"/>
                </a:lnTo>
                <a:lnTo>
                  <a:pt x="592730" y="119379"/>
                </a:lnTo>
                <a:lnTo>
                  <a:pt x="595803" y="125729"/>
                </a:lnTo>
                <a:lnTo>
                  <a:pt x="553656" y="125729"/>
                </a:lnTo>
                <a:lnTo>
                  <a:pt x="547964" y="132079"/>
                </a:lnTo>
                <a:lnTo>
                  <a:pt x="547964" y="146049"/>
                </a:lnTo>
                <a:lnTo>
                  <a:pt x="553631" y="151129"/>
                </a:lnTo>
                <a:lnTo>
                  <a:pt x="654202" y="151129"/>
                </a:lnTo>
                <a:lnTo>
                  <a:pt x="662905" y="153669"/>
                </a:lnTo>
                <a:lnTo>
                  <a:pt x="667232" y="156209"/>
                </a:lnTo>
                <a:lnTo>
                  <a:pt x="677462" y="167639"/>
                </a:lnTo>
                <a:lnTo>
                  <a:pt x="677882" y="168909"/>
                </a:lnTo>
                <a:lnTo>
                  <a:pt x="508469" y="168909"/>
                </a:lnTo>
                <a:lnTo>
                  <a:pt x="494101" y="171449"/>
                </a:lnTo>
                <a:lnTo>
                  <a:pt x="463383" y="195579"/>
                </a:lnTo>
                <a:lnTo>
                  <a:pt x="470189" y="199389"/>
                </a:lnTo>
                <a:lnTo>
                  <a:pt x="477172" y="200659"/>
                </a:lnTo>
                <a:lnTo>
                  <a:pt x="514523" y="200659"/>
                </a:lnTo>
                <a:lnTo>
                  <a:pt x="501879" y="214629"/>
                </a:lnTo>
                <a:lnTo>
                  <a:pt x="491973" y="222249"/>
                </a:lnTo>
                <a:lnTo>
                  <a:pt x="487748" y="224789"/>
                </a:lnTo>
                <a:lnTo>
                  <a:pt x="483143" y="226059"/>
                </a:lnTo>
                <a:close/>
              </a:path>
              <a:path w="809625" h="808989">
                <a:moveTo>
                  <a:pt x="129858" y="76199"/>
                </a:moveTo>
                <a:lnTo>
                  <a:pt x="123148" y="76199"/>
                </a:lnTo>
                <a:lnTo>
                  <a:pt x="119921" y="74929"/>
                </a:lnTo>
                <a:lnTo>
                  <a:pt x="101203" y="53339"/>
                </a:lnTo>
                <a:lnTo>
                  <a:pt x="101203" y="46989"/>
                </a:lnTo>
                <a:lnTo>
                  <a:pt x="101845" y="43179"/>
                </a:lnTo>
                <a:lnTo>
                  <a:pt x="104412" y="38099"/>
                </a:lnTo>
                <a:lnTo>
                  <a:pt x="106241" y="34289"/>
                </a:lnTo>
                <a:lnTo>
                  <a:pt x="110985" y="30479"/>
                </a:lnTo>
                <a:lnTo>
                  <a:pt x="113721" y="27939"/>
                </a:lnTo>
                <a:lnTo>
                  <a:pt x="119921" y="25399"/>
                </a:lnTo>
                <a:lnTo>
                  <a:pt x="133086" y="25399"/>
                </a:lnTo>
                <a:lnTo>
                  <a:pt x="139285" y="27939"/>
                </a:lnTo>
                <a:lnTo>
                  <a:pt x="142021" y="30479"/>
                </a:lnTo>
                <a:lnTo>
                  <a:pt x="146766" y="34289"/>
                </a:lnTo>
                <a:lnTo>
                  <a:pt x="148594" y="38099"/>
                </a:lnTo>
                <a:lnTo>
                  <a:pt x="151162" y="43179"/>
                </a:lnTo>
                <a:lnTo>
                  <a:pt x="151804" y="46989"/>
                </a:lnTo>
                <a:lnTo>
                  <a:pt x="151804" y="53339"/>
                </a:lnTo>
                <a:lnTo>
                  <a:pt x="151162" y="57149"/>
                </a:lnTo>
                <a:lnTo>
                  <a:pt x="133086" y="74929"/>
                </a:lnTo>
                <a:lnTo>
                  <a:pt x="129858" y="76199"/>
                </a:lnTo>
                <a:close/>
              </a:path>
              <a:path w="809625" h="808989">
                <a:moveTo>
                  <a:pt x="587570" y="78739"/>
                </a:moveTo>
                <a:lnTo>
                  <a:pt x="560614" y="78739"/>
                </a:lnTo>
                <a:lnTo>
                  <a:pt x="565540" y="64769"/>
                </a:lnTo>
                <a:lnTo>
                  <a:pt x="569530" y="53339"/>
                </a:lnTo>
                <a:lnTo>
                  <a:pt x="572224" y="43179"/>
                </a:lnTo>
                <a:lnTo>
                  <a:pt x="573265" y="38099"/>
                </a:lnTo>
                <a:lnTo>
                  <a:pt x="572784" y="35559"/>
                </a:lnTo>
                <a:lnTo>
                  <a:pt x="567370" y="30479"/>
                </a:lnTo>
                <a:lnTo>
                  <a:pt x="560614" y="26669"/>
                </a:lnTo>
                <a:lnTo>
                  <a:pt x="595302" y="26669"/>
                </a:lnTo>
                <a:lnTo>
                  <a:pt x="598565" y="38099"/>
                </a:lnTo>
                <a:lnTo>
                  <a:pt x="596459" y="50799"/>
                </a:lnTo>
                <a:lnTo>
                  <a:pt x="591203" y="68579"/>
                </a:lnTo>
                <a:lnTo>
                  <a:pt x="587570" y="78739"/>
                </a:lnTo>
                <a:close/>
              </a:path>
              <a:path w="809625" h="808989">
                <a:moveTo>
                  <a:pt x="57184" y="100329"/>
                </a:moveTo>
                <a:lnTo>
                  <a:pt x="44019" y="100329"/>
                </a:lnTo>
                <a:lnTo>
                  <a:pt x="37819" y="97789"/>
                </a:lnTo>
                <a:lnTo>
                  <a:pt x="25300" y="78739"/>
                </a:lnTo>
                <a:lnTo>
                  <a:pt x="25300" y="72389"/>
                </a:lnTo>
                <a:lnTo>
                  <a:pt x="25942" y="68579"/>
                </a:lnTo>
                <a:lnTo>
                  <a:pt x="28510" y="62229"/>
                </a:lnTo>
                <a:lnTo>
                  <a:pt x="30338" y="59689"/>
                </a:lnTo>
                <a:lnTo>
                  <a:pt x="35083" y="55879"/>
                </a:lnTo>
                <a:lnTo>
                  <a:pt x="37819" y="53339"/>
                </a:lnTo>
                <a:lnTo>
                  <a:pt x="44019" y="50799"/>
                </a:lnTo>
                <a:lnTo>
                  <a:pt x="57184" y="50799"/>
                </a:lnTo>
                <a:lnTo>
                  <a:pt x="63383" y="53339"/>
                </a:lnTo>
                <a:lnTo>
                  <a:pt x="66119" y="55879"/>
                </a:lnTo>
                <a:lnTo>
                  <a:pt x="70864" y="59689"/>
                </a:lnTo>
                <a:lnTo>
                  <a:pt x="72692" y="62229"/>
                </a:lnTo>
                <a:lnTo>
                  <a:pt x="75260" y="68579"/>
                </a:lnTo>
                <a:lnTo>
                  <a:pt x="75902" y="72389"/>
                </a:lnTo>
                <a:lnTo>
                  <a:pt x="75902" y="78739"/>
                </a:lnTo>
                <a:lnTo>
                  <a:pt x="63383" y="97789"/>
                </a:lnTo>
                <a:lnTo>
                  <a:pt x="57184" y="100329"/>
                </a:lnTo>
                <a:close/>
              </a:path>
              <a:path w="809625" h="808989">
                <a:moveTo>
                  <a:pt x="208988" y="100329"/>
                </a:moveTo>
                <a:lnTo>
                  <a:pt x="195823" y="100329"/>
                </a:lnTo>
                <a:lnTo>
                  <a:pt x="189624" y="97789"/>
                </a:lnTo>
                <a:lnTo>
                  <a:pt x="177105" y="78739"/>
                </a:lnTo>
                <a:lnTo>
                  <a:pt x="177105" y="72389"/>
                </a:lnTo>
                <a:lnTo>
                  <a:pt x="177747" y="68579"/>
                </a:lnTo>
                <a:lnTo>
                  <a:pt x="180315" y="62229"/>
                </a:lnTo>
                <a:lnTo>
                  <a:pt x="182143" y="59689"/>
                </a:lnTo>
                <a:lnTo>
                  <a:pt x="186888" y="55879"/>
                </a:lnTo>
                <a:lnTo>
                  <a:pt x="189624" y="53339"/>
                </a:lnTo>
                <a:lnTo>
                  <a:pt x="195823" y="50799"/>
                </a:lnTo>
                <a:lnTo>
                  <a:pt x="208988" y="50799"/>
                </a:lnTo>
                <a:lnTo>
                  <a:pt x="215188" y="53339"/>
                </a:lnTo>
                <a:lnTo>
                  <a:pt x="217924" y="55879"/>
                </a:lnTo>
                <a:lnTo>
                  <a:pt x="222668" y="59689"/>
                </a:lnTo>
                <a:lnTo>
                  <a:pt x="224497" y="62229"/>
                </a:lnTo>
                <a:lnTo>
                  <a:pt x="227065" y="68579"/>
                </a:lnTo>
                <a:lnTo>
                  <a:pt x="227706" y="72389"/>
                </a:lnTo>
                <a:lnTo>
                  <a:pt x="227706" y="78739"/>
                </a:lnTo>
                <a:lnTo>
                  <a:pt x="215188" y="97789"/>
                </a:lnTo>
                <a:lnTo>
                  <a:pt x="208988" y="100329"/>
                </a:lnTo>
                <a:close/>
              </a:path>
              <a:path w="809625" h="808989">
                <a:moveTo>
                  <a:pt x="647001" y="144779"/>
                </a:moveTo>
                <a:lnTo>
                  <a:pt x="618502" y="144779"/>
                </a:lnTo>
                <a:lnTo>
                  <a:pt x="634488" y="115569"/>
                </a:lnTo>
                <a:lnTo>
                  <a:pt x="655587" y="93979"/>
                </a:lnTo>
                <a:lnTo>
                  <a:pt x="680624" y="80009"/>
                </a:lnTo>
                <a:lnTo>
                  <a:pt x="708421" y="76199"/>
                </a:lnTo>
                <a:lnTo>
                  <a:pt x="747781" y="85089"/>
                </a:lnTo>
                <a:lnTo>
                  <a:pt x="765329" y="100329"/>
                </a:lnTo>
                <a:lnTo>
                  <a:pt x="708421" y="100329"/>
                </a:lnTo>
                <a:lnTo>
                  <a:pt x="689109" y="104139"/>
                </a:lnTo>
                <a:lnTo>
                  <a:pt x="671435" y="114299"/>
                </a:lnTo>
                <a:lnTo>
                  <a:pt x="656138" y="129539"/>
                </a:lnTo>
                <a:lnTo>
                  <a:pt x="647001" y="144779"/>
                </a:lnTo>
                <a:close/>
              </a:path>
              <a:path w="809625" h="808989">
                <a:moveTo>
                  <a:pt x="767432" y="302259"/>
                </a:moveTo>
                <a:lnTo>
                  <a:pt x="721072" y="302259"/>
                </a:lnTo>
                <a:lnTo>
                  <a:pt x="746080" y="289559"/>
                </a:lnTo>
                <a:lnTo>
                  <a:pt x="766142" y="267969"/>
                </a:lnTo>
                <a:lnTo>
                  <a:pt x="779482" y="237489"/>
                </a:lnTo>
                <a:lnTo>
                  <a:pt x="784324" y="201929"/>
                </a:lnTo>
                <a:lnTo>
                  <a:pt x="778349" y="162559"/>
                </a:lnTo>
                <a:lnTo>
                  <a:pt x="762065" y="130809"/>
                </a:lnTo>
                <a:lnTo>
                  <a:pt x="737935" y="109219"/>
                </a:lnTo>
                <a:lnTo>
                  <a:pt x="708421" y="100329"/>
                </a:lnTo>
                <a:lnTo>
                  <a:pt x="765329" y="100329"/>
                </a:lnTo>
                <a:lnTo>
                  <a:pt x="779953" y="113029"/>
                </a:lnTo>
                <a:lnTo>
                  <a:pt x="801660" y="152399"/>
                </a:lnTo>
                <a:lnTo>
                  <a:pt x="809624" y="201929"/>
                </a:lnTo>
                <a:lnTo>
                  <a:pt x="802797" y="247649"/>
                </a:lnTo>
                <a:lnTo>
                  <a:pt x="784039" y="285749"/>
                </a:lnTo>
                <a:lnTo>
                  <a:pt x="767432" y="302259"/>
                </a:lnTo>
                <a:close/>
              </a:path>
              <a:path w="809625" h="808989">
                <a:moveTo>
                  <a:pt x="803957" y="454659"/>
                </a:moveTo>
                <a:lnTo>
                  <a:pt x="5667" y="454659"/>
                </a:lnTo>
                <a:lnTo>
                  <a:pt x="0" y="449579"/>
                </a:lnTo>
                <a:lnTo>
                  <a:pt x="0" y="151129"/>
                </a:lnTo>
                <a:lnTo>
                  <a:pt x="1989" y="142239"/>
                </a:lnTo>
                <a:lnTo>
                  <a:pt x="7413" y="133349"/>
                </a:lnTo>
                <a:lnTo>
                  <a:pt x="15455" y="128269"/>
                </a:lnTo>
                <a:lnTo>
                  <a:pt x="25300" y="125729"/>
                </a:lnTo>
                <a:lnTo>
                  <a:pt x="75902" y="125729"/>
                </a:lnTo>
                <a:lnTo>
                  <a:pt x="25300" y="151129"/>
                </a:lnTo>
                <a:lnTo>
                  <a:pt x="25300" y="379729"/>
                </a:lnTo>
                <a:lnTo>
                  <a:pt x="803957" y="379729"/>
                </a:lnTo>
                <a:lnTo>
                  <a:pt x="809624" y="384809"/>
                </a:lnTo>
                <a:lnTo>
                  <a:pt x="809624" y="405129"/>
                </a:lnTo>
                <a:lnTo>
                  <a:pt x="25300" y="405129"/>
                </a:lnTo>
                <a:lnTo>
                  <a:pt x="25300" y="429259"/>
                </a:lnTo>
                <a:lnTo>
                  <a:pt x="809624" y="429259"/>
                </a:lnTo>
                <a:lnTo>
                  <a:pt x="809624" y="449579"/>
                </a:lnTo>
                <a:lnTo>
                  <a:pt x="803957" y="454659"/>
                </a:lnTo>
                <a:close/>
              </a:path>
              <a:path w="809625" h="808989">
                <a:moveTo>
                  <a:pt x="151804" y="201929"/>
                </a:moveTo>
                <a:lnTo>
                  <a:pt x="126503" y="201929"/>
                </a:lnTo>
                <a:lnTo>
                  <a:pt x="126503" y="151129"/>
                </a:lnTo>
                <a:lnTo>
                  <a:pt x="128493" y="142239"/>
                </a:lnTo>
                <a:lnTo>
                  <a:pt x="133917" y="133349"/>
                </a:lnTo>
                <a:lnTo>
                  <a:pt x="141959" y="128269"/>
                </a:lnTo>
                <a:lnTo>
                  <a:pt x="151804" y="125729"/>
                </a:lnTo>
                <a:lnTo>
                  <a:pt x="202406" y="125729"/>
                </a:lnTo>
                <a:lnTo>
                  <a:pt x="212251" y="128269"/>
                </a:lnTo>
                <a:lnTo>
                  <a:pt x="220293" y="133349"/>
                </a:lnTo>
                <a:lnTo>
                  <a:pt x="225717" y="142239"/>
                </a:lnTo>
                <a:lnTo>
                  <a:pt x="227707" y="151129"/>
                </a:lnTo>
                <a:lnTo>
                  <a:pt x="151804" y="151129"/>
                </a:lnTo>
                <a:lnTo>
                  <a:pt x="151804" y="201929"/>
                </a:lnTo>
                <a:close/>
              </a:path>
              <a:path w="809625" h="808989">
                <a:moveTo>
                  <a:pt x="654202" y="151129"/>
                </a:moveTo>
                <a:lnTo>
                  <a:pt x="567597" y="151129"/>
                </a:lnTo>
                <a:lnTo>
                  <a:pt x="573265" y="146049"/>
                </a:lnTo>
                <a:lnTo>
                  <a:pt x="573265" y="132079"/>
                </a:lnTo>
                <a:lnTo>
                  <a:pt x="567597" y="125729"/>
                </a:lnTo>
                <a:lnTo>
                  <a:pt x="595803" y="125729"/>
                </a:lnTo>
                <a:lnTo>
                  <a:pt x="597032" y="128269"/>
                </a:lnTo>
                <a:lnTo>
                  <a:pt x="598565" y="138429"/>
                </a:lnTo>
                <a:lnTo>
                  <a:pt x="598565" y="139699"/>
                </a:lnTo>
                <a:lnTo>
                  <a:pt x="598414" y="139699"/>
                </a:lnTo>
                <a:lnTo>
                  <a:pt x="598363" y="140969"/>
                </a:lnTo>
                <a:lnTo>
                  <a:pt x="604359" y="142239"/>
                </a:lnTo>
                <a:lnTo>
                  <a:pt x="618502" y="144779"/>
                </a:lnTo>
                <a:lnTo>
                  <a:pt x="647001" y="144779"/>
                </a:lnTo>
                <a:lnTo>
                  <a:pt x="643955" y="149859"/>
                </a:lnTo>
                <a:lnTo>
                  <a:pt x="654202" y="151129"/>
                </a:lnTo>
                <a:close/>
              </a:path>
              <a:path w="809625" h="808989">
                <a:moveTo>
                  <a:pt x="101203" y="379729"/>
                </a:moveTo>
                <a:lnTo>
                  <a:pt x="75902" y="379729"/>
                </a:lnTo>
                <a:lnTo>
                  <a:pt x="75902" y="151129"/>
                </a:lnTo>
                <a:lnTo>
                  <a:pt x="101203" y="151129"/>
                </a:lnTo>
                <a:lnTo>
                  <a:pt x="101203" y="201929"/>
                </a:lnTo>
                <a:lnTo>
                  <a:pt x="256372" y="201929"/>
                </a:lnTo>
                <a:lnTo>
                  <a:pt x="259586" y="203199"/>
                </a:lnTo>
                <a:lnTo>
                  <a:pt x="261964" y="205739"/>
                </a:lnTo>
                <a:lnTo>
                  <a:pt x="283469" y="227329"/>
                </a:lnTo>
                <a:lnTo>
                  <a:pt x="101203" y="227329"/>
                </a:lnTo>
                <a:lnTo>
                  <a:pt x="101203" y="379729"/>
                </a:lnTo>
                <a:close/>
              </a:path>
              <a:path w="809625" h="808989">
                <a:moveTo>
                  <a:pt x="227707" y="201929"/>
                </a:moveTo>
                <a:lnTo>
                  <a:pt x="202406" y="201929"/>
                </a:lnTo>
                <a:lnTo>
                  <a:pt x="202406" y="151129"/>
                </a:lnTo>
                <a:lnTo>
                  <a:pt x="227707" y="151129"/>
                </a:lnTo>
                <a:lnTo>
                  <a:pt x="227707" y="201929"/>
                </a:lnTo>
                <a:close/>
              </a:path>
              <a:path w="809625" h="808989">
                <a:moveTo>
                  <a:pt x="731186" y="234949"/>
                </a:moveTo>
                <a:lnTo>
                  <a:pt x="695771" y="234949"/>
                </a:lnTo>
                <a:lnTo>
                  <a:pt x="695771" y="157479"/>
                </a:lnTo>
                <a:lnTo>
                  <a:pt x="701438" y="151129"/>
                </a:lnTo>
                <a:lnTo>
                  <a:pt x="715404" y="151129"/>
                </a:lnTo>
                <a:lnTo>
                  <a:pt x="721072" y="157479"/>
                </a:lnTo>
                <a:lnTo>
                  <a:pt x="721072" y="209549"/>
                </a:lnTo>
                <a:lnTo>
                  <a:pt x="756470" y="209549"/>
                </a:lnTo>
                <a:lnTo>
                  <a:pt x="731186" y="234949"/>
                </a:lnTo>
                <a:close/>
              </a:path>
              <a:path w="809625" h="808989">
                <a:moveTo>
                  <a:pt x="514523" y="200659"/>
                </a:moveTo>
                <a:lnTo>
                  <a:pt x="479399" y="200659"/>
                </a:lnTo>
                <a:lnTo>
                  <a:pt x="483834" y="196849"/>
                </a:lnTo>
                <a:lnTo>
                  <a:pt x="490575" y="189229"/>
                </a:lnTo>
                <a:lnTo>
                  <a:pt x="498996" y="180339"/>
                </a:lnTo>
                <a:lnTo>
                  <a:pt x="508469" y="168909"/>
                </a:lnTo>
                <a:lnTo>
                  <a:pt x="612759" y="168909"/>
                </a:lnTo>
                <a:lnTo>
                  <a:pt x="613808" y="170179"/>
                </a:lnTo>
                <a:lnTo>
                  <a:pt x="539842" y="170179"/>
                </a:lnTo>
                <a:lnTo>
                  <a:pt x="527858" y="185419"/>
                </a:lnTo>
                <a:lnTo>
                  <a:pt x="514523" y="200659"/>
                </a:lnTo>
                <a:close/>
              </a:path>
              <a:path w="809625" h="808989">
                <a:moveTo>
                  <a:pt x="682900" y="200659"/>
                </a:moveTo>
                <a:lnTo>
                  <a:pt x="644081" y="200659"/>
                </a:lnTo>
                <a:lnTo>
                  <a:pt x="651064" y="199389"/>
                </a:lnTo>
                <a:lnTo>
                  <a:pt x="657845" y="195579"/>
                </a:lnTo>
                <a:lnTo>
                  <a:pt x="627191" y="171449"/>
                </a:lnTo>
                <a:lnTo>
                  <a:pt x="612759" y="168909"/>
                </a:lnTo>
                <a:lnTo>
                  <a:pt x="677882" y="168909"/>
                </a:lnTo>
                <a:lnTo>
                  <a:pt x="682086" y="181609"/>
                </a:lnTo>
                <a:lnTo>
                  <a:pt x="683069" y="194309"/>
                </a:lnTo>
                <a:lnTo>
                  <a:pt x="682967" y="199389"/>
                </a:lnTo>
                <a:lnTo>
                  <a:pt x="682900" y="200659"/>
                </a:lnTo>
                <a:close/>
              </a:path>
              <a:path w="809625" h="808989">
                <a:moveTo>
                  <a:pt x="549457" y="379729"/>
                </a:moveTo>
                <a:lnTo>
                  <a:pt x="524004" y="379729"/>
                </a:lnTo>
                <a:lnTo>
                  <a:pt x="546800" y="173989"/>
                </a:lnTo>
                <a:lnTo>
                  <a:pt x="544346" y="172719"/>
                </a:lnTo>
                <a:lnTo>
                  <a:pt x="542018" y="171449"/>
                </a:lnTo>
                <a:lnTo>
                  <a:pt x="539842" y="170179"/>
                </a:lnTo>
                <a:lnTo>
                  <a:pt x="581411" y="170179"/>
                </a:lnTo>
                <a:lnTo>
                  <a:pt x="579236" y="171449"/>
                </a:lnTo>
                <a:lnTo>
                  <a:pt x="576908" y="172719"/>
                </a:lnTo>
                <a:lnTo>
                  <a:pt x="574454" y="173989"/>
                </a:lnTo>
                <a:lnTo>
                  <a:pt x="585992" y="278129"/>
                </a:lnTo>
                <a:lnTo>
                  <a:pt x="560614" y="278129"/>
                </a:lnTo>
                <a:lnTo>
                  <a:pt x="549457" y="379729"/>
                </a:lnTo>
                <a:close/>
              </a:path>
              <a:path w="809625" h="808989">
                <a:moveTo>
                  <a:pt x="721072" y="379729"/>
                </a:moveTo>
                <a:lnTo>
                  <a:pt x="695771" y="379729"/>
                </a:lnTo>
                <a:lnTo>
                  <a:pt x="695771" y="327659"/>
                </a:lnTo>
                <a:lnTo>
                  <a:pt x="660907" y="313689"/>
                </a:lnTo>
                <a:lnTo>
                  <a:pt x="632804" y="285749"/>
                </a:lnTo>
                <a:lnTo>
                  <a:pt x="614045" y="247649"/>
                </a:lnTo>
                <a:lnTo>
                  <a:pt x="607218" y="201929"/>
                </a:lnTo>
                <a:lnTo>
                  <a:pt x="600478" y="194309"/>
                </a:lnTo>
                <a:lnTo>
                  <a:pt x="593685" y="185419"/>
                </a:lnTo>
                <a:lnTo>
                  <a:pt x="587239" y="177799"/>
                </a:lnTo>
                <a:lnTo>
                  <a:pt x="581411" y="170179"/>
                </a:lnTo>
                <a:lnTo>
                  <a:pt x="613808" y="170179"/>
                </a:lnTo>
                <a:lnTo>
                  <a:pt x="622201" y="180339"/>
                </a:lnTo>
                <a:lnTo>
                  <a:pt x="630612" y="189229"/>
                </a:lnTo>
                <a:lnTo>
                  <a:pt x="637376" y="196849"/>
                </a:lnTo>
                <a:lnTo>
                  <a:pt x="641880" y="200659"/>
                </a:lnTo>
                <a:lnTo>
                  <a:pt x="682900" y="200659"/>
                </a:lnTo>
                <a:lnTo>
                  <a:pt x="682833" y="201929"/>
                </a:lnTo>
                <a:lnTo>
                  <a:pt x="677605" y="212089"/>
                </a:lnTo>
                <a:lnTo>
                  <a:pt x="672756" y="215899"/>
                </a:lnTo>
                <a:lnTo>
                  <a:pt x="664559" y="219709"/>
                </a:lnTo>
                <a:lnTo>
                  <a:pt x="654176" y="223519"/>
                </a:lnTo>
                <a:lnTo>
                  <a:pt x="648471" y="224789"/>
                </a:lnTo>
                <a:lnTo>
                  <a:pt x="634442" y="224789"/>
                </a:lnTo>
                <a:lnTo>
                  <a:pt x="642584" y="252729"/>
                </a:lnTo>
                <a:lnTo>
                  <a:pt x="656235" y="275589"/>
                </a:lnTo>
                <a:lnTo>
                  <a:pt x="674323" y="292099"/>
                </a:lnTo>
                <a:lnTo>
                  <a:pt x="695771" y="302259"/>
                </a:lnTo>
                <a:lnTo>
                  <a:pt x="767432" y="302259"/>
                </a:lnTo>
                <a:lnTo>
                  <a:pt x="755935" y="313689"/>
                </a:lnTo>
                <a:lnTo>
                  <a:pt x="721072" y="327659"/>
                </a:lnTo>
                <a:lnTo>
                  <a:pt x="721072" y="379729"/>
                </a:lnTo>
                <a:close/>
              </a:path>
              <a:path w="809625" h="808989">
                <a:moveTo>
                  <a:pt x="756470" y="209549"/>
                </a:moveTo>
                <a:lnTo>
                  <a:pt x="721072" y="209549"/>
                </a:lnTo>
                <a:lnTo>
                  <a:pt x="742375" y="187959"/>
                </a:lnTo>
                <a:lnTo>
                  <a:pt x="750395" y="187959"/>
                </a:lnTo>
                <a:lnTo>
                  <a:pt x="760263" y="198119"/>
                </a:lnTo>
                <a:lnTo>
                  <a:pt x="760263" y="205739"/>
                </a:lnTo>
                <a:lnTo>
                  <a:pt x="756470" y="209549"/>
                </a:lnTo>
                <a:close/>
              </a:path>
              <a:path w="809625" h="808989">
                <a:moveTo>
                  <a:pt x="642766" y="226059"/>
                </a:moveTo>
                <a:lnTo>
                  <a:pt x="639932" y="226059"/>
                </a:lnTo>
                <a:lnTo>
                  <a:pt x="637149" y="224789"/>
                </a:lnTo>
                <a:lnTo>
                  <a:pt x="648471" y="224789"/>
                </a:lnTo>
                <a:lnTo>
                  <a:pt x="642766" y="226059"/>
                </a:lnTo>
                <a:close/>
              </a:path>
              <a:path w="809625" h="808989">
                <a:moveTo>
                  <a:pt x="721072" y="302259"/>
                </a:moveTo>
                <a:lnTo>
                  <a:pt x="695771" y="302259"/>
                </a:lnTo>
                <a:lnTo>
                  <a:pt x="695771" y="270509"/>
                </a:lnTo>
                <a:lnTo>
                  <a:pt x="669256" y="243839"/>
                </a:lnTo>
                <a:lnTo>
                  <a:pt x="669256" y="236219"/>
                </a:lnTo>
                <a:lnTo>
                  <a:pt x="679123" y="226059"/>
                </a:lnTo>
                <a:lnTo>
                  <a:pt x="687143" y="226059"/>
                </a:lnTo>
                <a:lnTo>
                  <a:pt x="695771" y="234949"/>
                </a:lnTo>
                <a:lnTo>
                  <a:pt x="731186" y="234949"/>
                </a:lnTo>
                <a:lnTo>
                  <a:pt x="721072" y="245109"/>
                </a:lnTo>
                <a:lnTo>
                  <a:pt x="721072" y="302259"/>
                </a:lnTo>
                <a:close/>
              </a:path>
              <a:path w="809625" h="808989">
                <a:moveTo>
                  <a:pt x="328910" y="379729"/>
                </a:moveTo>
                <a:lnTo>
                  <a:pt x="303609" y="379729"/>
                </a:lnTo>
                <a:lnTo>
                  <a:pt x="303609" y="283209"/>
                </a:lnTo>
                <a:lnTo>
                  <a:pt x="247770" y="227329"/>
                </a:lnTo>
                <a:lnTo>
                  <a:pt x="283469" y="227329"/>
                </a:lnTo>
                <a:lnTo>
                  <a:pt x="325216" y="269239"/>
                </a:lnTo>
                <a:lnTo>
                  <a:pt x="327569" y="271779"/>
                </a:lnTo>
                <a:lnTo>
                  <a:pt x="328910" y="274319"/>
                </a:lnTo>
                <a:lnTo>
                  <a:pt x="328910" y="379729"/>
                </a:lnTo>
                <a:close/>
              </a:path>
              <a:path w="809625" h="808989">
                <a:moveTo>
                  <a:pt x="272641" y="354329"/>
                </a:moveTo>
                <a:lnTo>
                  <a:pt x="208073" y="354329"/>
                </a:lnTo>
                <a:lnTo>
                  <a:pt x="202406" y="347979"/>
                </a:lnTo>
                <a:lnTo>
                  <a:pt x="202406" y="283209"/>
                </a:lnTo>
                <a:lnTo>
                  <a:pt x="208073" y="278129"/>
                </a:lnTo>
                <a:lnTo>
                  <a:pt x="272641" y="278129"/>
                </a:lnTo>
                <a:lnTo>
                  <a:pt x="278308" y="283209"/>
                </a:lnTo>
                <a:lnTo>
                  <a:pt x="278308" y="303529"/>
                </a:lnTo>
                <a:lnTo>
                  <a:pt x="227707" y="303529"/>
                </a:lnTo>
                <a:lnTo>
                  <a:pt x="227707" y="328929"/>
                </a:lnTo>
                <a:lnTo>
                  <a:pt x="278308" y="328929"/>
                </a:lnTo>
                <a:lnTo>
                  <a:pt x="278308" y="347979"/>
                </a:lnTo>
                <a:lnTo>
                  <a:pt x="272641" y="354329"/>
                </a:lnTo>
                <a:close/>
              </a:path>
              <a:path w="809625" h="808989">
                <a:moveTo>
                  <a:pt x="597250" y="379729"/>
                </a:moveTo>
                <a:lnTo>
                  <a:pt x="571797" y="379729"/>
                </a:lnTo>
                <a:lnTo>
                  <a:pt x="560614" y="278129"/>
                </a:lnTo>
                <a:lnTo>
                  <a:pt x="585992" y="278129"/>
                </a:lnTo>
                <a:lnTo>
                  <a:pt x="597250" y="379729"/>
                </a:lnTo>
                <a:close/>
              </a:path>
              <a:path w="809625" h="808989">
                <a:moveTo>
                  <a:pt x="278308" y="328929"/>
                </a:moveTo>
                <a:lnTo>
                  <a:pt x="253007" y="328929"/>
                </a:lnTo>
                <a:lnTo>
                  <a:pt x="253007" y="303529"/>
                </a:lnTo>
                <a:lnTo>
                  <a:pt x="278308" y="303529"/>
                </a:lnTo>
                <a:lnTo>
                  <a:pt x="278308" y="328929"/>
                </a:lnTo>
                <a:close/>
              </a:path>
              <a:path w="809625" h="808989">
                <a:moveTo>
                  <a:pt x="809624" y="429259"/>
                </a:moveTo>
                <a:lnTo>
                  <a:pt x="784324" y="429259"/>
                </a:lnTo>
                <a:lnTo>
                  <a:pt x="784324" y="405129"/>
                </a:lnTo>
                <a:lnTo>
                  <a:pt x="809624" y="405129"/>
                </a:lnTo>
                <a:lnTo>
                  <a:pt x="809624" y="429259"/>
                </a:lnTo>
                <a:close/>
              </a:path>
              <a:path w="809625" h="808989">
                <a:moveTo>
                  <a:pt x="242027" y="734059"/>
                </a:moveTo>
                <a:lnTo>
                  <a:pt x="216549" y="734059"/>
                </a:lnTo>
                <a:lnTo>
                  <a:pt x="251337" y="454659"/>
                </a:lnTo>
                <a:lnTo>
                  <a:pt x="276815" y="454659"/>
                </a:lnTo>
                <a:lnTo>
                  <a:pt x="242027" y="734059"/>
                </a:lnTo>
                <a:close/>
              </a:path>
              <a:path w="809625" h="808989">
                <a:moveTo>
                  <a:pt x="592620" y="734059"/>
                </a:moveTo>
                <a:lnTo>
                  <a:pt x="566990" y="734059"/>
                </a:lnTo>
                <a:lnTo>
                  <a:pt x="520588" y="454659"/>
                </a:lnTo>
                <a:lnTo>
                  <a:pt x="546243" y="454659"/>
                </a:lnTo>
                <a:lnTo>
                  <a:pt x="592620" y="734059"/>
                </a:lnTo>
                <a:close/>
              </a:path>
              <a:path w="809625" h="808989">
                <a:moveTo>
                  <a:pt x="411795" y="530859"/>
                </a:moveTo>
                <a:lnTo>
                  <a:pt x="397829" y="530859"/>
                </a:lnTo>
                <a:lnTo>
                  <a:pt x="392162" y="525779"/>
                </a:lnTo>
                <a:lnTo>
                  <a:pt x="392162" y="486409"/>
                </a:lnTo>
                <a:lnTo>
                  <a:pt x="397829" y="480059"/>
                </a:lnTo>
                <a:lnTo>
                  <a:pt x="411795" y="480059"/>
                </a:lnTo>
                <a:lnTo>
                  <a:pt x="417462" y="486409"/>
                </a:lnTo>
                <a:lnTo>
                  <a:pt x="417462" y="525779"/>
                </a:lnTo>
                <a:lnTo>
                  <a:pt x="411795" y="530859"/>
                </a:lnTo>
                <a:close/>
              </a:path>
              <a:path w="809625" h="808989">
                <a:moveTo>
                  <a:pt x="363319" y="549909"/>
                </a:moveTo>
                <a:lnTo>
                  <a:pt x="356842" y="549909"/>
                </a:lnTo>
                <a:lnTo>
                  <a:pt x="353603" y="548639"/>
                </a:lnTo>
                <a:lnTo>
                  <a:pt x="351124" y="546099"/>
                </a:lnTo>
                <a:lnTo>
                  <a:pt x="328328" y="523239"/>
                </a:lnTo>
                <a:lnTo>
                  <a:pt x="328328" y="515619"/>
                </a:lnTo>
                <a:lnTo>
                  <a:pt x="338195" y="505459"/>
                </a:lnTo>
                <a:lnTo>
                  <a:pt x="346215" y="505459"/>
                </a:lnTo>
                <a:lnTo>
                  <a:pt x="373970" y="533399"/>
                </a:lnTo>
                <a:lnTo>
                  <a:pt x="373970" y="541019"/>
                </a:lnTo>
                <a:lnTo>
                  <a:pt x="366557" y="548639"/>
                </a:lnTo>
                <a:lnTo>
                  <a:pt x="363319" y="549909"/>
                </a:lnTo>
                <a:close/>
              </a:path>
              <a:path w="809625" h="808989">
                <a:moveTo>
                  <a:pt x="452782" y="549909"/>
                </a:moveTo>
                <a:lnTo>
                  <a:pt x="446305" y="549909"/>
                </a:lnTo>
                <a:lnTo>
                  <a:pt x="443067" y="548639"/>
                </a:lnTo>
                <a:lnTo>
                  <a:pt x="435679" y="541019"/>
                </a:lnTo>
                <a:lnTo>
                  <a:pt x="435679" y="533399"/>
                </a:lnTo>
                <a:lnTo>
                  <a:pt x="463434" y="505459"/>
                </a:lnTo>
                <a:lnTo>
                  <a:pt x="471454" y="505459"/>
                </a:lnTo>
                <a:lnTo>
                  <a:pt x="481322" y="515619"/>
                </a:lnTo>
                <a:lnTo>
                  <a:pt x="481322" y="523239"/>
                </a:lnTo>
                <a:lnTo>
                  <a:pt x="458500" y="546099"/>
                </a:lnTo>
                <a:lnTo>
                  <a:pt x="456021" y="548639"/>
                </a:lnTo>
                <a:lnTo>
                  <a:pt x="452782" y="549909"/>
                </a:lnTo>
                <a:close/>
              </a:path>
              <a:path w="809625" h="808989">
                <a:moveTo>
                  <a:pt x="404812" y="708659"/>
                </a:moveTo>
                <a:lnTo>
                  <a:pt x="390055" y="704849"/>
                </a:lnTo>
                <a:lnTo>
                  <a:pt x="377990" y="697229"/>
                </a:lnTo>
                <a:lnTo>
                  <a:pt x="369848" y="684529"/>
                </a:lnTo>
                <a:lnTo>
                  <a:pt x="366861" y="670559"/>
                </a:lnTo>
                <a:lnTo>
                  <a:pt x="370043" y="650239"/>
                </a:lnTo>
                <a:lnTo>
                  <a:pt x="386084" y="588009"/>
                </a:lnTo>
                <a:lnTo>
                  <a:pt x="399195" y="556259"/>
                </a:lnTo>
                <a:lnTo>
                  <a:pt x="410429" y="556259"/>
                </a:lnTo>
                <a:lnTo>
                  <a:pt x="415388" y="560069"/>
                </a:lnTo>
                <a:lnTo>
                  <a:pt x="416956" y="565149"/>
                </a:lnTo>
                <a:lnTo>
                  <a:pt x="423540" y="588009"/>
                </a:lnTo>
                <a:lnTo>
                  <a:pt x="431097" y="615949"/>
                </a:lnTo>
                <a:lnTo>
                  <a:pt x="404812" y="615949"/>
                </a:lnTo>
                <a:lnTo>
                  <a:pt x="399822" y="634999"/>
                </a:lnTo>
                <a:lnTo>
                  <a:pt x="395821" y="651509"/>
                </a:lnTo>
                <a:lnTo>
                  <a:pt x="393153" y="662939"/>
                </a:lnTo>
                <a:lnTo>
                  <a:pt x="392162" y="670559"/>
                </a:lnTo>
                <a:lnTo>
                  <a:pt x="392162" y="676909"/>
                </a:lnTo>
                <a:lnTo>
                  <a:pt x="397829" y="683259"/>
                </a:lnTo>
                <a:lnTo>
                  <a:pt x="440047" y="683259"/>
                </a:lnTo>
                <a:lnTo>
                  <a:pt x="439776" y="684529"/>
                </a:lnTo>
                <a:lnTo>
                  <a:pt x="431634" y="697229"/>
                </a:lnTo>
                <a:lnTo>
                  <a:pt x="419569" y="704849"/>
                </a:lnTo>
                <a:lnTo>
                  <a:pt x="404812" y="708659"/>
                </a:lnTo>
                <a:close/>
              </a:path>
              <a:path w="809625" h="808989">
                <a:moveTo>
                  <a:pt x="348543" y="594359"/>
                </a:moveTo>
                <a:lnTo>
                  <a:pt x="309276" y="594359"/>
                </a:lnTo>
                <a:lnTo>
                  <a:pt x="303609" y="589279"/>
                </a:lnTo>
                <a:lnTo>
                  <a:pt x="303609" y="575309"/>
                </a:lnTo>
                <a:lnTo>
                  <a:pt x="309276" y="568959"/>
                </a:lnTo>
                <a:lnTo>
                  <a:pt x="348543" y="568959"/>
                </a:lnTo>
                <a:lnTo>
                  <a:pt x="354210" y="575309"/>
                </a:lnTo>
                <a:lnTo>
                  <a:pt x="354210" y="589279"/>
                </a:lnTo>
                <a:lnTo>
                  <a:pt x="348543" y="594359"/>
                </a:lnTo>
                <a:close/>
              </a:path>
              <a:path w="809625" h="808989">
                <a:moveTo>
                  <a:pt x="500348" y="594359"/>
                </a:moveTo>
                <a:lnTo>
                  <a:pt x="461081" y="594359"/>
                </a:lnTo>
                <a:lnTo>
                  <a:pt x="455414" y="589279"/>
                </a:lnTo>
                <a:lnTo>
                  <a:pt x="455414" y="575309"/>
                </a:lnTo>
                <a:lnTo>
                  <a:pt x="461081" y="568959"/>
                </a:lnTo>
                <a:lnTo>
                  <a:pt x="500348" y="568959"/>
                </a:lnTo>
                <a:lnTo>
                  <a:pt x="506015" y="575309"/>
                </a:lnTo>
                <a:lnTo>
                  <a:pt x="506015" y="589279"/>
                </a:lnTo>
                <a:lnTo>
                  <a:pt x="500348" y="594359"/>
                </a:lnTo>
                <a:close/>
              </a:path>
              <a:path w="809625" h="808989">
                <a:moveTo>
                  <a:pt x="440047" y="683259"/>
                </a:moveTo>
                <a:lnTo>
                  <a:pt x="411795" y="683259"/>
                </a:lnTo>
                <a:lnTo>
                  <a:pt x="417462" y="676909"/>
                </a:lnTo>
                <a:lnTo>
                  <a:pt x="417462" y="670559"/>
                </a:lnTo>
                <a:lnTo>
                  <a:pt x="416471" y="662939"/>
                </a:lnTo>
                <a:lnTo>
                  <a:pt x="413803" y="651509"/>
                </a:lnTo>
                <a:lnTo>
                  <a:pt x="409802" y="634999"/>
                </a:lnTo>
                <a:lnTo>
                  <a:pt x="404812" y="615949"/>
                </a:lnTo>
                <a:lnTo>
                  <a:pt x="431097" y="615949"/>
                </a:lnTo>
                <a:lnTo>
                  <a:pt x="432127" y="619759"/>
                </a:lnTo>
                <a:lnTo>
                  <a:pt x="439581" y="650239"/>
                </a:lnTo>
                <a:lnTo>
                  <a:pt x="442763" y="670559"/>
                </a:lnTo>
                <a:lnTo>
                  <a:pt x="440047" y="683259"/>
                </a:lnTo>
                <a:close/>
              </a:path>
              <a:path w="809625" h="808989">
                <a:moveTo>
                  <a:pt x="677453" y="808989"/>
                </a:moveTo>
                <a:lnTo>
                  <a:pt x="132171" y="808989"/>
                </a:lnTo>
                <a:lnTo>
                  <a:pt x="126503" y="803909"/>
                </a:lnTo>
                <a:lnTo>
                  <a:pt x="126503" y="739139"/>
                </a:lnTo>
                <a:lnTo>
                  <a:pt x="132171" y="734059"/>
                </a:lnTo>
                <a:lnTo>
                  <a:pt x="677453" y="734059"/>
                </a:lnTo>
                <a:lnTo>
                  <a:pt x="683121" y="739139"/>
                </a:lnTo>
                <a:lnTo>
                  <a:pt x="683121" y="758189"/>
                </a:lnTo>
                <a:lnTo>
                  <a:pt x="151804" y="758189"/>
                </a:lnTo>
                <a:lnTo>
                  <a:pt x="151804" y="783589"/>
                </a:lnTo>
                <a:lnTo>
                  <a:pt x="683121" y="783589"/>
                </a:lnTo>
                <a:lnTo>
                  <a:pt x="683121" y="803909"/>
                </a:lnTo>
                <a:lnTo>
                  <a:pt x="677453" y="808989"/>
                </a:lnTo>
                <a:close/>
              </a:path>
              <a:path w="809625" h="808989">
                <a:moveTo>
                  <a:pt x="683121" y="783589"/>
                </a:moveTo>
                <a:lnTo>
                  <a:pt x="657820" y="783589"/>
                </a:lnTo>
                <a:lnTo>
                  <a:pt x="657820" y="758189"/>
                </a:lnTo>
                <a:lnTo>
                  <a:pt x="683121" y="758189"/>
                </a:lnTo>
                <a:lnTo>
                  <a:pt x="683121" y="783589"/>
                </a:lnTo>
                <a:close/>
              </a:path>
            </a:pathLst>
          </a:custGeom>
          <a:solidFill>
            <a:srgbClr val="002046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092200" y="873125"/>
            <a:ext cx="12103100" cy="446917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lang="ru-RU" sz="2800" dirty="0"/>
              <a:t>Терминологија обрачуна гасова стаклене баште - 1. део</a:t>
            </a:r>
            <a:endParaRPr sz="2800" spc="105" dirty="0"/>
          </a:p>
        </p:txBody>
      </p:sp>
      <p:sp>
        <p:nvSpPr>
          <p:cNvPr id="3" name="object 3"/>
          <p:cNvSpPr txBox="1"/>
          <p:nvPr/>
        </p:nvSpPr>
        <p:spPr>
          <a:xfrm>
            <a:off x="1092200" y="1739900"/>
            <a:ext cx="2165350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sr-Cyrl-RS" sz="1800" b="1" spc="-10" dirty="0">
                <a:solidFill>
                  <a:srgbClr val="002046"/>
                </a:solidFill>
                <a:latin typeface="Arial" panose="020B0604020202020204"/>
                <a:cs typeface="Arial" panose="020B0604020202020204"/>
              </a:rPr>
              <a:t>Директне емисије</a:t>
            </a:r>
            <a:endParaRPr sz="1800" dirty="0">
              <a:latin typeface="Arial" panose="020B0604020202020204"/>
              <a:cs typeface="Arial" panose="020B0604020202020204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3538220" y="1667510"/>
            <a:ext cx="9911080" cy="4366895"/>
          </a:xfrm>
          <a:prstGeom prst="rect">
            <a:avLst/>
          </a:prstGeom>
        </p:spPr>
        <p:txBody>
          <a:bodyPr vert="horz" wrap="square" lIns="0" tIns="755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95"/>
              </a:spcBef>
            </a:pPr>
            <a:r>
              <a:rPr lang="ru-RU" sz="2400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[Протокол о емисијама гасова стаклене баште] Емисије у власништву или под контролом компаније</a:t>
            </a:r>
          </a:p>
          <a:p>
            <a:pPr marL="12700">
              <a:lnSpc>
                <a:spcPct val="100000"/>
              </a:lnSpc>
              <a:spcBef>
                <a:spcPts val="595"/>
              </a:spcBef>
            </a:pPr>
            <a:r>
              <a:rPr lang="ru-RU" sz="2400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[IPCC] У националним инвентарима гасова стаклене баште, директне емисије су оне које се одвијају директно из извора као последица активности која резултира емисијама</a:t>
            </a:r>
          </a:p>
          <a:p>
            <a:pPr marL="12700">
              <a:lnSpc>
                <a:spcPct val="100000"/>
              </a:lnSpc>
              <a:spcBef>
                <a:spcPts val="595"/>
              </a:spcBef>
            </a:pPr>
            <a:r>
              <a:rPr lang="ru-RU" sz="2400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[Протокол о емисијама гасова стаклене баште] Емисије које су последица активности ентитета/субјекта који подноси извештај, али се јављају у изворима у власништву или под контролом другог ентитета/субјекта.</a:t>
            </a:r>
          </a:p>
          <a:p>
            <a:pPr marL="12700">
              <a:lnSpc>
                <a:spcPct val="100000"/>
              </a:lnSpc>
              <a:spcBef>
                <a:spcPts val="595"/>
              </a:spcBef>
            </a:pPr>
            <a:r>
              <a:rPr lang="ru-RU" sz="2400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[IPCC] У националним инвентарима гасова стаклене баште, индиректне емисије су оне које се одвијају индиректним путевима</a:t>
            </a:r>
            <a:endParaRPr lang="sr-Cyrl-RS" sz="2400" dirty="0">
              <a:solidFill>
                <a:srgbClr val="002046"/>
              </a:solidFill>
              <a:latin typeface="Microsoft Sans Serif" panose="020B0604020202020204"/>
              <a:cs typeface="Microsoft Sans Serif" panose="020B0604020202020204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1092200" y="3413125"/>
            <a:ext cx="2317750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sr-Cyrl-RS" sz="1800" b="1" spc="-25" dirty="0">
                <a:solidFill>
                  <a:srgbClr val="002046"/>
                </a:solidFill>
                <a:latin typeface="Arial" panose="020B0604020202020204"/>
                <a:cs typeface="Arial" panose="020B0604020202020204"/>
              </a:rPr>
              <a:t>Индиректне емисије</a:t>
            </a:r>
            <a:endParaRPr sz="1800" dirty="0">
              <a:latin typeface="Arial" panose="020B0604020202020204"/>
              <a:cs typeface="Arial" panose="020B0604020202020204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819150" y="6613525"/>
            <a:ext cx="10102215" cy="128206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25000"/>
              </a:lnSpc>
              <a:spcBef>
                <a:spcPts val="100"/>
              </a:spcBef>
            </a:pPr>
            <a:r>
              <a:rPr lang="ru-RU" sz="2200" b="1" spc="-60" dirty="0">
                <a:solidFill>
                  <a:srgbClr val="002046"/>
                </a:solidFill>
                <a:latin typeface="Arial" panose="020B0604020202020204"/>
                <a:cs typeface="Arial" panose="020B0604020202020204"/>
              </a:rPr>
              <a:t>Трећа група/област су индиректне емисије које је најтеже идентификовати. Оне су оне којесе узрокују у ваше име, али нису директно узроковане од стране вас.</a:t>
            </a:r>
          </a:p>
        </p:txBody>
      </p:sp>
      <p:pic>
        <p:nvPicPr>
          <p:cNvPr id="7" name="object 7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1010899" y="4629149"/>
            <a:ext cx="2524124" cy="2724149"/>
          </a:xfrm>
          <a:prstGeom prst="rect">
            <a:avLst/>
          </a:prstGeom>
        </p:spPr>
      </p:pic>
      <p:sp>
        <p:nvSpPr>
          <p:cNvPr id="8" name="object 8"/>
          <p:cNvSpPr txBox="1"/>
          <p:nvPr/>
        </p:nvSpPr>
        <p:spPr>
          <a:xfrm>
            <a:off x="12217399" y="6635750"/>
            <a:ext cx="628015" cy="196850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100" b="1" spc="-20" dirty="0">
                <a:solidFill>
                  <a:srgbClr val="002046"/>
                </a:solidFill>
                <a:latin typeface="Arial" panose="020B0604020202020204"/>
                <a:cs typeface="Arial" panose="020B0604020202020204"/>
              </a:rPr>
              <a:t>SCOPE</a:t>
            </a:r>
            <a:r>
              <a:rPr sz="1100" b="1" spc="-25" dirty="0">
                <a:solidFill>
                  <a:srgbClr val="002046"/>
                </a:solidFill>
                <a:latin typeface="Arial" panose="020B0604020202020204"/>
                <a:cs typeface="Arial" panose="020B0604020202020204"/>
              </a:rPr>
              <a:t> </a:t>
            </a:r>
            <a:r>
              <a:rPr sz="1100" b="1" spc="10" dirty="0">
                <a:solidFill>
                  <a:srgbClr val="002046"/>
                </a:solidFill>
                <a:latin typeface="Arial" panose="020B0604020202020204"/>
                <a:cs typeface="Arial" panose="020B0604020202020204"/>
              </a:rPr>
              <a:t>3</a:t>
            </a:r>
            <a:endParaRPr sz="1100">
              <a:latin typeface="Arial" panose="020B0604020202020204"/>
              <a:cs typeface="Arial" panose="020B0604020202020204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092199" y="863600"/>
            <a:ext cx="12519025" cy="446917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lang="ru-RU" sz="2800" dirty="0"/>
              <a:t>Терминологија обрачуна гасова стаклене баште - 2. део</a:t>
            </a:r>
            <a:endParaRPr sz="2800" spc="105" dirty="0"/>
          </a:p>
        </p:txBody>
      </p:sp>
      <p:sp>
        <p:nvSpPr>
          <p:cNvPr id="3" name="object 3"/>
          <p:cNvSpPr txBox="1"/>
          <p:nvPr/>
        </p:nvSpPr>
        <p:spPr>
          <a:xfrm>
            <a:off x="1092200" y="1739900"/>
            <a:ext cx="2089150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sr-Cyrl-RS" sz="1800" b="1" spc="-35" dirty="0">
                <a:solidFill>
                  <a:srgbClr val="002046"/>
                </a:solidFill>
                <a:latin typeface="Arial" panose="020B0604020202020204"/>
                <a:cs typeface="Arial" panose="020B0604020202020204"/>
              </a:rPr>
              <a:t>Угљенични отисак</a:t>
            </a:r>
            <a:endParaRPr sz="1800" dirty="0">
              <a:latin typeface="Arial" panose="020B0604020202020204"/>
              <a:cs typeface="Arial" panose="020B0604020202020204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3919855" y="1565910"/>
            <a:ext cx="10195560" cy="62636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 marR="408940">
              <a:lnSpc>
                <a:spcPct val="125000"/>
              </a:lnSpc>
              <a:spcBef>
                <a:spcPts val="100"/>
              </a:spcBef>
            </a:pPr>
            <a:r>
              <a:rPr lang="ru-RU" sz="1700" spc="-10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Мера искључиве укупне количине емисија угљен-диоксида (CO2) која је директно и индиректно узрокована активношћу или акумулирана током животног века производа </a:t>
            </a:r>
            <a:r>
              <a:rPr sz="1700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(Wiedmann</a:t>
            </a:r>
            <a:r>
              <a:rPr sz="1700" spc="45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 </a:t>
            </a:r>
            <a:r>
              <a:rPr sz="1700" spc="-25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and </a:t>
            </a:r>
            <a:r>
              <a:rPr sz="1700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Minx,</a:t>
            </a:r>
            <a:r>
              <a:rPr sz="1700" spc="-55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 </a:t>
            </a:r>
            <a:r>
              <a:rPr sz="1700" spc="-10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2008).</a:t>
            </a:r>
            <a:endParaRPr sz="1700" dirty="0">
              <a:latin typeface="Microsoft Sans Serif" panose="020B0604020202020204"/>
              <a:cs typeface="Microsoft Sans Serif" panose="020B0604020202020204"/>
            </a:endParaRPr>
          </a:p>
          <a:p>
            <a:pPr marL="38100" marR="655320">
              <a:lnSpc>
                <a:spcPct val="159000"/>
              </a:lnSpc>
              <a:spcBef>
                <a:spcPts val="900"/>
              </a:spcBef>
            </a:pPr>
            <a:r>
              <a:rPr lang="ru-RU" sz="1700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Количина емисија CO2 ослобођених по јединици друге променљиве као што су бруто домаћи производ, потрошња енергије или транспорт (извештај од 1,5°C)</a:t>
            </a:r>
          </a:p>
          <a:p>
            <a:pPr marL="38100" marR="655320">
              <a:lnSpc>
                <a:spcPct val="159000"/>
              </a:lnSpc>
              <a:spcBef>
                <a:spcPts val="900"/>
              </a:spcBef>
            </a:pPr>
            <a:r>
              <a:rPr lang="ru-RU" sz="1700" spc="95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Смањење емисије угљен-диоксида или других гасова стаклене баште учињено како би се надокнадила („компензовала“) емисија настала негде другде </a:t>
            </a:r>
            <a:r>
              <a:rPr sz="1700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(https://</a:t>
            </a:r>
            <a:r>
              <a:rPr sz="1700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  <a:hlinkClick r:id="rId2"/>
              </a:rPr>
              <a:t>www.ipcc.ch/2018/06/15/ipcc-meetings-go-carbon-</a:t>
            </a:r>
            <a:r>
              <a:rPr sz="1700" spc="-10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  <a:hlinkClick r:id="rId2"/>
              </a:rPr>
              <a:t>neutral/)</a:t>
            </a:r>
            <a:endParaRPr sz="1700" dirty="0">
              <a:latin typeface="Microsoft Sans Serif" panose="020B0604020202020204"/>
              <a:cs typeface="Microsoft Sans Serif" panose="020B0604020202020204"/>
            </a:endParaRPr>
          </a:p>
          <a:p>
            <a:pPr marL="38100" marR="30480">
              <a:lnSpc>
                <a:spcPct val="155000"/>
              </a:lnSpc>
              <a:spcBef>
                <a:spcPts val="975"/>
              </a:spcBef>
            </a:pPr>
            <a:r>
              <a:rPr lang="sr-Cyrl-RS" sz="1700" spc="60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Када су антропогене емисије </a:t>
            </a:r>
            <a:r>
              <a:rPr lang="en-GB" sz="1700" spc="60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CO2 </a:t>
            </a:r>
            <a:r>
              <a:rPr lang="sr-Cyrl-RS" sz="1700" spc="60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уравнотежене антропогеним уклањањем </a:t>
            </a:r>
            <a:r>
              <a:rPr lang="en-GB" sz="1700" spc="60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CO2 </a:t>
            </a:r>
            <a:r>
              <a:rPr lang="sr-Cyrl-RS" sz="1700" spc="60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током одређеног периода. На глобалном нивоу, термини „угљенична неутралност“ и нето нулта емисија </a:t>
            </a:r>
            <a:r>
              <a:rPr lang="en-GB" sz="1700" spc="60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CO2 </a:t>
            </a:r>
            <a:r>
              <a:rPr lang="sr-Cyrl-RS" sz="1700" spc="60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су еквивалентни. На субглобалном нивоу, нето нулта емисија </a:t>
            </a:r>
            <a:r>
              <a:rPr lang="en-GB" sz="1700" spc="60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CO2 </a:t>
            </a:r>
            <a:r>
              <a:rPr lang="sr-Cyrl-RS" sz="1700" spc="60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се генерално примењује на емисије и уклањање под директном контролом или територијалном одговорношћу ентитета који подноси извештај, док угљенична неутралност генерално укључује емисије и уклањања унутар и ван директне контроле или територијалне одговорности ентитета који подноси извештај (</a:t>
            </a:r>
            <a:r>
              <a:rPr lang="en-GB" sz="1700" spc="60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AR6).</a:t>
            </a:r>
            <a:endParaRPr sz="1700" dirty="0">
              <a:latin typeface="Microsoft Sans Serif" panose="020B0604020202020204"/>
              <a:cs typeface="Microsoft Sans Serif" panose="020B0604020202020204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1092200" y="2882900"/>
            <a:ext cx="2470150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sr-Cyrl-RS" sz="1800" b="1" spc="-35" dirty="0">
                <a:solidFill>
                  <a:srgbClr val="002046"/>
                </a:solidFill>
                <a:latin typeface="Arial" panose="020B0604020202020204"/>
                <a:cs typeface="Arial" panose="020B0604020202020204"/>
              </a:rPr>
              <a:t>Интензитет угљеника</a:t>
            </a:r>
            <a:endParaRPr sz="1800" dirty="0">
              <a:latin typeface="Arial" panose="020B0604020202020204"/>
              <a:cs typeface="Arial" panose="020B0604020202020204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1092200" y="3797299"/>
            <a:ext cx="2698750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sr-Cyrl-RS" sz="1800" b="1" spc="-35" dirty="0">
                <a:solidFill>
                  <a:srgbClr val="002046"/>
                </a:solidFill>
                <a:latin typeface="Arial" panose="020B0604020202020204"/>
                <a:cs typeface="Arial" panose="020B0604020202020204"/>
              </a:rPr>
              <a:t>Компензација угљеника</a:t>
            </a:r>
            <a:endParaRPr sz="1800" dirty="0">
              <a:latin typeface="Arial" panose="020B0604020202020204"/>
              <a:cs typeface="Arial" panose="020B0604020202020204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1092200" y="4557394"/>
            <a:ext cx="2851150" cy="67133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25000"/>
              </a:lnSpc>
              <a:spcBef>
                <a:spcPts val="100"/>
              </a:spcBef>
            </a:pPr>
            <a:r>
              <a:rPr lang="ru-RU" sz="1800" b="1" dirty="0">
                <a:solidFill>
                  <a:srgbClr val="002046"/>
                </a:solidFill>
                <a:latin typeface="Arial" panose="020B0604020202020204"/>
                <a:cs typeface="Arial" panose="020B0604020202020204"/>
              </a:rPr>
              <a:t>Нето нулте емисије Угљенична неутралност</a:t>
            </a:r>
            <a:endParaRPr sz="1800" dirty="0">
              <a:latin typeface="Arial" panose="020B0604020202020204"/>
              <a:cs typeface="Arial" panose="020B0604020202020204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825500" y="682625"/>
            <a:ext cx="12109450" cy="508473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lang="ru-RU" sz="3200" dirty="0"/>
              <a:t>Обрачун и извештавање о гасовима стаклене баште</a:t>
            </a:r>
            <a:endParaRPr sz="3200" spc="-10" dirty="0"/>
          </a:p>
        </p:txBody>
      </p:sp>
      <p:sp>
        <p:nvSpPr>
          <p:cNvPr id="3" name="object 3"/>
          <p:cNvSpPr txBox="1"/>
          <p:nvPr/>
        </p:nvSpPr>
        <p:spPr>
          <a:xfrm>
            <a:off x="901700" y="1720850"/>
            <a:ext cx="1898650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sr-Cyrl-RS" sz="1800" b="1" spc="-55" dirty="0">
                <a:solidFill>
                  <a:srgbClr val="002046"/>
                </a:solidFill>
                <a:latin typeface="Arial" panose="020B0604020202020204"/>
                <a:cs typeface="Arial" panose="020B0604020202020204"/>
              </a:rPr>
              <a:t>Релевантност</a:t>
            </a:r>
            <a:endParaRPr sz="1800" dirty="0">
              <a:latin typeface="Arial" panose="020B0604020202020204"/>
              <a:cs typeface="Arial" panose="020B0604020202020204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4083050" y="1648460"/>
            <a:ext cx="9671050" cy="13716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25000"/>
              </a:lnSpc>
              <a:spcBef>
                <a:spcPts val="100"/>
              </a:spcBef>
            </a:pPr>
            <a:r>
              <a:rPr lang="ru-RU" sz="1400" u="none" strike="noStrike" kern="0" cap="none" spc="100" normalizeH="0" dirty="0">
                <a:solidFill>
                  <a:srgbClr val="002046"/>
                </a:solidFill>
                <a:uFillTx/>
                <a:latin typeface="Microsoft Sans Serif" panose="020B0604020202020204"/>
                <a:cs typeface="Microsoft Sans Serif" panose="020B0604020202020204"/>
              </a:rPr>
              <a:t>Осигурајте да </a:t>
            </a:r>
            <a:r>
              <a:rPr lang="ru-RU" sz="1400" b="1" u="none" strike="noStrike" kern="0" cap="none" spc="100" normalizeH="0" dirty="0">
                <a:solidFill>
                  <a:srgbClr val="002046"/>
                </a:solidFill>
                <a:uFillTx/>
                <a:latin typeface="Microsoft Sans Serif" panose="020B0604020202020204"/>
                <a:cs typeface="Microsoft Sans Serif" panose="020B0604020202020204"/>
              </a:rPr>
              <a:t>инвентар гасова стаклене баште </a:t>
            </a:r>
            <a:r>
              <a:rPr lang="ru-RU" sz="1400" u="none" strike="noStrike" kern="0" cap="none" spc="100" normalizeH="0" dirty="0">
                <a:solidFill>
                  <a:srgbClr val="002046"/>
                </a:solidFill>
                <a:uFillTx/>
                <a:latin typeface="Microsoft Sans Serif" panose="020B0604020202020204"/>
                <a:cs typeface="Microsoft Sans Serif" panose="020B0604020202020204"/>
              </a:rPr>
              <a:t>на одговарајући начин одражава емисије гасова стаклене баште компаније и да служи потребама корисника у доношењу одлука – како интерних тако и екстерних у односу на компанију.</a:t>
            </a:r>
          </a:p>
          <a:p>
            <a:pPr marL="12700" marR="5080">
              <a:lnSpc>
                <a:spcPct val="125000"/>
              </a:lnSpc>
              <a:spcBef>
                <a:spcPts val="100"/>
              </a:spcBef>
            </a:pPr>
            <a:r>
              <a:rPr lang="ru-RU" sz="1400" u="none" strike="noStrike" kern="0" cap="none" spc="100" normalizeH="0" dirty="0">
                <a:solidFill>
                  <a:srgbClr val="002046"/>
                </a:solidFill>
                <a:uFillTx/>
                <a:latin typeface="Microsoft Sans Serif" panose="020B0604020202020204"/>
                <a:cs typeface="Microsoft Sans Serif" panose="020B0604020202020204"/>
              </a:rPr>
              <a:t>Урачунајте и извештавајте о свим изворима емисија гасова стаклене баште и активностима унутар изабраних граница инвентара. Обелоданите и образложите сва специфична изузећа.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01700" y="2549525"/>
            <a:ext cx="151130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sr-Cyrl-RS" sz="1800" b="1" spc="-55" dirty="0">
                <a:solidFill>
                  <a:srgbClr val="002046"/>
                </a:solidFill>
                <a:latin typeface="Arial" panose="020B0604020202020204"/>
                <a:cs typeface="Arial" panose="020B0604020202020204"/>
              </a:rPr>
              <a:t>Комплетност</a:t>
            </a:r>
            <a:endParaRPr sz="1800" dirty="0">
              <a:latin typeface="Arial" panose="020B0604020202020204"/>
              <a:cs typeface="Arial" panose="020B0604020202020204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901700" y="3387724"/>
            <a:ext cx="1822450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sr-Cyrl-RS" sz="1800" b="1" spc="-65" dirty="0">
                <a:solidFill>
                  <a:srgbClr val="002046"/>
                </a:solidFill>
                <a:latin typeface="Arial" panose="020B0604020202020204"/>
                <a:cs typeface="Arial" panose="020B0604020202020204"/>
              </a:rPr>
              <a:t>Конзистентност</a:t>
            </a:r>
            <a:endParaRPr sz="1800" dirty="0">
              <a:latin typeface="Arial" panose="020B0604020202020204"/>
              <a:cs typeface="Arial" panose="020B0604020202020204"/>
            </a:endParaRPr>
          </a:p>
        </p:txBody>
      </p:sp>
      <p:sp>
        <p:nvSpPr>
          <p:cNvPr id="7" name="object 7"/>
          <p:cNvSpPr txBox="1">
            <a:spLocks noGrp="1"/>
          </p:cNvSpPr>
          <p:nvPr>
            <p:ph type="body" idx="1"/>
          </p:nvPr>
        </p:nvSpPr>
        <p:spPr>
          <a:xfrm>
            <a:off x="4083050" y="3315335"/>
            <a:ext cx="9973945" cy="33432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622935">
              <a:lnSpc>
                <a:spcPct val="125000"/>
              </a:lnSpc>
              <a:spcBef>
                <a:spcPts val="100"/>
              </a:spcBef>
            </a:pPr>
            <a:r>
              <a:rPr lang="ru-RU" sz="1400" b="1" spc="100" dirty="0">
                <a:solidFill>
                  <a:srgbClr val="002046"/>
                </a:solidFill>
                <a:uFillTx/>
                <a:latin typeface="Arial" panose="020B0604020202020204"/>
                <a:cs typeface="Arial" panose="020B0604020202020204"/>
              </a:rPr>
              <a:t>Користите доследне методологије </a:t>
            </a:r>
            <a:r>
              <a:rPr lang="ru-RU" sz="1400" spc="100" dirty="0">
                <a:solidFill>
                  <a:srgbClr val="002046"/>
                </a:solidFill>
                <a:uFillTx/>
                <a:latin typeface="Arial" panose="020B0604020202020204"/>
                <a:cs typeface="Arial" panose="020B0604020202020204"/>
              </a:rPr>
              <a:t>како бисте омогућили смислена поређења емисија током времена. Транспарентно документујте све промене података, граница инвентара, метода или било којих других релевантних фактора у временским серијама.</a:t>
            </a:r>
          </a:p>
          <a:p>
            <a:pPr marL="12700" marR="622935">
              <a:lnSpc>
                <a:spcPct val="125000"/>
              </a:lnSpc>
              <a:spcBef>
                <a:spcPts val="100"/>
              </a:spcBef>
            </a:pPr>
            <a:endParaRPr lang="sr-Cyrl-RS" spc="100" dirty="0">
              <a:solidFill>
                <a:srgbClr val="002046"/>
              </a:solidFill>
              <a:uFillTx/>
            </a:endParaRPr>
          </a:p>
          <a:p>
            <a:pPr marL="12700" marR="622935">
              <a:lnSpc>
                <a:spcPct val="125000"/>
              </a:lnSpc>
              <a:spcBef>
                <a:spcPts val="100"/>
              </a:spcBef>
            </a:pPr>
            <a:r>
              <a:rPr lang="ru-RU" sz="1400" spc="100" dirty="0">
                <a:solidFill>
                  <a:srgbClr val="002046"/>
                </a:solidFill>
                <a:uFillTx/>
              </a:rPr>
              <a:t>Обрадити сва релевантна питања на чињеничан и кохерентан начин, на основу јасног ревизорског трага. </a:t>
            </a:r>
            <a:r>
              <a:rPr lang="ru-RU" sz="1400" b="1" spc="100" dirty="0">
                <a:solidFill>
                  <a:srgbClr val="002046"/>
                </a:solidFill>
                <a:uFillTx/>
              </a:rPr>
              <a:t>Обелоданити све релевантне претпоставке и навести одговарајуће референце за методологије обрачуна и прорачуна и коришћене изворе података.</a:t>
            </a:r>
          </a:p>
          <a:p>
            <a:pPr marL="12700" marR="622935">
              <a:lnSpc>
                <a:spcPct val="125000"/>
              </a:lnSpc>
              <a:spcBef>
                <a:spcPts val="100"/>
              </a:spcBef>
            </a:pPr>
            <a:endParaRPr lang="ru-RU" sz="1400" spc="100" dirty="0">
              <a:solidFill>
                <a:srgbClr val="002046"/>
              </a:solidFill>
              <a:uFillTx/>
            </a:endParaRPr>
          </a:p>
          <a:p>
            <a:pPr marL="12700" marR="622935">
              <a:lnSpc>
                <a:spcPct val="125000"/>
              </a:lnSpc>
              <a:spcBef>
                <a:spcPts val="100"/>
              </a:spcBef>
            </a:pPr>
            <a:r>
              <a:rPr lang="ru-RU" sz="1400" spc="100" dirty="0">
                <a:solidFill>
                  <a:srgbClr val="002046"/>
                </a:solidFill>
                <a:uFillTx/>
              </a:rPr>
              <a:t>Осигурати да </a:t>
            </a:r>
            <a:r>
              <a:rPr lang="ru-RU" sz="1400" b="1" spc="100" dirty="0">
                <a:solidFill>
                  <a:srgbClr val="002046"/>
                </a:solidFill>
                <a:uFillTx/>
              </a:rPr>
              <a:t>квантификација емисија гасова стаклене баште није систематски ни прецењена ни потцењена у односу на стварне емисије</a:t>
            </a:r>
            <a:r>
              <a:rPr lang="ru-RU" sz="1400" spc="100" dirty="0">
                <a:solidFill>
                  <a:srgbClr val="002046"/>
                </a:solidFill>
                <a:uFillTx/>
              </a:rPr>
              <a:t>, колико је то могуће проценити, и да су неизвесности смањене колико је то практично могуће. Постићи довољну тачност како би корисници могли да доносе одлуке са разумном сигурношћу у погледу интегритета пријављених информација.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901700" y="4530724"/>
            <a:ext cx="2051050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sr-Cyrl-RS" sz="1800" b="1" spc="-40" dirty="0">
                <a:solidFill>
                  <a:srgbClr val="002046"/>
                </a:solidFill>
                <a:latin typeface="Arial" panose="020B0604020202020204"/>
                <a:cs typeface="Arial" panose="020B0604020202020204"/>
              </a:rPr>
              <a:t>Транспарентност</a:t>
            </a:r>
            <a:endParaRPr sz="1800" dirty="0">
              <a:latin typeface="Arial" panose="020B0604020202020204"/>
              <a:cs typeface="Arial" panose="020B0604020202020204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901700" y="5673724"/>
            <a:ext cx="99377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sr-Cyrl-RS" sz="1800" b="1" spc="-60" dirty="0">
                <a:solidFill>
                  <a:srgbClr val="002046"/>
                </a:solidFill>
                <a:latin typeface="Arial" panose="020B0604020202020204"/>
                <a:cs typeface="Arial" panose="020B0604020202020204"/>
              </a:rPr>
              <a:t>Тачност</a:t>
            </a:r>
            <a:endParaRPr sz="1800" dirty="0">
              <a:latin typeface="Arial" panose="020B0604020202020204"/>
              <a:cs typeface="Arial" panose="020B0604020202020204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9933940" y="7702550"/>
            <a:ext cx="3761105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sr-Cyrl-RS" sz="1200" b="1" spc="-40" dirty="0">
                <a:solidFill>
                  <a:srgbClr val="002046"/>
                </a:solidFill>
                <a:latin typeface="Arial" panose="020B0604020202020204"/>
                <a:cs typeface="Arial" panose="020B0604020202020204"/>
              </a:rPr>
              <a:t>Извор</a:t>
            </a:r>
            <a:r>
              <a:rPr sz="1200" b="1" spc="-40" dirty="0">
                <a:solidFill>
                  <a:srgbClr val="002046"/>
                </a:solidFill>
                <a:latin typeface="Arial" panose="020B0604020202020204"/>
                <a:cs typeface="Arial" panose="020B0604020202020204"/>
              </a:rPr>
              <a:t>:</a:t>
            </a:r>
            <a:r>
              <a:rPr sz="1200" b="1" spc="-25" dirty="0">
                <a:solidFill>
                  <a:srgbClr val="002046"/>
                </a:solidFill>
                <a:latin typeface="Arial" panose="020B0604020202020204"/>
                <a:cs typeface="Arial" panose="020B0604020202020204"/>
              </a:rPr>
              <a:t> </a:t>
            </a:r>
            <a:r>
              <a:rPr sz="1200" b="1" dirty="0">
                <a:solidFill>
                  <a:srgbClr val="002046"/>
                </a:solidFill>
                <a:latin typeface="Arial" panose="020B0604020202020204"/>
                <a:cs typeface="Arial" panose="020B0604020202020204"/>
              </a:rPr>
              <a:t>GHG</a:t>
            </a:r>
            <a:r>
              <a:rPr sz="1200" b="1" spc="-35" dirty="0">
                <a:solidFill>
                  <a:srgbClr val="002046"/>
                </a:solidFill>
                <a:latin typeface="Arial" panose="020B0604020202020204"/>
                <a:cs typeface="Arial" panose="020B0604020202020204"/>
              </a:rPr>
              <a:t> </a:t>
            </a:r>
            <a:r>
              <a:rPr sz="1200" b="1" spc="-10" dirty="0">
                <a:solidFill>
                  <a:srgbClr val="002046"/>
                </a:solidFill>
                <a:latin typeface="Arial" panose="020B0604020202020204"/>
                <a:cs typeface="Arial" panose="020B0604020202020204"/>
              </a:rPr>
              <a:t>protocol</a:t>
            </a:r>
            <a:endParaRPr sz="1200" dirty="0">
              <a:latin typeface="Arial" panose="020B0604020202020204"/>
              <a:cs typeface="Arial" panose="020B0604020202020204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212860" y="3116084"/>
            <a:ext cx="7853045" cy="2578270"/>
          </a:xfrm>
          <a:prstGeom prst="rect">
            <a:avLst/>
          </a:prstGeom>
        </p:spPr>
        <p:txBody>
          <a:bodyPr vert="horz" wrap="square" lIns="0" tIns="26733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2105"/>
              </a:spcBef>
            </a:pPr>
            <a:r>
              <a:rPr lang="ru-RU" sz="4800" spc="100" dirty="0">
                <a:solidFill>
                  <a:srgbClr val="FFFFFF"/>
                </a:solidFill>
                <a:uFillTx/>
                <a:latin typeface="Trebuchet MS" panose="020B0603020202020204"/>
                <a:cs typeface="Trebuchet MS" panose="020B0603020202020204"/>
              </a:rPr>
              <a:t>Основе обрачуна гасова стаклене баште</a:t>
            </a:r>
            <a:br>
              <a:rPr lang="ru-RU" sz="4800" spc="100" dirty="0">
                <a:solidFill>
                  <a:srgbClr val="FFFFFF"/>
                </a:solidFill>
                <a:uFillTx/>
                <a:latin typeface="Trebuchet MS" panose="020B0603020202020204"/>
                <a:cs typeface="Trebuchet MS" panose="020B0603020202020204"/>
              </a:rPr>
            </a:br>
            <a:r>
              <a:rPr lang="ru-RU" sz="2700" spc="100" dirty="0">
                <a:solidFill>
                  <a:srgbClr val="FFFFFF"/>
                </a:solidFill>
                <a:uFillTx/>
                <a:latin typeface="Trebuchet MS" panose="020B0603020202020204"/>
                <a:cs typeface="Trebuchet MS" panose="020B0603020202020204"/>
              </a:rPr>
              <a:t>Методологије и процена емисије и смањења емисије гасова стаклене баште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873124" y="892175"/>
            <a:ext cx="8937625" cy="75148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sr-Cyrl-RS" sz="4800" dirty="0"/>
              <a:t>Обрачун угљеника</a:t>
            </a:r>
            <a:endParaRPr sz="4800" dirty="0"/>
          </a:p>
        </p:txBody>
      </p:sp>
      <p:sp>
        <p:nvSpPr>
          <p:cNvPr id="3" name="object 3"/>
          <p:cNvSpPr txBox="1"/>
          <p:nvPr/>
        </p:nvSpPr>
        <p:spPr>
          <a:xfrm>
            <a:off x="873125" y="2083435"/>
            <a:ext cx="12628880" cy="7753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24000"/>
              </a:lnSpc>
              <a:spcBef>
                <a:spcPts val="100"/>
              </a:spcBef>
            </a:pPr>
            <a:r>
              <a:rPr lang="ru-RU" sz="2000" b="1" spc="45" dirty="0">
                <a:solidFill>
                  <a:srgbClr val="002046"/>
                </a:solidFill>
                <a:latin typeface="Arial MT"/>
                <a:cs typeface="Arial MT"/>
              </a:rPr>
              <a:t>Дефиниција</a:t>
            </a:r>
            <a:r>
              <a:rPr lang="ru-RU" sz="2000" spc="45" dirty="0">
                <a:solidFill>
                  <a:srgbClr val="002046"/>
                </a:solidFill>
                <a:latin typeface="Arial MT"/>
                <a:cs typeface="Arial MT"/>
              </a:rPr>
              <a:t>: Оквир или систем за мерење и праћење емисија гасова стаклене баште (GHG) из појединачних организација, политике, пројекта, инвестиције... током одређеног временског периода</a:t>
            </a:r>
            <a:endParaRPr lang="en-GB" sz="2000" dirty="0">
              <a:latin typeface="Arial MT"/>
              <a:cs typeface="Arial MT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962150" y="3731895"/>
            <a:ext cx="7933055" cy="320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dirty="0">
                <a:solidFill>
                  <a:srgbClr val="002046"/>
                </a:solidFill>
                <a:latin typeface="Arial MT"/>
                <a:cs typeface="Arial MT"/>
              </a:rPr>
              <a:t>-</a:t>
            </a:r>
            <a:r>
              <a:rPr sz="2000" spc="-10" dirty="0">
                <a:solidFill>
                  <a:srgbClr val="002046"/>
                </a:solidFill>
                <a:latin typeface="Arial MT"/>
                <a:cs typeface="Arial MT"/>
              </a:rPr>
              <a:t> </a:t>
            </a:r>
            <a:r>
              <a:rPr lang="ru-RU" sz="2000" dirty="0">
                <a:solidFill>
                  <a:srgbClr val="002046"/>
                </a:solidFill>
                <a:latin typeface="Arial MT"/>
                <a:cs typeface="Arial MT"/>
              </a:rPr>
              <a:t>Омогућава квантификовање утицаја на животну средину</a:t>
            </a:r>
            <a:endParaRPr sz="2000" dirty="0">
              <a:latin typeface="Arial MT"/>
              <a:cs typeface="Arial MT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1978025" y="5026660"/>
            <a:ext cx="9839960" cy="320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dirty="0">
                <a:solidFill>
                  <a:srgbClr val="002046"/>
                </a:solidFill>
                <a:latin typeface="Arial MT"/>
                <a:cs typeface="Arial MT"/>
              </a:rPr>
              <a:t>-</a:t>
            </a:r>
            <a:r>
              <a:rPr sz="2000" spc="-15" dirty="0">
                <a:solidFill>
                  <a:srgbClr val="002046"/>
                </a:solidFill>
                <a:latin typeface="Arial MT"/>
                <a:cs typeface="Arial MT"/>
              </a:rPr>
              <a:t> </a:t>
            </a:r>
            <a:r>
              <a:rPr lang="ru-RU" sz="2000" dirty="0">
                <a:solidFill>
                  <a:srgbClr val="002046"/>
                </a:solidFill>
                <a:latin typeface="Arial MT"/>
                <a:cs typeface="Arial MT"/>
              </a:rPr>
              <a:t>Омогућава усклађивање са међународним и/или националним прописима</a:t>
            </a:r>
            <a:endParaRPr sz="2000" dirty="0">
              <a:latin typeface="Arial MT"/>
              <a:cs typeface="Arial MT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1978025" y="6322129"/>
            <a:ext cx="7562215" cy="320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dirty="0">
                <a:solidFill>
                  <a:srgbClr val="002046"/>
                </a:solidFill>
                <a:latin typeface="Arial MT"/>
                <a:cs typeface="Arial MT"/>
              </a:rPr>
              <a:t>-</a:t>
            </a:r>
            <a:r>
              <a:rPr sz="2000" spc="25" dirty="0">
                <a:solidFill>
                  <a:srgbClr val="002046"/>
                </a:solidFill>
                <a:latin typeface="Arial MT"/>
                <a:cs typeface="Arial MT"/>
              </a:rPr>
              <a:t> </a:t>
            </a:r>
            <a:r>
              <a:rPr lang="ru-RU" sz="2000" dirty="0">
                <a:solidFill>
                  <a:srgbClr val="002046"/>
                </a:solidFill>
                <a:latin typeface="Arial MT"/>
                <a:cs typeface="Arial MT"/>
              </a:rPr>
              <a:t>Омогућава стратешко планирање смањења емисија</a:t>
            </a:r>
            <a:endParaRPr sz="2000" dirty="0">
              <a:latin typeface="Arial MT"/>
              <a:cs typeface="Arial MT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866775" y="3232019"/>
            <a:ext cx="866775" cy="780415"/>
          </a:xfrm>
          <a:custGeom>
            <a:avLst/>
            <a:gdLst/>
            <a:ahLst/>
            <a:cxnLst/>
            <a:rect l="l" t="t" r="r" b="b"/>
            <a:pathLst>
              <a:path w="866775" h="780414">
                <a:moveTo>
                  <a:pt x="352486" y="286051"/>
                </a:moveTo>
                <a:lnTo>
                  <a:pt x="287920" y="272906"/>
                </a:lnTo>
                <a:lnTo>
                  <a:pt x="253937" y="246624"/>
                </a:lnTo>
                <a:lnTo>
                  <a:pt x="229299" y="213066"/>
                </a:lnTo>
                <a:lnTo>
                  <a:pt x="208126" y="168903"/>
                </a:lnTo>
                <a:lnTo>
                  <a:pt x="190594" y="119964"/>
                </a:lnTo>
                <a:lnTo>
                  <a:pt x="176877" y="72076"/>
                </a:lnTo>
                <a:lnTo>
                  <a:pt x="167152" y="31068"/>
                </a:lnTo>
                <a:lnTo>
                  <a:pt x="167892" y="17986"/>
                </a:lnTo>
                <a:lnTo>
                  <a:pt x="174458" y="7306"/>
                </a:lnTo>
                <a:lnTo>
                  <a:pt x="185138" y="740"/>
                </a:lnTo>
                <a:lnTo>
                  <a:pt x="198220" y="0"/>
                </a:lnTo>
                <a:lnTo>
                  <a:pt x="239680" y="9622"/>
                </a:lnTo>
                <a:lnTo>
                  <a:pt x="287846" y="23058"/>
                </a:lnTo>
                <a:lnTo>
                  <a:pt x="336702" y="40099"/>
                </a:lnTo>
                <a:lnTo>
                  <a:pt x="381143" y="60851"/>
                </a:lnTo>
                <a:lnTo>
                  <a:pt x="414697" y="84943"/>
                </a:lnTo>
                <a:lnTo>
                  <a:pt x="440634" y="117057"/>
                </a:lnTo>
                <a:lnTo>
                  <a:pt x="448842" y="137004"/>
                </a:lnTo>
                <a:lnTo>
                  <a:pt x="311497" y="137004"/>
                </a:lnTo>
                <a:lnTo>
                  <a:pt x="340499" y="158629"/>
                </a:lnTo>
                <a:lnTo>
                  <a:pt x="373015" y="187444"/>
                </a:lnTo>
                <a:lnTo>
                  <a:pt x="406193" y="223624"/>
                </a:lnTo>
                <a:lnTo>
                  <a:pt x="437181" y="267345"/>
                </a:lnTo>
                <a:lnTo>
                  <a:pt x="441471" y="275851"/>
                </a:lnTo>
                <a:lnTo>
                  <a:pt x="381814" y="275851"/>
                </a:lnTo>
                <a:lnTo>
                  <a:pt x="352486" y="286051"/>
                </a:lnTo>
                <a:close/>
              </a:path>
              <a:path w="866775" h="780414">
                <a:moveTo>
                  <a:pt x="549887" y="182699"/>
                </a:moveTo>
                <a:lnTo>
                  <a:pt x="558352" y="122743"/>
                </a:lnTo>
                <a:lnTo>
                  <a:pt x="611997" y="70344"/>
                </a:lnTo>
                <a:lnTo>
                  <a:pt x="650407" y="55108"/>
                </a:lnTo>
                <a:lnTo>
                  <a:pt x="698289" y="45837"/>
                </a:lnTo>
                <a:lnTo>
                  <a:pt x="749986" y="41258"/>
                </a:lnTo>
                <a:lnTo>
                  <a:pt x="799844" y="40099"/>
                </a:lnTo>
                <a:lnTo>
                  <a:pt x="842207" y="41090"/>
                </a:lnTo>
                <a:lnTo>
                  <a:pt x="854491" y="45034"/>
                </a:lnTo>
                <a:lnTo>
                  <a:pt x="863097" y="54115"/>
                </a:lnTo>
                <a:lnTo>
                  <a:pt x="866737" y="66279"/>
                </a:lnTo>
                <a:lnTo>
                  <a:pt x="864120" y="79472"/>
                </a:lnTo>
                <a:lnTo>
                  <a:pt x="844429" y="116662"/>
                </a:lnTo>
                <a:lnTo>
                  <a:pt x="826696" y="147053"/>
                </a:lnTo>
                <a:lnTo>
                  <a:pt x="691469" y="147053"/>
                </a:lnTo>
                <a:lnTo>
                  <a:pt x="649446" y="151350"/>
                </a:lnTo>
                <a:lnTo>
                  <a:pt x="648778" y="151350"/>
                </a:lnTo>
                <a:lnTo>
                  <a:pt x="608357" y="161108"/>
                </a:lnTo>
                <a:lnTo>
                  <a:pt x="574588" y="172631"/>
                </a:lnTo>
                <a:lnTo>
                  <a:pt x="549887" y="182699"/>
                </a:lnTo>
                <a:close/>
              </a:path>
              <a:path w="866775" h="780414">
                <a:moveTo>
                  <a:pt x="446687" y="208269"/>
                </a:moveTo>
                <a:lnTo>
                  <a:pt x="424150" y="191348"/>
                </a:lnTo>
                <a:lnTo>
                  <a:pt x="392449" y="170920"/>
                </a:lnTo>
                <a:lnTo>
                  <a:pt x="354069" y="151350"/>
                </a:lnTo>
                <a:lnTo>
                  <a:pt x="311497" y="137004"/>
                </a:lnTo>
                <a:lnTo>
                  <a:pt x="448842" y="137004"/>
                </a:lnTo>
                <a:lnTo>
                  <a:pt x="453638" y="148658"/>
                </a:lnTo>
                <a:lnTo>
                  <a:pt x="455167" y="179200"/>
                </a:lnTo>
                <a:lnTo>
                  <a:pt x="446687" y="208269"/>
                </a:lnTo>
                <a:close/>
              </a:path>
              <a:path w="866775" h="780414">
                <a:moveTo>
                  <a:pt x="532130" y="318783"/>
                </a:moveTo>
                <a:lnTo>
                  <a:pt x="463128" y="318783"/>
                </a:lnTo>
                <a:lnTo>
                  <a:pt x="506105" y="272906"/>
                </a:lnTo>
                <a:lnTo>
                  <a:pt x="548716" y="234882"/>
                </a:lnTo>
                <a:lnTo>
                  <a:pt x="589975" y="203807"/>
                </a:lnTo>
                <a:lnTo>
                  <a:pt x="628417" y="179200"/>
                </a:lnTo>
                <a:lnTo>
                  <a:pt x="662697" y="160478"/>
                </a:lnTo>
                <a:lnTo>
                  <a:pt x="691469" y="147053"/>
                </a:lnTo>
                <a:lnTo>
                  <a:pt x="826696" y="147053"/>
                </a:lnTo>
                <a:lnTo>
                  <a:pt x="790323" y="202913"/>
                </a:lnTo>
                <a:lnTo>
                  <a:pt x="759067" y="240493"/>
                </a:lnTo>
                <a:lnTo>
                  <a:pt x="595555" y="263066"/>
                </a:lnTo>
                <a:lnTo>
                  <a:pt x="567048" y="286051"/>
                </a:lnTo>
                <a:lnTo>
                  <a:pt x="538020" y="312628"/>
                </a:lnTo>
                <a:lnTo>
                  <a:pt x="532130" y="318783"/>
                </a:lnTo>
                <a:close/>
              </a:path>
              <a:path w="866775" h="780414">
                <a:moveTo>
                  <a:pt x="652772" y="288185"/>
                </a:moveTo>
                <a:lnTo>
                  <a:pt x="621897" y="280591"/>
                </a:lnTo>
                <a:lnTo>
                  <a:pt x="595555" y="263066"/>
                </a:lnTo>
                <a:lnTo>
                  <a:pt x="731570" y="263066"/>
                </a:lnTo>
                <a:lnTo>
                  <a:pt x="727115" y="266722"/>
                </a:lnTo>
                <a:lnTo>
                  <a:pt x="687929" y="284134"/>
                </a:lnTo>
                <a:lnTo>
                  <a:pt x="652772" y="288185"/>
                </a:lnTo>
                <a:close/>
              </a:path>
              <a:path w="866775" h="780414">
                <a:moveTo>
                  <a:pt x="453973" y="432060"/>
                </a:moveTo>
                <a:lnTo>
                  <a:pt x="437531" y="432060"/>
                </a:lnTo>
                <a:lnTo>
                  <a:pt x="430890" y="386325"/>
                </a:lnTo>
                <a:lnTo>
                  <a:pt x="418591" y="345047"/>
                </a:lnTo>
                <a:lnTo>
                  <a:pt x="401833" y="308223"/>
                </a:lnTo>
                <a:lnTo>
                  <a:pt x="381814" y="275851"/>
                </a:lnTo>
                <a:lnTo>
                  <a:pt x="441471" y="275851"/>
                </a:lnTo>
                <a:lnTo>
                  <a:pt x="463128" y="318783"/>
                </a:lnTo>
                <a:lnTo>
                  <a:pt x="532130" y="318783"/>
                </a:lnTo>
                <a:lnTo>
                  <a:pt x="508986" y="342972"/>
                </a:lnTo>
                <a:lnTo>
                  <a:pt x="480464" y="377263"/>
                </a:lnTo>
                <a:lnTo>
                  <a:pt x="483020" y="389906"/>
                </a:lnTo>
                <a:lnTo>
                  <a:pt x="485146" y="403060"/>
                </a:lnTo>
                <a:lnTo>
                  <a:pt x="486760" y="416554"/>
                </a:lnTo>
                <a:lnTo>
                  <a:pt x="487777" y="430218"/>
                </a:lnTo>
                <a:lnTo>
                  <a:pt x="470885" y="431484"/>
                </a:lnTo>
                <a:lnTo>
                  <a:pt x="462603" y="431901"/>
                </a:lnTo>
                <a:lnTo>
                  <a:pt x="453973" y="432060"/>
                </a:lnTo>
                <a:close/>
              </a:path>
              <a:path w="866775" h="780414">
                <a:moveTo>
                  <a:pt x="35619" y="744451"/>
                </a:moveTo>
                <a:lnTo>
                  <a:pt x="22199" y="744451"/>
                </a:lnTo>
                <a:lnTo>
                  <a:pt x="10963" y="738861"/>
                </a:lnTo>
                <a:lnTo>
                  <a:pt x="2998" y="728914"/>
                </a:lnTo>
                <a:lnTo>
                  <a:pt x="0" y="716145"/>
                </a:lnTo>
                <a:lnTo>
                  <a:pt x="0" y="551729"/>
                </a:lnTo>
                <a:lnTo>
                  <a:pt x="81287" y="512453"/>
                </a:lnTo>
                <a:lnTo>
                  <a:pt x="104272" y="507663"/>
                </a:lnTo>
                <a:lnTo>
                  <a:pt x="126738" y="501595"/>
                </a:lnTo>
                <a:lnTo>
                  <a:pt x="148860" y="494333"/>
                </a:lnTo>
                <a:lnTo>
                  <a:pt x="170808" y="485962"/>
                </a:lnTo>
                <a:lnTo>
                  <a:pt x="180857" y="481699"/>
                </a:lnTo>
                <a:lnTo>
                  <a:pt x="191594" y="477271"/>
                </a:lnTo>
                <a:lnTo>
                  <a:pt x="202671" y="472848"/>
                </a:lnTo>
                <a:lnTo>
                  <a:pt x="213741" y="468600"/>
                </a:lnTo>
                <a:lnTo>
                  <a:pt x="243637" y="459219"/>
                </a:lnTo>
                <a:lnTo>
                  <a:pt x="277052" y="453824"/>
                </a:lnTo>
                <a:lnTo>
                  <a:pt x="314715" y="453824"/>
                </a:lnTo>
                <a:lnTo>
                  <a:pt x="358980" y="460365"/>
                </a:lnTo>
                <a:lnTo>
                  <a:pt x="394363" y="468110"/>
                </a:lnTo>
                <a:lnTo>
                  <a:pt x="412551" y="471419"/>
                </a:lnTo>
                <a:lnTo>
                  <a:pt x="429324" y="473150"/>
                </a:lnTo>
                <a:lnTo>
                  <a:pt x="453987" y="474273"/>
                </a:lnTo>
                <a:lnTo>
                  <a:pt x="621538" y="474273"/>
                </a:lnTo>
                <a:lnTo>
                  <a:pt x="628154" y="480261"/>
                </a:lnTo>
                <a:lnTo>
                  <a:pt x="635877" y="493147"/>
                </a:lnTo>
                <a:lnTo>
                  <a:pt x="641026" y="508603"/>
                </a:lnTo>
                <a:lnTo>
                  <a:pt x="642079" y="523396"/>
                </a:lnTo>
                <a:lnTo>
                  <a:pt x="642144" y="524317"/>
                </a:lnTo>
                <a:lnTo>
                  <a:pt x="641250" y="537102"/>
                </a:lnTo>
                <a:lnTo>
                  <a:pt x="634858" y="538944"/>
                </a:lnTo>
                <a:lnTo>
                  <a:pt x="627545" y="541680"/>
                </a:lnTo>
                <a:lnTo>
                  <a:pt x="594861" y="550661"/>
                </a:lnTo>
                <a:lnTo>
                  <a:pt x="555836" y="560163"/>
                </a:lnTo>
                <a:lnTo>
                  <a:pt x="500606" y="572721"/>
                </a:lnTo>
                <a:lnTo>
                  <a:pt x="373607" y="572721"/>
                </a:lnTo>
                <a:lnTo>
                  <a:pt x="365162" y="573960"/>
                </a:lnTo>
                <a:lnTo>
                  <a:pt x="358177" y="578447"/>
                </a:lnTo>
                <a:lnTo>
                  <a:pt x="353422" y="585325"/>
                </a:lnTo>
                <a:lnTo>
                  <a:pt x="351666" y="593740"/>
                </a:lnTo>
                <a:lnTo>
                  <a:pt x="353282" y="602169"/>
                </a:lnTo>
                <a:lnTo>
                  <a:pt x="357727" y="609146"/>
                </a:lnTo>
                <a:lnTo>
                  <a:pt x="364396" y="613898"/>
                </a:lnTo>
                <a:lnTo>
                  <a:pt x="372686" y="615654"/>
                </a:lnTo>
                <a:lnTo>
                  <a:pt x="488698" y="618389"/>
                </a:lnTo>
                <a:lnTo>
                  <a:pt x="770686" y="618389"/>
                </a:lnTo>
                <a:lnTo>
                  <a:pt x="538985" y="729154"/>
                </a:lnTo>
                <a:lnTo>
                  <a:pt x="129254" y="729154"/>
                </a:lnTo>
                <a:lnTo>
                  <a:pt x="111496" y="730012"/>
                </a:lnTo>
                <a:lnTo>
                  <a:pt x="94072" y="732587"/>
                </a:lnTo>
                <a:lnTo>
                  <a:pt x="35619" y="744451"/>
                </a:lnTo>
                <a:close/>
              </a:path>
              <a:path w="866775" h="780414">
                <a:moveTo>
                  <a:pt x="621538" y="474273"/>
                </a:moveTo>
                <a:lnTo>
                  <a:pt x="453987" y="474273"/>
                </a:lnTo>
                <a:lnTo>
                  <a:pt x="475222" y="473844"/>
                </a:lnTo>
                <a:lnTo>
                  <a:pt x="496112" y="472385"/>
                </a:lnTo>
                <a:lnTo>
                  <a:pt x="519739" y="470415"/>
                </a:lnTo>
                <a:lnTo>
                  <a:pt x="550202" y="468390"/>
                </a:lnTo>
                <a:lnTo>
                  <a:pt x="579124" y="467222"/>
                </a:lnTo>
                <a:lnTo>
                  <a:pt x="603246" y="468110"/>
                </a:lnTo>
                <a:lnTo>
                  <a:pt x="619310" y="472256"/>
                </a:lnTo>
                <a:lnTo>
                  <a:pt x="621538" y="474273"/>
                </a:lnTo>
                <a:close/>
              </a:path>
              <a:path w="866775" h="780414">
                <a:moveTo>
                  <a:pt x="770686" y="618389"/>
                </a:moveTo>
                <a:lnTo>
                  <a:pt x="493249" y="618389"/>
                </a:lnTo>
                <a:lnTo>
                  <a:pt x="512566" y="614091"/>
                </a:lnTo>
                <a:lnTo>
                  <a:pt x="553889" y="604477"/>
                </a:lnTo>
                <a:lnTo>
                  <a:pt x="602577" y="592461"/>
                </a:lnTo>
                <a:lnTo>
                  <a:pt x="643986" y="580955"/>
                </a:lnTo>
                <a:lnTo>
                  <a:pt x="679182" y="547177"/>
                </a:lnTo>
                <a:lnTo>
                  <a:pt x="683262" y="528895"/>
                </a:lnTo>
                <a:lnTo>
                  <a:pt x="683262" y="524317"/>
                </a:lnTo>
                <a:lnTo>
                  <a:pt x="783727" y="512453"/>
                </a:lnTo>
                <a:lnTo>
                  <a:pt x="807306" y="516018"/>
                </a:lnTo>
                <a:lnTo>
                  <a:pt x="825752" y="530716"/>
                </a:lnTo>
                <a:lnTo>
                  <a:pt x="834608" y="554322"/>
                </a:lnTo>
                <a:lnTo>
                  <a:pt x="829422" y="584612"/>
                </a:lnTo>
                <a:lnTo>
                  <a:pt x="827580" y="589163"/>
                </a:lnTo>
                <a:lnTo>
                  <a:pt x="823002" y="592819"/>
                </a:lnTo>
                <a:lnTo>
                  <a:pt x="818452" y="595555"/>
                </a:lnTo>
                <a:lnTo>
                  <a:pt x="770686" y="618389"/>
                </a:lnTo>
                <a:close/>
              </a:path>
              <a:path w="866775" h="780414">
                <a:moveTo>
                  <a:pt x="488698" y="575457"/>
                </a:moveTo>
                <a:lnTo>
                  <a:pt x="482306" y="575457"/>
                </a:lnTo>
                <a:lnTo>
                  <a:pt x="373607" y="572721"/>
                </a:lnTo>
                <a:lnTo>
                  <a:pt x="500606" y="572721"/>
                </a:lnTo>
                <a:lnTo>
                  <a:pt x="492355" y="574563"/>
                </a:lnTo>
                <a:lnTo>
                  <a:pt x="488698" y="575457"/>
                </a:lnTo>
                <a:close/>
              </a:path>
              <a:path w="866775" h="780414">
                <a:moveTo>
                  <a:pt x="404431" y="780083"/>
                </a:moveTo>
                <a:lnTo>
                  <a:pt x="373228" y="779709"/>
                </a:lnTo>
                <a:lnTo>
                  <a:pt x="342538" y="773677"/>
                </a:lnTo>
                <a:lnTo>
                  <a:pt x="164416" y="732587"/>
                </a:lnTo>
                <a:lnTo>
                  <a:pt x="147006" y="730012"/>
                </a:lnTo>
                <a:lnTo>
                  <a:pt x="129254" y="729154"/>
                </a:lnTo>
                <a:lnTo>
                  <a:pt x="538985" y="729154"/>
                </a:lnTo>
                <a:lnTo>
                  <a:pt x="464943" y="764549"/>
                </a:lnTo>
                <a:lnTo>
                  <a:pt x="435289" y="774973"/>
                </a:lnTo>
                <a:lnTo>
                  <a:pt x="404431" y="780083"/>
                </a:lnTo>
                <a:close/>
              </a:path>
            </a:pathLst>
          </a:custGeom>
          <a:solidFill>
            <a:srgbClr val="00204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893834" y="4505324"/>
            <a:ext cx="792480" cy="866775"/>
          </a:xfrm>
          <a:custGeom>
            <a:avLst/>
            <a:gdLst/>
            <a:ahLst/>
            <a:cxnLst/>
            <a:rect l="l" t="t" r="r" b="b"/>
            <a:pathLst>
              <a:path w="792480" h="866775">
                <a:moveTo>
                  <a:pt x="491515" y="866775"/>
                </a:moveTo>
                <a:lnTo>
                  <a:pt x="0" y="866775"/>
                </a:lnTo>
                <a:lnTo>
                  <a:pt x="0" y="0"/>
                </a:lnTo>
                <a:lnTo>
                  <a:pt x="82858" y="0"/>
                </a:lnTo>
                <a:lnTo>
                  <a:pt x="82939" y="161165"/>
                </a:lnTo>
                <a:lnTo>
                  <a:pt x="84023" y="164362"/>
                </a:lnTo>
                <a:lnTo>
                  <a:pt x="91200" y="172813"/>
                </a:lnTo>
                <a:lnTo>
                  <a:pt x="99949" y="173517"/>
                </a:lnTo>
                <a:lnTo>
                  <a:pt x="294243" y="173517"/>
                </a:lnTo>
                <a:lnTo>
                  <a:pt x="294243" y="175251"/>
                </a:lnTo>
                <a:lnTo>
                  <a:pt x="299714" y="180722"/>
                </a:lnTo>
                <a:lnTo>
                  <a:pt x="643986" y="180722"/>
                </a:lnTo>
                <a:lnTo>
                  <a:pt x="643986" y="221081"/>
                </a:lnTo>
                <a:lnTo>
                  <a:pt x="423798" y="221081"/>
                </a:lnTo>
                <a:lnTo>
                  <a:pt x="415835" y="224873"/>
                </a:lnTo>
                <a:lnTo>
                  <a:pt x="413289" y="232106"/>
                </a:lnTo>
                <a:lnTo>
                  <a:pt x="405546" y="253883"/>
                </a:lnTo>
                <a:lnTo>
                  <a:pt x="76899" y="253883"/>
                </a:lnTo>
                <a:lnTo>
                  <a:pt x="71481" y="259328"/>
                </a:lnTo>
                <a:lnTo>
                  <a:pt x="71454" y="272790"/>
                </a:lnTo>
                <a:lnTo>
                  <a:pt x="73196" y="274550"/>
                </a:lnTo>
                <a:lnTo>
                  <a:pt x="76926" y="278261"/>
                </a:lnTo>
                <a:lnTo>
                  <a:pt x="400547" y="278261"/>
                </a:lnTo>
                <a:lnTo>
                  <a:pt x="400656" y="279155"/>
                </a:lnTo>
                <a:lnTo>
                  <a:pt x="401823" y="286577"/>
                </a:lnTo>
                <a:lnTo>
                  <a:pt x="401876" y="286916"/>
                </a:lnTo>
                <a:lnTo>
                  <a:pt x="404783" y="294947"/>
                </a:lnTo>
                <a:lnTo>
                  <a:pt x="407330" y="300310"/>
                </a:lnTo>
                <a:lnTo>
                  <a:pt x="410932" y="305158"/>
                </a:lnTo>
                <a:lnTo>
                  <a:pt x="415429" y="309167"/>
                </a:lnTo>
                <a:lnTo>
                  <a:pt x="400379" y="351450"/>
                </a:lnTo>
                <a:lnTo>
                  <a:pt x="76899" y="351450"/>
                </a:lnTo>
                <a:lnTo>
                  <a:pt x="71454" y="356894"/>
                </a:lnTo>
                <a:lnTo>
                  <a:pt x="71454" y="370383"/>
                </a:lnTo>
                <a:lnTo>
                  <a:pt x="76926" y="375828"/>
                </a:lnTo>
                <a:lnTo>
                  <a:pt x="391703" y="375828"/>
                </a:lnTo>
                <a:lnTo>
                  <a:pt x="365914" y="448285"/>
                </a:lnTo>
                <a:lnTo>
                  <a:pt x="359901" y="448556"/>
                </a:lnTo>
                <a:lnTo>
                  <a:pt x="358101" y="449016"/>
                </a:lnTo>
                <a:lnTo>
                  <a:pt x="76899" y="449016"/>
                </a:lnTo>
                <a:lnTo>
                  <a:pt x="71454" y="454460"/>
                </a:lnTo>
                <a:lnTo>
                  <a:pt x="71454" y="467950"/>
                </a:lnTo>
                <a:lnTo>
                  <a:pt x="76926" y="473394"/>
                </a:lnTo>
                <a:lnTo>
                  <a:pt x="327951" y="473394"/>
                </a:lnTo>
                <a:lnTo>
                  <a:pt x="326232" y="476834"/>
                </a:lnTo>
                <a:lnTo>
                  <a:pt x="325961" y="477430"/>
                </a:lnTo>
                <a:lnTo>
                  <a:pt x="325744" y="478053"/>
                </a:lnTo>
                <a:lnTo>
                  <a:pt x="325555" y="478703"/>
                </a:lnTo>
                <a:lnTo>
                  <a:pt x="315560" y="506765"/>
                </a:lnTo>
                <a:lnTo>
                  <a:pt x="313014" y="513997"/>
                </a:lnTo>
                <a:lnTo>
                  <a:pt x="316806" y="521961"/>
                </a:lnTo>
                <a:lnTo>
                  <a:pt x="386076" y="546582"/>
                </a:lnTo>
                <a:lnTo>
                  <a:pt x="76899" y="546582"/>
                </a:lnTo>
                <a:lnTo>
                  <a:pt x="71454" y="552027"/>
                </a:lnTo>
                <a:lnTo>
                  <a:pt x="71454" y="565516"/>
                </a:lnTo>
                <a:lnTo>
                  <a:pt x="76926" y="570961"/>
                </a:lnTo>
                <a:lnTo>
                  <a:pt x="454584" y="570961"/>
                </a:lnTo>
                <a:lnTo>
                  <a:pt x="500941" y="587429"/>
                </a:lnTo>
                <a:lnTo>
                  <a:pt x="644013" y="587429"/>
                </a:lnTo>
                <a:lnTo>
                  <a:pt x="644013" y="644122"/>
                </a:lnTo>
                <a:lnTo>
                  <a:pt x="76899" y="644122"/>
                </a:lnTo>
                <a:lnTo>
                  <a:pt x="71481" y="649566"/>
                </a:lnTo>
                <a:lnTo>
                  <a:pt x="71454" y="663028"/>
                </a:lnTo>
                <a:lnTo>
                  <a:pt x="76926" y="668500"/>
                </a:lnTo>
                <a:lnTo>
                  <a:pt x="644013" y="668500"/>
                </a:lnTo>
                <a:lnTo>
                  <a:pt x="644013" y="714276"/>
                </a:lnTo>
                <a:lnTo>
                  <a:pt x="496905" y="714276"/>
                </a:lnTo>
                <a:lnTo>
                  <a:pt x="491488" y="719721"/>
                </a:lnTo>
                <a:lnTo>
                  <a:pt x="491495" y="758996"/>
                </a:lnTo>
                <a:lnTo>
                  <a:pt x="76926" y="758996"/>
                </a:lnTo>
                <a:lnTo>
                  <a:pt x="71508" y="764441"/>
                </a:lnTo>
                <a:lnTo>
                  <a:pt x="71481" y="777903"/>
                </a:lnTo>
                <a:lnTo>
                  <a:pt x="76953" y="783375"/>
                </a:lnTo>
                <a:lnTo>
                  <a:pt x="491500" y="783375"/>
                </a:lnTo>
                <a:lnTo>
                  <a:pt x="491515" y="866775"/>
                </a:lnTo>
                <a:close/>
              </a:path>
              <a:path w="792480" h="866775">
                <a:moveTo>
                  <a:pt x="110730" y="127957"/>
                </a:moveTo>
                <a:lnTo>
                  <a:pt x="110730" y="0"/>
                </a:lnTo>
                <a:lnTo>
                  <a:pt x="195295" y="0"/>
                </a:lnTo>
                <a:lnTo>
                  <a:pt x="195295" y="94451"/>
                </a:lnTo>
                <a:lnTo>
                  <a:pt x="157130" y="94451"/>
                </a:lnTo>
                <a:lnTo>
                  <a:pt x="148949" y="94776"/>
                </a:lnTo>
                <a:lnTo>
                  <a:pt x="143857" y="99760"/>
                </a:lnTo>
                <a:lnTo>
                  <a:pt x="110730" y="127957"/>
                </a:lnTo>
                <a:close/>
              </a:path>
              <a:path w="792480" h="866775">
                <a:moveTo>
                  <a:pt x="294243" y="171919"/>
                </a:moveTo>
                <a:lnTo>
                  <a:pt x="216883" y="171919"/>
                </a:lnTo>
                <a:lnTo>
                  <a:pt x="223113" y="165689"/>
                </a:lnTo>
                <a:lnTo>
                  <a:pt x="223113" y="0"/>
                </a:lnTo>
                <a:lnTo>
                  <a:pt x="643986" y="0"/>
                </a:lnTo>
                <a:lnTo>
                  <a:pt x="643986" y="156344"/>
                </a:lnTo>
                <a:lnTo>
                  <a:pt x="299687" y="156344"/>
                </a:lnTo>
                <a:lnTo>
                  <a:pt x="294270" y="161788"/>
                </a:lnTo>
                <a:lnTo>
                  <a:pt x="294243" y="171919"/>
                </a:lnTo>
                <a:close/>
              </a:path>
              <a:path w="792480" h="866775">
                <a:moveTo>
                  <a:pt x="195295" y="127524"/>
                </a:moveTo>
                <a:lnTo>
                  <a:pt x="157130" y="94451"/>
                </a:lnTo>
                <a:lnTo>
                  <a:pt x="195295" y="94451"/>
                </a:lnTo>
                <a:lnTo>
                  <a:pt x="195295" y="127524"/>
                </a:lnTo>
                <a:close/>
              </a:path>
              <a:path w="792480" h="866775">
                <a:moveTo>
                  <a:pt x="294243" y="173517"/>
                </a:moveTo>
                <a:lnTo>
                  <a:pt x="99949" y="173517"/>
                </a:lnTo>
                <a:lnTo>
                  <a:pt x="153482" y="127957"/>
                </a:lnTo>
                <a:lnTo>
                  <a:pt x="199277" y="167775"/>
                </a:lnTo>
                <a:lnTo>
                  <a:pt x="201796" y="170321"/>
                </a:lnTo>
                <a:lnTo>
                  <a:pt x="205317" y="171919"/>
                </a:lnTo>
                <a:lnTo>
                  <a:pt x="294243" y="171919"/>
                </a:lnTo>
                <a:lnTo>
                  <a:pt x="294243" y="173517"/>
                </a:lnTo>
                <a:close/>
              </a:path>
              <a:path w="792480" h="866775">
                <a:moveTo>
                  <a:pt x="643986" y="180722"/>
                </a:moveTo>
                <a:lnTo>
                  <a:pt x="567114" y="180722"/>
                </a:lnTo>
                <a:lnTo>
                  <a:pt x="572559" y="175251"/>
                </a:lnTo>
                <a:lnTo>
                  <a:pt x="572559" y="161788"/>
                </a:lnTo>
                <a:lnTo>
                  <a:pt x="567087" y="156344"/>
                </a:lnTo>
                <a:lnTo>
                  <a:pt x="643986" y="156344"/>
                </a:lnTo>
                <a:lnTo>
                  <a:pt x="643986" y="180722"/>
                </a:lnTo>
                <a:close/>
              </a:path>
              <a:path w="792480" h="866775">
                <a:moveTo>
                  <a:pt x="643986" y="423582"/>
                </a:moveTo>
                <a:lnTo>
                  <a:pt x="548343" y="389561"/>
                </a:lnTo>
                <a:lnTo>
                  <a:pt x="558799" y="360226"/>
                </a:lnTo>
                <a:lnTo>
                  <a:pt x="564812" y="359955"/>
                </a:lnTo>
                <a:lnTo>
                  <a:pt x="570635" y="358465"/>
                </a:lnTo>
                <a:lnTo>
                  <a:pt x="598887" y="330647"/>
                </a:lnTo>
                <a:lnTo>
                  <a:pt x="611699" y="294540"/>
                </a:lnTo>
                <a:lnTo>
                  <a:pt x="607907" y="286577"/>
                </a:lnTo>
                <a:lnTo>
                  <a:pt x="423798" y="221081"/>
                </a:lnTo>
                <a:lnTo>
                  <a:pt x="643986" y="221081"/>
                </a:lnTo>
                <a:lnTo>
                  <a:pt x="643986" y="423582"/>
                </a:lnTo>
                <a:close/>
              </a:path>
              <a:path w="792480" h="866775">
                <a:moveTo>
                  <a:pt x="400547" y="278261"/>
                </a:moveTo>
                <a:lnTo>
                  <a:pt x="362393" y="278261"/>
                </a:lnTo>
                <a:lnTo>
                  <a:pt x="367837" y="272790"/>
                </a:lnTo>
                <a:lnTo>
                  <a:pt x="367837" y="259328"/>
                </a:lnTo>
                <a:lnTo>
                  <a:pt x="362366" y="253883"/>
                </a:lnTo>
                <a:lnTo>
                  <a:pt x="405546" y="253883"/>
                </a:lnTo>
                <a:lnTo>
                  <a:pt x="403023" y="260980"/>
                </a:lnTo>
                <a:lnTo>
                  <a:pt x="400887" y="269696"/>
                </a:lnTo>
                <a:lnTo>
                  <a:pt x="400547" y="278261"/>
                </a:lnTo>
                <a:close/>
              </a:path>
              <a:path w="792480" h="866775">
                <a:moveTo>
                  <a:pt x="556063" y="332977"/>
                </a:moveTo>
                <a:lnTo>
                  <a:pt x="551919" y="331676"/>
                </a:lnTo>
                <a:lnTo>
                  <a:pt x="551458" y="331460"/>
                </a:lnTo>
                <a:lnTo>
                  <a:pt x="550970" y="331297"/>
                </a:lnTo>
                <a:lnTo>
                  <a:pt x="435039" y="290098"/>
                </a:lnTo>
                <a:lnTo>
                  <a:pt x="427672" y="274550"/>
                </a:lnTo>
                <a:lnTo>
                  <a:pt x="434823" y="254479"/>
                </a:lnTo>
                <a:lnTo>
                  <a:pt x="578301" y="305538"/>
                </a:lnTo>
                <a:lnTo>
                  <a:pt x="572992" y="320490"/>
                </a:lnTo>
                <a:lnTo>
                  <a:pt x="572775" y="320977"/>
                </a:lnTo>
                <a:lnTo>
                  <a:pt x="572450" y="321952"/>
                </a:lnTo>
                <a:lnTo>
                  <a:pt x="570852" y="325961"/>
                </a:lnTo>
                <a:lnTo>
                  <a:pt x="567818" y="329022"/>
                </a:lnTo>
                <a:lnTo>
                  <a:pt x="560424" y="332543"/>
                </a:lnTo>
                <a:lnTo>
                  <a:pt x="556063" y="332977"/>
                </a:lnTo>
                <a:close/>
              </a:path>
              <a:path w="792480" h="866775">
                <a:moveTo>
                  <a:pt x="484202" y="486883"/>
                </a:moveTo>
                <a:lnTo>
                  <a:pt x="393227" y="454460"/>
                </a:lnTo>
                <a:lnTo>
                  <a:pt x="440538" y="321546"/>
                </a:lnTo>
                <a:lnTo>
                  <a:pt x="531522" y="353915"/>
                </a:lnTo>
                <a:lnTo>
                  <a:pt x="484202" y="486883"/>
                </a:lnTo>
                <a:close/>
              </a:path>
              <a:path w="792480" h="866775">
                <a:moveTo>
                  <a:pt x="391703" y="375828"/>
                </a:moveTo>
                <a:lnTo>
                  <a:pt x="353644" y="375828"/>
                </a:lnTo>
                <a:lnTo>
                  <a:pt x="359088" y="370383"/>
                </a:lnTo>
                <a:lnTo>
                  <a:pt x="359088" y="356894"/>
                </a:lnTo>
                <a:lnTo>
                  <a:pt x="353617" y="351450"/>
                </a:lnTo>
                <a:lnTo>
                  <a:pt x="400379" y="351450"/>
                </a:lnTo>
                <a:lnTo>
                  <a:pt x="391703" y="375828"/>
                </a:lnTo>
                <a:close/>
              </a:path>
              <a:path w="792480" h="866775">
                <a:moveTo>
                  <a:pt x="773623" y="534691"/>
                </a:moveTo>
                <a:lnTo>
                  <a:pt x="527838" y="447255"/>
                </a:lnTo>
                <a:lnTo>
                  <a:pt x="539052" y="415726"/>
                </a:lnTo>
                <a:lnTo>
                  <a:pt x="784783" y="503189"/>
                </a:lnTo>
                <a:lnTo>
                  <a:pt x="788061" y="506359"/>
                </a:lnTo>
                <a:lnTo>
                  <a:pt x="791706" y="513997"/>
                </a:lnTo>
                <a:lnTo>
                  <a:pt x="791973" y="516841"/>
                </a:lnTo>
                <a:lnTo>
                  <a:pt x="792083" y="518168"/>
                </a:lnTo>
                <a:lnTo>
                  <a:pt x="792124" y="518656"/>
                </a:lnTo>
                <a:lnTo>
                  <a:pt x="789063" y="527351"/>
                </a:lnTo>
                <a:lnTo>
                  <a:pt x="785894" y="530628"/>
                </a:lnTo>
                <a:lnTo>
                  <a:pt x="778174" y="534312"/>
                </a:lnTo>
                <a:lnTo>
                  <a:pt x="773623" y="534691"/>
                </a:lnTo>
                <a:close/>
              </a:path>
              <a:path w="792480" h="866775">
                <a:moveTo>
                  <a:pt x="327951" y="473394"/>
                </a:moveTo>
                <a:lnTo>
                  <a:pt x="275201" y="473394"/>
                </a:lnTo>
                <a:lnTo>
                  <a:pt x="280645" y="467950"/>
                </a:lnTo>
                <a:lnTo>
                  <a:pt x="280645" y="454460"/>
                </a:lnTo>
                <a:lnTo>
                  <a:pt x="275174" y="449016"/>
                </a:lnTo>
                <a:lnTo>
                  <a:pt x="358101" y="449016"/>
                </a:lnTo>
                <a:lnTo>
                  <a:pt x="354077" y="450045"/>
                </a:lnTo>
                <a:lnTo>
                  <a:pt x="348741" y="452564"/>
                </a:lnTo>
                <a:lnTo>
                  <a:pt x="341590" y="456814"/>
                </a:lnTo>
                <a:lnTo>
                  <a:pt x="335313" y="462343"/>
                </a:lnTo>
                <a:lnTo>
                  <a:pt x="330122" y="469050"/>
                </a:lnTo>
                <a:lnTo>
                  <a:pt x="327951" y="473394"/>
                </a:lnTo>
                <a:close/>
              </a:path>
              <a:path w="792480" h="866775">
                <a:moveTo>
                  <a:pt x="644013" y="587429"/>
                </a:moveTo>
                <a:lnTo>
                  <a:pt x="500941" y="587429"/>
                </a:lnTo>
                <a:lnTo>
                  <a:pt x="508905" y="583637"/>
                </a:lnTo>
                <a:lnTo>
                  <a:pt x="511451" y="576405"/>
                </a:lnTo>
                <a:lnTo>
                  <a:pt x="521717" y="547530"/>
                </a:lnTo>
                <a:lnTo>
                  <a:pt x="523853" y="538814"/>
                </a:lnTo>
                <a:lnTo>
                  <a:pt x="524016" y="534691"/>
                </a:lnTo>
                <a:lnTo>
                  <a:pt x="524074" y="529301"/>
                </a:lnTo>
                <a:lnTo>
                  <a:pt x="522919" y="521961"/>
                </a:lnTo>
                <a:lnTo>
                  <a:pt x="509311" y="499370"/>
                </a:lnTo>
                <a:lnTo>
                  <a:pt x="518559" y="473394"/>
                </a:lnTo>
                <a:lnTo>
                  <a:pt x="518216" y="473394"/>
                </a:lnTo>
                <a:lnTo>
                  <a:pt x="644013" y="518168"/>
                </a:lnTo>
                <a:lnTo>
                  <a:pt x="644013" y="587429"/>
                </a:lnTo>
                <a:close/>
              </a:path>
              <a:path w="792480" h="866775">
                <a:moveTo>
                  <a:pt x="489917" y="553977"/>
                </a:moveTo>
                <a:lnTo>
                  <a:pt x="346439" y="502919"/>
                </a:lnTo>
                <a:lnTo>
                  <a:pt x="353590" y="482793"/>
                </a:lnTo>
                <a:lnTo>
                  <a:pt x="356759" y="479489"/>
                </a:lnTo>
                <a:lnTo>
                  <a:pt x="364506" y="475832"/>
                </a:lnTo>
                <a:lnTo>
                  <a:pt x="369110" y="475453"/>
                </a:lnTo>
                <a:lnTo>
                  <a:pt x="489700" y="518385"/>
                </a:lnTo>
                <a:lnTo>
                  <a:pt x="497068" y="533879"/>
                </a:lnTo>
                <a:lnTo>
                  <a:pt x="489917" y="553977"/>
                </a:lnTo>
                <a:close/>
              </a:path>
              <a:path w="792480" h="866775">
                <a:moveTo>
                  <a:pt x="454584" y="570961"/>
                </a:moveTo>
                <a:lnTo>
                  <a:pt x="285521" y="570961"/>
                </a:lnTo>
                <a:lnTo>
                  <a:pt x="290965" y="565516"/>
                </a:lnTo>
                <a:lnTo>
                  <a:pt x="290965" y="552027"/>
                </a:lnTo>
                <a:lnTo>
                  <a:pt x="285494" y="546582"/>
                </a:lnTo>
                <a:lnTo>
                  <a:pt x="386076" y="546582"/>
                </a:lnTo>
                <a:lnTo>
                  <a:pt x="454584" y="570961"/>
                </a:lnTo>
                <a:close/>
              </a:path>
              <a:path w="792480" h="866775">
                <a:moveTo>
                  <a:pt x="644013" y="668500"/>
                </a:moveTo>
                <a:lnTo>
                  <a:pt x="567114" y="668500"/>
                </a:lnTo>
                <a:lnTo>
                  <a:pt x="572559" y="663028"/>
                </a:lnTo>
                <a:lnTo>
                  <a:pt x="572559" y="649566"/>
                </a:lnTo>
                <a:lnTo>
                  <a:pt x="567087" y="644122"/>
                </a:lnTo>
                <a:lnTo>
                  <a:pt x="644013" y="644122"/>
                </a:lnTo>
                <a:lnTo>
                  <a:pt x="644013" y="668500"/>
                </a:lnTo>
                <a:close/>
              </a:path>
              <a:path w="792480" h="866775">
                <a:moveTo>
                  <a:pt x="515812" y="849602"/>
                </a:moveTo>
                <a:lnTo>
                  <a:pt x="515785" y="738546"/>
                </a:lnTo>
                <a:lnTo>
                  <a:pt x="626867" y="738546"/>
                </a:lnTo>
                <a:lnTo>
                  <a:pt x="515812" y="849602"/>
                </a:lnTo>
                <a:close/>
              </a:path>
              <a:path w="792480" h="866775">
                <a:moveTo>
                  <a:pt x="491500" y="783375"/>
                </a:moveTo>
                <a:lnTo>
                  <a:pt x="393028" y="783375"/>
                </a:lnTo>
                <a:lnTo>
                  <a:pt x="398472" y="777903"/>
                </a:lnTo>
                <a:lnTo>
                  <a:pt x="398472" y="764441"/>
                </a:lnTo>
                <a:lnTo>
                  <a:pt x="393001" y="758996"/>
                </a:lnTo>
                <a:lnTo>
                  <a:pt x="491495" y="758996"/>
                </a:lnTo>
                <a:lnTo>
                  <a:pt x="491500" y="783375"/>
                </a:lnTo>
                <a:close/>
              </a:path>
            </a:pathLst>
          </a:custGeom>
          <a:solidFill>
            <a:srgbClr val="00204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866775" y="5810249"/>
            <a:ext cx="866775" cy="866775"/>
          </a:xfrm>
          <a:custGeom>
            <a:avLst/>
            <a:gdLst/>
            <a:ahLst/>
            <a:cxnLst/>
            <a:rect l="l" t="t" r="r" b="b"/>
            <a:pathLst>
              <a:path w="866775" h="866775">
                <a:moveTo>
                  <a:pt x="866775" y="866775"/>
                </a:moveTo>
                <a:lnTo>
                  <a:pt x="0" y="866775"/>
                </a:lnTo>
                <a:lnTo>
                  <a:pt x="0" y="0"/>
                </a:lnTo>
                <a:lnTo>
                  <a:pt x="62651" y="0"/>
                </a:lnTo>
                <a:lnTo>
                  <a:pt x="62651" y="804123"/>
                </a:lnTo>
                <a:lnTo>
                  <a:pt x="866775" y="804123"/>
                </a:lnTo>
                <a:lnTo>
                  <a:pt x="866775" y="866775"/>
                </a:lnTo>
                <a:close/>
              </a:path>
              <a:path w="866775" h="866775">
                <a:moveTo>
                  <a:pt x="695505" y="632854"/>
                </a:moveTo>
                <a:lnTo>
                  <a:pt x="701762" y="570202"/>
                </a:lnTo>
                <a:lnTo>
                  <a:pt x="672033" y="563357"/>
                </a:lnTo>
                <a:lnTo>
                  <a:pt x="642500" y="555440"/>
                </a:lnTo>
                <a:lnTo>
                  <a:pt x="584802" y="536777"/>
                </a:lnTo>
                <a:lnTo>
                  <a:pt x="537813" y="518573"/>
                </a:lnTo>
                <a:lnTo>
                  <a:pt x="478135" y="490816"/>
                </a:lnTo>
                <a:lnTo>
                  <a:pt x="435483" y="467462"/>
                </a:lnTo>
                <a:lnTo>
                  <a:pt x="394390" y="441955"/>
                </a:lnTo>
                <a:lnTo>
                  <a:pt x="355052" y="414589"/>
                </a:lnTo>
                <a:lnTo>
                  <a:pt x="322954" y="389916"/>
                </a:lnTo>
                <a:lnTo>
                  <a:pt x="292401" y="364451"/>
                </a:lnTo>
                <a:lnTo>
                  <a:pt x="255070" y="330528"/>
                </a:lnTo>
                <a:lnTo>
                  <a:pt x="219597" y="295300"/>
                </a:lnTo>
                <a:lnTo>
                  <a:pt x="186081" y="258968"/>
                </a:lnTo>
                <a:lnTo>
                  <a:pt x="154625" y="221738"/>
                </a:lnTo>
                <a:lnTo>
                  <a:pt x="125330" y="183810"/>
                </a:lnTo>
                <a:lnTo>
                  <a:pt x="125330" y="69964"/>
                </a:lnTo>
                <a:lnTo>
                  <a:pt x="149672" y="108862"/>
                </a:lnTo>
                <a:lnTo>
                  <a:pt x="176306" y="147295"/>
                </a:lnTo>
                <a:lnTo>
                  <a:pt x="205183" y="185050"/>
                </a:lnTo>
                <a:lnTo>
                  <a:pt x="236254" y="221913"/>
                </a:lnTo>
                <a:lnTo>
                  <a:pt x="269472" y="257671"/>
                </a:lnTo>
                <a:lnTo>
                  <a:pt x="304788" y="292111"/>
                </a:lnTo>
                <a:lnTo>
                  <a:pt x="342154" y="325019"/>
                </a:lnTo>
                <a:lnTo>
                  <a:pt x="381521" y="356181"/>
                </a:lnTo>
                <a:lnTo>
                  <a:pt x="422841" y="385385"/>
                </a:lnTo>
                <a:lnTo>
                  <a:pt x="466067" y="412417"/>
                </a:lnTo>
                <a:lnTo>
                  <a:pt x="511148" y="437063"/>
                </a:lnTo>
                <a:lnTo>
                  <a:pt x="558039" y="459110"/>
                </a:lnTo>
                <a:lnTo>
                  <a:pt x="606689" y="478345"/>
                </a:lnTo>
                <a:lnTo>
                  <a:pt x="657050" y="494554"/>
                </a:lnTo>
                <a:lnTo>
                  <a:pt x="709076" y="507523"/>
                </a:lnTo>
                <a:lnTo>
                  <a:pt x="800418" y="507523"/>
                </a:lnTo>
                <a:lnTo>
                  <a:pt x="866775" y="555575"/>
                </a:lnTo>
                <a:lnTo>
                  <a:pt x="695505" y="632854"/>
                </a:lnTo>
                <a:close/>
              </a:path>
              <a:path w="866775" h="866775">
                <a:moveTo>
                  <a:pt x="292401" y="741444"/>
                </a:moveTo>
                <a:lnTo>
                  <a:pt x="125330" y="741444"/>
                </a:lnTo>
                <a:lnTo>
                  <a:pt x="125330" y="251689"/>
                </a:lnTo>
                <a:lnTo>
                  <a:pt x="149552" y="281043"/>
                </a:lnTo>
                <a:lnTo>
                  <a:pt x="175051" y="309516"/>
                </a:lnTo>
                <a:lnTo>
                  <a:pt x="201530" y="337009"/>
                </a:lnTo>
                <a:lnTo>
                  <a:pt x="244376" y="377938"/>
                </a:lnTo>
                <a:lnTo>
                  <a:pt x="276138" y="405417"/>
                </a:lnTo>
                <a:lnTo>
                  <a:pt x="292401" y="418760"/>
                </a:lnTo>
                <a:lnTo>
                  <a:pt x="292401" y="741444"/>
                </a:lnTo>
                <a:close/>
              </a:path>
              <a:path w="866775" h="866775">
                <a:moveTo>
                  <a:pt x="800418" y="507523"/>
                </a:moveTo>
                <a:lnTo>
                  <a:pt x="709076" y="507523"/>
                </a:lnTo>
                <a:lnTo>
                  <a:pt x="715360" y="445928"/>
                </a:lnTo>
                <a:lnTo>
                  <a:pt x="800418" y="507523"/>
                </a:lnTo>
                <a:close/>
              </a:path>
              <a:path w="866775" h="866775">
                <a:moveTo>
                  <a:pt x="522150" y="741444"/>
                </a:moveTo>
                <a:lnTo>
                  <a:pt x="355052" y="741444"/>
                </a:lnTo>
                <a:lnTo>
                  <a:pt x="355052" y="465756"/>
                </a:lnTo>
                <a:lnTo>
                  <a:pt x="395563" y="492019"/>
                </a:lnTo>
                <a:lnTo>
                  <a:pt x="437047" y="516025"/>
                </a:lnTo>
                <a:lnTo>
                  <a:pt x="479308" y="537873"/>
                </a:lnTo>
                <a:lnTo>
                  <a:pt x="522150" y="557661"/>
                </a:lnTo>
                <a:lnTo>
                  <a:pt x="522150" y="741444"/>
                </a:lnTo>
                <a:close/>
              </a:path>
              <a:path w="866775" h="866775">
                <a:moveTo>
                  <a:pt x="751900" y="740415"/>
                </a:moveTo>
                <a:lnTo>
                  <a:pt x="584802" y="740415"/>
                </a:lnTo>
                <a:lnTo>
                  <a:pt x="584802" y="580630"/>
                </a:lnTo>
                <a:lnTo>
                  <a:pt x="602821" y="586706"/>
                </a:lnTo>
                <a:lnTo>
                  <a:pt x="620841" y="592383"/>
                </a:lnTo>
                <a:lnTo>
                  <a:pt x="638860" y="597668"/>
                </a:lnTo>
                <a:lnTo>
                  <a:pt x="656879" y="602571"/>
                </a:lnTo>
                <a:lnTo>
                  <a:pt x="646424" y="699677"/>
                </a:lnTo>
                <a:lnTo>
                  <a:pt x="751900" y="699677"/>
                </a:lnTo>
                <a:lnTo>
                  <a:pt x="751900" y="740415"/>
                </a:lnTo>
                <a:close/>
              </a:path>
              <a:path w="866775" h="866775">
                <a:moveTo>
                  <a:pt x="751900" y="699677"/>
                </a:moveTo>
                <a:lnTo>
                  <a:pt x="646424" y="699677"/>
                </a:lnTo>
                <a:lnTo>
                  <a:pt x="751900" y="652681"/>
                </a:lnTo>
                <a:lnTo>
                  <a:pt x="751900" y="699677"/>
                </a:lnTo>
                <a:close/>
              </a:path>
            </a:pathLst>
          </a:custGeom>
          <a:solidFill>
            <a:srgbClr val="002046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495550" y="323850"/>
            <a:ext cx="11279505" cy="7429500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4359275" y="842168"/>
            <a:ext cx="295910" cy="173990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950" spc="-2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1000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graphicFrame>
        <p:nvGraphicFramePr>
          <p:cNvPr id="4" name="object 4"/>
          <p:cNvGraphicFramePr>
            <a:graphicFrameLocks noGrp="1"/>
          </p:cNvGraphicFramePr>
          <p:nvPr/>
        </p:nvGraphicFramePr>
        <p:xfrm>
          <a:off x="4371975" y="1019174"/>
          <a:ext cx="6324600" cy="297434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8858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907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144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907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4295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8991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50">
                        <a:latin typeface="Times New Roman" panose="02020603050405020304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950">
                        <a:latin typeface="Times New Roman" panose="02020603050405020304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65"/>
                        </a:spcBef>
                      </a:pPr>
                      <a:endParaRPr sz="950">
                        <a:latin typeface="Times New Roman" panose="02020603050405020304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sz="950" spc="-25" dirty="0">
                          <a:solidFill>
                            <a:srgbClr val="424242"/>
                          </a:solidFill>
                          <a:latin typeface="Tahoma" panose="020B0604030504040204"/>
                          <a:cs typeface="Tahoma" panose="020B0604030504040204"/>
                        </a:rPr>
                        <a:t>800</a:t>
                      </a:r>
                      <a:endParaRPr sz="950">
                        <a:latin typeface="Tahoma" panose="020B0604030504040204"/>
                        <a:cs typeface="Tahoma" panose="020B0604030504040204"/>
                      </a:endParaRPr>
                    </a:p>
                  </a:txBody>
                  <a:tcPr marL="0" marR="0" marT="0" marB="0">
                    <a:lnT w="9525">
                      <a:solidFill>
                        <a:srgbClr val="424242"/>
                      </a:solidFill>
                      <a:prstDash val="solid"/>
                    </a:lnT>
                    <a:lnB w="9525">
                      <a:solidFill>
                        <a:srgbClr val="424242"/>
                      </a:solidFill>
                      <a:prstDash val="solid"/>
                    </a:lnB>
                  </a:tcPr>
                </a:tc>
                <a:tc rowSpan="5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 panose="02020603050405020304"/>
                        <a:cs typeface="Times New Roman" panose="02020603050405020304"/>
                      </a:endParaRPr>
                    </a:p>
                  </a:txBody>
                  <a:tcPr marL="0" marR="0" marT="0" marB="0">
                    <a:lnB w="9525">
                      <a:solidFill>
                        <a:srgbClr val="424242"/>
                      </a:solidFill>
                      <a:prstDash val="solid"/>
                    </a:lnB>
                    <a:solidFill>
                      <a:srgbClr val="BA123D"/>
                    </a:solidFill>
                  </a:tcPr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 panose="02020603050405020304"/>
                        <a:cs typeface="Times New Roman" panose="02020603050405020304"/>
                      </a:endParaRPr>
                    </a:p>
                  </a:txBody>
                  <a:tcPr marL="0" marR="0" marT="0" marB="0">
                    <a:lnT w="9525">
                      <a:solidFill>
                        <a:srgbClr val="424242"/>
                      </a:solidFill>
                      <a:prstDash val="solid"/>
                    </a:lnT>
                    <a:lnB w="9525">
                      <a:solidFill>
                        <a:srgbClr val="424242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9944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50">
                        <a:latin typeface="Times New Roman" panose="02020603050405020304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950">
                        <a:latin typeface="Times New Roman" panose="02020603050405020304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140"/>
                        </a:spcBef>
                      </a:pPr>
                      <a:endParaRPr sz="950">
                        <a:latin typeface="Times New Roman" panose="02020603050405020304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sz="950" spc="-25" dirty="0">
                          <a:solidFill>
                            <a:srgbClr val="424242"/>
                          </a:solidFill>
                          <a:latin typeface="Tahoma" panose="020B0604030504040204"/>
                          <a:cs typeface="Tahoma" panose="020B0604030504040204"/>
                        </a:rPr>
                        <a:t>600</a:t>
                      </a:r>
                      <a:endParaRPr sz="950">
                        <a:latin typeface="Tahoma" panose="020B0604030504040204"/>
                        <a:cs typeface="Tahoma" panose="020B0604030504040204"/>
                      </a:endParaRPr>
                    </a:p>
                  </a:txBody>
                  <a:tcPr marL="0" marR="0" marT="0" marB="0">
                    <a:lnT w="9525">
                      <a:solidFill>
                        <a:srgbClr val="424242"/>
                      </a:solidFill>
                      <a:prstDash val="solid"/>
                    </a:lnT>
                    <a:lnB w="9525">
                      <a:solidFill>
                        <a:srgbClr val="424242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>
                    <a:lnB w="9525">
                      <a:solidFill>
                        <a:srgbClr val="424242"/>
                      </a:solidFill>
                      <a:prstDash val="solid"/>
                    </a:lnB>
                    <a:solidFill>
                      <a:srgbClr val="BA123D"/>
                    </a:solidFill>
                  </a:tcPr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 panose="02020603050405020304"/>
                        <a:cs typeface="Times New Roman" panose="02020603050405020304"/>
                      </a:endParaRPr>
                    </a:p>
                  </a:txBody>
                  <a:tcPr marL="0" marR="0" marT="0" marB="0">
                    <a:lnT w="9525">
                      <a:solidFill>
                        <a:srgbClr val="424242"/>
                      </a:solidFill>
                      <a:prstDash val="solid"/>
                    </a:lnT>
                    <a:lnB w="9525">
                      <a:solidFill>
                        <a:srgbClr val="424242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991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50">
                        <a:latin typeface="Times New Roman" panose="02020603050405020304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950">
                        <a:latin typeface="Times New Roman" panose="02020603050405020304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65"/>
                        </a:spcBef>
                      </a:pPr>
                      <a:endParaRPr sz="950">
                        <a:latin typeface="Times New Roman" panose="02020603050405020304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sz="950" spc="-25" dirty="0">
                          <a:solidFill>
                            <a:srgbClr val="424242"/>
                          </a:solidFill>
                          <a:latin typeface="Tahoma" panose="020B0604030504040204"/>
                          <a:cs typeface="Tahoma" panose="020B0604030504040204"/>
                        </a:rPr>
                        <a:t>400</a:t>
                      </a:r>
                      <a:endParaRPr sz="950">
                        <a:latin typeface="Tahoma" panose="020B0604030504040204"/>
                        <a:cs typeface="Tahoma" panose="020B0604030504040204"/>
                      </a:endParaRPr>
                    </a:p>
                  </a:txBody>
                  <a:tcPr marL="0" marR="0" marT="0" marB="0">
                    <a:lnT w="9525">
                      <a:solidFill>
                        <a:srgbClr val="424242"/>
                      </a:solidFill>
                      <a:prstDash val="solid"/>
                    </a:lnT>
                    <a:lnB w="9525">
                      <a:solidFill>
                        <a:srgbClr val="424242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>
                    <a:lnB w="9525">
                      <a:solidFill>
                        <a:srgbClr val="424242"/>
                      </a:solidFill>
                      <a:prstDash val="solid"/>
                    </a:lnB>
                    <a:solidFill>
                      <a:srgbClr val="BA123D"/>
                    </a:solidFill>
                  </a:tcPr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 panose="02020603050405020304"/>
                        <a:cs typeface="Times New Roman" panose="02020603050405020304"/>
                      </a:endParaRPr>
                    </a:p>
                  </a:txBody>
                  <a:tcPr marL="0" marR="0" marT="0" marB="0">
                    <a:lnT w="9525">
                      <a:solidFill>
                        <a:srgbClr val="424242"/>
                      </a:solidFill>
                      <a:prstDash val="solid"/>
                    </a:lnT>
                    <a:lnB w="9525">
                      <a:solidFill>
                        <a:srgbClr val="424242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9944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50">
                        <a:latin typeface="Times New Roman" panose="02020603050405020304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950">
                        <a:latin typeface="Times New Roman" panose="02020603050405020304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140"/>
                        </a:spcBef>
                      </a:pPr>
                      <a:endParaRPr sz="950">
                        <a:latin typeface="Times New Roman" panose="02020603050405020304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sz="950" spc="-25" dirty="0">
                          <a:solidFill>
                            <a:srgbClr val="424242"/>
                          </a:solidFill>
                          <a:latin typeface="Tahoma" panose="020B0604030504040204"/>
                          <a:cs typeface="Tahoma" panose="020B0604030504040204"/>
                        </a:rPr>
                        <a:t>200</a:t>
                      </a:r>
                      <a:endParaRPr sz="950">
                        <a:latin typeface="Tahoma" panose="020B0604030504040204"/>
                        <a:cs typeface="Tahoma" panose="020B0604030504040204"/>
                      </a:endParaRPr>
                    </a:p>
                  </a:txBody>
                  <a:tcPr marL="0" marR="0" marT="0" marB="0">
                    <a:lnT w="9525">
                      <a:solidFill>
                        <a:srgbClr val="424242"/>
                      </a:solidFill>
                      <a:prstDash val="solid"/>
                    </a:lnT>
                    <a:lnB w="9525">
                      <a:solidFill>
                        <a:srgbClr val="424242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>
                    <a:lnB w="9525">
                      <a:solidFill>
                        <a:srgbClr val="424242"/>
                      </a:solidFill>
                      <a:prstDash val="solid"/>
                    </a:lnB>
                    <a:solidFill>
                      <a:srgbClr val="BA123D"/>
                    </a:solidFill>
                  </a:tcPr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 panose="02020603050405020304"/>
                        <a:cs typeface="Times New Roman" panose="02020603050405020304"/>
                      </a:endParaRPr>
                    </a:p>
                  </a:txBody>
                  <a:tcPr marL="0" marR="0" marT="0" marB="0">
                    <a:lnT w="9525">
                      <a:solidFill>
                        <a:srgbClr val="424242"/>
                      </a:solidFill>
                      <a:prstDash val="soli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8991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50">
                        <a:latin typeface="Times New Roman" panose="02020603050405020304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950">
                        <a:latin typeface="Times New Roman" panose="02020603050405020304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65"/>
                        </a:spcBef>
                      </a:pPr>
                      <a:endParaRPr sz="950">
                        <a:latin typeface="Times New Roman" panose="02020603050405020304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sz="950" spc="-50" dirty="0">
                          <a:solidFill>
                            <a:srgbClr val="424242"/>
                          </a:solidFill>
                          <a:latin typeface="Tahoma" panose="020B0604030504040204"/>
                          <a:cs typeface="Tahoma" panose="020B0604030504040204"/>
                        </a:rPr>
                        <a:t>0</a:t>
                      </a:r>
                      <a:endParaRPr sz="950">
                        <a:latin typeface="Tahoma" panose="020B0604030504040204"/>
                        <a:cs typeface="Tahoma" panose="020B0604030504040204"/>
                      </a:endParaRPr>
                    </a:p>
                  </a:txBody>
                  <a:tcPr marL="0" marR="0" marT="0" marB="0">
                    <a:lnT w="9525">
                      <a:solidFill>
                        <a:srgbClr val="424242"/>
                      </a:solidFill>
                      <a:prstDash val="solid"/>
                    </a:lnT>
                    <a:lnB w="9525">
                      <a:solidFill>
                        <a:srgbClr val="424242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>
                    <a:lnB w="9525">
                      <a:solidFill>
                        <a:srgbClr val="424242"/>
                      </a:solidFill>
                      <a:prstDash val="solid"/>
                    </a:lnB>
                    <a:solidFill>
                      <a:srgbClr val="BA123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 panose="02020603050405020304"/>
                        <a:cs typeface="Times New Roman" panose="02020603050405020304"/>
                      </a:endParaRPr>
                    </a:p>
                  </a:txBody>
                  <a:tcPr marL="0" marR="0" marT="0" marB="0">
                    <a:lnB w="9525">
                      <a:solidFill>
                        <a:srgbClr val="424242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 panose="02020603050405020304"/>
                        <a:cs typeface="Times New Roman" panose="02020603050405020304"/>
                      </a:endParaRPr>
                    </a:p>
                  </a:txBody>
                  <a:tcPr marL="0" marR="0" marT="0" marB="0">
                    <a:lnB w="9525">
                      <a:solidFill>
                        <a:srgbClr val="424242"/>
                      </a:solidFill>
                      <a:prstDash val="solid"/>
                    </a:lnB>
                    <a:solidFill>
                      <a:srgbClr val="00204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 panose="02020603050405020304"/>
                        <a:cs typeface="Times New Roman" panose="02020603050405020304"/>
                      </a:endParaRPr>
                    </a:p>
                  </a:txBody>
                  <a:tcPr marL="0" marR="0" marT="0" marB="0">
                    <a:lnT w="9525">
                      <a:solidFill>
                        <a:srgbClr val="424242"/>
                      </a:solidFill>
                      <a:prstDash val="solid"/>
                    </a:lnT>
                    <a:lnB w="9525">
                      <a:solidFill>
                        <a:srgbClr val="424242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5" name="object 5"/>
          <p:cNvSpPr txBox="1"/>
          <p:nvPr/>
        </p:nvSpPr>
        <p:spPr>
          <a:xfrm>
            <a:off x="4359275" y="4404518"/>
            <a:ext cx="273050" cy="173990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95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-</a:t>
            </a:r>
            <a:r>
              <a:rPr sz="950" spc="-25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200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4359275" y="5004593"/>
            <a:ext cx="273050" cy="173990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95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-</a:t>
            </a:r>
            <a:r>
              <a:rPr sz="950" spc="-25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400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4359275" y="5595143"/>
            <a:ext cx="273050" cy="173990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95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-</a:t>
            </a:r>
            <a:r>
              <a:rPr sz="950" spc="-25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600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4359275" y="6195218"/>
            <a:ext cx="273050" cy="173990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95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-</a:t>
            </a:r>
            <a:r>
              <a:rPr sz="950" spc="-25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800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4359275" y="6785768"/>
            <a:ext cx="340360" cy="173990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95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-</a:t>
            </a:r>
            <a:r>
              <a:rPr sz="950" spc="-2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1000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4371962" y="4581524"/>
            <a:ext cx="6324600" cy="2390775"/>
          </a:xfrm>
          <a:custGeom>
            <a:avLst/>
            <a:gdLst/>
            <a:ahLst/>
            <a:cxnLst/>
            <a:rect l="l" t="t" r="r" b="b"/>
            <a:pathLst>
              <a:path w="6324600" h="2390775">
                <a:moveTo>
                  <a:pt x="6324600" y="2381250"/>
                </a:moveTo>
                <a:lnTo>
                  <a:pt x="0" y="2381250"/>
                </a:lnTo>
                <a:lnTo>
                  <a:pt x="0" y="2390775"/>
                </a:lnTo>
                <a:lnTo>
                  <a:pt x="6324600" y="2390775"/>
                </a:lnTo>
                <a:lnTo>
                  <a:pt x="6324600" y="2381250"/>
                </a:lnTo>
                <a:close/>
              </a:path>
              <a:path w="6324600" h="2390775">
                <a:moveTo>
                  <a:pt x="6324600" y="1790700"/>
                </a:moveTo>
                <a:lnTo>
                  <a:pt x="0" y="1790700"/>
                </a:lnTo>
                <a:lnTo>
                  <a:pt x="0" y="1800225"/>
                </a:lnTo>
                <a:lnTo>
                  <a:pt x="6324600" y="1800225"/>
                </a:lnTo>
                <a:lnTo>
                  <a:pt x="6324600" y="1790700"/>
                </a:lnTo>
                <a:close/>
              </a:path>
              <a:path w="6324600" h="2390775">
                <a:moveTo>
                  <a:pt x="6324600" y="1190625"/>
                </a:moveTo>
                <a:lnTo>
                  <a:pt x="0" y="1190625"/>
                </a:lnTo>
                <a:lnTo>
                  <a:pt x="0" y="1200150"/>
                </a:lnTo>
                <a:lnTo>
                  <a:pt x="6324600" y="1200150"/>
                </a:lnTo>
                <a:lnTo>
                  <a:pt x="6324600" y="1190625"/>
                </a:lnTo>
                <a:close/>
              </a:path>
              <a:path w="6324600" h="2390775">
                <a:moveTo>
                  <a:pt x="6324600" y="600075"/>
                </a:moveTo>
                <a:lnTo>
                  <a:pt x="0" y="600075"/>
                </a:lnTo>
                <a:lnTo>
                  <a:pt x="0" y="609600"/>
                </a:lnTo>
                <a:lnTo>
                  <a:pt x="6324600" y="609600"/>
                </a:lnTo>
                <a:lnTo>
                  <a:pt x="6324600" y="600075"/>
                </a:lnTo>
                <a:close/>
              </a:path>
              <a:path w="6324600" h="2390775">
                <a:moveTo>
                  <a:pt x="6324600" y="0"/>
                </a:moveTo>
                <a:lnTo>
                  <a:pt x="0" y="0"/>
                </a:lnTo>
                <a:lnTo>
                  <a:pt x="0" y="9525"/>
                </a:lnTo>
                <a:lnTo>
                  <a:pt x="6324600" y="9525"/>
                </a:lnTo>
                <a:lnTo>
                  <a:pt x="6324600" y="0"/>
                </a:lnTo>
                <a:close/>
              </a:path>
            </a:pathLst>
          </a:custGeom>
          <a:solidFill>
            <a:srgbClr val="424242">
              <a:alpha val="1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/>
          <p:nvPr/>
        </p:nvSpPr>
        <p:spPr>
          <a:xfrm>
            <a:off x="5924550" y="7054850"/>
            <a:ext cx="949325" cy="231140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lang="sr-Cyrl-RS" sz="1400" spc="-1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Референца</a:t>
            </a:r>
            <a:endParaRPr sz="1400" dirty="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8056245" y="7054850"/>
            <a:ext cx="2051050" cy="231140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lang="sr-Cyrl-RS" sz="140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Климатска акција</a:t>
            </a:r>
            <a:endParaRPr sz="1400" dirty="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11743083" y="7054850"/>
            <a:ext cx="440690" cy="173990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950" spc="-1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Balance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4371975" y="7019924"/>
            <a:ext cx="6324600" cy="19050"/>
          </a:xfrm>
          <a:custGeom>
            <a:avLst/>
            <a:gdLst/>
            <a:ahLst/>
            <a:cxnLst/>
            <a:rect l="l" t="t" r="r" b="b"/>
            <a:pathLst>
              <a:path w="6324600" h="19050">
                <a:moveTo>
                  <a:pt x="0" y="19049"/>
                </a:moveTo>
                <a:lnTo>
                  <a:pt x="6324599" y="19049"/>
                </a:lnTo>
                <a:lnTo>
                  <a:pt x="6324599" y="0"/>
                </a:lnTo>
                <a:lnTo>
                  <a:pt x="0" y="0"/>
                </a:lnTo>
                <a:lnTo>
                  <a:pt x="0" y="19049"/>
                </a:lnTo>
                <a:close/>
              </a:path>
            </a:pathLst>
          </a:custGeom>
          <a:solidFill>
            <a:srgbClr val="42424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 txBox="1"/>
          <p:nvPr/>
        </p:nvSpPr>
        <p:spPr>
          <a:xfrm>
            <a:off x="3883660" y="2879725"/>
            <a:ext cx="430530" cy="1955165"/>
          </a:xfrm>
          <a:prstGeom prst="rect">
            <a:avLst/>
          </a:prstGeom>
        </p:spPr>
        <p:txBody>
          <a:bodyPr vert="vert270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sz="1400" spc="-5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GHG</a:t>
            </a:r>
            <a:r>
              <a:rPr sz="1400" spc="1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 </a:t>
            </a:r>
            <a:r>
              <a:rPr sz="1400" spc="-25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emissions,</a:t>
            </a:r>
            <a:r>
              <a:rPr sz="1400" spc="-9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 </a:t>
            </a:r>
            <a:r>
              <a:rPr sz="140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in</a:t>
            </a:r>
            <a:r>
              <a:rPr sz="1400" spc="15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 </a:t>
            </a:r>
            <a:r>
              <a:rPr sz="1400" spc="-25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tCO2-</a:t>
            </a:r>
            <a:r>
              <a:rPr sz="1400" spc="-5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e</a:t>
            </a:r>
            <a:endParaRPr sz="140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16" name="object 16"/>
          <p:cNvSpPr txBox="1">
            <a:spLocks noGrp="1"/>
          </p:cNvSpPr>
          <p:nvPr>
            <p:ph type="title"/>
          </p:nvPr>
        </p:nvSpPr>
        <p:spPr>
          <a:xfrm>
            <a:off x="873124" y="709294"/>
            <a:ext cx="2613025" cy="132978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25000"/>
              </a:lnSpc>
              <a:spcBef>
                <a:spcPts val="100"/>
              </a:spcBef>
            </a:pPr>
            <a:r>
              <a:rPr lang="sr-Cyrl-RS" sz="3600" spc="-10" dirty="0"/>
              <a:t>Угљенични биланс</a:t>
            </a:r>
            <a:endParaRPr sz="3600" dirty="0"/>
          </a:p>
        </p:txBody>
      </p:sp>
      <p:sp>
        <p:nvSpPr>
          <p:cNvPr id="17" name="object 17"/>
          <p:cNvSpPr txBox="1"/>
          <p:nvPr/>
        </p:nvSpPr>
        <p:spPr>
          <a:xfrm>
            <a:off x="279400" y="2713990"/>
            <a:ext cx="3288665" cy="32442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25000"/>
              </a:lnSpc>
              <a:spcBef>
                <a:spcPts val="100"/>
              </a:spcBef>
            </a:pPr>
            <a:r>
              <a:rPr lang="ru-RU" sz="2400" dirty="0">
                <a:solidFill>
                  <a:srgbClr val="002046"/>
                </a:solidFill>
                <a:latin typeface="Times New Roman" panose="02020603050405020304" charset="0"/>
                <a:cs typeface="Times New Roman" panose="02020603050405020304" charset="0"/>
              </a:rPr>
              <a:t>Угљенични/карбонски биланс је мера емисија климатске акције у односу на референцу (основни сценарио, сценарио без акције итд.).</a:t>
            </a:r>
            <a:endParaRPr sz="2400" dirty="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10696574" y="323849"/>
            <a:ext cx="2733675" cy="6924675"/>
          </a:xfrm>
          <a:custGeom>
            <a:avLst/>
            <a:gdLst/>
            <a:ahLst/>
            <a:cxnLst/>
            <a:rect l="l" t="t" r="r" b="b"/>
            <a:pathLst>
              <a:path w="2733675" h="6924675">
                <a:moveTo>
                  <a:pt x="2733674" y="6924674"/>
                </a:moveTo>
                <a:lnTo>
                  <a:pt x="0" y="6924674"/>
                </a:lnTo>
                <a:lnTo>
                  <a:pt x="0" y="0"/>
                </a:lnTo>
                <a:lnTo>
                  <a:pt x="2733674" y="0"/>
                </a:lnTo>
                <a:lnTo>
                  <a:pt x="2733674" y="6924674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095500" y="304799"/>
            <a:ext cx="10106024" cy="7429499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4359275" y="842168"/>
            <a:ext cx="295910" cy="173990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950" spc="-2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1000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graphicFrame>
        <p:nvGraphicFramePr>
          <p:cNvPr id="4" name="object 4"/>
          <p:cNvGraphicFramePr>
            <a:graphicFrameLocks noGrp="1"/>
          </p:cNvGraphicFramePr>
          <p:nvPr/>
        </p:nvGraphicFramePr>
        <p:xfrm>
          <a:off x="4371975" y="1019174"/>
          <a:ext cx="9048750" cy="53568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8858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907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144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907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144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7907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6197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8991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50">
                        <a:latin typeface="Times New Roman" panose="02020603050405020304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950">
                        <a:latin typeface="Times New Roman" panose="02020603050405020304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65"/>
                        </a:spcBef>
                      </a:pPr>
                      <a:endParaRPr sz="950">
                        <a:latin typeface="Times New Roman" panose="02020603050405020304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sz="950" spc="-25" dirty="0">
                          <a:solidFill>
                            <a:srgbClr val="424242"/>
                          </a:solidFill>
                          <a:latin typeface="Tahoma" panose="020B0604030504040204"/>
                          <a:cs typeface="Tahoma" panose="020B0604030504040204"/>
                        </a:rPr>
                        <a:t>800</a:t>
                      </a:r>
                      <a:endParaRPr sz="950">
                        <a:latin typeface="Tahoma" panose="020B0604030504040204"/>
                        <a:cs typeface="Tahoma" panose="020B0604030504040204"/>
                      </a:endParaRPr>
                    </a:p>
                  </a:txBody>
                  <a:tcPr marL="0" marR="0" marT="0" marB="0">
                    <a:lnT w="9525">
                      <a:solidFill>
                        <a:srgbClr val="424242"/>
                      </a:solidFill>
                      <a:prstDash val="solid"/>
                    </a:lnT>
                    <a:lnB w="9525">
                      <a:solidFill>
                        <a:srgbClr val="424242"/>
                      </a:solidFill>
                      <a:prstDash val="solid"/>
                    </a:lnB>
                  </a:tcPr>
                </a:tc>
                <a:tc rowSpan="5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 panose="02020603050405020304"/>
                        <a:cs typeface="Times New Roman" panose="02020603050405020304"/>
                      </a:endParaRPr>
                    </a:p>
                  </a:txBody>
                  <a:tcPr marL="0" marR="0" marT="0" marB="0">
                    <a:lnB w="9525">
                      <a:solidFill>
                        <a:srgbClr val="424242"/>
                      </a:solidFill>
                      <a:prstDash val="solid"/>
                    </a:lnB>
                    <a:solidFill>
                      <a:srgbClr val="BA123D"/>
                    </a:solidFill>
                  </a:tcPr>
                </a:tc>
                <a:tc gridSpan="5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 panose="02020603050405020304"/>
                        <a:cs typeface="Times New Roman" panose="02020603050405020304"/>
                      </a:endParaRPr>
                    </a:p>
                  </a:txBody>
                  <a:tcPr marL="0" marR="0" marT="0" marB="0">
                    <a:lnT w="9525">
                      <a:solidFill>
                        <a:srgbClr val="424242"/>
                      </a:solidFill>
                      <a:prstDash val="solid"/>
                    </a:lnT>
                    <a:lnB w="9525">
                      <a:solidFill>
                        <a:srgbClr val="424242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9944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50">
                        <a:latin typeface="Times New Roman" panose="02020603050405020304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950">
                        <a:latin typeface="Times New Roman" panose="02020603050405020304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140"/>
                        </a:spcBef>
                      </a:pPr>
                      <a:endParaRPr sz="950">
                        <a:latin typeface="Times New Roman" panose="02020603050405020304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sz="950" spc="-25" dirty="0">
                          <a:solidFill>
                            <a:srgbClr val="424242"/>
                          </a:solidFill>
                          <a:latin typeface="Tahoma" panose="020B0604030504040204"/>
                          <a:cs typeface="Tahoma" panose="020B0604030504040204"/>
                        </a:rPr>
                        <a:t>600</a:t>
                      </a:r>
                      <a:endParaRPr sz="950">
                        <a:latin typeface="Tahoma" panose="020B0604030504040204"/>
                        <a:cs typeface="Tahoma" panose="020B0604030504040204"/>
                      </a:endParaRPr>
                    </a:p>
                  </a:txBody>
                  <a:tcPr marL="0" marR="0" marT="0" marB="0">
                    <a:lnT w="9525">
                      <a:solidFill>
                        <a:srgbClr val="424242"/>
                      </a:solidFill>
                      <a:prstDash val="solid"/>
                    </a:lnT>
                    <a:lnB w="9525">
                      <a:solidFill>
                        <a:srgbClr val="424242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>
                    <a:lnB w="9525">
                      <a:solidFill>
                        <a:srgbClr val="424242"/>
                      </a:solidFill>
                      <a:prstDash val="solid"/>
                    </a:lnB>
                    <a:solidFill>
                      <a:srgbClr val="BA123D"/>
                    </a:solidFill>
                  </a:tcPr>
                </a:tc>
                <a:tc gridSpan="5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 panose="02020603050405020304"/>
                        <a:cs typeface="Times New Roman" panose="02020603050405020304"/>
                      </a:endParaRPr>
                    </a:p>
                  </a:txBody>
                  <a:tcPr marL="0" marR="0" marT="0" marB="0">
                    <a:lnT w="9525">
                      <a:solidFill>
                        <a:srgbClr val="424242"/>
                      </a:solidFill>
                      <a:prstDash val="solid"/>
                    </a:lnT>
                    <a:lnB w="9525">
                      <a:solidFill>
                        <a:srgbClr val="424242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991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50">
                        <a:latin typeface="Times New Roman" panose="02020603050405020304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950">
                        <a:latin typeface="Times New Roman" panose="02020603050405020304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65"/>
                        </a:spcBef>
                      </a:pPr>
                      <a:endParaRPr sz="950">
                        <a:latin typeface="Times New Roman" panose="02020603050405020304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sz="950" spc="-25" dirty="0">
                          <a:solidFill>
                            <a:srgbClr val="424242"/>
                          </a:solidFill>
                          <a:latin typeface="Tahoma" panose="020B0604030504040204"/>
                          <a:cs typeface="Tahoma" panose="020B0604030504040204"/>
                        </a:rPr>
                        <a:t>400</a:t>
                      </a:r>
                      <a:endParaRPr sz="950">
                        <a:latin typeface="Tahoma" panose="020B0604030504040204"/>
                        <a:cs typeface="Tahoma" panose="020B0604030504040204"/>
                      </a:endParaRPr>
                    </a:p>
                  </a:txBody>
                  <a:tcPr marL="0" marR="0" marT="0" marB="0">
                    <a:lnT w="9525">
                      <a:solidFill>
                        <a:srgbClr val="424242"/>
                      </a:solidFill>
                      <a:prstDash val="solid"/>
                    </a:lnT>
                    <a:lnB w="9525">
                      <a:solidFill>
                        <a:srgbClr val="424242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>
                    <a:lnB w="9525">
                      <a:solidFill>
                        <a:srgbClr val="424242"/>
                      </a:solidFill>
                      <a:prstDash val="solid"/>
                    </a:lnB>
                    <a:solidFill>
                      <a:srgbClr val="BA123D"/>
                    </a:solidFill>
                  </a:tcPr>
                </a:tc>
                <a:tc gridSpan="5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 panose="02020603050405020304"/>
                        <a:cs typeface="Times New Roman" panose="02020603050405020304"/>
                      </a:endParaRPr>
                    </a:p>
                  </a:txBody>
                  <a:tcPr marL="0" marR="0" marT="0" marB="0">
                    <a:lnT w="9525">
                      <a:solidFill>
                        <a:srgbClr val="424242"/>
                      </a:solidFill>
                      <a:prstDash val="solid"/>
                    </a:lnT>
                    <a:lnB w="9525">
                      <a:solidFill>
                        <a:srgbClr val="424242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9944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50">
                        <a:latin typeface="Times New Roman" panose="02020603050405020304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950">
                        <a:latin typeface="Times New Roman" panose="02020603050405020304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140"/>
                        </a:spcBef>
                      </a:pPr>
                      <a:endParaRPr sz="950">
                        <a:latin typeface="Times New Roman" panose="02020603050405020304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sz="950" spc="-25" dirty="0">
                          <a:solidFill>
                            <a:srgbClr val="424242"/>
                          </a:solidFill>
                          <a:latin typeface="Tahoma" panose="020B0604030504040204"/>
                          <a:cs typeface="Tahoma" panose="020B0604030504040204"/>
                        </a:rPr>
                        <a:t>200</a:t>
                      </a:r>
                      <a:endParaRPr sz="950">
                        <a:latin typeface="Tahoma" panose="020B0604030504040204"/>
                        <a:cs typeface="Tahoma" panose="020B0604030504040204"/>
                      </a:endParaRPr>
                    </a:p>
                  </a:txBody>
                  <a:tcPr marL="0" marR="0" marT="0" marB="0">
                    <a:lnT w="9525">
                      <a:solidFill>
                        <a:srgbClr val="424242"/>
                      </a:solidFill>
                      <a:prstDash val="solid"/>
                    </a:lnT>
                    <a:lnB w="9525">
                      <a:solidFill>
                        <a:srgbClr val="424242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>
                    <a:lnB w="9525">
                      <a:solidFill>
                        <a:srgbClr val="424242"/>
                      </a:solidFill>
                      <a:prstDash val="solid"/>
                    </a:lnB>
                    <a:solidFill>
                      <a:srgbClr val="BA123D"/>
                    </a:solidFill>
                  </a:tcPr>
                </a:tc>
                <a:tc gridSpan="5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 panose="02020603050405020304"/>
                        <a:cs typeface="Times New Roman" panose="02020603050405020304"/>
                      </a:endParaRPr>
                    </a:p>
                  </a:txBody>
                  <a:tcPr marL="0" marR="0" marT="0" marB="0">
                    <a:lnT w="9525">
                      <a:solidFill>
                        <a:srgbClr val="424242"/>
                      </a:solidFill>
                      <a:prstDash val="soli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8991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50">
                        <a:latin typeface="Times New Roman" panose="02020603050405020304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950">
                        <a:latin typeface="Times New Roman" panose="02020603050405020304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65"/>
                        </a:spcBef>
                      </a:pPr>
                      <a:endParaRPr sz="950">
                        <a:latin typeface="Times New Roman" panose="02020603050405020304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sz="950" spc="-50" dirty="0">
                          <a:solidFill>
                            <a:srgbClr val="424242"/>
                          </a:solidFill>
                          <a:latin typeface="Tahoma" panose="020B0604030504040204"/>
                          <a:cs typeface="Tahoma" panose="020B0604030504040204"/>
                        </a:rPr>
                        <a:t>0</a:t>
                      </a:r>
                      <a:endParaRPr sz="950">
                        <a:latin typeface="Tahoma" panose="020B0604030504040204"/>
                        <a:cs typeface="Tahoma" panose="020B0604030504040204"/>
                      </a:endParaRPr>
                    </a:p>
                  </a:txBody>
                  <a:tcPr marL="0" marR="0" marT="0" marB="0">
                    <a:lnT w="9525">
                      <a:solidFill>
                        <a:srgbClr val="424242"/>
                      </a:solidFill>
                      <a:prstDash val="solid"/>
                    </a:lnT>
                    <a:lnB w="9525">
                      <a:solidFill>
                        <a:srgbClr val="424242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>
                    <a:lnB w="9525">
                      <a:solidFill>
                        <a:srgbClr val="424242"/>
                      </a:solidFill>
                      <a:prstDash val="solid"/>
                    </a:lnB>
                    <a:solidFill>
                      <a:srgbClr val="BA123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 panose="02020603050405020304"/>
                        <a:cs typeface="Times New Roman" panose="02020603050405020304"/>
                      </a:endParaRPr>
                    </a:p>
                  </a:txBody>
                  <a:tcPr marL="0" marR="0" marT="0" marB="0">
                    <a:lnB w="9525">
                      <a:solidFill>
                        <a:srgbClr val="424242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 panose="02020603050405020304"/>
                        <a:cs typeface="Times New Roman" panose="02020603050405020304"/>
                      </a:endParaRPr>
                    </a:p>
                  </a:txBody>
                  <a:tcPr marL="0" marR="0" marT="0" marB="0">
                    <a:lnB w="9525">
                      <a:solidFill>
                        <a:srgbClr val="424242"/>
                      </a:solidFill>
                      <a:prstDash val="solid"/>
                    </a:lnB>
                    <a:solidFill>
                      <a:srgbClr val="002046"/>
                    </a:solidFill>
                  </a:tcPr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 panose="02020603050405020304"/>
                        <a:cs typeface="Times New Roman" panose="02020603050405020304"/>
                      </a:endParaRPr>
                    </a:p>
                  </a:txBody>
                  <a:tcPr marL="0" marR="0" marT="0" marB="0">
                    <a:lnT w="9525">
                      <a:solidFill>
                        <a:srgbClr val="424242"/>
                      </a:solidFill>
                      <a:prstDash val="soli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89915">
                <a:tc gridSpan="5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50">
                        <a:latin typeface="Times New Roman" panose="02020603050405020304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950">
                        <a:latin typeface="Times New Roman" panose="02020603050405020304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65"/>
                        </a:spcBef>
                      </a:pPr>
                      <a:endParaRPr sz="950">
                        <a:latin typeface="Times New Roman" panose="02020603050405020304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sz="950" dirty="0">
                          <a:solidFill>
                            <a:srgbClr val="424242"/>
                          </a:solidFill>
                          <a:latin typeface="Tahoma" panose="020B0604030504040204"/>
                          <a:cs typeface="Tahoma" panose="020B0604030504040204"/>
                        </a:rPr>
                        <a:t>-</a:t>
                      </a:r>
                      <a:r>
                        <a:rPr sz="950" spc="-25" dirty="0">
                          <a:solidFill>
                            <a:srgbClr val="424242"/>
                          </a:solidFill>
                          <a:latin typeface="Tahoma" panose="020B0604030504040204"/>
                          <a:cs typeface="Tahoma" panose="020B0604030504040204"/>
                        </a:rPr>
                        <a:t>200</a:t>
                      </a:r>
                      <a:endParaRPr sz="950">
                        <a:latin typeface="Tahoma" panose="020B0604030504040204"/>
                        <a:cs typeface="Tahoma" panose="020B0604030504040204"/>
                      </a:endParaRPr>
                    </a:p>
                  </a:txBody>
                  <a:tcPr marL="0" marR="0" marT="0" marB="0">
                    <a:lnT w="9525">
                      <a:solidFill>
                        <a:srgbClr val="424242"/>
                      </a:solidFill>
                      <a:prstDash val="solid"/>
                    </a:lnT>
                    <a:lnB w="9525">
                      <a:solidFill>
                        <a:srgbClr val="424242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/>
                </a:tc>
                <a:tc rowSpan="4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 panose="02020603050405020304"/>
                        <a:cs typeface="Times New Roman" panose="02020603050405020304"/>
                      </a:endParaRPr>
                    </a:p>
                  </a:txBody>
                  <a:tcPr marL="0" marR="0" marT="0" marB="0">
                    <a:lnB w="9525">
                      <a:solidFill>
                        <a:srgbClr val="424242"/>
                      </a:solidFill>
                      <a:prstDash val="solid"/>
                    </a:lnB>
                    <a:solidFill>
                      <a:srgbClr val="F5B02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 panose="02020603050405020304"/>
                        <a:cs typeface="Times New Roman" panose="02020603050405020304"/>
                      </a:endParaRPr>
                    </a:p>
                  </a:txBody>
                  <a:tcPr marL="0" marR="0" marT="0" marB="0">
                    <a:lnT w="9525">
                      <a:solidFill>
                        <a:srgbClr val="424242"/>
                      </a:solidFill>
                      <a:prstDash val="solid"/>
                    </a:lnT>
                    <a:lnB w="9525">
                      <a:solidFill>
                        <a:srgbClr val="424242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99440">
                <a:tc gridSpan="5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50">
                        <a:latin typeface="Times New Roman" panose="02020603050405020304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950">
                        <a:latin typeface="Times New Roman" panose="02020603050405020304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140"/>
                        </a:spcBef>
                      </a:pPr>
                      <a:endParaRPr sz="950">
                        <a:latin typeface="Times New Roman" panose="02020603050405020304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sz="950" dirty="0">
                          <a:solidFill>
                            <a:srgbClr val="424242"/>
                          </a:solidFill>
                          <a:latin typeface="Tahoma" panose="020B0604030504040204"/>
                          <a:cs typeface="Tahoma" panose="020B0604030504040204"/>
                        </a:rPr>
                        <a:t>-</a:t>
                      </a:r>
                      <a:r>
                        <a:rPr sz="950" spc="-25" dirty="0">
                          <a:solidFill>
                            <a:srgbClr val="424242"/>
                          </a:solidFill>
                          <a:latin typeface="Tahoma" panose="020B0604030504040204"/>
                          <a:cs typeface="Tahoma" panose="020B0604030504040204"/>
                        </a:rPr>
                        <a:t>400</a:t>
                      </a:r>
                      <a:endParaRPr sz="950">
                        <a:latin typeface="Tahoma" panose="020B0604030504040204"/>
                        <a:cs typeface="Tahoma" panose="020B0604030504040204"/>
                      </a:endParaRPr>
                    </a:p>
                  </a:txBody>
                  <a:tcPr marL="0" marR="0" marT="0" marB="0">
                    <a:lnT w="9525">
                      <a:solidFill>
                        <a:srgbClr val="424242"/>
                      </a:solidFill>
                      <a:prstDash val="solid"/>
                    </a:lnT>
                    <a:lnB w="9525">
                      <a:solidFill>
                        <a:srgbClr val="424242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>
                    <a:lnB w="9525">
                      <a:solidFill>
                        <a:srgbClr val="424242"/>
                      </a:solidFill>
                      <a:prstDash val="solid"/>
                    </a:lnB>
                    <a:solidFill>
                      <a:srgbClr val="F5B02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 panose="02020603050405020304"/>
                        <a:cs typeface="Times New Roman" panose="02020603050405020304"/>
                      </a:endParaRPr>
                    </a:p>
                  </a:txBody>
                  <a:tcPr marL="0" marR="0" marT="0" marB="0">
                    <a:lnT w="9525">
                      <a:solidFill>
                        <a:srgbClr val="424242"/>
                      </a:solidFill>
                      <a:prstDash val="solid"/>
                    </a:lnT>
                    <a:lnB w="9525">
                      <a:solidFill>
                        <a:srgbClr val="424242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89915">
                <a:tc gridSpan="5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50">
                        <a:latin typeface="Times New Roman" panose="02020603050405020304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950">
                        <a:latin typeface="Times New Roman" panose="02020603050405020304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65"/>
                        </a:spcBef>
                      </a:pPr>
                      <a:endParaRPr sz="950">
                        <a:latin typeface="Times New Roman" panose="02020603050405020304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sz="950" dirty="0">
                          <a:solidFill>
                            <a:srgbClr val="424242"/>
                          </a:solidFill>
                          <a:latin typeface="Tahoma" panose="020B0604030504040204"/>
                          <a:cs typeface="Tahoma" panose="020B0604030504040204"/>
                        </a:rPr>
                        <a:t>-</a:t>
                      </a:r>
                      <a:r>
                        <a:rPr sz="950" spc="-25" dirty="0">
                          <a:solidFill>
                            <a:srgbClr val="424242"/>
                          </a:solidFill>
                          <a:latin typeface="Tahoma" panose="020B0604030504040204"/>
                          <a:cs typeface="Tahoma" panose="020B0604030504040204"/>
                        </a:rPr>
                        <a:t>600</a:t>
                      </a:r>
                      <a:endParaRPr sz="950">
                        <a:latin typeface="Tahoma" panose="020B0604030504040204"/>
                        <a:cs typeface="Tahoma" panose="020B0604030504040204"/>
                      </a:endParaRPr>
                    </a:p>
                  </a:txBody>
                  <a:tcPr marL="0" marR="0" marT="0" marB="0">
                    <a:lnT w="9525">
                      <a:solidFill>
                        <a:srgbClr val="424242"/>
                      </a:solidFill>
                      <a:prstDash val="solid"/>
                    </a:lnT>
                    <a:lnB w="9525">
                      <a:solidFill>
                        <a:srgbClr val="424242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>
                    <a:lnB w="9525">
                      <a:solidFill>
                        <a:srgbClr val="424242"/>
                      </a:solidFill>
                      <a:prstDash val="solid"/>
                    </a:lnB>
                    <a:solidFill>
                      <a:srgbClr val="F5B02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 panose="02020603050405020304"/>
                        <a:cs typeface="Times New Roman" panose="02020603050405020304"/>
                      </a:endParaRPr>
                    </a:p>
                  </a:txBody>
                  <a:tcPr marL="0" marR="0" marT="0" marB="0">
                    <a:lnT w="9525">
                      <a:solidFill>
                        <a:srgbClr val="424242"/>
                      </a:solidFill>
                      <a:prstDash val="solid"/>
                    </a:lnT>
                    <a:lnB w="9525">
                      <a:solidFill>
                        <a:srgbClr val="424242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599440">
                <a:tc gridSpan="5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50">
                        <a:latin typeface="Times New Roman" panose="02020603050405020304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950">
                        <a:latin typeface="Times New Roman" panose="02020603050405020304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140"/>
                        </a:spcBef>
                      </a:pPr>
                      <a:endParaRPr sz="950">
                        <a:latin typeface="Times New Roman" panose="02020603050405020304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sz="950" dirty="0">
                          <a:solidFill>
                            <a:srgbClr val="424242"/>
                          </a:solidFill>
                          <a:latin typeface="Tahoma" panose="020B0604030504040204"/>
                          <a:cs typeface="Tahoma" panose="020B0604030504040204"/>
                        </a:rPr>
                        <a:t>-</a:t>
                      </a:r>
                      <a:r>
                        <a:rPr sz="950" spc="-25" dirty="0">
                          <a:solidFill>
                            <a:srgbClr val="424242"/>
                          </a:solidFill>
                          <a:latin typeface="Tahoma" panose="020B0604030504040204"/>
                          <a:cs typeface="Tahoma" panose="020B0604030504040204"/>
                        </a:rPr>
                        <a:t>800</a:t>
                      </a:r>
                      <a:endParaRPr sz="950">
                        <a:latin typeface="Tahoma" panose="020B0604030504040204"/>
                        <a:cs typeface="Tahoma" panose="020B0604030504040204"/>
                      </a:endParaRPr>
                    </a:p>
                  </a:txBody>
                  <a:tcPr marL="0" marR="0" marT="0" marB="0">
                    <a:lnT w="9525">
                      <a:solidFill>
                        <a:srgbClr val="424242"/>
                      </a:solidFill>
                      <a:prstDash val="solid"/>
                    </a:lnT>
                    <a:lnB w="9525">
                      <a:solidFill>
                        <a:srgbClr val="424242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>
                    <a:lnB w="9525">
                      <a:solidFill>
                        <a:srgbClr val="424242"/>
                      </a:solidFill>
                      <a:prstDash val="solid"/>
                    </a:lnB>
                    <a:solidFill>
                      <a:srgbClr val="F5B02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 panose="02020603050405020304"/>
                        <a:cs typeface="Times New Roman" panose="02020603050405020304"/>
                      </a:endParaRPr>
                    </a:p>
                  </a:txBody>
                  <a:tcPr marL="0" marR="0" marT="0" marB="0">
                    <a:lnT w="9525">
                      <a:solidFill>
                        <a:srgbClr val="424242"/>
                      </a:solidFill>
                      <a:prstDash val="solid"/>
                    </a:lnT>
                    <a:lnB w="9525">
                      <a:solidFill>
                        <a:srgbClr val="424242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5" name="object 5"/>
          <p:cNvSpPr txBox="1"/>
          <p:nvPr/>
        </p:nvSpPr>
        <p:spPr>
          <a:xfrm>
            <a:off x="4359275" y="6785768"/>
            <a:ext cx="340360" cy="173990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95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-</a:t>
            </a:r>
            <a:r>
              <a:rPr sz="950" spc="-2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1000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371975" y="6962775"/>
            <a:ext cx="9048750" cy="9525"/>
          </a:xfrm>
          <a:custGeom>
            <a:avLst/>
            <a:gdLst/>
            <a:ahLst/>
            <a:cxnLst/>
            <a:rect l="l" t="t" r="r" b="b"/>
            <a:pathLst>
              <a:path w="9048750" h="9525">
                <a:moveTo>
                  <a:pt x="9048749" y="9524"/>
                </a:moveTo>
                <a:lnTo>
                  <a:pt x="0" y="9524"/>
                </a:lnTo>
                <a:lnTo>
                  <a:pt x="0" y="0"/>
                </a:lnTo>
                <a:lnTo>
                  <a:pt x="9048749" y="0"/>
                </a:lnTo>
                <a:lnTo>
                  <a:pt x="9048749" y="9524"/>
                </a:lnTo>
                <a:close/>
              </a:path>
            </a:pathLst>
          </a:custGeom>
          <a:solidFill>
            <a:srgbClr val="424242">
              <a:alpha val="1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5585460" y="7054850"/>
            <a:ext cx="993140" cy="231140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lang="sr-Cyrl-RS" sz="1400" spc="-1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Референца</a:t>
            </a:r>
            <a:endParaRPr sz="1400" dirty="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8515350" y="7054850"/>
            <a:ext cx="1400810" cy="44640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lang="sr-Cyrl-RS" sz="140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Климатска акција</a:t>
            </a:r>
            <a:endParaRPr sz="1400" dirty="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11715750" y="7054850"/>
            <a:ext cx="899795" cy="231140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lang="sr-Cyrl-RS" sz="1400" spc="-1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Биланс</a:t>
            </a:r>
            <a:endParaRPr sz="1400" dirty="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4537075" y="7004049"/>
            <a:ext cx="9048750" cy="19050"/>
          </a:xfrm>
          <a:custGeom>
            <a:avLst/>
            <a:gdLst/>
            <a:ahLst/>
            <a:cxnLst/>
            <a:rect l="l" t="t" r="r" b="b"/>
            <a:pathLst>
              <a:path w="9048750" h="19050">
                <a:moveTo>
                  <a:pt x="9048749" y="19049"/>
                </a:moveTo>
                <a:lnTo>
                  <a:pt x="0" y="19049"/>
                </a:lnTo>
                <a:lnTo>
                  <a:pt x="0" y="0"/>
                </a:lnTo>
                <a:lnTo>
                  <a:pt x="9048749" y="0"/>
                </a:lnTo>
                <a:lnTo>
                  <a:pt x="9048749" y="19049"/>
                </a:lnTo>
                <a:close/>
              </a:path>
            </a:pathLst>
          </a:custGeom>
          <a:solidFill>
            <a:srgbClr val="42424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/>
          <p:nvPr/>
        </p:nvSpPr>
        <p:spPr>
          <a:xfrm>
            <a:off x="3714750" y="2270125"/>
            <a:ext cx="215265" cy="2019300"/>
          </a:xfrm>
          <a:prstGeom prst="rect">
            <a:avLst/>
          </a:prstGeom>
        </p:spPr>
        <p:txBody>
          <a:bodyPr vert="vert270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sz="1400" spc="-5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GHG</a:t>
            </a:r>
            <a:r>
              <a:rPr sz="1400" spc="1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 </a:t>
            </a:r>
            <a:r>
              <a:rPr sz="1400" spc="-25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emissions,</a:t>
            </a:r>
            <a:r>
              <a:rPr sz="1400" spc="-9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 </a:t>
            </a:r>
            <a:r>
              <a:rPr sz="140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in</a:t>
            </a:r>
            <a:r>
              <a:rPr sz="1400" spc="15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 </a:t>
            </a:r>
            <a:r>
              <a:rPr sz="1400" spc="-25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tCO2-</a:t>
            </a:r>
            <a:r>
              <a:rPr sz="1400" spc="-5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e</a:t>
            </a:r>
            <a:endParaRPr sz="140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12" name="object 12"/>
          <p:cNvSpPr txBox="1">
            <a:spLocks noGrp="1"/>
          </p:cNvSpPr>
          <p:nvPr>
            <p:ph type="title"/>
          </p:nvPr>
        </p:nvSpPr>
        <p:spPr>
          <a:xfrm>
            <a:off x="668336" y="709294"/>
            <a:ext cx="2970214" cy="147611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25000"/>
              </a:lnSpc>
              <a:spcBef>
                <a:spcPts val="100"/>
              </a:spcBef>
            </a:pPr>
            <a:r>
              <a:rPr lang="sr-Cyrl-RS" sz="4000" spc="-10" dirty="0"/>
              <a:t>Угљенични биланс</a:t>
            </a:r>
            <a:endParaRPr sz="40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" name="Content Placeholder 100"/>
          <p:cNvPicPr>
            <a:picLocks noGrp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714375" y="1850390"/>
            <a:ext cx="6217920" cy="530987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Content Placeholder 11"/>
          <p:cNvPicPr>
            <a:picLocks noGrp="1" noChangeAspect="1"/>
          </p:cNvPicPr>
          <p:nvPr>
            <p:ph sz="half" idx="3"/>
          </p:nvPr>
        </p:nvPicPr>
        <p:blipFill>
          <a:blip r:embed="rId3"/>
          <a:stretch>
            <a:fillRect/>
          </a:stretch>
        </p:blipFill>
        <p:spPr>
          <a:xfrm>
            <a:off x="185420" y="50165"/>
            <a:ext cx="13992225" cy="788543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864099" y="663575"/>
            <a:ext cx="4445000" cy="562610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b="0" spc="-375" dirty="0">
                <a:latin typeface="Arial Black" panose="020B0A04020102020204"/>
                <a:cs typeface="Arial Black" panose="020B0A04020102020204"/>
              </a:rPr>
              <a:t>IPCC</a:t>
            </a:r>
            <a:r>
              <a:rPr b="0" spc="-250" dirty="0">
                <a:latin typeface="Arial Black" panose="020B0A04020102020204"/>
                <a:cs typeface="Arial Black" panose="020B0A04020102020204"/>
              </a:rPr>
              <a:t> </a:t>
            </a:r>
            <a:r>
              <a:rPr lang="sr-Cyrl-RS" b="0" spc="-155" dirty="0">
                <a:latin typeface="Arial Black" panose="020B0A04020102020204"/>
                <a:cs typeface="Arial Black" panose="020B0A04020102020204"/>
              </a:rPr>
              <a:t>Методологије</a:t>
            </a:r>
            <a:endParaRPr b="0" spc="-155" dirty="0">
              <a:latin typeface="Arial Black" panose="020B0A04020102020204"/>
              <a:cs typeface="Arial Black" panose="020B0A04020102020204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771524" y="1644650"/>
            <a:ext cx="9477375" cy="182308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lang="sr-Cyrl-RS" sz="2700" b="1" u="none" strike="noStrike" kern="0" cap="none" spc="100" normalizeH="0" dirty="0">
                <a:solidFill>
                  <a:srgbClr val="002046"/>
                </a:solidFill>
                <a:latin typeface="Trebuchet MS" panose="020B0603020202020204"/>
                <a:cs typeface="Trebuchet MS" panose="020B0603020202020204"/>
              </a:rPr>
              <a:t>Емисије гасове стаклене баште</a:t>
            </a:r>
            <a:endParaRPr sz="2700" u="none" strike="noStrike" kern="0" cap="none" spc="100" normalizeH="0" dirty="0">
              <a:latin typeface="Trebuchet MS" panose="020B0603020202020204"/>
              <a:cs typeface="Trebuchet MS" panose="020B0603020202020204"/>
            </a:endParaRPr>
          </a:p>
          <a:p>
            <a:pPr marL="38100">
              <a:lnSpc>
                <a:spcPct val="100000"/>
              </a:lnSpc>
              <a:spcBef>
                <a:spcPts val="1280"/>
              </a:spcBef>
            </a:pPr>
            <a:r>
              <a:rPr lang="sr-Cyrl-RS" sz="2000" b="1" u="none" strike="noStrike" kern="0" cap="none" spc="100" normalizeH="0" dirty="0">
                <a:solidFill>
                  <a:srgbClr val="002046"/>
                </a:solidFill>
                <a:latin typeface="Arial" panose="020B0604020202020204"/>
                <a:cs typeface="Arial" panose="020B0604020202020204"/>
              </a:rPr>
              <a:t>Пољопривреда</a:t>
            </a:r>
            <a:r>
              <a:rPr sz="2000" u="none" strike="noStrike" kern="0" cap="none" spc="100" normalizeH="0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: </a:t>
            </a:r>
            <a:r>
              <a:rPr lang="ru-RU" sz="2000" u="none" strike="noStrike" kern="0" cap="none" spc="100" normalizeH="0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Емисије CH4 и N2O (а понекад и CO2) потичу из многих извора, укључујући земљиште, стоку и стајњак, сагоревање биомасе, мртво дрво и отпад. Њихова процена обично подразумева процену стопе емисија из извора директно у атмосферу.</a:t>
            </a:r>
            <a:r>
              <a:rPr sz="2000" u="none" strike="noStrike" kern="0" cap="none" spc="100" normalizeH="0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*.</a:t>
            </a:r>
            <a:endParaRPr sz="2000" u="none" strike="noStrike" kern="0" cap="none" spc="100" normalizeH="0" dirty="0">
              <a:latin typeface="Microsoft Sans Serif" panose="020B0604020202020204"/>
              <a:cs typeface="Microsoft Sans Serif" panose="020B0604020202020204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0077449" y="1200149"/>
            <a:ext cx="1114425" cy="1114425"/>
          </a:xfrm>
          <a:custGeom>
            <a:avLst/>
            <a:gdLst/>
            <a:ahLst/>
            <a:cxnLst/>
            <a:rect l="l" t="t" r="r" b="b"/>
            <a:pathLst>
              <a:path w="1114425" h="1114425">
                <a:moveTo>
                  <a:pt x="557212" y="1114424"/>
                </a:moveTo>
                <a:lnTo>
                  <a:pt x="516225" y="1112915"/>
                </a:lnTo>
                <a:lnTo>
                  <a:pt x="475452" y="1108394"/>
                </a:lnTo>
                <a:lnTo>
                  <a:pt x="435122" y="1100885"/>
                </a:lnTo>
                <a:lnTo>
                  <a:pt x="395462" y="1090431"/>
                </a:lnTo>
                <a:lnTo>
                  <a:pt x="356678" y="1077089"/>
                </a:lnTo>
                <a:lnTo>
                  <a:pt x="318973" y="1060926"/>
                </a:lnTo>
                <a:lnTo>
                  <a:pt x="282559" y="1042033"/>
                </a:lnTo>
                <a:lnTo>
                  <a:pt x="247641" y="1020517"/>
                </a:lnTo>
                <a:lnTo>
                  <a:pt x="214400" y="996491"/>
                </a:lnTo>
                <a:lnTo>
                  <a:pt x="183011" y="970079"/>
                </a:lnTo>
                <a:lnTo>
                  <a:pt x="153649" y="941430"/>
                </a:lnTo>
                <a:lnTo>
                  <a:pt x="126481" y="910704"/>
                </a:lnTo>
                <a:lnTo>
                  <a:pt x="101646" y="878063"/>
                </a:lnTo>
                <a:lnTo>
                  <a:pt x="79275" y="843676"/>
                </a:lnTo>
                <a:lnTo>
                  <a:pt x="59494" y="807737"/>
                </a:lnTo>
                <a:lnTo>
                  <a:pt x="42415" y="770448"/>
                </a:lnTo>
                <a:lnTo>
                  <a:pt x="28124" y="732003"/>
                </a:lnTo>
                <a:lnTo>
                  <a:pt x="16698" y="692604"/>
                </a:lnTo>
                <a:lnTo>
                  <a:pt x="8202" y="652470"/>
                </a:lnTo>
                <a:lnTo>
                  <a:pt x="2683" y="611828"/>
                </a:lnTo>
                <a:lnTo>
                  <a:pt x="167" y="570891"/>
                </a:lnTo>
                <a:lnTo>
                  <a:pt x="0" y="557212"/>
                </a:lnTo>
                <a:lnTo>
                  <a:pt x="167" y="543533"/>
                </a:lnTo>
                <a:lnTo>
                  <a:pt x="2683" y="502596"/>
                </a:lnTo>
                <a:lnTo>
                  <a:pt x="8202" y="461954"/>
                </a:lnTo>
                <a:lnTo>
                  <a:pt x="16698" y="421820"/>
                </a:lnTo>
                <a:lnTo>
                  <a:pt x="28124" y="382421"/>
                </a:lnTo>
                <a:lnTo>
                  <a:pt x="42415" y="343976"/>
                </a:lnTo>
                <a:lnTo>
                  <a:pt x="59494" y="306686"/>
                </a:lnTo>
                <a:lnTo>
                  <a:pt x="79275" y="270747"/>
                </a:lnTo>
                <a:lnTo>
                  <a:pt x="101646" y="236361"/>
                </a:lnTo>
                <a:lnTo>
                  <a:pt x="126481" y="203720"/>
                </a:lnTo>
                <a:lnTo>
                  <a:pt x="153649" y="172994"/>
                </a:lnTo>
                <a:lnTo>
                  <a:pt x="183011" y="144344"/>
                </a:lnTo>
                <a:lnTo>
                  <a:pt x="214400" y="117933"/>
                </a:lnTo>
                <a:lnTo>
                  <a:pt x="247641" y="93907"/>
                </a:lnTo>
                <a:lnTo>
                  <a:pt x="282559" y="72390"/>
                </a:lnTo>
                <a:lnTo>
                  <a:pt x="318973" y="53497"/>
                </a:lnTo>
                <a:lnTo>
                  <a:pt x="356678" y="37335"/>
                </a:lnTo>
                <a:lnTo>
                  <a:pt x="395462" y="23993"/>
                </a:lnTo>
                <a:lnTo>
                  <a:pt x="435122" y="13539"/>
                </a:lnTo>
                <a:lnTo>
                  <a:pt x="475452" y="6030"/>
                </a:lnTo>
                <a:lnTo>
                  <a:pt x="516225" y="1509"/>
                </a:lnTo>
                <a:lnTo>
                  <a:pt x="557212" y="0"/>
                </a:lnTo>
                <a:lnTo>
                  <a:pt x="570891" y="167"/>
                </a:lnTo>
                <a:lnTo>
                  <a:pt x="611828" y="2683"/>
                </a:lnTo>
                <a:lnTo>
                  <a:pt x="652470" y="8202"/>
                </a:lnTo>
                <a:lnTo>
                  <a:pt x="692604" y="16698"/>
                </a:lnTo>
                <a:lnTo>
                  <a:pt x="732003" y="28124"/>
                </a:lnTo>
                <a:lnTo>
                  <a:pt x="770448" y="42415"/>
                </a:lnTo>
                <a:lnTo>
                  <a:pt x="807737" y="59494"/>
                </a:lnTo>
                <a:lnTo>
                  <a:pt x="843676" y="79275"/>
                </a:lnTo>
                <a:lnTo>
                  <a:pt x="878063" y="101646"/>
                </a:lnTo>
                <a:lnTo>
                  <a:pt x="910704" y="126481"/>
                </a:lnTo>
                <a:lnTo>
                  <a:pt x="941430" y="153649"/>
                </a:lnTo>
                <a:lnTo>
                  <a:pt x="970079" y="183011"/>
                </a:lnTo>
                <a:lnTo>
                  <a:pt x="996491" y="214400"/>
                </a:lnTo>
                <a:lnTo>
                  <a:pt x="1020517" y="247641"/>
                </a:lnTo>
                <a:lnTo>
                  <a:pt x="1042033" y="282559"/>
                </a:lnTo>
                <a:lnTo>
                  <a:pt x="1060926" y="318973"/>
                </a:lnTo>
                <a:lnTo>
                  <a:pt x="1077089" y="356678"/>
                </a:lnTo>
                <a:lnTo>
                  <a:pt x="1090431" y="395462"/>
                </a:lnTo>
                <a:lnTo>
                  <a:pt x="1100885" y="435122"/>
                </a:lnTo>
                <a:lnTo>
                  <a:pt x="1108394" y="475452"/>
                </a:lnTo>
                <a:lnTo>
                  <a:pt x="1112915" y="516225"/>
                </a:lnTo>
                <a:lnTo>
                  <a:pt x="1114424" y="557212"/>
                </a:lnTo>
                <a:lnTo>
                  <a:pt x="1114257" y="570891"/>
                </a:lnTo>
                <a:lnTo>
                  <a:pt x="1111741" y="611828"/>
                </a:lnTo>
                <a:lnTo>
                  <a:pt x="1106222" y="652470"/>
                </a:lnTo>
                <a:lnTo>
                  <a:pt x="1097726" y="692604"/>
                </a:lnTo>
                <a:lnTo>
                  <a:pt x="1086300" y="732003"/>
                </a:lnTo>
                <a:lnTo>
                  <a:pt x="1072009" y="770448"/>
                </a:lnTo>
                <a:lnTo>
                  <a:pt x="1054930" y="807737"/>
                </a:lnTo>
                <a:lnTo>
                  <a:pt x="1035149" y="843676"/>
                </a:lnTo>
                <a:lnTo>
                  <a:pt x="1012778" y="878063"/>
                </a:lnTo>
                <a:lnTo>
                  <a:pt x="987943" y="910704"/>
                </a:lnTo>
                <a:lnTo>
                  <a:pt x="960774" y="941430"/>
                </a:lnTo>
                <a:lnTo>
                  <a:pt x="931413" y="970079"/>
                </a:lnTo>
                <a:lnTo>
                  <a:pt x="900023" y="996491"/>
                </a:lnTo>
                <a:lnTo>
                  <a:pt x="866782" y="1020517"/>
                </a:lnTo>
                <a:lnTo>
                  <a:pt x="831865" y="1042033"/>
                </a:lnTo>
                <a:lnTo>
                  <a:pt x="795451" y="1060926"/>
                </a:lnTo>
                <a:lnTo>
                  <a:pt x="757746" y="1077089"/>
                </a:lnTo>
                <a:lnTo>
                  <a:pt x="718962" y="1090431"/>
                </a:lnTo>
                <a:lnTo>
                  <a:pt x="679302" y="1100885"/>
                </a:lnTo>
                <a:lnTo>
                  <a:pt x="638972" y="1108394"/>
                </a:lnTo>
                <a:lnTo>
                  <a:pt x="598199" y="1112915"/>
                </a:lnTo>
                <a:lnTo>
                  <a:pt x="557212" y="1114424"/>
                </a:lnTo>
                <a:close/>
              </a:path>
            </a:pathLst>
          </a:custGeom>
          <a:solidFill>
            <a:srgbClr val="00204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10286552" y="1416050"/>
            <a:ext cx="69278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sz="3600" b="1" spc="-455" dirty="0">
                <a:solidFill>
                  <a:srgbClr val="FFFFFF"/>
                </a:solidFill>
                <a:latin typeface="Trebuchet MS" panose="020B0603020202020204"/>
                <a:cs typeface="Trebuchet MS" panose="020B0603020202020204"/>
              </a:rPr>
              <a:t>CH</a:t>
            </a:r>
            <a:r>
              <a:rPr sz="3675" b="1" spc="-682" baseline="-6000" dirty="0">
                <a:solidFill>
                  <a:srgbClr val="FFFFFF"/>
                </a:solidFill>
                <a:latin typeface="Trebuchet MS" panose="020B0603020202020204"/>
                <a:cs typeface="Trebuchet MS" panose="020B0603020202020204"/>
              </a:rPr>
              <a:t>4</a:t>
            </a:r>
            <a:endParaRPr sz="3675" baseline="-6000">
              <a:latin typeface="Trebuchet MS" panose="020B0603020202020204"/>
              <a:cs typeface="Trebuchet MS" panose="020B0603020202020204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2106274" y="1752599"/>
            <a:ext cx="1114425" cy="1114425"/>
          </a:xfrm>
          <a:custGeom>
            <a:avLst/>
            <a:gdLst/>
            <a:ahLst/>
            <a:cxnLst/>
            <a:rect l="l" t="t" r="r" b="b"/>
            <a:pathLst>
              <a:path w="1114425" h="1114425">
                <a:moveTo>
                  <a:pt x="557212" y="1114424"/>
                </a:moveTo>
                <a:lnTo>
                  <a:pt x="516225" y="1112915"/>
                </a:lnTo>
                <a:lnTo>
                  <a:pt x="475452" y="1108394"/>
                </a:lnTo>
                <a:lnTo>
                  <a:pt x="435122" y="1100885"/>
                </a:lnTo>
                <a:lnTo>
                  <a:pt x="395462" y="1090431"/>
                </a:lnTo>
                <a:lnTo>
                  <a:pt x="356678" y="1077089"/>
                </a:lnTo>
                <a:lnTo>
                  <a:pt x="318973" y="1060926"/>
                </a:lnTo>
                <a:lnTo>
                  <a:pt x="282559" y="1042033"/>
                </a:lnTo>
                <a:lnTo>
                  <a:pt x="247641" y="1020517"/>
                </a:lnTo>
                <a:lnTo>
                  <a:pt x="214400" y="996491"/>
                </a:lnTo>
                <a:lnTo>
                  <a:pt x="183011" y="970079"/>
                </a:lnTo>
                <a:lnTo>
                  <a:pt x="153649" y="941430"/>
                </a:lnTo>
                <a:lnTo>
                  <a:pt x="126481" y="910704"/>
                </a:lnTo>
                <a:lnTo>
                  <a:pt x="101646" y="878063"/>
                </a:lnTo>
                <a:lnTo>
                  <a:pt x="79275" y="843676"/>
                </a:lnTo>
                <a:lnTo>
                  <a:pt x="59494" y="807737"/>
                </a:lnTo>
                <a:lnTo>
                  <a:pt x="42415" y="770448"/>
                </a:lnTo>
                <a:lnTo>
                  <a:pt x="28124" y="732003"/>
                </a:lnTo>
                <a:lnTo>
                  <a:pt x="16698" y="692604"/>
                </a:lnTo>
                <a:lnTo>
                  <a:pt x="8202" y="652470"/>
                </a:lnTo>
                <a:lnTo>
                  <a:pt x="2683" y="611828"/>
                </a:lnTo>
                <a:lnTo>
                  <a:pt x="167" y="570891"/>
                </a:lnTo>
                <a:lnTo>
                  <a:pt x="0" y="557212"/>
                </a:lnTo>
                <a:lnTo>
                  <a:pt x="167" y="543533"/>
                </a:lnTo>
                <a:lnTo>
                  <a:pt x="2683" y="502596"/>
                </a:lnTo>
                <a:lnTo>
                  <a:pt x="8202" y="461954"/>
                </a:lnTo>
                <a:lnTo>
                  <a:pt x="16698" y="421820"/>
                </a:lnTo>
                <a:lnTo>
                  <a:pt x="28124" y="382421"/>
                </a:lnTo>
                <a:lnTo>
                  <a:pt x="42415" y="343976"/>
                </a:lnTo>
                <a:lnTo>
                  <a:pt x="59494" y="306686"/>
                </a:lnTo>
                <a:lnTo>
                  <a:pt x="79275" y="270747"/>
                </a:lnTo>
                <a:lnTo>
                  <a:pt x="101646" y="236361"/>
                </a:lnTo>
                <a:lnTo>
                  <a:pt x="126481" y="203720"/>
                </a:lnTo>
                <a:lnTo>
                  <a:pt x="153649" y="172994"/>
                </a:lnTo>
                <a:lnTo>
                  <a:pt x="183011" y="144344"/>
                </a:lnTo>
                <a:lnTo>
                  <a:pt x="214400" y="117933"/>
                </a:lnTo>
                <a:lnTo>
                  <a:pt x="247641" y="93907"/>
                </a:lnTo>
                <a:lnTo>
                  <a:pt x="282559" y="72390"/>
                </a:lnTo>
                <a:lnTo>
                  <a:pt x="318973" y="53497"/>
                </a:lnTo>
                <a:lnTo>
                  <a:pt x="356678" y="37335"/>
                </a:lnTo>
                <a:lnTo>
                  <a:pt x="395462" y="23993"/>
                </a:lnTo>
                <a:lnTo>
                  <a:pt x="435122" y="13539"/>
                </a:lnTo>
                <a:lnTo>
                  <a:pt x="475452" y="6030"/>
                </a:lnTo>
                <a:lnTo>
                  <a:pt x="516225" y="1509"/>
                </a:lnTo>
                <a:lnTo>
                  <a:pt x="557212" y="0"/>
                </a:lnTo>
                <a:lnTo>
                  <a:pt x="570891" y="167"/>
                </a:lnTo>
                <a:lnTo>
                  <a:pt x="611828" y="2683"/>
                </a:lnTo>
                <a:lnTo>
                  <a:pt x="652470" y="8202"/>
                </a:lnTo>
                <a:lnTo>
                  <a:pt x="692604" y="16698"/>
                </a:lnTo>
                <a:lnTo>
                  <a:pt x="732003" y="28124"/>
                </a:lnTo>
                <a:lnTo>
                  <a:pt x="770448" y="42415"/>
                </a:lnTo>
                <a:lnTo>
                  <a:pt x="807737" y="59494"/>
                </a:lnTo>
                <a:lnTo>
                  <a:pt x="843676" y="79275"/>
                </a:lnTo>
                <a:lnTo>
                  <a:pt x="878063" y="101646"/>
                </a:lnTo>
                <a:lnTo>
                  <a:pt x="910704" y="126481"/>
                </a:lnTo>
                <a:lnTo>
                  <a:pt x="941430" y="153649"/>
                </a:lnTo>
                <a:lnTo>
                  <a:pt x="970079" y="183011"/>
                </a:lnTo>
                <a:lnTo>
                  <a:pt x="996491" y="214400"/>
                </a:lnTo>
                <a:lnTo>
                  <a:pt x="1020517" y="247641"/>
                </a:lnTo>
                <a:lnTo>
                  <a:pt x="1042033" y="282559"/>
                </a:lnTo>
                <a:lnTo>
                  <a:pt x="1060926" y="318973"/>
                </a:lnTo>
                <a:lnTo>
                  <a:pt x="1077089" y="356678"/>
                </a:lnTo>
                <a:lnTo>
                  <a:pt x="1090431" y="395462"/>
                </a:lnTo>
                <a:lnTo>
                  <a:pt x="1100885" y="435122"/>
                </a:lnTo>
                <a:lnTo>
                  <a:pt x="1108394" y="475452"/>
                </a:lnTo>
                <a:lnTo>
                  <a:pt x="1112915" y="516225"/>
                </a:lnTo>
                <a:lnTo>
                  <a:pt x="1114424" y="557212"/>
                </a:lnTo>
                <a:lnTo>
                  <a:pt x="1114257" y="570891"/>
                </a:lnTo>
                <a:lnTo>
                  <a:pt x="1111741" y="611828"/>
                </a:lnTo>
                <a:lnTo>
                  <a:pt x="1106222" y="652470"/>
                </a:lnTo>
                <a:lnTo>
                  <a:pt x="1097726" y="692604"/>
                </a:lnTo>
                <a:lnTo>
                  <a:pt x="1086300" y="732003"/>
                </a:lnTo>
                <a:lnTo>
                  <a:pt x="1072009" y="770448"/>
                </a:lnTo>
                <a:lnTo>
                  <a:pt x="1054930" y="807737"/>
                </a:lnTo>
                <a:lnTo>
                  <a:pt x="1035149" y="843676"/>
                </a:lnTo>
                <a:lnTo>
                  <a:pt x="1012778" y="878063"/>
                </a:lnTo>
                <a:lnTo>
                  <a:pt x="987943" y="910704"/>
                </a:lnTo>
                <a:lnTo>
                  <a:pt x="960774" y="941430"/>
                </a:lnTo>
                <a:lnTo>
                  <a:pt x="931413" y="970079"/>
                </a:lnTo>
                <a:lnTo>
                  <a:pt x="900023" y="996491"/>
                </a:lnTo>
                <a:lnTo>
                  <a:pt x="866782" y="1020517"/>
                </a:lnTo>
                <a:lnTo>
                  <a:pt x="831865" y="1042033"/>
                </a:lnTo>
                <a:lnTo>
                  <a:pt x="795451" y="1060926"/>
                </a:lnTo>
                <a:lnTo>
                  <a:pt x="757746" y="1077089"/>
                </a:lnTo>
                <a:lnTo>
                  <a:pt x="718962" y="1090431"/>
                </a:lnTo>
                <a:lnTo>
                  <a:pt x="679302" y="1100885"/>
                </a:lnTo>
                <a:lnTo>
                  <a:pt x="638972" y="1108394"/>
                </a:lnTo>
                <a:lnTo>
                  <a:pt x="598199" y="1112915"/>
                </a:lnTo>
                <a:lnTo>
                  <a:pt x="557212" y="1114424"/>
                </a:lnTo>
                <a:close/>
              </a:path>
            </a:pathLst>
          </a:custGeom>
          <a:solidFill>
            <a:srgbClr val="00204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12270878" y="1968500"/>
            <a:ext cx="78041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sz="3600" b="1" spc="-320" dirty="0">
                <a:solidFill>
                  <a:srgbClr val="FFFFFF"/>
                </a:solidFill>
                <a:latin typeface="Trebuchet MS" panose="020B0603020202020204"/>
                <a:cs typeface="Trebuchet MS" panose="020B0603020202020204"/>
              </a:rPr>
              <a:t>N</a:t>
            </a:r>
            <a:r>
              <a:rPr sz="3675" b="1" spc="-480" baseline="-6000" dirty="0">
                <a:solidFill>
                  <a:srgbClr val="FFFFFF"/>
                </a:solidFill>
                <a:latin typeface="Trebuchet MS" panose="020B0603020202020204"/>
                <a:cs typeface="Trebuchet MS" panose="020B0603020202020204"/>
              </a:rPr>
              <a:t>2</a:t>
            </a:r>
            <a:r>
              <a:rPr sz="3600" b="1" spc="-320" dirty="0">
                <a:solidFill>
                  <a:srgbClr val="FFFFFF"/>
                </a:solidFill>
                <a:latin typeface="Trebuchet MS" panose="020B0603020202020204"/>
                <a:cs typeface="Trebuchet MS" panose="020B0603020202020204"/>
              </a:rPr>
              <a:t>O</a:t>
            </a:r>
            <a:endParaRPr sz="3600">
              <a:latin typeface="Trebuchet MS" panose="020B0603020202020204"/>
              <a:cs typeface="Trebuchet MS" panose="020B0603020202020204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10629899" y="2495549"/>
            <a:ext cx="1114425" cy="1114425"/>
          </a:xfrm>
          <a:custGeom>
            <a:avLst/>
            <a:gdLst/>
            <a:ahLst/>
            <a:cxnLst/>
            <a:rect l="l" t="t" r="r" b="b"/>
            <a:pathLst>
              <a:path w="1114425" h="1114425">
                <a:moveTo>
                  <a:pt x="557212" y="1114424"/>
                </a:moveTo>
                <a:lnTo>
                  <a:pt x="516225" y="1112915"/>
                </a:lnTo>
                <a:lnTo>
                  <a:pt x="475452" y="1108394"/>
                </a:lnTo>
                <a:lnTo>
                  <a:pt x="435122" y="1100885"/>
                </a:lnTo>
                <a:lnTo>
                  <a:pt x="395462" y="1090431"/>
                </a:lnTo>
                <a:lnTo>
                  <a:pt x="356678" y="1077089"/>
                </a:lnTo>
                <a:lnTo>
                  <a:pt x="318973" y="1060926"/>
                </a:lnTo>
                <a:lnTo>
                  <a:pt x="282559" y="1042033"/>
                </a:lnTo>
                <a:lnTo>
                  <a:pt x="247641" y="1020517"/>
                </a:lnTo>
                <a:lnTo>
                  <a:pt x="214400" y="996491"/>
                </a:lnTo>
                <a:lnTo>
                  <a:pt x="183011" y="970079"/>
                </a:lnTo>
                <a:lnTo>
                  <a:pt x="153649" y="941430"/>
                </a:lnTo>
                <a:lnTo>
                  <a:pt x="126481" y="910704"/>
                </a:lnTo>
                <a:lnTo>
                  <a:pt x="101646" y="878063"/>
                </a:lnTo>
                <a:lnTo>
                  <a:pt x="79275" y="843676"/>
                </a:lnTo>
                <a:lnTo>
                  <a:pt x="59494" y="807737"/>
                </a:lnTo>
                <a:lnTo>
                  <a:pt x="42415" y="770448"/>
                </a:lnTo>
                <a:lnTo>
                  <a:pt x="28124" y="732003"/>
                </a:lnTo>
                <a:lnTo>
                  <a:pt x="16698" y="692604"/>
                </a:lnTo>
                <a:lnTo>
                  <a:pt x="8202" y="652470"/>
                </a:lnTo>
                <a:lnTo>
                  <a:pt x="2683" y="611828"/>
                </a:lnTo>
                <a:lnTo>
                  <a:pt x="167" y="570891"/>
                </a:lnTo>
                <a:lnTo>
                  <a:pt x="0" y="557212"/>
                </a:lnTo>
                <a:lnTo>
                  <a:pt x="167" y="543533"/>
                </a:lnTo>
                <a:lnTo>
                  <a:pt x="2683" y="502596"/>
                </a:lnTo>
                <a:lnTo>
                  <a:pt x="8202" y="461954"/>
                </a:lnTo>
                <a:lnTo>
                  <a:pt x="16698" y="421820"/>
                </a:lnTo>
                <a:lnTo>
                  <a:pt x="28124" y="382421"/>
                </a:lnTo>
                <a:lnTo>
                  <a:pt x="42415" y="343976"/>
                </a:lnTo>
                <a:lnTo>
                  <a:pt x="59494" y="306686"/>
                </a:lnTo>
                <a:lnTo>
                  <a:pt x="79275" y="270747"/>
                </a:lnTo>
                <a:lnTo>
                  <a:pt x="101646" y="236361"/>
                </a:lnTo>
                <a:lnTo>
                  <a:pt x="126481" y="203720"/>
                </a:lnTo>
                <a:lnTo>
                  <a:pt x="153649" y="172994"/>
                </a:lnTo>
                <a:lnTo>
                  <a:pt x="183011" y="144344"/>
                </a:lnTo>
                <a:lnTo>
                  <a:pt x="214400" y="117933"/>
                </a:lnTo>
                <a:lnTo>
                  <a:pt x="247641" y="93907"/>
                </a:lnTo>
                <a:lnTo>
                  <a:pt x="282559" y="72390"/>
                </a:lnTo>
                <a:lnTo>
                  <a:pt x="318973" y="53497"/>
                </a:lnTo>
                <a:lnTo>
                  <a:pt x="356678" y="37335"/>
                </a:lnTo>
                <a:lnTo>
                  <a:pt x="395462" y="23993"/>
                </a:lnTo>
                <a:lnTo>
                  <a:pt x="435122" y="13539"/>
                </a:lnTo>
                <a:lnTo>
                  <a:pt x="475452" y="6030"/>
                </a:lnTo>
                <a:lnTo>
                  <a:pt x="516225" y="1509"/>
                </a:lnTo>
                <a:lnTo>
                  <a:pt x="557212" y="0"/>
                </a:lnTo>
                <a:lnTo>
                  <a:pt x="570891" y="167"/>
                </a:lnTo>
                <a:lnTo>
                  <a:pt x="611828" y="2683"/>
                </a:lnTo>
                <a:lnTo>
                  <a:pt x="652470" y="8202"/>
                </a:lnTo>
                <a:lnTo>
                  <a:pt x="692604" y="16698"/>
                </a:lnTo>
                <a:lnTo>
                  <a:pt x="732003" y="28124"/>
                </a:lnTo>
                <a:lnTo>
                  <a:pt x="770448" y="42415"/>
                </a:lnTo>
                <a:lnTo>
                  <a:pt x="807737" y="59494"/>
                </a:lnTo>
                <a:lnTo>
                  <a:pt x="843676" y="79275"/>
                </a:lnTo>
                <a:lnTo>
                  <a:pt x="878063" y="101646"/>
                </a:lnTo>
                <a:lnTo>
                  <a:pt x="910704" y="126481"/>
                </a:lnTo>
                <a:lnTo>
                  <a:pt x="941430" y="153649"/>
                </a:lnTo>
                <a:lnTo>
                  <a:pt x="970079" y="183011"/>
                </a:lnTo>
                <a:lnTo>
                  <a:pt x="996491" y="214400"/>
                </a:lnTo>
                <a:lnTo>
                  <a:pt x="1020517" y="247641"/>
                </a:lnTo>
                <a:lnTo>
                  <a:pt x="1042033" y="282559"/>
                </a:lnTo>
                <a:lnTo>
                  <a:pt x="1060926" y="318973"/>
                </a:lnTo>
                <a:lnTo>
                  <a:pt x="1077089" y="356678"/>
                </a:lnTo>
                <a:lnTo>
                  <a:pt x="1090431" y="395462"/>
                </a:lnTo>
                <a:lnTo>
                  <a:pt x="1100885" y="435122"/>
                </a:lnTo>
                <a:lnTo>
                  <a:pt x="1108394" y="475452"/>
                </a:lnTo>
                <a:lnTo>
                  <a:pt x="1112915" y="516225"/>
                </a:lnTo>
                <a:lnTo>
                  <a:pt x="1114424" y="557212"/>
                </a:lnTo>
                <a:lnTo>
                  <a:pt x="1114257" y="570891"/>
                </a:lnTo>
                <a:lnTo>
                  <a:pt x="1111741" y="611828"/>
                </a:lnTo>
                <a:lnTo>
                  <a:pt x="1106222" y="652470"/>
                </a:lnTo>
                <a:lnTo>
                  <a:pt x="1097726" y="692604"/>
                </a:lnTo>
                <a:lnTo>
                  <a:pt x="1086300" y="732003"/>
                </a:lnTo>
                <a:lnTo>
                  <a:pt x="1072009" y="770448"/>
                </a:lnTo>
                <a:lnTo>
                  <a:pt x="1054930" y="807737"/>
                </a:lnTo>
                <a:lnTo>
                  <a:pt x="1035149" y="843676"/>
                </a:lnTo>
                <a:lnTo>
                  <a:pt x="1012778" y="878063"/>
                </a:lnTo>
                <a:lnTo>
                  <a:pt x="987943" y="910704"/>
                </a:lnTo>
                <a:lnTo>
                  <a:pt x="960774" y="941430"/>
                </a:lnTo>
                <a:lnTo>
                  <a:pt x="931413" y="970079"/>
                </a:lnTo>
                <a:lnTo>
                  <a:pt x="900023" y="996491"/>
                </a:lnTo>
                <a:lnTo>
                  <a:pt x="866782" y="1020517"/>
                </a:lnTo>
                <a:lnTo>
                  <a:pt x="831865" y="1042033"/>
                </a:lnTo>
                <a:lnTo>
                  <a:pt x="795451" y="1060926"/>
                </a:lnTo>
                <a:lnTo>
                  <a:pt x="757746" y="1077089"/>
                </a:lnTo>
                <a:lnTo>
                  <a:pt x="718962" y="1090431"/>
                </a:lnTo>
                <a:lnTo>
                  <a:pt x="679302" y="1100885"/>
                </a:lnTo>
                <a:lnTo>
                  <a:pt x="638972" y="1108394"/>
                </a:lnTo>
                <a:lnTo>
                  <a:pt x="598199" y="1112915"/>
                </a:lnTo>
                <a:lnTo>
                  <a:pt x="557212" y="1114424"/>
                </a:lnTo>
                <a:close/>
              </a:path>
            </a:pathLst>
          </a:custGeom>
          <a:solidFill>
            <a:srgbClr val="00204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10861426" y="2711449"/>
            <a:ext cx="502284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b="1" spc="-535" dirty="0">
                <a:solidFill>
                  <a:srgbClr val="FFFFFF"/>
                </a:solidFill>
                <a:latin typeface="Trebuchet MS" panose="020B0603020202020204"/>
                <a:cs typeface="Trebuchet MS" panose="020B0603020202020204"/>
              </a:rPr>
              <a:t>CO</a:t>
            </a:r>
            <a:endParaRPr sz="3600">
              <a:latin typeface="Trebuchet MS" panose="020B0603020202020204"/>
              <a:cs typeface="Trebuchet MS" panose="020B0603020202020204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11338271" y="2888555"/>
            <a:ext cx="171450" cy="402590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2450" b="1" spc="-355" dirty="0">
                <a:solidFill>
                  <a:srgbClr val="FFFFFF"/>
                </a:solidFill>
                <a:latin typeface="Trebuchet MS" panose="020B0603020202020204"/>
                <a:cs typeface="Trebuchet MS" panose="020B0603020202020204"/>
              </a:rPr>
              <a:t>2</a:t>
            </a:r>
            <a:endParaRPr sz="2450">
              <a:latin typeface="Trebuchet MS" panose="020B0603020202020204"/>
              <a:cs typeface="Trebuchet MS" panose="020B0603020202020204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11279174" y="6524625"/>
            <a:ext cx="756285" cy="857250"/>
          </a:xfrm>
          <a:custGeom>
            <a:avLst/>
            <a:gdLst/>
            <a:ahLst/>
            <a:cxnLst/>
            <a:rect l="l" t="t" r="r" b="b"/>
            <a:pathLst>
              <a:path w="756284" h="857250">
                <a:moveTo>
                  <a:pt x="563896" y="171449"/>
                </a:moveTo>
                <a:lnTo>
                  <a:pt x="449654" y="171449"/>
                </a:lnTo>
                <a:lnTo>
                  <a:pt x="452996" y="153669"/>
                </a:lnTo>
                <a:lnTo>
                  <a:pt x="454231" y="132079"/>
                </a:lnTo>
                <a:lnTo>
                  <a:pt x="452589" y="109219"/>
                </a:lnTo>
                <a:lnTo>
                  <a:pt x="447296" y="85089"/>
                </a:lnTo>
                <a:lnTo>
                  <a:pt x="445907" y="76199"/>
                </a:lnTo>
                <a:lnTo>
                  <a:pt x="447273" y="54609"/>
                </a:lnTo>
                <a:lnTo>
                  <a:pt x="459694" y="26669"/>
                </a:lnTo>
                <a:lnTo>
                  <a:pt x="491472" y="0"/>
                </a:lnTo>
                <a:lnTo>
                  <a:pt x="486462" y="7619"/>
                </a:lnTo>
                <a:lnTo>
                  <a:pt x="483519" y="35559"/>
                </a:lnTo>
                <a:lnTo>
                  <a:pt x="500773" y="86359"/>
                </a:lnTo>
                <a:lnTo>
                  <a:pt x="556355" y="161289"/>
                </a:lnTo>
                <a:lnTo>
                  <a:pt x="557426" y="162559"/>
                </a:lnTo>
                <a:lnTo>
                  <a:pt x="563896" y="171449"/>
                </a:lnTo>
                <a:close/>
              </a:path>
              <a:path w="756284" h="857250">
                <a:moveTo>
                  <a:pt x="245066" y="331469"/>
                </a:moveTo>
                <a:lnTo>
                  <a:pt x="189505" y="331469"/>
                </a:lnTo>
                <a:lnTo>
                  <a:pt x="171709" y="287019"/>
                </a:lnTo>
                <a:lnTo>
                  <a:pt x="173507" y="256539"/>
                </a:lnTo>
                <a:lnTo>
                  <a:pt x="173582" y="255269"/>
                </a:lnTo>
                <a:lnTo>
                  <a:pt x="173656" y="253999"/>
                </a:lnTo>
                <a:lnTo>
                  <a:pt x="173731" y="252729"/>
                </a:lnTo>
                <a:lnTo>
                  <a:pt x="173806" y="251459"/>
                </a:lnTo>
                <a:lnTo>
                  <a:pt x="173881" y="250189"/>
                </a:lnTo>
                <a:lnTo>
                  <a:pt x="173956" y="248919"/>
                </a:lnTo>
                <a:lnTo>
                  <a:pt x="174010" y="248011"/>
                </a:lnTo>
                <a:lnTo>
                  <a:pt x="174106" y="246379"/>
                </a:lnTo>
                <a:lnTo>
                  <a:pt x="174181" y="245109"/>
                </a:lnTo>
                <a:lnTo>
                  <a:pt x="174256" y="243839"/>
                </a:lnTo>
                <a:lnTo>
                  <a:pt x="186959" y="207009"/>
                </a:lnTo>
                <a:lnTo>
                  <a:pt x="199632" y="182879"/>
                </a:lnTo>
                <a:lnTo>
                  <a:pt x="207025" y="172719"/>
                </a:lnTo>
                <a:lnTo>
                  <a:pt x="208097" y="171449"/>
                </a:lnTo>
                <a:lnTo>
                  <a:pt x="263690" y="96519"/>
                </a:lnTo>
                <a:lnTo>
                  <a:pt x="280943" y="45719"/>
                </a:lnTo>
                <a:lnTo>
                  <a:pt x="277994" y="17779"/>
                </a:lnTo>
                <a:lnTo>
                  <a:pt x="272980" y="8889"/>
                </a:lnTo>
                <a:lnTo>
                  <a:pt x="304825" y="36829"/>
                </a:lnTo>
                <a:lnTo>
                  <a:pt x="317239" y="64769"/>
                </a:lnTo>
                <a:lnTo>
                  <a:pt x="318411" y="83819"/>
                </a:lnTo>
                <a:lnTo>
                  <a:pt x="318489" y="85089"/>
                </a:lnTo>
                <a:lnTo>
                  <a:pt x="318567" y="86359"/>
                </a:lnTo>
                <a:lnTo>
                  <a:pt x="317155" y="93979"/>
                </a:lnTo>
                <a:lnTo>
                  <a:pt x="312685" y="114299"/>
                </a:lnTo>
                <a:lnTo>
                  <a:pt x="310528" y="132079"/>
                </a:lnTo>
                <a:lnTo>
                  <a:pt x="310325" y="149859"/>
                </a:lnTo>
                <a:lnTo>
                  <a:pt x="311717" y="165099"/>
                </a:lnTo>
                <a:lnTo>
                  <a:pt x="443754" y="165099"/>
                </a:lnTo>
                <a:lnTo>
                  <a:pt x="445234" y="167639"/>
                </a:lnTo>
                <a:lnTo>
                  <a:pt x="449654" y="171449"/>
                </a:lnTo>
                <a:lnTo>
                  <a:pt x="563896" y="171449"/>
                </a:lnTo>
                <a:lnTo>
                  <a:pt x="564820" y="172719"/>
                </a:lnTo>
                <a:lnTo>
                  <a:pt x="577524" y="196849"/>
                </a:lnTo>
                <a:lnTo>
                  <a:pt x="581471" y="208279"/>
                </a:lnTo>
                <a:lnTo>
                  <a:pt x="319191" y="208279"/>
                </a:lnTo>
                <a:lnTo>
                  <a:pt x="321841" y="212089"/>
                </a:lnTo>
                <a:lnTo>
                  <a:pt x="323390" y="227329"/>
                </a:lnTo>
                <a:lnTo>
                  <a:pt x="314241" y="253999"/>
                </a:lnTo>
                <a:lnTo>
                  <a:pt x="291443" y="284479"/>
                </a:lnTo>
                <a:lnTo>
                  <a:pt x="261380" y="284479"/>
                </a:lnTo>
                <a:lnTo>
                  <a:pt x="255621" y="289559"/>
                </a:lnTo>
                <a:lnTo>
                  <a:pt x="258943" y="304799"/>
                </a:lnTo>
                <a:lnTo>
                  <a:pt x="277606" y="304799"/>
                </a:lnTo>
                <a:lnTo>
                  <a:pt x="272215" y="314959"/>
                </a:lnTo>
                <a:lnTo>
                  <a:pt x="250718" y="314959"/>
                </a:lnTo>
                <a:lnTo>
                  <a:pt x="245066" y="331469"/>
                </a:lnTo>
                <a:close/>
              </a:path>
              <a:path w="756284" h="857250">
                <a:moveTo>
                  <a:pt x="443754" y="165099"/>
                </a:moveTo>
                <a:lnTo>
                  <a:pt x="311717" y="165099"/>
                </a:lnTo>
                <a:lnTo>
                  <a:pt x="316405" y="160019"/>
                </a:lnTo>
                <a:lnTo>
                  <a:pt x="319218" y="157479"/>
                </a:lnTo>
                <a:lnTo>
                  <a:pt x="324401" y="149859"/>
                </a:lnTo>
                <a:lnTo>
                  <a:pt x="335526" y="128269"/>
                </a:lnTo>
                <a:lnTo>
                  <a:pt x="345958" y="97789"/>
                </a:lnTo>
                <a:lnTo>
                  <a:pt x="349061" y="60959"/>
                </a:lnTo>
                <a:lnTo>
                  <a:pt x="352142" y="66039"/>
                </a:lnTo>
                <a:lnTo>
                  <a:pt x="360306" y="76199"/>
                </a:lnTo>
                <a:lnTo>
                  <a:pt x="371935" y="92709"/>
                </a:lnTo>
                <a:lnTo>
                  <a:pt x="385414" y="114299"/>
                </a:lnTo>
                <a:lnTo>
                  <a:pt x="421018" y="114299"/>
                </a:lnTo>
                <a:lnTo>
                  <a:pt x="428939" y="138429"/>
                </a:lnTo>
                <a:lnTo>
                  <a:pt x="440055" y="158749"/>
                </a:lnTo>
                <a:lnTo>
                  <a:pt x="443754" y="165099"/>
                </a:lnTo>
                <a:close/>
              </a:path>
              <a:path w="756284" h="857250">
                <a:moveTo>
                  <a:pt x="421018" y="114299"/>
                </a:moveTo>
                <a:lnTo>
                  <a:pt x="385414" y="114299"/>
                </a:lnTo>
                <a:lnTo>
                  <a:pt x="396883" y="96519"/>
                </a:lnTo>
                <a:lnTo>
                  <a:pt x="406443" y="83819"/>
                </a:lnTo>
                <a:lnTo>
                  <a:pt x="412990" y="74929"/>
                </a:lnTo>
                <a:lnTo>
                  <a:pt x="415417" y="71119"/>
                </a:lnTo>
                <a:lnTo>
                  <a:pt x="418517" y="106679"/>
                </a:lnTo>
                <a:lnTo>
                  <a:pt x="421018" y="114299"/>
                </a:lnTo>
                <a:close/>
              </a:path>
              <a:path w="756284" h="857250">
                <a:moveTo>
                  <a:pt x="642098" y="321309"/>
                </a:moveTo>
                <a:lnTo>
                  <a:pt x="575000" y="321309"/>
                </a:lnTo>
                <a:lnTo>
                  <a:pt x="583544" y="313689"/>
                </a:lnTo>
                <a:lnTo>
                  <a:pt x="601585" y="292099"/>
                </a:lnTo>
                <a:lnTo>
                  <a:pt x="617731" y="255269"/>
                </a:lnTo>
                <a:lnTo>
                  <a:pt x="620595" y="201929"/>
                </a:lnTo>
                <a:lnTo>
                  <a:pt x="634138" y="243839"/>
                </a:lnTo>
                <a:lnTo>
                  <a:pt x="642098" y="321309"/>
                </a:lnTo>
                <a:close/>
              </a:path>
              <a:path w="756284" h="857250">
                <a:moveTo>
                  <a:pt x="339069" y="274319"/>
                </a:moveTo>
                <a:lnTo>
                  <a:pt x="339149" y="273049"/>
                </a:lnTo>
                <a:lnTo>
                  <a:pt x="339216" y="271779"/>
                </a:lnTo>
                <a:lnTo>
                  <a:pt x="339283" y="270509"/>
                </a:lnTo>
                <a:lnTo>
                  <a:pt x="339524" y="269239"/>
                </a:lnTo>
                <a:lnTo>
                  <a:pt x="339886" y="265429"/>
                </a:lnTo>
                <a:lnTo>
                  <a:pt x="340006" y="264159"/>
                </a:lnTo>
                <a:lnTo>
                  <a:pt x="340971" y="259079"/>
                </a:lnTo>
                <a:lnTo>
                  <a:pt x="342632" y="252729"/>
                </a:lnTo>
                <a:lnTo>
                  <a:pt x="343369" y="248919"/>
                </a:lnTo>
                <a:lnTo>
                  <a:pt x="342645" y="237489"/>
                </a:lnTo>
                <a:lnTo>
                  <a:pt x="336054" y="222249"/>
                </a:lnTo>
                <a:lnTo>
                  <a:pt x="319191" y="208279"/>
                </a:lnTo>
                <a:lnTo>
                  <a:pt x="581471" y="208279"/>
                </a:lnTo>
                <a:lnTo>
                  <a:pt x="590243" y="233679"/>
                </a:lnTo>
                <a:lnTo>
                  <a:pt x="590316" y="234949"/>
                </a:lnTo>
                <a:lnTo>
                  <a:pt x="359482" y="234949"/>
                </a:lnTo>
                <a:lnTo>
                  <a:pt x="359367" y="245109"/>
                </a:lnTo>
                <a:lnTo>
                  <a:pt x="357861" y="253999"/>
                </a:lnTo>
                <a:lnTo>
                  <a:pt x="355391" y="262889"/>
                </a:lnTo>
                <a:lnTo>
                  <a:pt x="352383" y="270509"/>
                </a:lnTo>
                <a:lnTo>
                  <a:pt x="339069" y="274319"/>
                </a:lnTo>
                <a:close/>
              </a:path>
              <a:path w="756284" h="857250">
                <a:moveTo>
                  <a:pt x="382500" y="548639"/>
                </a:moveTo>
                <a:lnTo>
                  <a:pt x="334924" y="548639"/>
                </a:lnTo>
                <a:lnTo>
                  <a:pt x="295751" y="544829"/>
                </a:lnTo>
                <a:lnTo>
                  <a:pt x="158626" y="472439"/>
                </a:lnTo>
                <a:lnTo>
                  <a:pt x="119060" y="359409"/>
                </a:lnTo>
                <a:lnTo>
                  <a:pt x="129899" y="256539"/>
                </a:lnTo>
                <a:lnTo>
                  <a:pt x="143991" y="212089"/>
                </a:lnTo>
                <a:lnTo>
                  <a:pt x="146649" y="261619"/>
                </a:lnTo>
                <a:lnTo>
                  <a:pt x="146717" y="262889"/>
                </a:lnTo>
                <a:lnTo>
                  <a:pt x="162971" y="302259"/>
                </a:lnTo>
                <a:lnTo>
                  <a:pt x="189505" y="331469"/>
                </a:lnTo>
                <a:lnTo>
                  <a:pt x="245066" y="331469"/>
                </a:lnTo>
                <a:lnTo>
                  <a:pt x="244196" y="334009"/>
                </a:lnTo>
                <a:lnTo>
                  <a:pt x="240033" y="380999"/>
                </a:lnTo>
                <a:lnTo>
                  <a:pt x="261331" y="438149"/>
                </a:lnTo>
                <a:lnTo>
                  <a:pt x="331193" y="491489"/>
                </a:lnTo>
                <a:lnTo>
                  <a:pt x="333979" y="492759"/>
                </a:lnTo>
                <a:lnTo>
                  <a:pt x="338453" y="492759"/>
                </a:lnTo>
                <a:lnTo>
                  <a:pt x="355727" y="495299"/>
                </a:lnTo>
                <a:lnTo>
                  <a:pt x="533467" y="495299"/>
                </a:lnTo>
                <a:lnTo>
                  <a:pt x="468728" y="535939"/>
                </a:lnTo>
                <a:lnTo>
                  <a:pt x="429946" y="543559"/>
                </a:lnTo>
                <a:lnTo>
                  <a:pt x="382500" y="548639"/>
                </a:lnTo>
                <a:close/>
              </a:path>
              <a:path w="756284" h="857250">
                <a:moveTo>
                  <a:pt x="380217" y="261619"/>
                </a:moveTo>
                <a:lnTo>
                  <a:pt x="377993" y="261619"/>
                </a:lnTo>
                <a:lnTo>
                  <a:pt x="371077" y="251459"/>
                </a:lnTo>
                <a:lnTo>
                  <a:pt x="365161" y="242569"/>
                </a:lnTo>
                <a:lnTo>
                  <a:pt x="361033" y="237489"/>
                </a:lnTo>
                <a:lnTo>
                  <a:pt x="359482" y="234949"/>
                </a:lnTo>
                <a:lnTo>
                  <a:pt x="590316" y="234949"/>
                </a:lnTo>
                <a:lnTo>
                  <a:pt x="590680" y="241299"/>
                </a:lnTo>
                <a:lnTo>
                  <a:pt x="394683" y="241299"/>
                </a:lnTo>
                <a:lnTo>
                  <a:pt x="388066" y="248919"/>
                </a:lnTo>
                <a:lnTo>
                  <a:pt x="380217" y="261619"/>
                </a:lnTo>
                <a:close/>
              </a:path>
              <a:path w="756284" h="857250">
                <a:moveTo>
                  <a:pt x="394583" y="248011"/>
                </a:moveTo>
                <a:lnTo>
                  <a:pt x="394683" y="241299"/>
                </a:lnTo>
                <a:lnTo>
                  <a:pt x="590680" y="241299"/>
                </a:lnTo>
                <a:lnTo>
                  <a:pt x="590753" y="242569"/>
                </a:lnTo>
                <a:lnTo>
                  <a:pt x="590826" y="243839"/>
                </a:lnTo>
                <a:lnTo>
                  <a:pt x="399210" y="243839"/>
                </a:lnTo>
                <a:lnTo>
                  <a:pt x="396665" y="246379"/>
                </a:lnTo>
                <a:lnTo>
                  <a:pt x="394583" y="248011"/>
                </a:lnTo>
                <a:close/>
              </a:path>
              <a:path w="756284" h="857250">
                <a:moveTo>
                  <a:pt x="479309" y="373379"/>
                </a:moveTo>
                <a:lnTo>
                  <a:pt x="488737" y="350519"/>
                </a:lnTo>
                <a:lnTo>
                  <a:pt x="487363" y="326389"/>
                </a:lnTo>
                <a:lnTo>
                  <a:pt x="480609" y="307339"/>
                </a:lnTo>
                <a:lnTo>
                  <a:pt x="473898" y="294639"/>
                </a:lnTo>
                <a:lnTo>
                  <a:pt x="469960" y="289559"/>
                </a:lnTo>
                <a:lnTo>
                  <a:pt x="469494" y="288506"/>
                </a:lnTo>
                <a:lnTo>
                  <a:pt x="429887" y="265429"/>
                </a:lnTo>
                <a:lnTo>
                  <a:pt x="414587" y="264159"/>
                </a:lnTo>
                <a:lnTo>
                  <a:pt x="420427" y="246379"/>
                </a:lnTo>
                <a:lnTo>
                  <a:pt x="399210" y="243839"/>
                </a:lnTo>
                <a:lnTo>
                  <a:pt x="590826" y="243839"/>
                </a:lnTo>
                <a:lnTo>
                  <a:pt x="592795" y="278129"/>
                </a:lnTo>
                <a:lnTo>
                  <a:pt x="579710" y="309879"/>
                </a:lnTo>
                <a:lnTo>
                  <a:pt x="503420" y="309879"/>
                </a:lnTo>
                <a:lnTo>
                  <a:pt x="501924" y="337819"/>
                </a:lnTo>
                <a:lnTo>
                  <a:pt x="493384" y="358139"/>
                </a:lnTo>
                <a:lnTo>
                  <a:pt x="483834" y="369569"/>
                </a:lnTo>
                <a:lnTo>
                  <a:pt x="479309" y="373379"/>
                </a:lnTo>
                <a:close/>
              </a:path>
              <a:path w="756284" h="857250">
                <a:moveTo>
                  <a:pt x="413365" y="253999"/>
                </a:moveTo>
                <a:lnTo>
                  <a:pt x="395567" y="253999"/>
                </a:lnTo>
                <a:lnTo>
                  <a:pt x="411560" y="247649"/>
                </a:lnTo>
                <a:lnTo>
                  <a:pt x="413194" y="252729"/>
                </a:lnTo>
                <a:lnTo>
                  <a:pt x="413365" y="253999"/>
                </a:lnTo>
                <a:close/>
              </a:path>
              <a:path w="756284" h="857250">
                <a:moveTo>
                  <a:pt x="412792" y="294639"/>
                </a:moveTo>
                <a:lnTo>
                  <a:pt x="411319" y="293369"/>
                </a:lnTo>
                <a:lnTo>
                  <a:pt x="410435" y="292099"/>
                </a:lnTo>
                <a:lnTo>
                  <a:pt x="409037" y="290829"/>
                </a:lnTo>
                <a:lnTo>
                  <a:pt x="405619" y="284479"/>
                </a:lnTo>
                <a:lnTo>
                  <a:pt x="401348" y="275589"/>
                </a:lnTo>
                <a:lnTo>
                  <a:pt x="397388" y="264159"/>
                </a:lnTo>
                <a:lnTo>
                  <a:pt x="396665" y="264159"/>
                </a:lnTo>
                <a:lnTo>
                  <a:pt x="393424" y="248919"/>
                </a:lnTo>
                <a:lnTo>
                  <a:pt x="394583" y="248011"/>
                </a:lnTo>
                <a:lnTo>
                  <a:pt x="394669" y="248919"/>
                </a:lnTo>
                <a:lnTo>
                  <a:pt x="394790" y="250189"/>
                </a:lnTo>
                <a:lnTo>
                  <a:pt x="395567" y="253999"/>
                </a:lnTo>
                <a:lnTo>
                  <a:pt x="413365" y="253999"/>
                </a:lnTo>
                <a:lnTo>
                  <a:pt x="414051" y="259079"/>
                </a:lnTo>
                <a:lnTo>
                  <a:pt x="414587" y="264159"/>
                </a:lnTo>
                <a:lnTo>
                  <a:pt x="414887" y="269239"/>
                </a:lnTo>
                <a:lnTo>
                  <a:pt x="414915" y="280669"/>
                </a:lnTo>
                <a:lnTo>
                  <a:pt x="414105" y="288289"/>
                </a:lnTo>
                <a:lnTo>
                  <a:pt x="412792" y="294639"/>
                </a:lnTo>
                <a:close/>
              </a:path>
              <a:path w="756284" h="857250">
                <a:moveTo>
                  <a:pt x="339157" y="279319"/>
                </a:moveTo>
                <a:lnTo>
                  <a:pt x="339042" y="274319"/>
                </a:lnTo>
                <a:lnTo>
                  <a:pt x="347829" y="271779"/>
                </a:lnTo>
                <a:lnTo>
                  <a:pt x="352383" y="270509"/>
                </a:lnTo>
                <a:lnTo>
                  <a:pt x="351428" y="271779"/>
                </a:lnTo>
                <a:lnTo>
                  <a:pt x="349129" y="274925"/>
                </a:lnTo>
                <a:lnTo>
                  <a:pt x="346971" y="275589"/>
                </a:lnTo>
                <a:lnTo>
                  <a:pt x="339157" y="279319"/>
                </a:lnTo>
                <a:close/>
              </a:path>
              <a:path w="756284" h="857250">
                <a:moveTo>
                  <a:pt x="339685" y="292099"/>
                </a:moveTo>
                <a:lnTo>
                  <a:pt x="339205" y="288506"/>
                </a:lnTo>
                <a:lnTo>
                  <a:pt x="349129" y="274925"/>
                </a:lnTo>
                <a:lnTo>
                  <a:pt x="351097" y="274319"/>
                </a:lnTo>
                <a:lnTo>
                  <a:pt x="347293" y="281939"/>
                </a:lnTo>
                <a:lnTo>
                  <a:pt x="343676" y="287019"/>
                </a:lnTo>
                <a:lnTo>
                  <a:pt x="342123" y="288289"/>
                </a:lnTo>
                <a:lnTo>
                  <a:pt x="339685" y="292099"/>
                </a:lnTo>
                <a:close/>
              </a:path>
              <a:path w="756284" h="857250">
                <a:moveTo>
                  <a:pt x="339334" y="287019"/>
                </a:moveTo>
                <a:lnTo>
                  <a:pt x="339064" y="284479"/>
                </a:lnTo>
                <a:lnTo>
                  <a:pt x="338988" y="279319"/>
                </a:lnTo>
                <a:lnTo>
                  <a:pt x="339157" y="279319"/>
                </a:lnTo>
                <a:lnTo>
                  <a:pt x="339276" y="284479"/>
                </a:lnTo>
                <a:lnTo>
                  <a:pt x="339334" y="287019"/>
                </a:lnTo>
                <a:close/>
              </a:path>
              <a:path w="756284" h="857250">
                <a:moveTo>
                  <a:pt x="278102" y="300850"/>
                </a:moveTo>
                <a:lnTo>
                  <a:pt x="282624" y="287019"/>
                </a:lnTo>
                <a:lnTo>
                  <a:pt x="261380" y="284479"/>
                </a:lnTo>
                <a:lnTo>
                  <a:pt x="291443" y="284479"/>
                </a:lnTo>
                <a:lnTo>
                  <a:pt x="284794" y="293369"/>
                </a:lnTo>
                <a:lnTo>
                  <a:pt x="284205" y="294639"/>
                </a:lnTo>
                <a:lnTo>
                  <a:pt x="280320" y="299719"/>
                </a:lnTo>
                <a:lnTo>
                  <a:pt x="278102" y="300850"/>
                </a:lnTo>
                <a:close/>
              </a:path>
              <a:path w="756284" h="857250">
                <a:moveTo>
                  <a:pt x="277641" y="302259"/>
                </a:moveTo>
                <a:lnTo>
                  <a:pt x="275337" y="302259"/>
                </a:lnTo>
                <a:lnTo>
                  <a:pt x="278102" y="300850"/>
                </a:lnTo>
                <a:lnTo>
                  <a:pt x="277641" y="302259"/>
                </a:lnTo>
                <a:close/>
              </a:path>
              <a:path w="756284" h="857250">
                <a:moveTo>
                  <a:pt x="277606" y="304799"/>
                </a:moveTo>
                <a:lnTo>
                  <a:pt x="276811" y="304799"/>
                </a:lnTo>
                <a:lnTo>
                  <a:pt x="277641" y="302259"/>
                </a:lnTo>
                <a:lnTo>
                  <a:pt x="278954" y="302259"/>
                </a:lnTo>
                <a:lnTo>
                  <a:pt x="277606" y="304799"/>
                </a:lnTo>
                <a:close/>
              </a:path>
              <a:path w="756284" h="857250">
                <a:moveTo>
                  <a:pt x="533467" y="495299"/>
                </a:moveTo>
                <a:lnTo>
                  <a:pt x="373978" y="495299"/>
                </a:lnTo>
                <a:lnTo>
                  <a:pt x="392757" y="492759"/>
                </a:lnTo>
                <a:lnTo>
                  <a:pt x="411613" y="487679"/>
                </a:lnTo>
                <a:lnTo>
                  <a:pt x="414855" y="487679"/>
                </a:lnTo>
                <a:lnTo>
                  <a:pt x="415310" y="486409"/>
                </a:lnTo>
                <a:lnTo>
                  <a:pt x="422918" y="486409"/>
                </a:lnTo>
                <a:lnTo>
                  <a:pt x="492853" y="433069"/>
                </a:lnTo>
                <a:lnTo>
                  <a:pt x="514152" y="375919"/>
                </a:lnTo>
                <a:lnTo>
                  <a:pt x="509960" y="328929"/>
                </a:lnTo>
                <a:lnTo>
                  <a:pt x="503420" y="309879"/>
                </a:lnTo>
                <a:lnTo>
                  <a:pt x="579710" y="309879"/>
                </a:lnTo>
                <a:lnTo>
                  <a:pt x="575000" y="321309"/>
                </a:lnTo>
                <a:lnTo>
                  <a:pt x="642098" y="321309"/>
                </a:lnTo>
                <a:lnTo>
                  <a:pt x="644055" y="340359"/>
                </a:lnTo>
                <a:lnTo>
                  <a:pt x="604275" y="450849"/>
                </a:lnTo>
                <a:lnTo>
                  <a:pt x="533467" y="495299"/>
                </a:lnTo>
                <a:close/>
              </a:path>
              <a:path w="756284" h="857250">
                <a:moveTo>
                  <a:pt x="274882" y="378459"/>
                </a:moveTo>
                <a:lnTo>
                  <a:pt x="270364" y="374649"/>
                </a:lnTo>
                <a:lnTo>
                  <a:pt x="260821" y="363219"/>
                </a:lnTo>
                <a:lnTo>
                  <a:pt x="252267" y="342899"/>
                </a:lnTo>
                <a:lnTo>
                  <a:pt x="250718" y="314959"/>
                </a:lnTo>
                <a:lnTo>
                  <a:pt x="272215" y="314959"/>
                </a:lnTo>
                <a:lnTo>
                  <a:pt x="266249" y="335279"/>
                </a:lnTo>
                <a:lnTo>
                  <a:pt x="265618" y="356869"/>
                </a:lnTo>
                <a:lnTo>
                  <a:pt x="274882" y="378459"/>
                </a:lnTo>
                <a:close/>
              </a:path>
              <a:path w="756284" h="857250">
                <a:moveTo>
                  <a:pt x="725275" y="574039"/>
                </a:moveTo>
                <a:lnTo>
                  <a:pt x="358340" y="574039"/>
                </a:lnTo>
                <a:lnTo>
                  <a:pt x="400503" y="571499"/>
                </a:lnTo>
                <a:lnTo>
                  <a:pt x="440907" y="567689"/>
                </a:lnTo>
                <a:lnTo>
                  <a:pt x="504268" y="549909"/>
                </a:lnTo>
                <a:lnTo>
                  <a:pt x="554480" y="525779"/>
                </a:lnTo>
                <a:lnTo>
                  <a:pt x="574839" y="510539"/>
                </a:lnTo>
                <a:lnTo>
                  <a:pt x="575911" y="513079"/>
                </a:lnTo>
                <a:lnTo>
                  <a:pt x="721740" y="572373"/>
                </a:lnTo>
                <a:lnTo>
                  <a:pt x="725275" y="574039"/>
                </a:lnTo>
                <a:close/>
              </a:path>
              <a:path w="756284" h="857250">
                <a:moveTo>
                  <a:pt x="46827" y="645159"/>
                </a:moveTo>
                <a:lnTo>
                  <a:pt x="42594" y="645159"/>
                </a:lnTo>
                <a:lnTo>
                  <a:pt x="38603" y="643889"/>
                </a:lnTo>
                <a:lnTo>
                  <a:pt x="3937" y="609599"/>
                </a:lnTo>
                <a:lnTo>
                  <a:pt x="0" y="593089"/>
                </a:lnTo>
                <a:lnTo>
                  <a:pt x="696" y="584199"/>
                </a:lnTo>
                <a:lnTo>
                  <a:pt x="6077" y="563879"/>
                </a:lnTo>
                <a:lnTo>
                  <a:pt x="17808" y="546099"/>
                </a:lnTo>
                <a:lnTo>
                  <a:pt x="34209" y="535939"/>
                </a:lnTo>
                <a:lnTo>
                  <a:pt x="53604" y="532129"/>
                </a:lnTo>
                <a:lnTo>
                  <a:pt x="53953" y="528319"/>
                </a:lnTo>
                <a:lnTo>
                  <a:pt x="184549" y="518159"/>
                </a:lnTo>
                <a:lnTo>
                  <a:pt x="206734" y="534669"/>
                </a:lnTo>
                <a:lnTo>
                  <a:pt x="233282" y="549909"/>
                </a:lnTo>
                <a:lnTo>
                  <a:pt x="264576" y="561339"/>
                </a:lnTo>
                <a:lnTo>
                  <a:pt x="301001" y="570229"/>
                </a:lnTo>
                <a:lnTo>
                  <a:pt x="306547" y="571499"/>
                </a:lnTo>
                <a:lnTo>
                  <a:pt x="312842" y="571499"/>
                </a:lnTo>
                <a:lnTo>
                  <a:pt x="319448" y="572723"/>
                </a:lnTo>
                <a:lnTo>
                  <a:pt x="319711" y="572723"/>
                </a:lnTo>
                <a:lnTo>
                  <a:pt x="307284" y="624839"/>
                </a:lnTo>
                <a:lnTo>
                  <a:pt x="305072" y="632459"/>
                </a:lnTo>
                <a:lnTo>
                  <a:pt x="81760" y="632459"/>
                </a:lnTo>
                <a:lnTo>
                  <a:pt x="74094" y="637539"/>
                </a:lnTo>
                <a:lnTo>
                  <a:pt x="65619" y="642619"/>
                </a:lnTo>
                <a:lnTo>
                  <a:pt x="46827" y="645159"/>
                </a:lnTo>
                <a:close/>
              </a:path>
              <a:path w="756284" h="857250">
                <a:moveTo>
                  <a:pt x="382547" y="857249"/>
                </a:moveTo>
                <a:lnTo>
                  <a:pt x="344238" y="849629"/>
                </a:lnTo>
                <a:lnTo>
                  <a:pt x="312953" y="831849"/>
                </a:lnTo>
                <a:lnTo>
                  <a:pt x="291859" y="803909"/>
                </a:lnTo>
                <a:lnTo>
                  <a:pt x="284124" y="770889"/>
                </a:lnTo>
                <a:lnTo>
                  <a:pt x="284705" y="761999"/>
                </a:lnTo>
                <a:lnTo>
                  <a:pt x="286398" y="753109"/>
                </a:lnTo>
                <a:lnTo>
                  <a:pt x="289131" y="744219"/>
                </a:lnTo>
                <a:lnTo>
                  <a:pt x="292831" y="736599"/>
                </a:lnTo>
                <a:lnTo>
                  <a:pt x="292670" y="736599"/>
                </a:lnTo>
                <a:lnTo>
                  <a:pt x="320003" y="572723"/>
                </a:lnTo>
                <a:lnTo>
                  <a:pt x="318584" y="572723"/>
                </a:lnTo>
                <a:lnTo>
                  <a:pt x="358340" y="574039"/>
                </a:lnTo>
                <a:lnTo>
                  <a:pt x="725275" y="574039"/>
                </a:lnTo>
                <a:lnTo>
                  <a:pt x="730664" y="576579"/>
                </a:lnTo>
                <a:lnTo>
                  <a:pt x="754855" y="612139"/>
                </a:lnTo>
                <a:lnTo>
                  <a:pt x="756174" y="628649"/>
                </a:lnTo>
                <a:lnTo>
                  <a:pt x="755340" y="634999"/>
                </a:lnTo>
                <a:lnTo>
                  <a:pt x="472210" y="634999"/>
                </a:lnTo>
                <a:lnTo>
                  <a:pt x="479235" y="755649"/>
                </a:lnTo>
                <a:lnTo>
                  <a:pt x="479309" y="756919"/>
                </a:lnTo>
                <a:lnTo>
                  <a:pt x="480220" y="761999"/>
                </a:lnTo>
                <a:lnTo>
                  <a:pt x="480944" y="765809"/>
                </a:lnTo>
                <a:lnTo>
                  <a:pt x="480944" y="772159"/>
                </a:lnTo>
                <a:lnTo>
                  <a:pt x="480568" y="774699"/>
                </a:lnTo>
                <a:lnTo>
                  <a:pt x="480507" y="777239"/>
                </a:lnTo>
                <a:lnTo>
                  <a:pt x="480798" y="782319"/>
                </a:lnTo>
                <a:lnTo>
                  <a:pt x="480871" y="783589"/>
                </a:lnTo>
                <a:lnTo>
                  <a:pt x="480944" y="784859"/>
                </a:lnTo>
                <a:lnTo>
                  <a:pt x="479417" y="784859"/>
                </a:lnTo>
                <a:lnTo>
                  <a:pt x="468108" y="812799"/>
                </a:lnTo>
                <a:lnTo>
                  <a:pt x="446674" y="835659"/>
                </a:lnTo>
                <a:lnTo>
                  <a:pt x="417393" y="850899"/>
                </a:lnTo>
                <a:lnTo>
                  <a:pt x="382547" y="857249"/>
                </a:lnTo>
                <a:close/>
              </a:path>
              <a:path w="756284" h="857250">
                <a:moveTo>
                  <a:pt x="160814" y="808989"/>
                </a:moveTo>
                <a:lnTo>
                  <a:pt x="122482" y="802639"/>
                </a:lnTo>
                <a:lnTo>
                  <a:pt x="91200" y="783589"/>
                </a:lnTo>
                <a:lnTo>
                  <a:pt x="70119" y="756919"/>
                </a:lnTo>
                <a:lnTo>
                  <a:pt x="62391" y="723899"/>
                </a:lnTo>
                <a:lnTo>
                  <a:pt x="62391" y="720089"/>
                </a:lnTo>
                <a:lnTo>
                  <a:pt x="63115" y="716279"/>
                </a:lnTo>
                <a:lnTo>
                  <a:pt x="63624" y="712469"/>
                </a:lnTo>
                <a:lnTo>
                  <a:pt x="63409" y="712469"/>
                </a:lnTo>
                <a:lnTo>
                  <a:pt x="63457" y="703579"/>
                </a:lnTo>
                <a:lnTo>
                  <a:pt x="65117" y="683259"/>
                </a:lnTo>
                <a:lnTo>
                  <a:pt x="70665" y="656589"/>
                </a:lnTo>
                <a:lnTo>
                  <a:pt x="82376" y="632459"/>
                </a:lnTo>
                <a:lnTo>
                  <a:pt x="305072" y="632459"/>
                </a:lnTo>
                <a:lnTo>
                  <a:pt x="290329" y="683259"/>
                </a:lnTo>
                <a:lnTo>
                  <a:pt x="269136" y="737869"/>
                </a:lnTo>
                <a:lnTo>
                  <a:pt x="244009" y="777239"/>
                </a:lnTo>
                <a:lnTo>
                  <a:pt x="202924" y="801369"/>
                </a:lnTo>
                <a:lnTo>
                  <a:pt x="175594" y="807719"/>
                </a:lnTo>
                <a:lnTo>
                  <a:pt x="160814" y="808989"/>
                </a:lnTo>
                <a:close/>
              </a:path>
              <a:path w="756284" h="857250">
                <a:moveTo>
                  <a:pt x="511269" y="756919"/>
                </a:moveTo>
                <a:lnTo>
                  <a:pt x="472210" y="634999"/>
                </a:lnTo>
                <a:lnTo>
                  <a:pt x="755340" y="634999"/>
                </a:lnTo>
                <a:lnTo>
                  <a:pt x="726154" y="676909"/>
                </a:lnTo>
                <a:lnTo>
                  <a:pt x="687059" y="678179"/>
                </a:lnTo>
                <a:lnTo>
                  <a:pt x="686228" y="680719"/>
                </a:lnTo>
                <a:lnTo>
                  <a:pt x="689318" y="685728"/>
                </a:lnTo>
                <a:lnTo>
                  <a:pt x="689256" y="685875"/>
                </a:lnTo>
                <a:lnTo>
                  <a:pt x="697315" y="697229"/>
                </a:lnTo>
                <a:lnTo>
                  <a:pt x="703437" y="708659"/>
                </a:lnTo>
                <a:lnTo>
                  <a:pt x="707303" y="722629"/>
                </a:lnTo>
                <a:lnTo>
                  <a:pt x="708651" y="736599"/>
                </a:lnTo>
                <a:lnTo>
                  <a:pt x="704188" y="755649"/>
                </a:lnTo>
                <a:lnTo>
                  <a:pt x="514430" y="755649"/>
                </a:lnTo>
                <a:lnTo>
                  <a:pt x="511269" y="756919"/>
                </a:lnTo>
                <a:close/>
              </a:path>
              <a:path w="756284" h="857250">
                <a:moveTo>
                  <a:pt x="700748" y="681989"/>
                </a:moveTo>
                <a:lnTo>
                  <a:pt x="695872" y="681989"/>
                </a:lnTo>
                <a:lnTo>
                  <a:pt x="691291" y="680719"/>
                </a:lnTo>
                <a:lnTo>
                  <a:pt x="687059" y="678179"/>
                </a:lnTo>
                <a:lnTo>
                  <a:pt x="722095" y="678179"/>
                </a:lnTo>
                <a:lnTo>
                  <a:pt x="713977" y="680719"/>
                </a:lnTo>
                <a:lnTo>
                  <a:pt x="700748" y="681989"/>
                </a:lnTo>
                <a:close/>
              </a:path>
              <a:path w="756284" h="857250">
                <a:moveTo>
                  <a:pt x="610228" y="821689"/>
                </a:moveTo>
                <a:lnTo>
                  <a:pt x="576875" y="816609"/>
                </a:lnTo>
                <a:lnTo>
                  <a:pt x="548465" y="802639"/>
                </a:lnTo>
                <a:lnTo>
                  <a:pt x="526987" y="782319"/>
                </a:lnTo>
                <a:lnTo>
                  <a:pt x="514430" y="755649"/>
                </a:lnTo>
                <a:lnTo>
                  <a:pt x="704188" y="755649"/>
                </a:lnTo>
                <a:lnTo>
                  <a:pt x="700916" y="769619"/>
                </a:lnTo>
                <a:lnTo>
                  <a:pt x="679822" y="796289"/>
                </a:lnTo>
                <a:lnTo>
                  <a:pt x="648537" y="815339"/>
                </a:lnTo>
                <a:lnTo>
                  <a:pt x="610228" y="821689"/>
                </a:lnTo>
                <a:close/>
              </a:path>
            </a:pathLst>
          </a:custGeom>
          <a:solidFill>
            <a:srgbClr val="BA123D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2" name="object 1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9020175" y="4467778"/>
            <a:ext cx="2905017" cy="1116329"/>
          </a:xfrm>
          <a:prstGeom prst="rect">
            <a:avLst/>
          </a:prstGeom>
        </p:spPr>
      </p:pic>
      <p:sp>
        <p:nvSpPr>
          <p:cNvPr id="13" name="object 13"/>
          <p:cNvSpPr txBox="1"/>
          <p:nvPr/>
        </p:nvSpPr>
        <p:spPr>
          <a:xfrm>
            <a:off x="819149" y="3565524"/>
            <a:ext cx="8235950" cy="426593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1590">
              <a:lnSpc>
                <a:spcPct val="100000"/>
              </a:lnSpc>
              <a:spcBef>
                <a:spcPts val="100"/>
              </a:spcBef>
            </a:pPr>
            <a:r>
              <a:rPr lang="sr-Cyrl-RS" sz="1800" b="1" strike="noStrike" kern="0" cap="none" spc="100" normalizeH="0" dirty="0">
                <a:solidFill>
                  <a:srgbClr val="002046"/>
                </a:solidFill>
                <a:latin typeface="Trebuchet MS" panose="020B0603020202020204"/>
                <a:cs typeface="Trebuchet MS" panose="020B0603020202020204"/>
              </a:rPr>
              <a:t>Емисија</a:t>
            </a:r>
            <a:r>
              <a:rPr sz="1800" b="1" strike="noStrike" kern="0" cap="none" spc="100" normalizeH="0" dirty="0">
                <a:solidFill>
                  <a:srgbClr val="002046"/>
                </a:solidFill>
                <a:latin typeface="Trebuchet MS" panose="020B0603020202020204"/>
                <a:cs typeface="Trebuchet MS" panose="020B0603020202020204"/>
              </a:rPr>
              <a:t> = A x EF</a:t>
            </a:r>
            <a:endParaRPr sz="1800" strike="noStrike" kern="0" cap="none" spc="100" normalizeH="0" dirty="0">
              <a:latin typeface="Trebuchet MS" panose="020B0603020202020204"/>
              <a:cs typeface="Trebuchet MS" panose="020B0603020202020204"/>
            </a:endParaRPr>
          </a:p>
          <a:p>
            <a:pPr marL="12700">
              <a:lnSpc>
                <a:spcPct val="100000"/>
              </a:lnSpc>
              <a:spcBef>
                <a:spcPts val="1965"/>
              </a:spcBef>
            </a:pPr>
            <a:r>
              <a:rPr lang="ru-RU" sz="1800" strike="noStrike" kern="0" cap="none" spc="100" normalizeH="0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Где је</a:t>
            </a:r>
          </a:p>
          <a:p>
            <a:pPr marL="12700">
              <a:lnSpc>
                <a:spcPct val="100000"/>
              </a:lnSpc>
              <a:spcBef>
                <a:spcPts val="1965"/>
              </a:spcBef>
            </a:pPr>
            <a:r>
              <a:rPr lang="ru-RU" sz="1800" strike="noStrike" kern="0" cap="none" spc="100" normalizeH="0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Емисија = Емисија, тоне гаса</a:t>
            </a:r>
          </a:p>
          <a:p>
            <a:pPr marL="12700">
              <a:lnSpc>
                <a:spcPct val="100000"/>
              </a:lnSpc>
              <a:spcBef>
                <a:spcPts val="1965"/>
              </a:spcBef>
            </a:pPr>
            <a:r>
              <a:rPr lang="ru-RU" sz="1800" strike="noStrike" kern="0" cap="none" spc="100" normalizeH="0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А = Подаци о активностима везаним за извор емисија (нпр. површина, број животиња или јединице масе, у зависности од врсте извора)</a:t>
            </a:r>
          </a:p>
          <a:p>
            <a:pPr marL="12700">
              <a:lnSpc>
                <a:spcPct val="100000"/>
              </a:lnSpc>
              <a:spcBef>
                <a:spcPts val="1965"/>
              </a:spcBef>
            </a:pPr>
            <a:r>
              <a:rPr lang="sr-Latn-RS" sz="1800" strike="noStrike" kern="0" cap="none" spc="100" normalizeH="0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EF</a:t>
            </a:r>
            <a:r>
              <a:rPr lang="ru-RU" sz="1800" strike="noStrike" kern="0" cap="none" spc="100" normalizeH="0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 = Фактор емисије за одређени гас и категорију извора, тоне по јединици А</a:t>
            </a:r>
            <a:endParaRPr sz="1800" strike="noStrike" kern="0" cap="none" spc="100" normalizeH="0" dirty="0">
              <a:latin typeface="Microsoft Sans Serif" panose="020B0604020202020204"/>
              <a:cs typeface="Microsoft Sans Serif" panose="020B0604020202020204"/>
            </a:endParaRPr>
          </a:p>
          <a:p>
            <a:pPr marL="21590" marR="1111250">
              <a:lnSpc>
                <a:spcPct val="124000"/>
              </a:lnSpc>
            </a:pPr>
            <a:r>
              <a:rPr lang="ru-RU" sz="1800" b="1" u="heavy" strike="noStrike" kern="0" cap="none" spc="100" normalizeH="0" dirty="0">
                <a:solidFill>
                  <a:srgbClr val="BA123D"/>
                </a:solidFill>
                <a:uFill>
                  <a:solidFill>
                    <a:srgbClr val="BA123D"/>
                  </a:solidFill>
                </a:uFill>
                <a:latin typeface="Trebuchet MS" panose="020B0603020202020204"/>
                <a:cs typeface="Trebuchet MS" panose="020B0603020202020204"/>
              </a:rPr>
              <a:t>Фактор емисије је стандардизована вредност која претвара познате податке о активности у процену емисија</a:t>
            </a:r>
            <a:endParaRPr sz="1800" strike="noStrike" kern="0" cap="none" spc="100" normalizeH="0" dirty="0">
              <a:latin typeface="Trebuchet MS" panose="020B0603020202020204"/>
              <a:cs typeface="Trebuchet MS" panose="020B0603020202020204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12470997" y="6524628"/>
            <a:ext cx="628015" cy="857250"/>
          </a:xfrm>
          <a:custGeom>
            <a:avLst/>
            <a:gdLst/>
            <a:ahLst/>
            <a:cxnLst/>
            <a:rect l="l" t="t" r="r" b="b"/>
            <a:pathLst>
              <a:path w="628015" h="857250">
                <a:moveTo>
                  <a:pt x="99510" y="856598"/>
                </a:moveTo>
                <a:lnTo>
                  <a:pt x="85550" y="853033"/>
                </a:lnTo>
                <a:lnTo>
                  <a:pt x="75032" y="843190"/>
                </a:lnTo>
                <a:lnTo>
                  <a:pt x="70679" y="828555"/>
                </a:lnTo>
                <a:lnTo>
                  <a:pt x="70679" y="771414"/>
                </a:lnTo>
                <a:lnTo>
                  <a:pt x="556954" y="771414"/>
                </a:lnTo>
                <a:lnTo>
                  <a:pt x="556954" y="814247"/>
                </a:lnTo>
                <a:lnTo>
                  <a:pt x="142025" y="814247"/>
                </a:lnTo>
                <a:lnTo>
                  <a:pt x="135103" y="816178"/>
                </a:lnTo>
                <a:lnTo>
                  <a:pt x="129965" y="821204"/>
                </a:lnTo>
                <a:lnTo>
                  <a:pt x="127954" y="828555"/>
                </a:lnTo>
                <a:lnTo>
                  <a:pt x="126888" y="835689"/>
                </a:lnTo>
                <a:lnTo>
                  <a:pt x="124123" y="842234"/>
                </a:lnTo>
                <a:lnTo>
                  <a:pt x="119832" y="847899"/>
                </a:lnTo>
                <a:lnTo>
                  <a:pt x="114184" y="852397"/>
                </a:lnTo>
                <a:lnTo>
                  <a:pt x="99510" y="856598"/>
                </a:lnTo>
                <a:close/>
              </a:path>
              <a:path w="628015" h="857250">
                <a:moveTo>
                  <a:pt x="184645" y="857152"/>
                </a:moveTo>
                <a:lnTo>
                  <a:pt x="170810" y="853281"/>
                </a:lnTo>
                <a:lnTo>
                  <a:pt x="160541" y="843190"/>
                </a:lnTo>
                <a:lnTo>
                  <a:pt x="156538" y="828555"/>
                </a:lnTo>
                <a:lnTo>
                  <a:pt x="156538" y="823438"/>
                </a:lnTo>
                <a:lnTo>
                  <a:pt x="153805" y="818723"/>
                </a:lnTo>
                <a:lnTo>
                  <a:pt x="149385" y="816178"/>
                </a:lnTo>
                <a:lnTo>
                  <a:pt x="142025" y="814247"/>
                </a:lnTo>
                <a:lnTo>
                  <a:pt x="227723" y="814247"/>
                </a:lnTo>
                <a:lnTo>
                  <a:pt x="220802" y="816178"/>
                </a:lnTo>
                <a:lnTo>
                  <a:pt x="215664" y="821204"/>
                </a:lnTo>
                <a:lnTo>
                  <a:pt x="213652" y="828555"/>
                </a:lnTo>
                <a:lnTo>
                  <a:pt x="212707" y="835689"/>
                </a:lnTo>
                <a:lnTo>
                  <a:pt x="212664" y="836008"/>
                </a:lnTo>
                <a:lnTo>
                  <a:pt x="209828" y="842837"/>
                </a:lnTo>
                <a:lnTo>
                  <a:pt x="205334" y="848705"/>
                </a:lnTo>
                <a:lnTo>
                  <a:pt x="199374" y="853281"/>
                </a:lnTo>
                <a:lnTo>
                  <a:pt x="184645" y="857152"/>
                </a:lnTo>
                <a:close/>
              </a:path>
              <a:path w="628015" h="857250">
                <a:moveTo>
                  <a:pt x="285310" y="853281"/>
                </a:moveTo>
                <a:lnTo>
                  <a:pt x="256473" y="853281"/>
                </a:lnTo>
                <a:lnTo>
                  <a:pt x="250977" y="847899"/>
                </a:lnTo>
                <a:lnTo>
                  <a:pt x="246238" y="843190"/>
                </a:lnTo>
                <a:lnTo>
                  <a:pt x="242236" y="828555"/>
                </a:lnTo>
                <a:lnTo>
                  <a:pt x="242236" y="823438"/>
                </a:lnTo>
                <a:lnTo>
                  <a:pt x="239504" y="818723"/>
                </a:lnTo>
                <a:lnTo>
                  <a:pt x="235084" y="816178"/>
                </a:lnTo>
                <a:lnTo>
                  <a:pt x="227723" y="814247"/>
                </a:lnTo>
                <a:lnTo>
                  <a:pt x="313609" y="814247"/>
                </a:lnTo>
                <a:lnTo>
                  <a:pt x="306687" y="816178"/>
                </a:lnTo>
                <a:lnTo>
                  <a:pt x="301549" y="821204"/>
                </a:lnTo>
                <a:lnTo>
                  <a:pt x="299538" y="828555"/>
                </a:lnTo>
                <a:lnTo>
                  <a:pt x="298591" y="835689"/>
                </a:lnTo>
                <a:lnTo>
                  <a:pt x="298548" y="836008"/>
                </a:lnTo>
                <a:lnTo>
                  <a:pt x="295714" y="842837"/>
                </a:lnTo>
                <a:lnTo>
                  <a:pt x="291232" y="848705"/>
                </a:lnTo>
                <a:lnTo>
                  <a:pt x="285310" y="853281"/>
                </a:lnTo>
                <a:close/>
              </a:path>
              <a:path w="628015" h="857250">
                <a:moveTo>
                  <a:pt x="356952" y="856598"/>
                </a:moveTo>
                <a:lnTo>
                  <a:pt x="342993" y="853033"/>
                </a:lnTo>
                <a:lnTo>
                  <a:pt x="332475" y="843190"/>
                </a:lnTo>
                <a:lnTo>
                  <a:pt x="328122" y="828555"/>
                </a:lnTo>
                <a:lnTo>
                  <a:pt x="328122" y="823438"/>
                </a:lnTo>
                <a:lnTo>
                  <a:pt x="325389" y="818723"/>
                </a:lnTo>
                <a:lnTo>
                  <a:pt x="320969" y="816178"/>
                </a:lnTo>
                <a:lnTo>
                  <a:pt x="313609" y="814247"/>
                </a:lnTo>
                <a:lnTo>
                  <a:pt x="399456" y="814247"/>
                </a:lnTo>
                <a:lnTo>
                  <a:pt x="392536" y="816178"/>
                </a:lnTo>
                <a:lnTo>
                  <a:pt x="387404" y="821204"/>
                </a:lnTo>
                <a:lnTo>
                  <a:pt x="385397" y="828555"/>
                </a:lnTo>
                <a:lnTo>
                  <a:pt x="384330" y="835689"/>
                </a:lnTo>
                <a:lnTo>
                  <a:pt x="381566" y="842234"/>
                </a:lnTo>
                <a:lnTo>
                  <a:pt x="377275" y="847899"/>
                </a:lnTo>
                <a:lnTo>
                  <a:pt x="371627" y="852397"/>
                </a:lnTo>
                <a:lnTo>
                  <a:pt x="356952" y="856598"/>
                </a:lnTo>
                <a:close/>
              </a:path>
              <a:path w="628015" h="857250">
                <a:moveTo>
                  <a:pt x="442084" y="857152"/>
                </a:moveTo>
                <a:lnTo>
                  <a:pt x="428239" y="853281"/>
                </a:lnTo>
                <a:lnTo>
                  <a:pt x="417961" y="843190"/>
                </a:lnTo>
                <a:lnTo>
                  <a:pt x="413954" y="828555"/>
                </a:lnTo>
                <a:lnTo>
                  <a:pt x="413954" y="823438"/>
                </a:lnTo>
                <a:lnTo>
                  <a:pt x="411248" y="818723"/>
                </a:lnTo>
                <a:lnTo>
                  <a:pt x="406828" y="816178"/>
                </a:lnTo>
                <a:lnTo>
                  <a:pt x="399456" y="814247"/>
                </a:lnTo>
                <a:lnTo>
                  <a:pt x="485154" y="814247"/>
                </a:lnTo>
                <a:lnTo>
                  <a:pt x="478234" y="816178"/>
                </a:lnTo>
                <a:lnTo>
                  <a:pt x="473103" y="821204"/>
                </a:lnTo>
                <a:lnTo>
                  <a:pt x="471095" y="828555"/>
                </a:lnTo>
                <a:lnTo>
                  <a:pt x="470150" y="835689"/>
                </a:lnTo>
                <a:lnTo>
                  <a:pt x="470107" y="836008"/>
                </a:lnTo>
                <a:lnTo>
                  <a:pt x="467271" y="842837"/>
                </a:lnTo>
                <a:lnTo>
                  <a:pt x="462777" y="848705"/>
                </a:lnTo>
                <a:lnTo>
                  <a:pt x="456817" y="853281"/>
                </a:lnTo>
                <a:lnTo>
                  <a:pt x="442084" y="857152"/>
                </a:lnTo>
                <a:close/>
              </a:path>
              <a:path w="628015" h="857250">
                <a:moveTo>
                  <a:pt x="528498" y="856598"/>
                </a:moveTo>
                <a:lnTo>
                  <a:pt x="514537" y="853033"/>
                </a:lnTo>
                <a:lnTo>
                  <a:pt x="504017" y="843190"/>
                </a:lnTo>
                <a:lnTo>
                  <a:pt x="499652" y="828555"/>
                </a:lnTo>
                <a:lnTo>
                  <a:pt x="499652" y="823438"/>
                </a:lnTo>
                <a:lnTo>
                  <a:pt x="496947" y="818723"/>
                </a:lnTo>
                <a:lnTo>
                  <a:pt x="492526" y="816178"/>
                </a:lnTo>
                <a:lnTo>
                  <a:pt x="485154" y="814247"/>
                </a:lnTo>
                <a:lnTo>
                  <a:pt x="556954" y="814247"/>
                </a:lnTo>
                <a:lnTo>
                  <a:pt x="556954" y="828555"/>
                </a:lnTo>
                <a:lnTo>
                  <a:pt x="555888" y="835689"/>
                </a:lnTo>
                <a:lnTo>
                  <a:pt x="553123" y="842234"/>
                </a:lnTo>
                <a:lnTo>
                  <a:pt x="548832" y="847899"/>
                </a:lnTo>
                <a:lnTo>
                  <a:pt x="543185" y="852397"/>
                </a:lnTo>
                <a:lnTo>
                  <a:pt x="528498" y="856598"/>
                </a:lnTo>
                <a:close/>
              </a:path>
              <a:path w="628015" h="857250">
                <a:moveTo>
                  <a:pt x="270778" y="857152"/>
                </a:moveTo>
                <a:lnTo>
                  <a:pt x="270110" y="857152"/>
                </a:lnTo>
                <a:lnTo>
                  <a:pt x="256259" y="853281"/>
                </a:lnTo>
                <a:lnTo>
                  <a:pt x="285512" y="853281"/>
                </a:lnTo>
                <a:lnTo>
                  <a:pt x="270778" y="857152"/>
                </a:lnTo>
                <a:close/>
              </a:path>
              <a:path w="628015" h="857250">
                <a:moveTo>
                  <a:pt x="561830" y="742856"/>
                </a:moveTo>
                <a:lnTo>
                  <a:pt x="65830" y="742856"/>
                </a:lnTo>
                <a:lnTo>
                  <a:pt x="47021" y="696188"/>
                </a:lnTo>
                <a:lnTo>
                  <a:pt x="31347" y="648682"/>
                </a:lnTo>
                <a:lnTo>
                  <a:pt x="18808" y="600490"/>
                </a:lnTo>
                <a:lnTo>
                  <a:pt x="9404" y="551765"/>
                </a:lnTo>
                <a:lnTo>
                  <a:pt x="3134" y="502660"/>
                </a:lnTo>
                <a:lnTo>
                  <a:pt x="0" y="453326"/>
                </a:lnTo>
                <a:lnTo>
                  <a:pt x="0" y="403916"/>
                </a:lnTo>
                <a:lnTo>
                  <a:pt x="3013" y="356486"/>
                </a:lnTo>
                <a:lnTo>
                  <a:pt x="3134" y="354582"/>
                </a:lnTo>
                <a:lnTo>
                  <a:pt x="9404" y="305476"/>
                </a:lnTo>
                <a:lnTo>
                  <a:pt x="18652" y="257563"/>
                </a:lnTo>
                <a:lnTo>
                  <a:pt x="18691" y="257358"/>
                </a:lnTo>
                <a:lnTo>
                  <a:pt x="18808" y="256751"/>
                </a:lnTo>
                <a:lnTo>
                  <a:pt x="31347" y="208560"/>
                </a:lnTo>
                <a:lnTo>
                  <a:pt x="47021" y="161053"/>
                </a:lnTo>
                <a:lnTo>
                  <a:pt x="65830" y="114385"/>
                </a:lnTo>
                <a:lnTo>
                  <a:pt x="561830" y="114385"/>
                </a:lnTo>
                <a:lnTo>
                  <a:pt x="573339" y="142942"/>
                </a:lnTo>
                <a:lnTo>
                  <a:pt x="88842" y="142942"/>
                </a:lnTo>
                <a:lnTo>
                  <a:pt x="83538" y="146585"/>
                </a:lnTo>
                <a:lnTo>
                  <a:pt x="69631" y="184249"/>
                </a:lnTo>
                <a:lnTo>
                  <a:pt x="50116" y="249844"/>
                </a:lnTo>
                <a:lnTo>
                  <a:pt x="42443" y="283210"/>
                </a:lnTo>
                <a:lnTo>
                  <a:pt x="70384" y="288943"/>
                </a:lnTo>
                <a:lnTo>
                  <a:pt x="187991" y="288943"/>
                </a:lnTo>
                <a:lnTo>
                  <a:pt x="193569" y="313241"/>
                </a:lnTo>
                <a:lnTo>
                  <a:pt x="230976" y="356486"/>
                </a:lnTo>
                <a:lnTo>
                  <a:pt x="272408" y="370527"/>
                </a:lnTo>
                <a:lnTo>
                  <a:pt x="294555" y="371480"/>
                </a:lnTo>
                <a:lnTo>
                  <a:pt x="299538" y="371480"/>
                </a:lnTo>
                <a:lnTo>
                  <a:pt x="299538" y="457178"/>
                </a:lnTo>
                <a:lnTo>
                  <a:pt x="270981" y="457178"/>
                </a:lnTo>
                <a:lnTo>
                  <a:pt x="220926" y="467301"/>
                </a:lnTo>
                <a:lnTo>
                  <a:pt x="180039" y="494847"/>
                </a:lnTo>
                <a:lnTo>
                  <a:pt x="152442" y="535698"/>
                </a:lnTo>
                <a:lnTo>
                  <a:pt x="142259" y="585739"/>
                </a:lnTo>
                <a:lnTo>
                  <a:pt x="142259" y="622198"/>
                </a:lnTo>
                <a:lnTo>
                  <a:pt x="148635" y="628574"/>
                </a:lnTo>
                <a:lnTo>
                  <a:pt x="601544" y="628574"/>
                </a:lnTo>
                <a:lnTo>
                  <a:pt x="596312" y="648682"/>
                </a:lnTo>
                <a:lnTo>
                  <a:pt x="580638" y="696188"/>
                </a:lnTo>
                <a:lnTo>
                  <a:pt x="561830" y="742856"/>
                </a:lnTo>
                <a:close/>
              </a:path>
              <a:path w="628015" h="857250">
                <a:moveTo>
                  <a:pt x="187991" y="288943"/>
                </a:moveTo>
                <a:lnTo>
                  <a:pt x="70384" y="288943"/>
                </a:lnTo>
                <a:lnTo>
                  <a:pt x="77229" y="259106"/>
                </a:lnTo>
                <a:lnTo>
                  <a:pt x="85116" y="229953"/>
                </a:lnTo>
                <a:lnTo>
                  <a:pt x="85219" y="229571"/>
                </a:lnTo>
                <a:lnTo>
                  <a:pt x="94344" y="200368"/>
                </a:lnTo>
                <a:lnTo>
                  <a:pt x="104594" y="171526"/>
                </a:lnTo>
                <a:lnTo>
                  <a:pt x="142313" y="171526"/>
                </a:lnTo>
                <a:lnTo>
                  <a:pt x="142313" y="142942"/>
                </a:lnTo>
                <a:lnTo>
                  <a:pt x="573339" y="142942"/>
                </a:lnTo>
                <a:lnTo>
                  <a:pt x="580638" y="161053"/>
                </a:lnTo>
                <a:lnTo>
                  <a:pt x="596312" y="208560"/>
                </a:lnTo>
                <a:lnTo>
                  <a:pt x="601599" y="228878"/>
                </a:lnTo>
                <a:lnTo>
                  <a:pt x="210453" y="228878"/>
                </a:lnTo>
                <a:lnTo>
                  <a:pt x="198382" y="229953"/>
                </a:lnTo>
                <a:lnTo>
                  <a:pt x="192141" y="230757"/>
                </a:lnTo>
                <a:lnTo>
                  <a:pt x="187211" y="235686"/>
                </a:lnTo>
                <a:lnTo>
                  <a:pt x="186408" y="241955"/>
                </a:lnTo>
                <a:lnTo>
                  <a:pt x="185332" y="254003"/>
                </a:lnTo>
                <a:lnTo>
                  <a:pt x="185430" y="257563"/>
                </a:lnTo>
                <a:lnTo>
                  <a:pt x="185545" y="261725"/>
                </a:lnTo>
                <a:lnTo>
                  <a:pt x="185657" y="265789"/>
                </a:lnTo>
                <a:lnTo>
                  <a:pt x="185713" y="267833"/>
                </a:lnTo>
                <a:lnTo>
                  <a:pt x="185834" y="272216"/>
                </a:lnTo>
                <a:lnTo>
                  <a:pt x="185952" y="276512"/>
                </a:lnTo>
                <a:lnTo>
                  <a:pt x="186063" y="280541"/>
                </a:lnTo>
                <a:lnTo>
                  <a:pt x="187991" y="288943"/>
                </a:lnTo>
                <a:close/>
              </a:path>
              <a:path w="628015" h="857250">
                <a:moveTo>
                  <a:pt x="393627" y="229571"/>
                </a:moveTo>
                <a:lnTo>
                  <a:pt x="235682" y="229571"/>
                </a:lnTo>
                <a:lnTo>
                  <a:pt x="210453" y="228878"/>
                </a:lnTo>
                <a:lnTo>
                  <a:pt x="417846" y="228878"/>
                </a:lnTo>
                <a:lnTo>
                  <a:pt x="393627" y="229571"/>
                </a:lnTo>
                <a:close/>
              </a:path>
              <a:path w="628015" h="857250">
                <a:moveTo>
                  <a:pt x="625599" y="371480"/>
                </a:moveTo>
                <a:lnTo>
                  <a:pt x="333105" y="371480"/>
                </a:lnTo>
                <a:lnTo>
                  <a:pt x="355252" y="370527"/>
                </a:lnTo>
                <a:lnTo>
                  <a:pt x="376634" y="365466"/>
                </a:lnTo>
                <a:lnTo>
                  <a:pt x="414838" y="343780"/>
                </a:lnTo>
                <a:lnTo>
                  <a:pt x="441597" y="280541"/>
                </a:lnTo>
                <a:lnTo>
                  <a:pt x="441826" y="272216"/>
                </a:lnTo>
                <a:lnTo>
                  <a:pt x="441947" y="267833"/>
                </a:lnTo>
                <a:lnTo>
                  <a:pt x="442003" y="265789"/>
                </a:lnTo>
                <a:lnTo>
                  <a:pt x="442115" y="261725"/>
                </a:lnTo>
                <a:lnTo>
                  <a:pt x="442229" y="257563"/>
                </a:lnTo>
                <a:lnTo>
                  <a:pt x="416973" y="228878"/>
                </a:lnTo>
                <a:lnTo>
                  <a:pt x="601599" y="228878"/>
                </a:lnTo>
                <a:lnTo>
                  <a:pt x="608752" y="256367"/>
                </a:lnTo>
                <a:lnTo>
                  <a:pt x="608852" y="256751"/>
                </a:lnTo>
                <a:lnTo>
                  <a:pt x="618256" y="305476"/>
                </a:lnTo>
                <a:lnTo>
                  <a:pt x="624526" y="354582"/>
                </a:lnTo>
                <a:lnTo>
                  <a:pt x="625539" y="370527"/>
                </a:lnTo>
                <a:lnTo>
                  <a:pt x="625599" y="371480"/>
                </a:lnTo>
                <a:close/>
              </a:path>
              <a:path w="628015" h="857250">
                <a:moveTo>
                  <a:pt x="313817" y="274503"/>
                </a:moveTo>
                <a:lnTo>
                  <a:pt x="269775" y="237115"/>
                </a:lnTo>
                <a:lnTo>
                  <a:pt x="236862" y="229571"/>
                </a:lnTo>
                <a:lnTo>
                  <a:pt x="390967" y="229571"/>
                </a:lnTo>
                <a:lnTo>
                  <a:pt x="358075" y="237115"/>
                </a:lnTo>
                <a:lnTo>
                  <a:pt x="357918" y="237115"/>
                </a:lnTo>
                <a:lnTo>
                  <a:pt x="327265" y="256367"/>
                </a:lnTo>
                <a:lnTo>
                  <a:pt x="321907" y="261725"/>
                </a:lnTo>
                <a:lnTo>
                  <a:pt x="317406" y="267833"/>
                </a:lnTo>
                <a:lnTo>
                  <a:pt x="313817" y="274503"/>
                </a:lnTo>
                <a:close/>
              </a:path>
              <a:path w="628015" h="857250">
                <a:moveTo>
                  <a:pt x="299431" y="342789"/>
                </a:moveTo>
                <a:lnTo>
                  <a:pt x="248743" y="334245"/>
                </a:lnTo>
                <a:lnTo>
                  <a:pt x="216475" y="289964"/>
                </a:lnTo>
                <a:lnTo>
                  <a:pt x="213999" y="267833"/>
                </a:lnTo>
                <a:lnTo>
                  <a:pt x="213906" y="261725"/>
                </a:lnTo>
                <a:lnTo>
                  <a:pt x="213840" y="257358"/>
                </a:lnTo>
                <a:lnTo>
                  <a:pt x="228798" y="257563"/>
                </a:lnTo>
                <a:lnTo>
                  <a:pt x="246626" y="259923"/>
                </a:lnTo>
                <a:lnTo>
                  <a:pt x="290943" y="292169"/>
                </a:lnTo>
                <a:lnTo>
                  <a:pt x="299302" y="334245"/>
                </a:lnTo>
                <a:lnTo>
                  <a:pt x="299427" y="342546"/>
                </a:lnTo>
                <a:lnTo>
                  <a:pt x="299431" y="342789"/>
                </a:lnTo>
                <a:close/>
              </a:path>
              <a:path w="628015" h="857250">
                <a:moveTo>
                  <a:pt x="328256" y="342789"/>
                </a:moveTo>
                <a:lnTo>
                  <a:pt x="336687" y="292169"/>
                </a:lnTo>
                <a:lnTo>
                  <a:pt x="381050" y="259923"/>
                </a:lnTo>
                <a:lnTo>
                  <a:pt x="413847" y="257358"/>
                </a:lnTo>
                <a:lnTo>
                  <a:pt x="413758" y="261725"/>
                </a:lnTo>
                <a:lnTo>
                  <a:pt x="413634" y="267833"/>
                </a:lnTo>
                <a:lnTo>
                  <a:pt x="413546" y="272216"/>
                </a:lnTo>
                <a:lnTo>
                  <a:pt x="403745" y="310183"/>
                </a:lnTo>
                <a:lnTo>
                  <a:pt x="379063" y="334245"/>
                </a:lnTo>
                <a:lnTo>
                  <a:pt x="379245" y="334245"/>
                </a:lnTo>
                <a:lnTo>
                  <a:pt x="361230" y="340123"/>
                </a:lnTo>
                <a:lnTo>
                  <a:pt x="361677" y="340123"/>
                </a:lnTo>
                <a:lnTo>
                  <a:pt x="343464" y="342546"/>
                </a:lnTo>
                <a:lnTo>
                  <a:pt x="345923" y="342546"/>
                </a:lnTo>
                <a:lnTo>
                  <a:pt x="328256" y="342789"/>
                </a:lnTo>
                <a:close/>
              </a:path>
              <a:path w="628015" h="857250">
                <a:moveTo>
                  <a:pt x="299538" y="371480"/>
                </a:moveTo>
                <a:lnTo>
                  <a:pt x="297823" y="371480"/>
                </a:lnTo>
                <a:lnTo>
                  <a:pt x="299538" y="371346"/>
                </a:lnTo>
                <a:lnTo>
                  <a:pt x="299538" y="371480"/>
                </a:lnTo>
                <a:close/>
              </a:path>
              <a:path w="628015" h="857250">
                <a:moveTo>
                  <a:pt x="601544" y="628574"/>
                </a:moveTo>
                <a:lnTo>
                  <a:pt x="479025" y="628574"/>
                </a:lnTo>
                <a:lnTo>
                  <a:pt x="485401" y="622198"/>
                </a:lnTo>
                <a:lnTo>
                  <a:pt x="485401" y="585739"/>
                </a:lnTo>
                <a:lnTo>
                  <a:pt x="475218" y="535698"/>
                </a:lnTo>
                <a:lnTo>
                  <a:pt x="447621" y="494847"/>
                </a:lnTo>
                <a:lnTo>
                  <a:pt x="406734" y="467301"/>
                </a:lnTo>
                <a:lnTo>
                  <a:pt x="356679" y="457178"/>
                </a:lnTo>
                <a:lnTo>
                  <a:pt x="328122" y="457178"/>
                </a:lnTo>
                <a:lnTo>
                  <a:pt x="328122" y="371346"/>
                </a:lnTo>
                <a:lnTo>
                  <a:pt x="329836" y="371480"/>
                </a:lnTo>
                <a:lnTo>
                  <a:pt x="625599" y="371480"/>
                </a:lnTo>
                <a:lnTo>
                  <a:pt x="627660" y="403916"/>
                </a:lnTo>
                <a:lnTo>
                  <a:pt x="627660" y="453326"/>
                </a:lnTo>
                <a:lnTo>
                  <a:pt x="624526" y="502660"/>
                </a:lnTo>
                <a:lnTo>
                  <a:pt x="618256" y="551765"/>
                </a:lnTo>
                <a:lnTo>
                  <a:pt x="608943" y="600017"/>
                </a:lnTo>
                <a:lnTo>
                  <a:pt x="608852" y="600490"/>
                </a:lnTo>
                <a:lnTo>
                  <a:pt x="601544" y="628574"/>
                </a:lnTo>
                <a:close/>
              </a:path>
              <a:path w="628015" h="857250">
                <a:moveTo>
                  <a:pt x="456843" y="600017"/>
                </a:moveTo>
                <a:lnTo>
                  <a:pt x="170843" y="600017"/>
                </a:lnTo>
                <a:lnTo>
                  <a:pt x="170843" y="585739"/>
                </a:lnTo>
                <a:lnTo>
                  <a:pt x="178763" y="546798"/>
                </a:lnTo>
                <a:lnTo>
                  <a:pt x="200242" y="515015"/>
                </a:lnTo>
                <a:lnTo>
                  <a:pt x="232060" y="493600"/>
                </a:lnTo>
                <a:lnTo>
                  <a:pt x="270981" y="485762"/>
                </a:lnTo>
                <a:lnTo>
                  <a:pt x="356679" y="485762"/>
                </a:lnTo>
                <a:lnTo>
                  <a:pt x="395622" y="493600"/>
                </a:lnTo>
                <a:lnTo>
                  <a:pt x="427446" y="515015"/>
                </a:lnTo>
                <a:lnTo>
                  <a:pt x="448927" y="546798"/>
                </a:lnTo>
                <a:lnTo>
                  <a:pt x="456843" y="585739"/>
                </a:lnTo>
                <a:lnTo>
                  <a:pt x="456843" y="600017"/>
                </a:lnTo>
                <a:close/>
              </a:path>
              <a:path w="628015" h="857250">
                <a:moveTo>
                  <a:pt x="199116" y="3877"/>
                </a:moveTo>
                <a:lnTo>
                  <a:pt x="171162" y="3877"/>
                </a:lnTo>
                <a:lnTo>
                  <a:pt x="185916" y="0"/>
                </a:lnTo>
                <a:lnTo>
                  <a:pt x="185249" y="0"/>
                </a:lnTo>
                <a:lnTo>
                  <a:pt x="199116" y="3877"/>
                </a:lnTo>
                <a:close/>
              </a:path>
              <a:path w="628015" h="857250">
                <a:moveTo>
                  <a:pt x="399937" y="42995"/>
                </a:moveTo>
                <a:lnTo>
                  <a:pt x="314051" y="42995"/>
                </a:lnTo>
                <a:lnTo>
                  <a:pt x="320973" y="41063"/>
                </a:lnTo>
                <a:lnTo>
                  <a:pt x="326111" y="36038"/>
                </a:lnTo>
                <a:lnTo>
                  <a:pt x="328122" y="28687"/>
                </a:lnTo>
                <a:lnTo>
                  <a:pt x="329069" y="21552"/>
                </a:lnTo>
                <a:lnTo>
                  <a:pt x="329114" y="21213"/>
                </a:lnTo>
                <a:lnTo>
                  <a:pt x="331963" y="14365"/>
                </a:lnTo>
                <a:lnTo>
                  <a:pt x="336474" y="8476"/>
                </a:lnTo>
                <a:lnTo>
                  <a:pt x="342467" y="3877"/>
                </a:lnTo>
                <a:lnTo>
                  <a:pt x="357226" y="0"/>
                </a:lnTo>
                <a:lnTo>
                  <a:pt x="371102" y="3877"/>
                </a:lnTo>
                <a:lnTo>
                  <a:pt x="381396" y="13957"/>
                </a:lnTo>
                <a:lnTo>
                  <a:pt x="385424" y="28687"/>
                </a:lnTo>
                <a:lnTo>
                  <a:pt x="385424" y="33804"/>
                </a:lnTo>
                <a:lnTo>
                  <a:pt x="388156" y="38518"/>
                </a:lnTo>
                <a:lnTo>
                  <a:pt x="392576" y="41063"/>
                </a:lnTo>
                <a:lnTo>
                  <a:pt x="399937" y="42995"/>
                </a:lnTo>
                <a:close/>
              </a:path>
              <a:path w="628015" h="857250">
                <a:moveTo>
                  <a:pt x="456559" y="3877"/>
                </a:moveTo>
                <a:lnTo>
                  <a:pt x="428605" y="3877"/>
                </a:lnTo>
                <a:lnTo>
                  <a:pt x="443359" y="0"/>
                </a:lnTo>
                <a:lnTo>
                  <a:pt x="442691" y="0"/>
                </a:lnTo>
                <a:lnTo>
                  <a:pt x="456559" y="3877"/>
                </a:lnTo>
                <a:close/>
              </a:path>
              <a:path w="628015" h="857250">
                <a:moveTo>
                  <a:pt x="556981" y="85828"/>
                </a:moveTo>
                <a:lnTo>
                  <a:pt x="70706" y="85828"/>
                </a:lnTo>
                <a:lnTo>
                  <a:pt x="70706" y="28687"/>
                </a:lnTo>
                <a:lnTo>
                  <a:pt x="99162" y="644"/>
                </a:lnTo>
                <a:lnTo>
                  <a:pt x="113120" y="4208"/>
                </a:lnTo>
                <a:lnTo>
                  <a:pt x="123531" y="13957"/>
                </a:lnTo>
                <a:lnTo>
                  <a:pt x="123725" y="14365"/>
                </a:lnTo>
                <a:lnTo>
                  <a:pt x="127981" y="28687"/>
                </a:lnTo>
                <a:lnTo>
                  <a:pt x="127981" y="33804"/>
                </a:lnTo>
                <a:lnTo>
                  <a:pt x="130713" y="38518"/>
                </a:lnTo>
                <a:lnTo>
                  <a:pt x="135134" y="41063"/>
                </a:lnTo>
                <a:lnTo>
                  <a:pt x="142506" y="42995"/>
                </a:lnTo>
                <a:lnTo>
                  <a:pt x="556981" y="42995"/>
                </a:lnTo>
                <a:lnTo>
                  <a:pt x="556981" y="85828"/>
                </a:lnTo>
                <a:close/>
              </a:path>
              <a:path w="628015" h="857250">
                <a:moveTo>
                  <a:pt x="314051" y="42995"/>
                </a:moveTo>
                <a:lnTo>
                  <a:pt x="228192" y="42995"/>
                </a:lnTo>
                <a:lnTo>
                  <a:pt x="235114" y="41063"/>
                </a:lnTo>
                <a:lnTo>
                  <a:pt x="240252" y="36038"/>
                </a:lnTo>
                <a:lnTo>
                  <a:pt x="242263" y="28687"/>
                </a:lnTo>
                <a:lnTo>
                  <a:pt x="243330" y="21552"/>
                </a:lnTo>
                <a:lnTo>
                  <a:pt x="246094" y="15008"/>
                </a:lnTo>
                <a:lnTo>
                  <a:pt x="250385" y="9342"/>
                </a:lnTo>
                <a:lnTo>
                  <a:pt x="256033" y="4845"/>
                </a:lnTo>
                <a:lnTo>
                  <a:pt x="270708" y="644"/>
                </a:lnTo>
                <a:lnTo>
                  <a:pt x="284667" y="4208"/>
                </a:lnTo>
                <a:lnTo>
                  <a:pt x="295085" y="13957"/>
                </a:lnTo>
                <a:lnTo>
                  <a:pt x="295278" y="14365"/>
                </a:lnTo>
                <a:lnTo>
                  <a:pt x="299538" y="28687"/>
                </a:lnTo>
                <a:lnTo>
                  <a:pt x="299538" y="33804"/>
                </a:lnTo>
                <a:lnTo>
                  <a:pt x="302270" y="38518"/>
                </a:lnTo>
                <a:lnTo>
                  <a:pt x="306691" y="41063"/>
                </a:lnTo>
                <a:lnTo>
                  <a:pt x="314051" y="42995"/>
                </a:lnTo>
                <a:close/>
              </a:path>
              <a:path w="628015" h="857250">
                <a:moveTo>
                  <a:pt x="556981" y="42995"/>
                </a:moveTo>
                <a:lnTo>
                  <a:pt x="485635" y="42995"/>
                </a:lnTo>
                <a:lnTo>
                  <a:pt x="492557" y="41063"/>
                </a:lnTo>
                <a:lnTo>
                  <a:pt x="497695" y="36038"/>
                </a:lnTo>
                <a:lnTo>
                  <a:pt x="499706" y="28687"/>
                </a:lnTo>
                <a:lnTo>
                  <a:pt x="500769" y="21552"/>
                </a:lnTo>
                <a:lnTo>
                  <a:pt x="503527" y="15008"/>
                </a:lnTo>
                <a:lnTo>
                  <a:pt x="507817" y="9342"/>
                </a:lnTo>
                <a:lnTo>
                  <a:pt x="513475" y="4845"/>
                </a:lnTo>
                <a:lnTo>
                  <a:pt x="528150" y="644"/>
                </a:lnTo>
                <a:lnTo>
                  <a:pt x="542110" y="4208"/>
                </a:lnTo>
                <a:lnTo>
                  <a:pt x="552527" y="13957"/>
                </a:lnTo>
                <a:lnTo>
                  <a:pt x="552721" y="14365"/>
                </a:lnTo>
                <a:lnTo>
                  <a:pt x="556981" y="28687"/>
                </a:lnTo>
                <a:lnTo>
                  <a:pt x="556981" y="42995"/>
                </a:lnTo>
                <a:close/>
              </a:path>
              <a:path w="628015" h="857250">
                <a:moveTo>
                  <a:pt x="228192" y="42995"/>
                </a:moveTo>
                <a:lnTo>
                  <a:pt x="142506" y="42995"/>
                </a:lnTo>
                <a:lnTo>
                  <a:pt x="149425" y="41063"/>
                </a:lnTo>
                <a:lnTo>
                  <a:pt x="154557" y="36038"/>
                </a:lnTo>
                <a:lnTo>
                  <a:pt x="156565" y="28687"/>
                </a:lnTo>
                <a:lnTo>
                  <a:pt x="157510" y="21552"/>
                </a:lnTo>
                <a:lnTo>
                  <a:pt x="157561" y="21213"/>
                </a:lnTo>
                <a:lnTo>
                  <a:pt x="160420" y="14365"/>
                </a:lnTo>
                <a:lnTo>
                  <a:pt x="164265" y="9342"/>
                </a:lnTo>
                <a:lnTo>
                  <a:pt x="164961" y="8476"/>
                </a:lnTo>
                <a:lnTo>
                  <a:pt x="170952" y="3877"/>
                </a:lnTo>
                <a:lnTo>
                  <a:pt x="199322" y="3877"/>
                </a:lnTo>
                <a:lnTo>
                  <a:pt x="209613" y="13957"/>
                </a:lnTo>
                <a:lnTo>
                  <a:pt x="209762" y="14365"/>
                </a:lnTo>
                <a:lnTo>
                  <a:pt x="213679" y="28687"/>
                </a:lnTo>
                <a:lnTo>
                  <a:pt x="213679" y="33804"/>
                </a:lnTo>
                <a:lnTo>
                  <a:pt x="216412" y="38518"/>
                </a:lnTo>
                <a:lnTo>
                  <a:pt x="220832" y="41063"/>
                </a:lnTo>
                <a:lnTo>
                  <a:pt x="228192" y="42995"/>
                </a:lnTo>
                <a:close/>
              </a:path>
              <a:path w="628015" h="857250">
                <a:moveTo>
                  <a:pt x="485635" y="42995"/>
                </a:moveTo>
                <a:lnTo>
                  <a:pt x="399937" y="42995"/>
                </a:lnTo>
                <a:lnTo>
                  <a:pt x="406858" y="41063"/>
                </a:lnTo>
                <a:lnTo>
                  <a:pt x="411996" y="36038"/>
                </a:lnTo>
                <a:lnTo>
                  <a:pt x="414008" y="28687"/>
                </a:lnTo>
                <a:lnTo>
                  <a:pt x="414953" y="21552"/>
                </a:lnTo>
                <a:lnTo>
                  <a:pt x="415004" y="21213"/>
                </a:lnTo>
                <a:lnTo>
                  <a:pt x="417863" y="14365"/>
                </a:lnTo>
                <a:lnTo>
                  <a:pt x="421708" y="9342"/>
                </a:lnTo>
                <a:lnTo>
                  <a:pt x="422404" y="8476"/>
                </a:lnTo>
                <a:lnTo>
                  <a:pt x="428395" y="3877"/>
                </a:lnTo>
                <a:lnTo>
                  <a:pt x="456765" y="3877"/>
                </a:lnTo>
                <a:lnTo>
                  <a:pt x="467056" y="13957"/>
                </a:lnTo>
                <a:lnTo>
                  <a:pt x="467205" y="14365"/>
                </a:lnTo>
                <a:lnTo>
                  <a:pt x="471122" y="28687"/>
                </a:lnTo>
                <a:lnTo>
                  <a:pt x="471122" y="33804"/>
                </a:lnTo>
                <a:lnTo>
                  <a:pt x="473854" y="38518"/>
                </a:lnTo>
                <a:lnTo>
                  <a:pt x="478275" y="41063"/>
                </a:lnTo>
                <a:lnTo>
                  <a:pt x="485635" y="42995"/>
                </a:lnTo>
                <a:close/>
              </a:path>
            </a:pathLst>
          </a:custGeom>
          <a:solidFill>
            <a:srgbClr val="BA123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 txBox="1"/>
          <p:nvPr/>
        </p:nvSpPr>
        <p:spPr>
          <a:xfrm>
            <a:off x="9963150" y="7451725"/>
            <a:ext cx="4064635" cy="320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874395">
              <a:lnSpc>
                <a:spcPct val="125000"/>
              </a:lnSpc>
              <a:spcBef>
                <a:spcPts val="100"/>
              </a:spcBef>
            </a:pPr>
            <a:r>
              <a:rPr sz="1600" spc="-135" dirty="0">
                <a:solidFill>
                  <a:srgbClr val="002046"/>
                </a:solidFill>
                <a:latin typeface="Trebuchet MS" panose="020B0603020202020204"/>
                <a:cs typeface="Trebuchet MS" panose="020B0603020202020204"/>
              </a:rPr>
              <a:t>Source:</a:t>
            </a:r>
            <a:r>
              <a:rPr sz="1600" spc="500" dirty="0">
                <a:solidFill>
                  <a:srgbClr val="002046"/>
                </a:solidFill>
                <a:latin typeface="Trebuchet MS" panose="020B0603020202020204"/>
                <a:cs typeface="Trebuchet MS" panose="020B0603020202020204"/>
              </a:rPr>
              <a:t> </a:t>
            </a:r>
            <a:r>
              <a:rPr sz="1600" spc="-120" dirty="0">
                <a:solidFill>
                  <a:srgbClr val="002046"/>
                </a:solidFill>
                <a:latin typeface="Trebuchet MS" panose="020B0603020202020204"/>
                <a:cs typeface="Trebuchet MS" panose="020B0603020202020204"/>
              </a:rPr>
              <a:t>Lignes</a:t>
            </a:r>
            <a:r>
              <a:rPr sz="1600" spc="-60" dirty="0">
                <a:solidFill>
                  <a:srgbClr val="002046"/>
                </a:solidFill>
                <a:latin typeface="Trebuchet MS" panose="020B0603020202020204"/>
                <a:cs typeface="Trebuchet MS" panose="020B0603020202020204"/>
              </a:rPr>
              <a:t> </a:t>
            </a:r>
            <a:r>
              <a:rPr sz="1600" spc="-135" dirty="0">
                <a:solidFill>
                  <a:srgbClr val="002046"/>
                </a:solidFill>
                <a:latin typeface="Trebuchet MS" panose="020B0603020202020204"/>
                <a:cs typeface="Trebuchet MS" panose="020B0603020202020204"/>
              </a:rPr>
              <a:t>directrices</a:t>
            </a:r>
            <a:r>
              <a:rPr sz="1600" spc="-60" dirty="0">
                <a:solidFill>
                  <a:srgbClr val="002046"/>
                </a:solidFill>
                <a:latin typeface="Trebuchet MS" panose="020B0603020202020204"/>
                <a:cs typeface="Trebuchet MS" panose="020B0603020202020204"/>
              </a:rPr>
              <a:t> </a:t>
            </a:r>
            <a:r>
              <a:rPr sz="1600" spc="-114" dirty="0">
                <a:solidFill>
                  <a:srgbClr val="002046"/>
                </a:solidFill>
                <a:latin typeface="Trebuchet MS" panose="020B0603020202020204"/>
                <a:cs typeface="Trebuchet MS" panose="020B0603020202020204"/>
              </a:rPr>
              <a:t>du</a:t>
            </a:r>
            <a:r>
              <a:rPr sz="1600" spc="-55" dirty="0">
                <a:solidFill>
                  <a:srgbClr val="002046"/>
                </a:solidFill>
                <a:latin typeface="Trebuchet MS" panose="020B0603020202020204"/>
                <a:cs typeface="Trebuchet MS" panose="020B0603020202020204"/>
              </a:rPr>
              <a:t> </a:t>
            </a:r>
            <a:r>
              <a:rPr sz="1600" spc="-135" dirty="0">
                <a:solidFill>
                  <a:srgbClr val="002046"/>
                </a:solidFill>
                <a:latin typeface="Trebuchet MS" panose="020B0603020202020204"/>
                <a:cs typeface="Trebuchet MS" panose="020B0603020202020204"/>
              </a:rPr>
              <a:t>GIEC</a:t>
            </a:r>
            <a:r>
              <a:rPr sz="1600" spc="-60" dirty="0">
                <a:solidFill>
                  <a:srgbClr val="002046"/>
                </a:solidFill>
                <a:latin typeface="Trebuchet MS" panose="020B0603020202020204"/>
                <a:cs typeface="Trebuchet MS" panose="020B0603020202020204"/>
              </a:rPr>
              <a:t> </a:t>
            </a:r>
            <a:r>
              <a:rPr sz="1600" spc="-125" dirty="0">
                <a:solidFill>
                  <a:srgbClr val="002046"/>
                </a:solidFill>
                <a:latin typeface="Trebuchet MS" panose="020B0603020202020204"/>
                <a:cs typeface="Trebuchet MS" panose="020B0603020202020204"/>
              </a:rPr>
              <a:t>2006</a:t>
            </a:r>
            <a:endParaRPr sz="1600">
              <a:latin typeface="Trebuchet MS" panose="020B0603020202020204"/>
              <a:cs typeface="Trebuchet MS" panose="020B0603020202020204"/>
            </a:endParaRPr>
          </a:p>
        </p:txBody>
      </p:sp>
      <p:sp>
        <p:nvSpPr>
          <p:cNvPr id="16" name="object 16"/>
          <p:cNvSpPr/>
          <p:nvPr/>
        </p:nvSpPr>
        <p:spPr>
          <a:xfrm>
            <a:off x="12239624" y="4865488"/>
            <a:ext cx="857250" cy="782320"/>
          </a:xfrm>
          <a:custGeom>
            <a:avLst/>
            <a:gdLst/>
            <a:ahLst/>
            <a:cxnLst/>
            <a:rect l="l" t="t" r="r" b="b"/>
            <a:pathLst>
              <a:path w="857250" h="782320">
                <a:moveTo>
                  <a:pt x="430500" y="113029"/>
                </a:moveTo>
                <a:lnTo>
                  <a:pt x="413069" y="90169"/>
                </a:lnTo>
                <a:lnTo>
                  <a:pt x="406781" y="63499"/>
                </a:lnTo>
                <a:lnTo>
                  <a:pt x="412353" y="34289"/>
                </a:lnTo>
                <a:lnTo>
                  <a:pt x="430500" y="0"/>
                </a:lnTo>
                <a:lnTo>
                  <a:pt x="448658" y="34289"/>
                </a:lnTo>
                <a:lnTo>
                  <a:pt x="454228" y="63499"/>
                </a:lnTo>
                <a:lnTo>
                  <a:pt x="447934" y="90169"/>
                </a:lnTo>
                <a:lnTo>
                  <a:pt x="430500" y="113029"/>
                </a:lnTo>
                <a:close/>
              </a:path>
              <a:path w="857250" h="782320">
                <a:moveTo>
                  <a:pt x="216214" y="151129"/>
                </a:moveTo>
                <a:lnTo>
                  <a:pt x="198768" y="128269"/>
                </a:lnTo>
                <a:lnTo>
                  <a:pt x="192476" y="101599"/>
                </a:lnTo>
                <a:lnTo>
                  <a:pt x="198052" y="72389"/>
                </a:lnTo>
                <a:lnTo>
                  <a:pt x="216214" y="38099"/>
                </a:lnTo>
                <a:lnTo>
                  <a:pt x="234361" y="72389"/>
                </a:lnTo>
                <a:lnTo>
                  <a:pt x="239932" y="101599"/>
                </a:lnTo>
                <a:lnTo>
                  <a:pt x="233645" y="128269"/>
                </a:lnTo>
                <a:lnTo>
                  <a:pt x="216214" y="151129"/>
                </a:lnTo>
                <a:close/>
              </a:path>
              <a:path w="857250" h="782320">
                <a:moveTo>
                  <a:pt x="652474" y="151129"/>
                </a:moveTo>
                <a:lnTo>
                  <a:pt x="635039" y="128269"/>
                </a:lnTo>
                <a:lnTo>
                  <a:pt x="628745" y="101599"/>
                </a:lnTo>
                <a:lnTo>
                  <a:pt x="634316" y="72389"/>
                </a:lnTo>
                <a:lnTo>
                  <a:pt x="652474" y="38099"/>
                </a:lnTo>
                <a:lnTo>
                  <a:pt x="670632" y="72389"/>
                </a:lnTo>
                <a:lnTo>
                  <a:pt x="676202" y="101599"/>
                </a:lnTo>
                <a:lnTo>
                  <a:pt x="669909" y="128269"/>
                </a:lnTo>
                <a:lnTo>
                  <a:pt x="652474" y="151129"/>
                </a:lnTo>
                <a:close/>
              </a:path>
              <a:path w="857250" h="782320">
                <a:moveTo>
                  <a:pt x="423642" y="189229"/>
                </a:moveTo>
                <a:lnTo>
                  <a:pt x="396561" y="175259"/>
                </a:lnTo>
                <a:lnTo>
                  <a:pt x="379286" y="154939"/>
                </a:lnTo>
                <a:lnTo>
                  <a:pt x="372167" y="125729"/>
                </a:lnTo>
                <a:lnTo>
                  <a:pt x="375555" y="86359"/>
                </a:lnTo>
                <a:lnTo>
                  <a:pt x="400455" y="100329"/>
                </a:lnTo>
                <a:lnTo>
                  <a:pt x="415481" y="120649"/>
                </a:lnTo>
                <a:lnTo>
                  <a:pt x="422566" y="149859"/>
                </a:lnTo>
                <a:lnTo>
                  <a:pt x="423607" y="187959"/>
                </a:lnTo>
                <a:lnTo>
                  <a:pt x="423642" y="189229"/>
                </a:lnTo>
                <a:close/>
              </a:path>
              <a:path w="857250" h="782320">
                <a:moveTo>
                  <a:pt x="437385" y="189229"/>
                </a:moveTo>
                <a:lnTo>
                  <a:pt x="438208" y="158749"/>
                </a:lnTo>
                <a:lnTo>
                  <a:pt x="438311" y="154939"/>
                </a:lnTo>
                <a:lnTo>
                  <a:pt x="438414" y="151129"/>
                </a:lnTo>
                <a:lnTo>
                  <a:pt x="438448" y="149859"/>
                </a:lnTo>
                <a:lnTo>
                  <a:pt x="445532" y="120649"/>
                </a:lnTo>
                <a:lnTo>
                  <a:pt x="460557" y="100329"/>
                </a:lnTo>
                <a:lnTo>
                  <a:pt x="485444" y="86359"/>
                </a:lnTo>
                <a:lnTo>
                  <a:pt x="488845" y="125729"/>
                </a:lnTo>
                <a:lnTo>
                  <a:pt x="481727" y="154939"/>
                </a:lnTo>
                <a:lnTo>
                  <a:pt x="464453" y="175259"/>
                </a:lnTo>
                <a:lnTo>
                  <a:pt x="437385" y="189229"/>
                </a:lnTo>
                <a:close/>
              </a:path>
              <a:path w="857250" h="782320">
                <a:moveTo>
                  <a:pt x="209329" y="227329"/>
                </a:moveTo>
                <a:lnTo>
                  <a:pt x="182249" y="214629"/>
                </a:lnTo>
                <a:lnTo>
                  <a:pt x="164977" y="193039"/>
                </a:lnTo>
                <a:lnTo>
                  <a:pt x="157865" y="163829"/>
                </a:lnTo>
                <a:lnTo>
                  <a:pt x="161270" y="125729"/>
                </a:lnTo>
                <a:lnTo>
                  <a:pt x="186153" y="138429"/>
                </a:lnTo>
                <a:lnTo>
                  <a:pt x="201172" y="158749"/>
                </a:lnTo>
                <a:lnTo>
                  <a:pt x="208254" y="187959"/>
                </a:lnTo>
                <a:lnTo>
                  <a:pt x="209329" y="227329"/>
                </a:lnTo>
                <a:close/>
              </a:path>
              <a:path w="857250" h="782320">
                <a:moveTo>
                  <a:pt x="223072" y="227329"/>
                </a:moveTo>
                <a:lnTo>
                  <a:pt x="224009" y="193039"/>
                </a:lnTo>
                <a:lnTo>
                  <a:pt x="224113" y="189229"/>
                </a:lnTo>
                <a:lnTo>
                  <a:pt x="224147" y="187959"/>
                </a:lnTo>
                <a:lnTo>
                  <a:pt x="231233" y="158749"/>
                </a:lnTo>
                <a:lnTo>
                  <a:pt x="246259" y="138429"/>
                </a:lnTo>
                <a:lnTo>
                  <a:pt x="271158" y="125729"/>
                </a:lnTo>
                <a:lnTo>
                  <a:pt x="274547" y="163829"/>
                </a:lnTo>
                <a:lnTo>
                  <a:pt x="267428" y="193039"/>
                </a:lnTo>
                <a:lnTo>
                  <a:pt x="250152" y="214629"/>
                </a:lnTo>
                <a:lnTo>
                  <a:pt x="223072" y="227329"/>
                </a:lnTo>
                <a:close/>
              </a:path>
              <a:path w="857250" h="782320">
                <a:moveTo>
                  <a:pt x="645616" y="227329"/>
                </a:moveTo>
                <a:lnTo>
                  <a:pt x="618532" y="214629"/>
                </a:lnTo>
                <a:lnTo>
                  <a:pt x="601250" y="193039"/>
                </a:lnTo>
                <a:lnTo>
                  <a:pt x="594129" y="163829"/>
                </a:lnTo>
                <a:lnTo>
                  <a:pt x="597530" y="125729"/>
                </a:lnTo>
                <a:lnTo>
                  <a:pt x="622429" y="138429"/>
                </a:lnTo>
                <a:lnTo>
                  <a:pt x="637455" y="158749"/>
                </a:lnTo>
                <a:lnTo>
                  <a:pt x="644541" y="187959"/>
                </a:lnTo>
                <a:lnTo>
                  <a:pt x="645616" y="227329"/>
                </a:lnTo>
                <a:close/>
              </a:path>
              <a:path w="857250" h="782320">
                <a:moveTo>
                  <a:pt x="659332" y="227329"/>
                </a:moveTo>
                <a:lnTo>
                  <a:pt x="660268" y="193039"/>
                </a:lnTo>
                <a:lnTo>
                  <a:pt x="660373" y="189229"/>
                </a:lnTo>
                <a:lnTo>
                  <a:pt x="660407" y="187959"/>
                </a:lnTo>
                <a:lnTo>
                  <a:pt x="667493" y="158749"/>
                </a:lnTo>
                <a:lnTo>
                  <a:pt x="682519" y="138429"/>
                </a:lnTo>
                <a:lnTo>
                  <a:pt x="707418" y="125729"/>
                </a:lnTo>
                <a:lnTo>
                  <a:pt x="710818" y="163829"/>
                </a:lnTo>
                <a:lnTo>
                  <a:pt x="703698" y="193039"/>
                </a:lnTo>
                <a:lnTo>
                  <a:pt x="686416" y="214629"/>
                </a:lnTo>
                <a:lnTo>
                  <a:pt x="659332" y="227329"/>
                </a:lnTo>
                <a:close/>
              </a:path>
              <a:path w="857250" h="782320">
                <a:moveTo>
                  <a:pt x="423642" y="278129"/>
                </a:moveTo>
                <a:lnTo>
                  <a:pt x="396561" y="265429"/>
                </a:lnTo>
                <a:lnTo>
                  <a:pt x="379286" y="243839"/>
                </a:lnTo>
                <a:lnTo>
                  <a:pt x="372167" y="214629"/>
                </a:lnTo>
                <a:lnTo>
                  <a:pt x="375555" y="176529"/>
                </a:lnTo>
                <a:lnTo>
                  <a:pt x="400455" y="189229"/>
                </a:lnTo>
                <a:lnTo>
                  <a:pt x="415481" y="209549"/>
                </a:lnTo>
                <a:lnTo>
                  <a:pt x="422566" y="238759"/>
                </a:lnTo>
                <a:lnTo>
                  <a:pt x="423607" y="276859"/>
                </a:lnTo>
                <a:lnTo>
                  <a:pt x="423642" y="278129"/>
                </a:lnTo>
                <a:close/>
              </a:path>
              <a:path w="857250" h="782320">
                <a:moveTo>
                  <a:pt x="437385" y="278129"/>
                </a:moveTo>
                <a:lnTo>
                  <a:pt x="438448" y="238759"/>
                </a:lnTo>
                <a:lnTo>
                  <a:pt x="445532" y="209549"/>
                </a:lnTo>
                <a:lnTo>
                  <a:pt x="460557" y="189229"/>
                </a:lnTo>
                <a:lnTo>
                  <a:pt x="485444" y="176529"/>
                </a:lnTo>
                <a:lnTo>
                  <a:pt x="488845" y="214629"/>
                </a:lnTo>
                <a:lnTo>
                  <a:pt x="481727" y="243839"/>
                </a:lnTo>
                <a:lnTo>
                  <a:pt x="464453" y="265429"/>
                </a:lnTo>
                <a:lnTo>
                  <a:pt x="437385" y="278129"/>
                </a:lnTo>
                <a:close/>
              </a:path>
              <a:path w="857250" h="782320">
                <a:moveTo>
                  <a:pt x="209329" y="316229"/>
                </a:moveTo>
                <a:lnTo>
                  <a:pt x="182249" y="303529"/>
                </a:lnTo>
                <a:lnTo>
                  <a:pt x="164977" y="281939"/>
                </a:lnTo>
                <a:lnTo>
                  <a:pt x="157865" y="252729"/>
                </a:lnTo>
                <a:lnTo>
                  <a:pt x="161270" y="214629"/>
                </a:lnTo>
                <a:lnTo>
                  <a:pt x="186153" y="227329"/>
                </a:lnTo>
                <a:lnTo>
                  <a:pt x="201172" y="247649"/>
                </a:lnTo>
                <a:lnTo>
                  <a:pt x="208254" y="276859"/>
                </a:lnTo>
                <a:lnTo>
                  <a:pt x="208809" y="297179"/>
                </a:lnTo>
                <a:lnTo>
                  <a:pt x="208844" y="298449"/>
                </a:lnTo>
                <a:lnTo>
                  <a:pt x="208948" y="302259"/>
                </a:lnTo>
                <a:lnTo>
                  <a:pt x="208982" y="303529"/>
                </a:lnTo>
                <a:lnTo>
                  <a:pt x="209087" y="307339"/>
                </a:lnTo>
                <a:lnTo>
                  <a:pt x="209191" y="311149"/>
                </a:lnTo>
                <a:lnTo>
                  <a:pt x="209225" y="312419"/>
                </a:lnTo>
                <a:lnTo>
                  <a:pt x="209329" y="316229"/>
                </a:lnTo>
                <a:close/>
              </a:path>
              <a:path w="857250" h="782320">
                <a:moveTo>
                  <a:pt x="223072" y="316229"/>
                </a:moveTo>
                <a:lnTo>
                  <a:pt x="224009" y="281939"/>
                </a:lnTo>
                <a:lnTo>
                  <a:pt x="224113" y="278129"/>
                </a:lnTo>
                <a:lnTo>
                  <a:pt x="224147" y="276859"/>
                </a:lnTo>
                <a:lnTo>
                  <a:pt x="231233" y="247649"/>
                </a:lnTo>
                <a:lnTo>
                  <a:pt x="246259" y="227329"/>
                </a:lnTo>
                <a:lnTo>
                  <a:pt x="271158" y="214629"/>
                </a:lnTo>
                <a:lnTo>
                  <a:pt x="274547" y="252729"/>
                </a:lnTo>
                <a:lnTo>
                  <a:pt x="267428" y="281939"/>
                </a:lnTo>
                <a:lnTo>
                  <a:pt x="250152" y="303529"/>
                </a:lnTo>
                <a:lnTo>
                  <a:pt x="223072" y="316229"/>
                </a:lnTo>
                <a:close/>
              </a:path>
              <a:path w="857250" h="782320">
                <a:moveTo>
                  <a:pt x="645616" y="316229"/>
                </a:moveTo>
                <a:lnTo>
                  <a:pt x="618532" y="303529"/>
                </a:lnTo>
                <a:lnTo>
                  <a:pt x="601250" y="281939"/>
                </a:lnTo>
                <a:lnTo>
                  <a:pt x="594129" y="252729"/>
                </a:lnTo>
                <a:lnTo>
                  <a:pt x="597530" y="214629"/>
                </a:lnTo>
                <a:lnTo>
                  <a:pt x="622429" y="227329"/>
                </a:lnTo>
                <a:lnTo>
                  <a:pt x="637455" y="247649"/>
                </a:lnTo>
                <a:lnTo>
                  <a:pt x="644541" y="276859"/>
                </a:lnTo>
                <a:lnTo>
                  <a:pt x="645096" y="297179"/>
                </a:lnTo>
                <a:lnTo>
                  <a:pt x="645130" y="298449"/>
                </a:lnTo>
                <a:lnTo>
                  <a:pt x="645234" y="302259"/>
                </a:lnTo>
                <a:lnTo>
                  <a:pt x="645269" y="303529"/>
                </a:lnTo>
                <a:lnTo>
                  <a:pt x="645373" y="307339"/>
                </a:lnTo>
                <a:lnTo>
                  <a:pt x="645477" y="311149"/>
                </a:lnTo>
                <a:lnTo>
                  <a:pt x="645512" y="312419"/>
                </a:lnTo>
                <a:lnTo>
                  <a:pt x="645616" y="316229"/>
                </a:lnTo>
                <a:close/>
              </a:path>
              <a:path w="857250" h="782320">
                <a:moveTo>
                  <a:pt x="659332" y="316229"/>
                </a:moveTo>
                <a:lnTo>
                  <a:pt x="660268" y="281939"/>
                </a:lnTo>
                <a:lnTo>
                  <a:pt x="660373" y="278129"/>
                </a:lnTo>
                <a:lnTo>
                  <a:pt x="660407" y="276859"/>
                </a:lnTo>
                <a:lnTo>
                  <a:pt x="667493" y="247649"/>
                </a:lnTo>
                <a:lnTo>
                  <a:pt x="682519" y="227329"/>
                </a:lnTo>
                <a:lnTo>
                  <a:pt x="707418" y="214629"/>
                </a:lnTo>
                <a:lnTo>
                  <a:pt x="710818" y="252729"/>
                </a:lnTo>
                <a:lnTo>
                  <a:pt x="703698" y="281939"/>
                </a:lnTo>
                <a:lnTo>
                  <a:pt x="686416" y="303529"/>
                </a:lnTo>
                <a:lnTo>
                  <a:pt x="659332" y="316229"/>
                </a:lnTo>
                <a:close/>
              </a:path>
              <a:path w="857250" h="782320">
                <a:moveTo>
                  <a:pt x="423669" y="365759"/>
                </a:moveTo>
                <a:lnTo>
                  <a:pt x="420775" y="365759"/>
                </a:lnTo>
                <a:lnTo>
                  <a:pt x="395062" y="353059"/>
                </a:lnTo>
                <a:lnTo>
                  <a:pt x="378737" y="331469"/>
                </a:lnTo>
                <a:lnTo>
                  <a:pt x="372126" y="302259"/>
                </a:lnTo>
                <a:lnTo>
                  <a:pt x="375555" y="265429"/>
                </a:lnTo>
                <a:lnTo>
                  <a:pt x="400308" y="278129"/>
                </a:lnTo>
                <a:lnTo>
                  <a:pt x="415314" y="298449"/>
                </a:lnTo>
                <a:lnTo>
                  <a:pt x="422468" y="326389"/>
                </a:lnTo>
                <a:lnTo>
                  <a:pt x="422585" y="330199"/>
                </a:lnTo>
                <a:lnTo>
                  <a:pt x="422701" y="334009"/>
                </a:lnTo>
                <a:lnTo>
                  <a:pt x="422817" y="337819"/>
                </a:lnTo>
                <a:lnTo>
                  <a:pt x="422933" y="341629"/>
                </a:lnTo>
                <a:lnTo>
                  <a:pt x="423049" y="345439"/>
                </a:lnTo>
                <a:lnTo>
                  <a:pt x="423165" y="349249"/>
                </a:lnTo>
                <a:lnTo>
                  <a:pt x="423281" y="353059"/>
                </a:lnTo>
                <a:lnTo>
                  <a:pt x="423398" y="356869"/>
                </a:lnTo>
                <a:lnTo>
                  <a:pt x="423475" y="359409"/>
                </a:lnTo>
                <a:lnTo>
                  <a:pt x="423591" y="363219"/>
                </a:lnTo>
                <a:lnTo>
                  <a:pt x="423669" y="365759"/>
                </a:lnTo>
                <a:close/>
              </a:path>
              <a:path w="857250" h="782320">
                <a:moveTo>
                  <a:pt x="437277" y="361949"/>
                </a:moveTo>
                <a:lnTo>
                  <a:pt x="437942" y="345439"/>
                </a:lnTo>
                <a:lnTo>
                  <a:pt x="437994" y="344169"/>
                </a:lnTo>
                <a:lnTo>
                  <a:pt x="438096" y="341629"/>
                </a:lnTo>
                <a:lnTo>
                  <a:pt x="438607" y="328929"/>
                </a:lnTo>
                <a:lnTo>
                  <a:pt x="438710" y="326389"/>
                </a:lnTo>
                <a:lnTo>
                  <a:pt x="438761" y="325119"/>
                </a:lnTo>
                <a:lnTo>
                  <a:pt x="446091" y="297179"/>
                </a:lnTo>
                <a:lnTo>
                  <a:pt x="461056" y="278129"/>
                </a:lnTo>
                <a:lnTo>
                  <a:pt x="485444" y="265429"/>
                </a:lnTo>
                <a:lnTo>
                  <a:pt x="488655" y="287019"/>
                </a:lnTo>
                <a:lnTo>
                  <a:pt x="478774" y="337819"/>
                </a:lnTo>
                <a:lnTo>
                  <a:pt x="450444" y="358139"/>
                </a:lnTo>
                <a:lnTo>
                  <a:pt x="437277" y="361949"/>
                </a:lnTo>
                <a:close/>
              </a:path>
              <a:path w="857250" h="782320">
                <a:moveTo>
                  <a:pt x="194179" y="367029"/>
                </a:moveTo>
                <a:lnTo>
                  <a:pt x="181706" y="367029"/>
                </a:lnTo>
                <a:lnTo>
                  <a:pt x="170917" y="365759"/>
                </a:lnTo>
                <a:lnTo>
                  <a:pt x="161913" y="363219"/>
                </a:lnTo>
                <a:lnTo>
                  <a:pt x="158844" y="350519"/>
                </a:lnTo>
                <a:lnTo>
                  <a:pt x="157902" y="339089"/>
                </a:lnTo>
                <a:lnTo>
                  <a:pt x="158026" y="330199"/>
                </a:lnTo>
                <a:lnTo>
                  <a:pt x="158492" y="321309"/>
                </a:lnTo>
                <a:lnTo>
                  <a:pt x="161270" y="303529"/>
                </a:lnTo>
                <a:lnTo>
                  <a:pt x="180904" y="312419"/>
                </a:lnTo>
                <a:lnTo>
                  <a:pt x="194736" y="326389"/>
                </a:lnTo>
                <a:lnTo>
                  <a:pt x="203575" y="342899"/>
                </a:lnTo>
                <a:lnTo>
                  <a:pt x="208231" y="365759"/>
                </a:lnTo>
                <a:lnTo>
                  <a:pt x="194179" y="367029"/>
                </a:lnTo>
                <a:close/>
              </a:path>
              <a:path w="857250" h="782320">
                <a:moveTo>
                  <a:pt x="224653" y="361949"/>
                </a:moveTo>
                <a:lnTo>
                  <a:pt x="229640" y="341629"/>
                </a:lnTo>
                <a:lnTo>
                  <a:pt x="238573" y="325119"/>
                </a:lnTo>
                <a:lnTo>
                  <a:pt x="252172" y="312419"/>
                </a:lnTo>
                <a:lnTo>
                  <a:pt x="271158" y="303529"/>
                </a:lnTo>
                <a:lnTo>
                  <a:pt x="272474" y="309879"/>
                </a:lnTo>
                <a:lnTo>
                  <a:pt x="273489" y="317499"/>
                </a:lnTo>
                <a:lnTo>
                  <a:pt x="274202" y="323849"/>
                </a:lnTo>
                <a:lnTo>
                  <a:pt x="274532" y="328929"/>
                </a:lnTo>
                <a:lnTo>
                  <a:pt x="274614" y="330199"/>
                </a:lnTo>
                <a:lnTo>
                  <a:pt x="271882" y="332739"/>
                </a:lnTo>
                <a:lnTo>
                  <a:pt x="269283" y="334009"/>
                </a:lnTo>
                <a:lnTo>
                  <a:pt x="257951" y="344169"/>
                </a:lnTo>
                <a:lnTo>
                  <a:pt x="248686" y="350519"/>
                </a:lnTo>
                <a:lnTo>
                  <a:pt x="237919" y="356869"/>
                </a:lnTo>
                <a:lnTo>
                  <a:pt x="224653" y="361949"/>
                </a:lnTo>
                <a:close/>
              </a:path>
              <a:path w="857250" h="782320">
                <a:moveTo>
                  <a:pt x="616878" y="368299"/>
                </a:moveTo>
                <a:lnTo>
                  <a:pt x="607409" y="367029"/>
                </a:lnTo>
                <a:lnTo>
                  <a:pt x="599030" y="365759"/>
                </a:lnTo>
                <a:lnTo>
                  <a:pt x="595454" y="353059"/>
                </a:lnTo>
                <a:lnTo>
                  <a:pt x="594112" y="339089"/>
                </a:lnTo>
                <a:lnTo>
                  <a:pt x="594147" y="334009"/>
                </a:lnTo>
                <a:lnTo>
                  <a:pt x="594252" y="331469"/>
                </a:lnTo>
                <a:lnTo>
                  <a:pt x="594357" y="328929"/>
                </a:lnTo>
                <a:lnTo>
                  <a:pt x="594462" y="326389"/>
                </a:lnTo>
                <a:lnTo>
                  <a:pt x="594566" y="323849"/>
                </a:lnTo>
                <a:lnTo>
                  <a:pt x="594671" y="321309"/>
                </a:lnTo>
                <a:lnTo>
                  <a:pt x="597530" y="303529"/>
                </a:lnTo>
                <a:lnTo>
                  <a:pt x="616916" y="312419"/>
                </a:lnTo>
                <a:lnTo>
                  <a:pt x="630664" y="325119"/>
                </a:lnTo>
                <a:lnTo>
                  <a:pt x="639545" y="342899"/>
                </a:lnTo>
                <a:lnTo>
                  <a:pt x="644330" y="364489"/>
                </a:lnTo>
                <a:lnTo>
                  <a:pt x="642562" y="364489"/>
                </a:lnTo>
                <a:lnTo>
                  <a:pt x="640740" y="365759"/>
                </a:lnTo>
                <a:lnTo>
                  <a:pt x="638865" y="365759"/>
                </a:lnTo>
                <a:lnTo>
                  <a:pt x="627382" y="367029"/>
                </a:lnTo>
                <a:lnTo>
                  <a:pt x="616878" y="368299"/>
                </a:lnTo>
                <a:close/>
              </a:path>
              <a:path w="857250" h="782320">
                <a:moveTo>
                  <a:pt x="661341" y="359409"/>
                </a:moveTo>
                <a:lnTo>
                  <a:pt x="666563" y="339089"/>
                </a:lnTo>
                <a:lnTo>
                  <a:pt x="675549" y="323849"/>
                </a:lnTo>
                <a:lnTo>
                  <a:pt x="688951" y="312419"/>
                </a:lnTo>
                <a:lnTo>
                  <a:pt x="707418" y="303529"/>
                </a:lnTo>
                <a:lnTo>
                  <a:pt x="708999" y="311149"/>
                </a:lnTo>
                <a:lnTo>
                  <a:pt x="710044" y="318769"/>
                </a:lnTo>
                <a:lnTo>
                  <a:pt x="710472" y="323849"/>
                </a:lnTo>
                <a:lnTo>
                  <a:pt x="710579" y="325119"/>
                </a:lnTo>
                <a:lnTo>
                  <a:pt x="705088" y="328929"/>
                </a:lnTo>
                <a:lnTo>
                  <a:pt x="700132" y="332739"/>
                </a:lnTo>
                <a:lnTo>
                  <a:pt x="695310" y="336549"/>
                </a:lnTo>
                <a:lnTo>
                  <a:pt x="687843" y="342899"/>
                </a:lnTo>
                <a:lnTo>
                  <a:pt x="680103" y="349249"/>
                </a:lnTo>
                <a:lnTo>
                  <a:pt x="671474" y="354329"/>
                </a:lnTo>
                <a:lnTo>
                  <a:pt x="661341" y="359409"/>
                </a:lnTo>
                <a:close/>
              </a:path>
              <a:path w="857250" h="782320">
                <a:moveTo>
                  <a:pt x="202953" y="782319"/>
                </a:moveTo>
                <a:lnTo>
                  <a:pt x="0" y="782319"/>
                </a:lnTo>
                <a:lnTo>
                  <a:pt x="0" y="387349"/>
                </a:lnTo>
                <a:lnTo>
                  <a:pt x="40955" y="372109"/>
                </a:lnTo>
                <a:lnTo>
                  <a:pt x="66269" y="353059"/>
                </a:lnTo>
                <a:lnTo>
                  <a:pt x="89463" y="339089"/>
                </a:lnTo>
                <a:lnTo>
                  <a:pt x="124060" y="335279"/>
                </a:lnTo>
                <a:lnTo>
                  <a:pt x="126589" y="361949"/>
                </a:lnTo>
                <a:lnTo>
                  <a:pt x="144674" y="379729"/>
                </a:lnTo>
                <a:lnTo>
                  <a:pt x="175015" y="388619"/>
                </a:lnTo>
                <a:lnTo>
                  <a:pt x="857249" y="388619"/>
                </a:lnTo>
                <a:lnTo>
                  <a:pt x="857249" y="438149"/>
                </a:lnTo>
                <a:lnTo>
                  <a:pt x="207079" y="438149"/>
                </a:lnTo>
                <a:lnTo>
                  <a:pt x="202953" y="444499"/>
                </a:lnTo>
                <a:lnTo>
                  <a:pt x="202953" y="641349"/>
                </a:lnTo>
                <a:lnTo>
                  <a:pt x="114523" y="641349"/>
                </a:lnTo>
                <a:lnTo>
                  <a:pt x="108120" y="647699"/>
                </a:lnTo>
                <a:lnTo>
                  <a:pt x="108120" y="662939"/>
                </a:lnTo>
                <a:lnTo>
                  <a:pt x="114523" y="669289"/>
                </a:lnTo>
                <a:lnTo>
                  <a:pt x="202953" y="669289"/>
                </a:lnTo>
                <a:lnTo>
                  <a:pt x="202953" y="782319"/>
                </a:lnTo>
                <a:close/>
              </a:path>
              <a:path w="857250" h="782320">
                <a:moveTo>
                  <a:pt x="389327" y="388619"/>
                </a:moveTo>
                <a:lnTo>
                  <a:pt x="175015" y="388619"/>
                </a:lnTo>
                <a:lnTo>
                  <a:pt x="214312" y="387349"/>
                </a:lnTo>
                <a:lnTo>
                  <a:pt x="255267" y="372109"/>
                </a:lnTo>
                <a:lnTo>
                  <a:pt x="280581" y="353059"/>
                </a:lnTo>
                <a:lnTo>
                  <a:pt x="303776" y="339089"/>
                </a:lnTo>
                <a:lnTo>
                  <a:pt x="338372" y="335279"/>
                </a:lnTo>
                <a:lnTo>
                  <a:pt x="340901" y="361949"/>
                </a:lnTo>
                <a:lnTo>
                  <a:pt x="358986" y="379729"/>
                </a:lnTo>
                <a:lnTo>
                  <a:pt x="389327" y="388619"/>
                </a:lnTo>
                <a:close/>
              </a:path>
              <a:path w="857250" h="782320">
                <a:moveTo>
                  <a:pt x="603640" y="388619"/>
                </a:moveTo>
                <a:lnTo>
                  <a:pt x="389327" y="388619"/>
                </a:lnTo>
                <a:lnTo>
                  <a:pt x="428624" y="387349"/>
                </a:lnTo>
                <a:lnTo>
                  <a:pt x="469569" y="372109"/>
                </a:lnTo>
                <a:lnTo>
                  <a:pt x="494884" y="353059"/>
                </a:lnTo>
                <a:lnTo>
                  <a:pt x="518084" y="339089"/>
                </a:lnTo>
                <a:lnTo>
                  <a:pt x="552685" y="335279"/>
                </a:lnTo>
                <a:lnTo>
                  <a:pt x="555214" y="361949"/>
                </a:lnTo>
                <a:lnTo>
                  <a:pt x="573299" y="379729"/>
                </a:lnTo>
                <a:lnTo>
                  <a:pt x="603640" y="388619"/>
                </a:lnTo>
                <a:close/>
              </a:path>
              <a:path w="857250" h="782320">
                <a:moveTo>
                  <a:pt x="817937" y="388619"/>
                </a:moveTo>
                <a:lnTo>
                  <a:pt x="603640" y="388619"/>
                </a:lnTo>
                <a:lnTo>
                  <a:pt x="642937" y="387349"/>
                </a:lnTo>
                <a:lnTo>
                  <a:pt x="683881" y="372109"/>
                </a:lnTo>
                <a:lnTo>
                  <a:pt x="709193" y="353059"/>
                </a:lnTo>
                <a:lnTo>
                  <a:pt x="732386" y="339089"/>
                </a:lnTo>
                <a:lnTo>
                  <a:pt x="766970" y="335279"/>
                </a:lnTo>
                <a:lnTo>
                  <a:pt x="769500" y="361949"/>
                </a:lnTo>
                <a:lnTo>
                  <a:pt x="787588" y="379729"/>
                </a:lnTo>
                <a:lnTo>
                  <a:pt x="817937" y="388619"/>
                </a:lnTo>
                <a:close/>
              </a:path>
              <a:path w="857250" h="782320">
                <a:moveTo>
                  <a:pt x="857249" y="388619"/>
                </a:moveTo>
                <a:lnTo>
                  <a:pt x="817937" y="388619"/>
                </a:lnTo>
                <a:lnTo>
                  <a:pt x="857249" y="387349"/>
                </a:lnTo>
                <a:lnTo>
                  <a:pt x="857249" y="388619"/>
                </a:lnTo>
                <a:close/>
              </a:path>
              <a:path w="857250" h="782320">
                <a:moveTo>
                  <a:pt x="424928" y="782319"/>
                </a:moveTo>
                <a:lnTo>
                  <a:pt x="221331" y="782319"/>
                </a:lnTo>
                <a:lnTo>
                  <a:pt x="221331" y="444499"/>
                </a:lnTo>
                <a:lnTo>
                  <a:pt x="217205" y="438149"/>
                </a:lnTo>
                <a:lnTo>
                  <a:pt x="429053" y="438149"/>
                </a:lnTo>
                <a:lnTo>
                  <a:pt x="424928" y="444499"/>
                </a:lnTo>
                <a:lnTo>
                  <a:pt x="424928" y="782319"/>
                </a:lnTo>
                <a:close/>
              </a:path>
              <a:path w="857250" h="782320">
                <a:moveTo>
                  <a:pt x="646875" y="782319"/>
                </a:moveTo>
                <a:lnTo>
                  <a:pt x="443305" y="782319"/>
                </a:lnTo>
                <a:lnTo>
                  <a:pt x="443305" y="444499"/>
                </a:lnTo>
                <a:lnTo>
                  <a:pt x="439179" y="438149"/>
                </a:lnTo>
                <a:lnTo>
                  <a:pt x="857249" y="438149"/>
                </a:lnTo>
                <a:lnTo>
                  <a:pt x="857249" y="453389"/>
                </a:lnTo>
                <a:lnTo>
                  <a:pt x="651001" y="453389"/>
                </a:lnTo>
                <a:lnTo>
                  <a:pt x="646875" y="459739"/>
                </a:lnTo>
                <a:lnTo>
                  <a:pt x="646875" y="519429"/>
                </a:lnTo>
                <a:lnTo>
                  <a:pt x="570017" y="519429"/>
                </a:lnTo>
                <a:lnTo>
                  <a:pt x="562898" y="521969"/>
                </a:lnTo>
                <a:lnTo>
                  <a:pt x="557081" y="525779"/>
                </a:lnTo>
                <a:lnTo>
                  <a:pt x="553159" y="530859"/>
                </a:lnTo>
                <a:lnTo>
                  <a:pt x="551720" y="538479"/>
                </a:lnTo>
                <a:lnTo>
                  <a:pt x="553159" y="546099"/>
                </a:lnTo>
                <a:lnTo>
                  <a:pt x="557081" y="551179"/>
                </a:lnTo>
                <a:lnTo>
                  <a:pt x="562898" y="554989"/>
                </a:lnTo>
                <a:lnTo>
                  <a:pt x="570017" y="556259"/>
                </a:lnTo>
                <a:lnTo>
                  <a:pt x="646875" y="556259"/>
                </a:lnTo>
                <a:lnTo>
                  <a:pt x="646875" y="782319"/>
                </a:lnTo>
                <a:close/>
              </a:path>
              <a:path w="857250" h="782320">
                <a:moveTo>
                  <a:pt x="857249" y="782319"/>
                </a:moveTo>
                <a:lnTo>
                  <a:pt x="665252" y="782319"/>
                </a:lnTo>
                <a:lnTo>
                  <a:pt x="665252" y="459739"/>
                </a:lnTo>
                <a:lnTo>
                  <a:pt x="661127" y="453389"/>
                </a:lnTo>
                <a:lnTo>
                  <a:pt x="857249" y="453389"/>
                </a:lnTo>
                <a:lnTo>
                  <a:pt x="857249" y="637539"/>
                </a:lnTo>
                <a:lnTo>
                  <a:pt x="751835" y="637539"/>
                </a:lnTo>
                <a:lnTo>
                  <a:pt x="745780" y="643889"/>
                </a:lnTo>
                <a:lnTo>
                  <a:pt x="745780" y="659129"/>
                </a:lnTo>
                <a:lnTo>
                  <a:pt x="751835" y="665479"/>
                </a:lnTo>
                <a:lnTo>
                  <a:pt x="857249" y="665479"/>
                </a:lnTo>
                <a:lnTo>
                  <a:pt x="857249" y="782319"/>
                </a:lnTo>
                <a:close/>
              </a:path>
              <a:path w="857250" h="782320">
                <a:moveTo>
                  <a:pt x="646875" y="556259"/>
                </a:moveTo>
                <a:lnTo>
                  <a:pt x="570017" y="556259"/>
                </a:lnTo>
                <a:lnTo>
                  <a:pt x="577137" y="554989"/>
                </a:lnTo>
                <a:lnTo>
                  <a:pt x="582953" y="551179"/>
                </a:lnTo>
                <a:lnTo>
                  <a:pt x="586875" y="546099"/>
                </a:lnTo>
                <a:lnTo>
                  <a:pt x="588314" y="538479"/>
                </a:lnTo>
                <a:lnTo>
                  <a:pt x="586875" y="530859"/>
                </a:lnTo>
                <a:lnTo>
                  <a:pt x="582953" y="525779"/>
                </a:lnTo>
                <a:lnTo>
                  <a:pt x="577137" y="521969"/>
                </a:lnTo>
                <a:lnTo>
                  <a:pt x="570017" y="519429"/>
                </a:lnTo>
                <a:lnTo>
                  <a:pt x="646875" y="519429"/>
                </a:lnTo>
                <a:lnTo>
                  <a:pt x="646875" y="556259"/>
                </a:lnTo>
                <a:close/>
              </a:path>
              <a:path w="857250" h="782320">
                <a:moveTo>
                  <a:pt x="857249" y="665479"/>
                </a:moveTo>
                <a:lnTo>
                  <a:pt x="766729" y="665479"/>
                </a:lnTo>
                <a:lnTo>
                  <a:pt x="772784" y="659129"/>
                </a:lnTo>
                <a:lnTo>
                  <a:pt x="772784" y="643889"/>
                </a:lnTo>
                <a:lnTo>
                  <a:pt x="766729" y="637539"/>
                </a:lnTo>
                <a:lnTo>
                  <a:pt x="857249" y="637539"/>
                </a:lnTo>
                <a:lnTo>
                  <a:pt x="857249" y="665479"/>
                </a:lnTo>
                <a:close/>
              </a:path>
              <a:path w="857250" h="782320">
                <a:moveTo>
                  <a:pt x="202953" y="669289"/>
                </a:moveTo>
                <a:lnTo>
                  <a:pt x="130275" y="669289"/>
                </a:lnTo>
                <a:lnTo>
                  <a:pt x="136677" y="662939"/>
                </a:lnTo>
                <a:lnTo>
                  <a:pt x="136677" y="647699"/>
                </a:lnTo>
                <a:lnTo>
                  <a:pt x="130275" y="641349"/>
                </a:lnTo>
                <a:lnTo>
                  <a:pt x="202953" y="641349"/>
                </a:lnTo>
                <a:lnTo>
                  <a:pt x="202953" y="669289"/>
                </a:lnTo>
                <a:close/>
              </a:path>
            </a:pathLst>
          </a:custGeom>
          <a:solidFill>
            <a:srgbClr val="BA123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133350" y="85724"/>
            <a:ext cx="1671320" cy="1663700"/>
          </a:xfrm>
          <a:custGeom>
            <a:avLst/>
            <a:gdLst/>
            <a:ahLst/>
            <a:cxnLst/>
            <a:rect l="l" t="t" r="r" b="b"/>
            <a:pathLst>
              <a:path w="1671320" h="1663700">
                <a:moveTo>
                  <a:pt x="953538" y="88900"/>
                </a:moveTo>
                <a:lnTo>
                  <a:pt x="717503" y="88900"/>
                </a:lnTo>
                <a:lnTo>
                  <a:pt x="769723" y="0"/>
                </a:lnTo>
                <a:lnTo>
                  <a:pt x="835521" y="76200"/>
                </a:lnTo>
                <a:lnTo>
                  <a:pt x="946078" y="76200"/>
                </a:lnTo>
                <a:lnTo>
                  <a:pt x="953538" y="88900"/>
                </a:lnTo>
                <a:close/>
              </a:path>
              <a:path w="1671320" h="1663700">
                <a:moveTo>
                  <a:pt x="946078" y="76200"/>
                </a:moveTo>
                <a:lnTo>
                  <a:pt x="835521" y="76200"/>
                </a:lnTo>
                <a:lnTo>
                  <a:pt x="901318" y="0"/>
                </a:lnTo>
                <a:lnTo>
                  <a:pt x="946078" y="76200"/>
                </a:lnTo>
                <a:close/>
              </a:path>
              <a:path w="1671320" h="1663700">
                <a:moveTo>
                  <a:pt x="1068579" y="114300"/>
                </a:moveTo>
                <a:lnTo>
                  <a:pt x="602410" y="114300"/>
                </a:lnTo>
                <a:lnTo>
                  <a:pt x="639852" y="12700"/>
                </a:lnTo>
                <a:lnTo>
                  <a:pt x="717503" y="88900"/>
                </a:lnTo>
                <a:lnTo>
                  <a:pt x="1059231" y="88900"/>
                </a:lnTo>
                <a:lnTo>
                  <a:pt x="1068579" y="114300"/>
                </a:lnTo>
                <a:close/>
              </a:path>
              <a:path w="1671320" h="1663700">
                <a:moveTo>
                  <a:pt x="1059231" y="88900"/>
                </a:moveTo>
                <a:lnTo>
                  <a:pt x="953538" y="88900"/>
                </a:lnTo>
                <a:lnTo>
                  <a:pt x="1031189" y="12700"/>
                </a:lnTo>
                <a:lnTo>
                  <a:pt x="1059231" y="88900"/>
                </a:lnTo>
                <a:close/>
              </a:path>
              <a:path w="1671320" h="1663700">
                <a:moveTo>
                  <a:pt x="1177927" y="152400"/>
                </a:moveTo>
                <a:lnTo>
                  <a:pt x="493061" y="152400"/>
                </a:lnTo>
                <a:lnTo>
                  <a:pt x="514785" y="50800"/>
                </a:lnTo>
                <a:lnTo>
                  <a:pt x="602410" y="114300"/>
                </a:lnTo>
                <a:lnTo>
                  <a:pt x="1169801" y="114300"/>
                </a:lnTo>
                <a:lnTo>
                  <a:pt x="1177927" y="152400"/>
                </a:lnTo>
                <a:close/>
              </a:path>
              <a:path w="1671320" h="1663700">
                <a:moveTo>
                  <a:pt x="1169801" y="114300"/>
                </a:moveTo>
                <a:lnTo>
                  <a:pt x="1068579" y="114300"/>
                </a:lnTo>
                <a:lnTo>
                  <a:pt x="1156256" y="50800"/>
                </a:lnTo>
                <a:lnTo>
                  <a:pt x="1169801" y="114300"/>
                </a:lnTo>
                <a:close/>
              </a:path>
              <a:path w="1671320" h="1663700">
                <a:moveTo>
                  <a:pt x="652776" y="215900"/>
                </a:moveTo>
                <a:lnTo>
                  <a:pt x="392120" y="215900"/>
                </a:lnTo>
                <a:lnTo>
                  <a:pt x="397603" y="114300"/>
                </a:lnTo>
                <a:lnTo>
                  <a:pt x="493061" y="152400"/>
                </a:lnTo>
                <a:lnTo>
                  <a:pt x="1275475" y="152400"/>
                </a:lnTo>
                <a:lnTo>
                  <a:pt x="1277511" y="190500"/>
                </a:lnTo>
                <a:lnTo>
                  <a:pt x="788724" y="190500"/>
                </a:lnTo>
                <a:lnTo>
                  <a:pt x="742299" y="203200"/>
                </a:lnTo>
                <a:lnTo>
                  <a:pt x="696942" y="203200"/>
                </a:lnTo>
                <a:lnTo>
                  <a:pt x="652776" y="215900"/>
                </a:lnTo>
                <a:close/>
              </a:path>
              <a:path w="1671320" h="1663700">
                <a:moveTo>
                  <a:pt x="1275475" y="152400"/>
                </a:moveTo>
                <a:lnTo>
                  <a:pt x="1177927" y="152400"/>
                </a:lnTo>
                <a:lnTo>
                  <a:pt x="1273438" y="114300"/>
                </a:lnTo>
                <a:lnTo>
                  <a:pt x="1275475" y="152400"/>
                </a:lnTo>
                <a:close/>
              </a:path>
              <a:path w="1671320" h="1663700">
                <a:moveTo>
                  <a:pt x="490476" y="292100"/>
                </a:moveTo>
                <a:lnTo>
                  <a:pt x="302145" y="292100"/>
                </a:lnTo>
                <a:lnTo>
                  <a:pt x="291179" y="190500"/>
                </a:lnTo>
                <a:lnTo>
                  <a:pt x="392120" y="215900"/>
                </a:lnTo>
                <a:lnTo>
                  <a:pt x="652776" y="215900"/>
                </a:lnTo>
                <a:lnTo>
                  <a:pt x="609923" y="241300"/>
                </a:lnTo>
                <a:lnTo>
                  <a:pt x="568507" y="254000"/>
                </a:lnTo>
                <a:lnTo>
                  <a:pt x="528650" y="279400"/>
                </a:lnTo>
                <a:lnTo>
                  <a:pt x="490476" y="292100"/>
                </a:lnTo>
                <a:close/>
              </a:path>
              <a:path w="1671320" h="1663700">
                <a:moveTo>
                  <a:pt x="1277703" y="1460500"/>
                </a:moveTo>
                <a:lnTo>
                  <a:pt x="929878" y="1460500"/>
                </a:lnTo>
                <a:lnTo>
                  <a:pt x="975230" y="1447800"/>
                </a:lnTo>
                <a:lnTo>
                  <a:pt x="1062239" y="1422400"/>
                </a:lnTo>
                <a:lnTo>
                  <a:pt x="1103651" y="1409700"/>
                </a:lnTo>
                <a:lnTo>
                  <a:pt x="1143504" y="1384300"/>
                </a:lnTo>
                <a:lnTo>
                  <a:pt x="1181675" y="1358900"/>
                </a:lnTo>
                <a:lnTo>
                  <a:pt x="1218043" y="1333500"/>
                </a:lnTo>
                <a:lnTo>
                  <a:pt x="1252483" y="1308100"/>
                </a:lnTo>
                <a:lnTo>
                  <a:pt x="1284874" y="1282700"/>
                </a:lnTo>
                <a:lnTo>
                  <a:pt x="1315092" y="1244600"/>
                </a:lnTo>
                <a:lnTo>
                  <a:pt x="1343015" y="1206500"/>
                </a:lnTo>
                <a:lnTo>
                  <a:pt x="1368520" y="1168400"/>
                </a:lnTo>
                <a:lnTo>
                  <a:pt x="1391484" y="1130300"/>
                </a:lnTo>
                <a:lnTo>
                  <a:pt x="1411785" y="1092200"/>
                </a:lnTo>
                <a:lnTo>
                  <a:pt x="1429299" y="1054100"/>
                </a:lnTo>
                <a:lnTo>
                  <a:pt x="1443904" y="1016000"/>
                </a:lnTo>
                <a:lnTo>
                  <a:pt x="1455477" y="965200"/>
                </a:lnTo>
                <a:lnTo>
                  <a:pt x="1463895" y="927100"/>
                </a:lnTo>
                <a:lnTo>
                  <a:pt x="1469037" y="876300"/>
                </a:lnTo>
                <a:lnTo>
                  <a:pt x="1470778" y="825500"/>
                </a:lnTo>
                <a:lnTo>
                  <a:pt x="1469037" y="787400"/>
                </a:lnTo>
                <a:lnTo>
                  <a:pt x="1463895" y="736600"/>
                </a:lnTo>
                <a:lnTo>
                  <a:pt x="1455477" y="685800"/>
                </a:lnTo>
                <a:lnTo>
                  <a:pt x="1443904" y="647700"/>
                </a:lnTo>
                <a:lnTo>
                  <a:pt x="1429299" y="596900"/>
                </a:lnTo>
                <a:lnTo>
                  <a:pt x="1411785" y="558800"/>
                </a:lnTo>
                <a:lnTo>
                  <a:pt x="1391484" y="520700"/>
                </a:lnTo>
                <a:lnTo>
                  <a:pt x="1368520" y="482600"/>
                </a:lnTo>
                <a:lnTo>
                  <a:pt x="1343015" y="444500"/>
                </a:lnTo>
                <a:lnTo>
                  <a:pt x="1315092" y="406400"/>
                </a:lnTo>
                <a:lnTo>
                  <a:pt x="1284874" y="381000"/>
                </a:lnTo>
                <a:lnTo>
                  <a:pt x="1252483" y="355600"/>
                </a:lnTo>
                <a:lnTo>
                  <a:pt x="1218043" y="317500"/>
                </a:lnTo>
                <a:lnTo>
                  <a:pt x="1181675" y="292100"/>
                </a:lnTo>
                <a:lnTo>
                  <a:pt x="1143504" y="279400"/>
                </a:lnTo>
                <a:lnTo>
                  <a:pt x="1103651" y="254000"/>
                </a:lnTo>
                <a:lnTo>
                  <a:pt x="1062239" y="241300"/>
                </a:lnTo>
                <a:lnTo>
                  <a:pt x="1019391" y="215900"/>
                </a:lnTo>
                <a:lnTo>
                  <a:pt x="975230" y="203200"/>
                </a:lnTo>
                <a:lnTo>
                  <a:pt x="929878" y="203200"/>
                </a:lnTo>
                <a:lnTo>
                  <a:pt x="883459" y="190500"/>
                </a:lnTo>
                <a:lnTo>
                  <a:pt x="1277511" y="190500"/>
                </a:lnTo>
                <a:lnTo>
                  <a:pt x="1278869" y="215900"/>
                </a:lnTo>
                <a:lnTo>
                  <a:pt x="1377082" y="215900"/>
                </a:lnTo>
                <a:lnTo>
                  <a:pt x="1368896" y="292100"/>
                </a:lnTo>
                <a:lnTo>
                  <a:pt x="1469433" y="292100"/>
                </a:lnTo>
                <a:lnTo>
                  <a:pt x="1445764" y="381000"/>
                </a:lnTo>
                <a:lnTo>
                  <a:pt x="1550100" y="393700"/>
                </a:lnTo>
                <a:lnTo>
                  <a:pt x="1507593" y="482600"/>
                </a:lnTo>
                <a:lnTo>
                  <a:pt x="1609840" y="508000"/>
                </a:lnTo>
                <a:lnTo>
                  <a:pt x="1552920" y="596900"/>
                </a:lnTo>
                <a:lnTo>
                  <a:pt x="1650467" y="635000"/>
                </a:lnTo>
                <a:lnTo>
                  <a:pt x="1580544" y="711200"/>
                </a:lnTo>
                <a:lnTo>
                  <a:pt x="1671042" y="762000"/>
                </a:lnTo>
                <a:lnTo>
                  <a:pt x="1589787" y="825500"/>
                </a:lnTo>
                <a:lnTo>
                  <a:pt x="1671042" y="889000"/>
                </a:lnTo>
                <a:lnTo>
                  <a:pt x="1580544" y="952500"/>
                </a:lnTo>
                <a:lnTo>
                  <a:pt x="1650467" y="1028700"/>
                </a:lnTo>
                <a:lnTo>
                  <a:pt x="1552920" y="1066800"/>
                </a:lnTo>
                <a:lnTo>
                  <a:pt x="1609840" y="1155700"/>
                </a:lnTo>
                <a:lnTo>
                  <a:pt x="1507645" y="1168400"/>
                </a:lnTo>
                <a:lnTo>
                  <a:pt x="1550152" y="1270000"/>
                </a:lnTo>
                <a:lnTo>
                  <a:pt x="1445764" y="1270000"/>
                </a:lnTo>
                <a:lnTo>
                  <a:pt x="1469479" y="1358900"/>
                </a:lnTo>
                <a:lnTo>
                  <a:pt x="1368896" y="1358900"/>
                </a:lnTo>
                <a:lnTo>
                  <a:pt x="1377121" y="1435100"/>
                </a:lnTo>
                <a:lnTo>
                  <a:pt x="1278921" y="1435100"/>
                </a:lnTo>
                <a:lnTo>
                  <a:pt x="1277703" y="1460500"/>
                </a:lnTo>
                <a:close/>
              </a:path>
              <a:path w="1671320" h="1663700">
                <a:moveTo>
                  <a:pt x="1377082" y="215900"/>
                </a:moveTo>
                <a:lnTo>
                  <a:pt x="1278869" y="215900"/>
                </a:lnTo>
                <a:lnTo>
                  <a:pt x="1379810" y="190500"/>
                </a:lnTo>
                <a:lnTo>
                  <a:pt x="1377082" y="215900"/>
                </a:lnTo>
                <a:close/>
              </a:path>
              <a:path w="1671320" h="1663700">
                <a:moveTo>
                  <a:pt x="916995" y="254000"/>
                </a:moveTo>
                <a:lnTo>
                  <a:pt x="751409" y="254000"/>
                </a:lnTo>
                <a:lnTo>
                  <a:pt x="793199" y="241300"/>
                </a:lnTo>
                <a:lnTo>
                  <a:pt x="876135" y="241300"/>
                </a:lnTo>
                <a:lnTo>
                  <a:pt x="916995" y="254000"/>
                </a:lnTo>
                <a:close/>
              </a:path>
              <a:path w="1671320" h="1663700">
                <a:moveTo>
                  <a:pt x="920758" y="1409700"/>
                </a:moveTo>
                <a:lnTo>
                  <a:pt x="755160" y="1409700"/>
                </a:lnTo>
                <a:lnTo>
                  <a:pt x="675370" y="1384300"/>
                </a:lnTo>
                <a:lnTo>
                  <a:pt x="599113" y="1358900"/>
                </a:lnTo>
                <a:lnTo>
                  <a:pt x="562668" y="1346200"/>
                </a:lnTo>
                <a:lnTo>
                  <a:pt x="527536" y="1320800"/>
                </a:lnTo>
                <a:lnTo>
                  <a:pt x="493861" y="1295400"/>
                </a:lnTo>
                <a:lnTo>
                  <a:pt x="461785" y="1270000"/>
                </a:lnTo>
                <a:lnTo>
                  <a:pt x="431452" y="1244600"/>
                </a:lnTo>
                <a:lnTo>
                  <a:pt x="403005" y="1219200"/>
                </a:lnTo>
                <a:lnTo>
                  <a:pt x="376588" y="1181100"/>
                </a:lnTo>
                <a:lnTo>
                  <a:pt x="352343" y="1155700"/>
                </a:lnTo>
                <a:lnTo>
                  <a:pt x="330414" y="1117600"/>
                </a:lnTo>
                <a:lnTo>
                  <a:pt x="310945" y="1079500"/>
                </a:lnTo>
                <a:lnTo>
                  <a:pt x="294077" y="1041400"/>
                </a:lnTo>
                <a:lnTo>
                  <a:pt x="279955" y="1003300"/>
                </a:lnTo>
                <a:lnTo>
                  <a:pt x="268723" y="965200"/>
                </a:lnTo>
                <a:lnTo>
                  <a:pt x="260522" y="914400"/>
                </a:lnTo>
                <a:lnTo>
                  <a:pt x="255496" y="876300"/>
                </a:lnTo>
                <a:lnTo>
                  <a:pt x="253789" y="825500"/>
                </a:lnTo>
                <a:lnTo>
                  <a:pt x="255741" y="774700"/>
                </a:lnTo>
                <a:lnTo>
                  <a:pt x="261520" y="736600"/>
                </a:lnTo>
                <a:lnTo>
                  <a:pt x="271011" y="685800"/>
                </a:lnTo>
                <a:lnTo>
                  <a:pt x="284101" y="647700"/>
                </a:lnTo>
                <a:lnTo>
                  <a:pt x="300675" y="596900"/>
                </a:lnTo>
                <a:lnTo>
                  <a:pt x="320619" y="558800"/>
                </a:lnTo>
                <a:lnTo>
                  <a:pt x="343818" y="520700"/>
                </a:lnTo>
                <a:lnTo>
                  <a:pt x="370158" y="482600"/>
                </a:lnTo>
                <a:lnTo>
                  <a:pt x="399524" y="444500"/>
                </a:lnTo>
                <a:lnTo>
                  <a:pt x="431803" y="406400"/>
                </a:lnTo>
                <a:lnTo>
                  <a:pt x="466879" y="381000"/>
                </a:lnTo>
                <a:lnTo>
                  <a:pt x="504639" y="355600"/>
                </a:lnTo>
                <a:lnTo>
                  <a:pt x="626469" y="279400"/>
                </a:lnTo>
                <a:lnTo>
                  <a:pt x="709595" y="254000"/>
                </a:lnTo>
                <a:lnTo>
                  <a:pt x="957258" y="254000"/>
                </a:lnTo>
                <a:lnTo>
                  <a:pt x="1035420" y="279400"/>
                </a:lnTo>
                <a:lnTo>
                  <a:pt x="1073033" y="292100"/>
                </a:lnTo>
                <a:lnTo>
                  <a:pt x="1109477" y="317500"/>
                </a:lnTo>
                <a:lnTo>
                  <a:pt x="1144607" y="330200"/>
                </a:lnTo>
                <a:lnTo>
                  <a:pt x="1178282" y="355600"/>
                </a:lnTo>
                <a:lnTo>
                  <a:pt x="1210356" y="381000"/>
                </a:lnTo>
                <a:lnTo>
                  <a:pt x="1240688" y="406400"/>
                </a:lnTo>
                <a:lnTo>
                  <a:pt x="1269134" y="444500"/>
                </a:lnTo>
                <a:lnTo>
                  <a:pt x="1295551" y="469900"/>
                </a:lnTo>
                <a:lnTo>
                  <a:pt x="1319795" y="508000"/>
                </a:lnTo>
                <a:lnTo>
                  <a:pt x="1341724" y="533400"/>
                </a:lnTo>
                <a:lnTo>
                  <a:pt x="1361193" y="571500"/>
                </a:lnTo>
                <a:lnTo>
                  <a:pt x="1378061" y="609600"/>
                </a:lnTo>
                <a:lnTo>
                  <a:pt x="1392182" y="647700"/>
                </a:lnTo>
                <a:lnTo>
                  <a:pt x="1403415" y="698500"/>
                </a:lnTo>
                <a:lnTo>
                  <a:pt x="1411616" y="736600"/>
                </a:lnTo>
                <a:lnTo>
                  <a:pt x="1416642" y="787400"/>
                </a:lnTo>
                <a:lnTo>
                  <a:pt x="1418349" y="825500"/>
                </a:lnTo>
                <a:lnTo>
                  <a:pt x="1416397" y="876300"/>
                </a:lnTo>
                <a:lnTo>
                  <a:pt x="1410618" y="927100"/>
                </a:lnTo>
                <a:lnTo>
                  <a:pt x="1401127" y="965200"/>
                </a:lnTo>
                <a:lnTo>
                  <a:pt x="1388038" y="1016000"/>
                </a:lnTo>
                <a:lnTo>
                  <a:pt x="1371465" y="1054100"/>
                </a:lnTo>
                <a:lnTo>
                  <a:pt x="1351524" y="1104900"/>
                </a:lnTo>
                <a:lnTo>
                  <a:pt x="1328328" y="1143000"/>
                </a:lnTo>
                <a:lnTo>
                  <a:pt x="1301992" y="1181100"/>
                </a:lnTo>
                <a:lnTo>
                  <a:pt x="1272630" y="1219200"/>
                </a:lnTo>
                <a:lnTo>
                  <a:pt x="1240358" y="1244600"/>
                </a:lnTo>
                <a:lnTo>
                  <a:pt x="1205290" y="1282700"/>
                </a:lnTo>
                <a:lnTo>
                  <a:pt x="1167539" y="1308100"/>
                </a:lnTo>
                <a:lnTo>
                  <a:pt x="1086741" y="1358900"/>
                </a:lnTo>
                <a:lnTo>
                  <a:pt x="920758" y="1409700"/>
                </a:lnTo>
                <a:close/>
              </a:path>
              <a:path w="1671320" h="1663700">
                <a:moveTo>
                  <a:pt x="198227" y="1371600"/>
                </a:moveTo>
                <a:lnTo>
                  <a:pt x="225277" y="1270000"/>
                </a:lnTo>
                <a:lnTo>
                  <a:pt x="120941" y="1270000"/>
                </a:lnTo>
                <a:lnTo>
                  <a:pt x="163448" y="1168400"/>
                </a:lnTo>
                <a:lnTo>
                  <a:pt x="61201" y="1155700"/>
                </a:lnTo>
                <a:lnTo>
                  <a:pt x="118121" y="1066800"/>
                </a:lnTo>
                <a:lnTo>
                  <a:pt x="20574" y="1028700"/>
                </a:lnTo>
                <a:lnTo>
                  <a:pt x="90497" y="952500"/>
                </a:lnTo>
                <a:lnTo>
                  <a:pt x="0" y="889000"/>
                </a:lnTo>
                <a:lnTo>
                  <a:pt x="81254" y="825500"/>
                </a:lnTo>
                <a:lnTo>
                  <a:pt x="0" y="762000"/>
                </a:lnTo>
                <a:lnTo>
                  <a:pt x="90497" y="711200"/>
                </a:lnTo>
                <a:lnTo>
                  <a:pt x="20574" y="635000"/>
                </a:lnTo>
                <a:lnTo>
                  <a:pt x="118121" y="596900"/>
                </a:lnTo>
                <a:lnTo>
                  <a:pt x="61201" y="508000"/>
                </a:lnTo>
                <a:lnTo>
                  <a:pt x="163396" y="482600"/>
                </a:lnTo>
                <a:lnTo>
                  <a:pt x="120889" y="393700"/>
                </a:lnTo>
                <a:lnTo>
                  <a:pt x="225277" y="381000"/>
                </a:lnTo>
                <a:lnTo>
                  <a:pt x="198175" y="279400"/>
                </a:lnTo>
                <a:lnTo>
                  <a:pt x="302145" y="292100"/>
                </a:lnTo>
                <a:lnTo>
                  <a:pt x="490476" y="292100"/>
                </a:lnTo>
                <a:lnTo>
                  <a:pt x="454105" y="317500"/>
                </a:lnTo>
                <a:lnTo>
                  <a:pt x="419663" y="355600"/>
                </a:lnTo>
                <a:lnTo>
                  <a:pt x="387270" y="381000"/>
                </a:lnTo>
                <a:lnTo>
                  <a:pt x="357050" y="406400"/>
                </a:lnTo>
                <a:lnTo>
                  <a:pt x="329126" y="444500"/>
                </a:lnTo>
                <a:lnTo>
                  <a:pt x="303620" y="482600"/>
                </a:lnTo>
                <a:lnTo>
                  <a:pt x="280655" y="520700"/>
                </a:lnTo>
                <a:lnTo>
                  <a:pt x="260354" y="558800"/>
                </a:lnTo>
                <a:lnTo>
                  <a:pt x="242840" y="596900"/>
                </a:lnTo>
                <a:lnTo>
                  <a:pt x="228234" y="647700"/>
                </a:lnTo>
                <a:lnTo>
                  <a:pt x="216661" y="685800"/>
                </a:lnTo>
                <a:lnTo>
                  <a:pt x="208242" y="736600"/>
                </a:lnTo>
                <a:lnTo>
                  <a:pt x="203101" y="787400"/>
                </a:lnTo>
                <a:lnTo>
                  <a:pt x="201360" y="825500"/>
                </a:lnTo>
                <a:lnTo>
                  <a:pt x="203101" y="876300"/>
                </a:lnTo>
                <a:lnTo>
                  <a:pt x="208242" y="927100"/>
                </a:lnTo>
                <a:lnTo>
                  <a:pt x="216661" y="965200"/>
                </a:lnTo>
                <a:lnTo>
                  <a:pt x="228234" y="1016000"/>
                </a:lnTo>
                <a:lnTo>
                  <a:pt x="242840" y="1054100"/>
                </a:lnTo>
                <a:lnTo>
                  <a:pt x="260354" y="1092200"/>
                </a:lnTo>
                <a:lnTo>
                  <a:pt x="280655" y="1130300"/>
                </a:lnTo>
                <a:lnTo>
                  <a:pt x="303620" y="1168400"/>
                </a:lnTo>
                <a:lnTo>
                  <a:pt x="329126" y="1206500"/>
                </a:lnTo>
                <a:lnTo>
                  <a:pt x="357050" y="1244600"/>
                </a:lnTo>
                <a:lnTo>
                  <a:pt x="387270" y="1282700"/>
                </a:lnTo>
                <a:lnTo>
                  <a:pt x="419663" y="1308100"/>
                </a:lnTo>
                <a:lnTo>
                  <a:pt x="454105" y="1333500"/>
                </a:lnTo>
                <a:lnTo>
                  <a:pt x="490476" y="1358900"/>
                </a:lnTo>
                <a:lnTo>
                  <a:pt x="302145" y="1358900"/>
                </a:lnTo>
                <a:lnTo>
                  <a:pt x="198227" y="1371600"/>
                </a:lnTo>
                <a:close/>
              </a:path>
              <a:path w="1671320" h="1663700">
                <a:moveTo>
                  <a:pt x="1469433" y="292100"/>
                </a:moveTo>
                <a:lnTo>
                  <a:pt x="1368896" y="292100"/>
                </a:lnTo>
                <a:lnTo>
                  <a:pt x="1472814" y="279400"/>
                </a:lnTo>
                <a:lnTo>
                  <a:pt x="1469433" y="292100"/>
                </a:lnTo>
                <a:close/>
              </a:path>
              <a:path w="1671320" h="1663700">
                <a:moveTo>
                  <a:pt x="291231" y="1460500"/>
                </a:moveTo>
                <a:lnTo>
                  <a:pt x="302145" y="1358900"/>
                </a:lnTo>
                <a:lnTo>
                  <a:pt x="490476" y="1358900"/>
                </a:lnTo>
                <a:lnTo>
                  <a:pt x="528650" y="1384300"/>
                </a:lnTo>
                <a:lnTo>
                  <a:pt x="568507" y="1409700"/>
                </a:lnTo>
                <a:lnTo>
                  <a:pt x="609923" y="1422400"/>
                </a:lnTo>
                <a:lnTo>
                  <a:pt x="652776" y="1435100"/>
                </a:lnTo>
                <a:lnTo>
                  <a:pt x="392172" y="1435100"/>
                </a:lnTo>
                <a:lnTo>
                  <a:pt x="291231" y="1460500"/>
                </a:lnTo>
                <a:close/>
              </a:path>
              <a:path w="1671320" h="1663700">
                <a:moveTo>
                  <a:pt x="1472866" y="1371600"/>
                </a:moveTo>
                <a:lnTo>
                  <a:pt x="1368896" y="1358900"/>
                </a:lnTo>
                <a:lnTo>
                  <a:pt x="1469479" y="1358900"/>
                </a:lnTo>
                <a:lnTo>
                  <a:pt x="1472866" y="1371600"/>
                </a:lnTo>
                <a:close/>
              </a:path>
              <a:path w="1671320" h="1663700">
                <a:moveTo>
                  <a:pt x="397603" y="1549400"/>
                </a:moveTo>
                <a:lnTo>
                  <a:pt x="392172" y="1435100"/>
                </a:lnTo>
                <a:lnTo>
                  <a:pt x="652776" y="1435100"/>
                </a:lnTo>
                <a:lnTo>
                  <a:pt x="742299" y="1460500"/>
                </a:lnTo>
                <a:lnTo>
                  <a:pt x="1277703" y="1460500"/>
                </a:lnTo>
                <a:lnTo>
                  <a:pt x="1275875" y="1498600"/>
                </a:lnTo>
                <a:lnTo>
                  <a:pt x="493061" y="1498600"/>
                </a:lnTo>
                <a:lnTo>
                  <a:pt x="397603" y="1549400"/>
                </a:lnTo>
                <a:close/>
              </a:path>
              <a:path w="1671320" h="1663700">
                <a:moveTo>
                  <a:pt x="1379862" y="1460500"/>
                </a:moveTo>
                <a:lnTo>
                  <a:pt x="1278921" y="1435100"/>
                </a:lnTo>
                <a:lnTo>
                  <a:pt x="1377121" y="1435100"/>
                </a:lnTo>
                <a:lnTo>
                  <a:pt x="1379862" y="1460500"/>
                </a:lnTo>
                <a:close/>
              </a:path>
              <a:path w="1671320" h="1663700">
                <a:moveTo>
                  <a:pt x="514785" y="1600200"/>
                </a:moveTo>
                <a:lnTo>
                  <a:pt x="493061" y="1498600"/>
                </a:lnTo>
                <a:lnTo>
                  <a:pt x="1177980" y="1498600"/>
                </a:lnTo>
                <a:lnTo>
                  <a:pt x="1167118" y="1549400"/>
                </a:lnTo>
                <a:lnTo>
                  <a:pt x="602462" y="1549400"/>
                </a:lnTo>
                <a:lnTo>
                  <a:pt x="514785" y="1600200"/>
                </a:lnTo>
                <a:close/>
              </a:path>
              <a:path w="1671320" h="1663700">
                <a:moveTo>
                  <a:pt x="1273438" y="1549400"/>
                </a:moveTo>
                <a:lnTo>
                  <a:pt x="1177980" y="1498600"/>
                </a:lnTo>
                <a:lnTo>
                  <a:pt x="1275875" y="1498600"/>
                </a:lnTo>
                <a:lnTo>
                  <a:pt x="1273438" y="1549400"/>
                </a:lnTo>
                <a:close/>
              </a:path>
              <a:path w="1671320" h="1663700">
                <a:moveTo>
                  <a:pt x="639852" y="1638300"/>
                </a:moveTo>
                <a:lnTo>
                  <a:pt x="602462" y="1549400"/>
                </a:lnTo>
                <a:lnTo>
                  <a:pt x="1068631" y="1549400"/>
                </a:lnTo>
                <a:lnTo>
                  <a:pt x="1057933" y="1574800"/>
                </a:lnTo>
                <a:lnTo>
                  <a:pt x="717503" y="1574800"/>
                </a:lnTo>
                <a:lnTo>
                  <a:pt x="639852" y="1638300"/>
                </a:lnTo>
                <a:close/>
              </a:path>
              <a:path w="1671320" h="1663700">
                <a:moveTo>
                  <a:pt x="1156256" y="1600200"/>
                </a:moveTo>
                <a:lnTo>
                  <a:pt x="1068631" y="1549400"/>
                </a:lnTo>
                <a:lnTo>
                  <a:pt x="1167118" y="1549400"/>
                </a:lnTo>
                <a:lnTo>
                  <a:pt x="1156256" y="1600200"/>
                </a:lnTo>
                <a:close/>
              </a:path>
              <a:path w="1671320" h="1663700">
                <a:moveTo>
                  <a:pt x="769723" y="1663700"/>
                </a:moveTo>
                <a:lnTo>
                  <a:pt x="717503" y="1574800"/>
                </a:lnTo>
                <a:lnTo>
                  <a:pt x="953538" y="1574800"/>
                </a:lnTo>
                <a:lnTo>
                  <a:pt x="946078" y="1587500"/>
                </a:lnTo>
                <a:lnTo>
                  <a:pt x="835521" y="1587500"/>
                </a:lnTo>
                <a:lnTo>
                  <a:pt x="769723" y="1663700"/>
                </a:lnTo>
                <a:close/>
              </a:path>
              <a:path w="1671320" h="1663700">
                <a:moveTo>
                  <a:pt x="1031189" y="1638300"/>
                </a:moveTo>
                <a:lnTo>
                  <a:pt x="953538" y="1574800"/>
                </a:lnTo>
                <a:lnTo>
                  <a:pt x="1057933" y="1574800"/>
                </a:lnTo>
                <a:lnTo>
                  <a:pt x="1031189" y="1638300"/>
                </a:lnTo>
                <a:close/>
              </a:path>
              <a:path w="1671320" h="1663700">
                <a:moveTo>
                  <a:pt x="901318" y="1663700"/>
                </a:moveTo>
                <a:lnTo>
                  <a:pt x="835521" y="1587500"/>
                </a:lnTo>
                <a:lnTo>
                  <a:pt x="946078" y="1587500"/>
                </a:lnTo>
                <a:lnTo>
                  <a:pt x="901318" y="1663700"/>
                </a:lnTo>
                <a:close/>
              </a:path>
            </a:pathLst>
          </a:custGeom>
          <a:solidFill>
            <a:srgbClr val="BA123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 txBox="1"/>
          <p:nvPr/>
        </p:nvSpPr>
        <p:spPr>
          <a:xfrm>
            <a:off x="549275" y="592094"/>
            <a:ext cx="831850" cy="567690"/>
          </a:xfrm>
          <a:prstGeom prst="rect">
            <a:avLst/>
          </a:prstGeom>
        </p:spPr>
        <p:txBody>
          <a:bodyPr vert="horz" wrap="square" lIns="0" tIns="6985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550"/>
              </a:spcBef>
            </a:pPr>
            <a:r>
              <a:rPr sz="1400" b="1" spc="-25" dirty="0">
                <a:solidFill>
                  <a:srgbClr val="F4F1F1"/>
                </a:solidFill>
                <a:latin typeface="Arial" panose="020B0604020202020204"/>
                <a:cs typeface="Arial" panose="020B0604020202020204"/>
              </a:rPr>
              <a:t>GHG</a:t>
            </a:r>
            <a:endParaRPr sz="1400">
              <a:latin typeface="Arial" panose="020B0604020202020204"/>
              <a:cs typeface="Arial" panose="020B0604020202020204"/>
            </a:endParaRPr>
          </a:p>
          <a:p>
            <a:pPr algn="ctr">
              <a:lnSpc>
                <a:spcPct val="100000"/>
              </a:lnSpc>
              <a:spcBef>
                <a:spcPts val="450"/>
              </a:spcBef>
            </a:pPr>
            <a:r>
              <a:rPr sz="1400" b="1" spc="-45" dirty="0">
                <a:solidFill>
                  <a:srgbClr val="F4F1F1"/>
                </a:solidFill>
                <a:latin typeface="Arial" panose="020B0604020202020204"/>
                <a:cs typeface="Arial" panose="020B0604020202020204"/>
              </a:rPr>
              <a:t>emissions</a:t>
            </a:r>
            <a:endParaRPr sz="1400">
              <a:latin typeface="Arial" panose="020B0604020202020204"/>
              <a:cs typeface="Arial" panose="020B0604020202020204"/>
            </a:endParaRPr>
          </a:p>
        </p:txBody>
      </p:sp>
      <p:sp>
        <p:nvSpPr>
          <p:cNvPr id="19" name="object 19"/>
          <p:cNvSpPr/>
          <p:nvPr/>
        </p:nvSpPr>
        <p:spPr>
          <a:xfrm>
            <a:off x="8972550" y="6770643"/>
            <a:ext cx="734060" cy="516890"/>
          </a:xfrm>
          <a:custGeom>
            <a:avLst/>
            <a:gdLst/>
            <a:ahLst/>
            <a:cxnLst/>
            <a:rect l="l" t="t" r="r" b="b"/>
            <a:pathLst>
              <a:path w="734059" h="516890">
                <a:moveTo>
                  <a:pt x="118815" y="115348"/>
                </a:moveTo>
                <a:lnTo>
                  <a:pt x="85489" y="115348"/>
                </a:lnTo>
                <a:lnTo>
                  <a:pt x="100504" y="92727"/>
                </a:lnTo>
                <a:lnTo>
                  <a:pt x="129313" y="55779"/>
                </a:lnTo>
                <a:lnTo>
                  <a:pt x="166780" y="26898"/>
                </a:lnTo>
                <a:lnTo>
                  <a:pt x="204884" y="15130"/>
                </a:lnTo>
                <a:lnTo>
                  <a:pt x="253074" y="6724"/>
                </a:lnTo>
                <a:lnTo>
                  <a:pt x="307989" y="1681"/>
                </a:lnTo>
                <a:lnTo>
                  <a:pt x="366265" y="0"/>
                </a:lnTo>
                <a:lnTo>
                  <a:pt x="424541" y="1681"/>
                </a:lnTo>
                <a:lnTo>
                  <a:pt x="479456" y="6724"/>
                </a:lnTo>
                <a:lnTo>
                  <a:pt x="527646" y="15130"/>
                </a:lnTo>
                <a:lnTo>
                  <a:pt x="565750" y="26898"/>
                </a:lnTo>
                <a:lnTo>
                  <a:pt x="567549" y="28001"/>
                </a:lnTo>
                <a:lnTo>
                  <a:pt x="366231" y="28001"/>
                </a:lnTo>
                <a:lnTo>
                  <a:pt x="289888" y="30983"/>
                </a:lnTo>
                <a:lnTo>
                  <a:pt x="228682" y="38771"/>
                </a:lnTo>
                <a:lnTo>
                  <a:pt x="185169" y="49631"/>
                </a:lnTo>
                <a:lnTo>
                  <a:pt x="142520" y="83451"/>
                </a:lnTo>
                <a:lnTo>
                  <a:pt x="120045" y="113400"/>
                </a:lnTo>
                <a:lnTo>
                  <a:pt x="118815" y="115348"/>
                </a:lnTo>
                <a:close/>
              </a:path>
              <a:path w="734059" h="516890">
                <a:moveTo>
                  <a:pt x="687456" y="195939"/>
                </a:moveTo>
                <a:lnTo>
                  <a:pt x="623258" y="195939"/>
                </a:lnTo>
                <a:lnTo>
                  <a:pt x="657584" y="194283"/>
                </a:lnTo>
                <a:lnTo>
                  <a:pt x="635832" y="150810"/>
                </a:lnTo>
                <a:lnTo>
                  <a:pt x="612440" y="113400"/>
                </a:lnTo>
                <a:lnTo>
                  <a:pt x="570558" y="61831"/>
                </a:lnTo>
                <a:lnTo>
                  <a:pt x="503779" y="38771"/>
                </a:lnTo>
                <a:lnTo>
                  <a:pt x="442574" y="30983"/>
                </a:lnTo>
                <a:lnTo>
                  <a:pt x="366231" y="28001"/>
                </a:lnTo>
                <a:lnTo>
                  <a:pt x="567549" y="28001"/>
                </a:lnTo>
                <a:lnTo>
                  <a:pt x="603222" y="55779"/>
                </a:lnTo>
                <a:lnTo>
                  <a:pt x="632239" y="93014"/>
                </a:lnTo>
                <a:lnTo>
                  <a:pt x="647339" y="115783"/>
                </a:lnTo>
                <a:lnTo>
                  <a:pt x="730880" y="115783"/>
                </a:lnTo>
                <a:lnTo>
                  <a:pt x="733470" y="118373"/>
                </a:lnTo>
                <a:lnTo>
                  <a:pt x="733425" y="162012"/>
                </a:lnTo>
                <a:lnTo>
                  <a:pt x="727259" y="169507"/>
                </a:lnTo>
                <a:lnTo>
                  <a:pt x="680664" y="178376"/>
                </a:lnTo>
                <a:lnTo>
                  <a:pt x="687456" y="195939"/>
                </a:lnTo>
                <a:close/>
              </a:path>
              <a:path w="734059" h="516890">
                <a:moveTo>
                  <a:pt x="110586" y="516600"/>
                </a:moveTo>
                <a:lnTo>
                  <a:pt x="38802" y="516600"/>
                </a:lnTo>
                <a:lnTo>
                  <a:pt x="35390" y="514399"/>
                </a:lnTo>
                <a:lnTo>
                  <a:pt x="32600" y="508395"/>
                </a:lnTo>
                <a:lnTo>
                  <a:pt x="30716" y="499486"/>
                </a:lnTo>
                <a:lnTo>
                  <a:pt x="30024" y="488569"/>
                </a:lnTo>
                <a:lnTo>
                  <a:pt x="30024" y="434273"/>
                </a:lnTo>
                <a:lnTo>
                  <a:pt x="17428" y="379587"/>
                </a:lnTo>
                <a:lnTo>
                  <a:pt x="15056" y="325784"/>
                </a:lnTo>
                <a:lnTo>
                  <a:pt x="21161" y="273718"/>
                </a:lnTo>
                <a:lnTo>
                  <a:pt x="33962" y="224383"/>
                </a:lnTo>
                <a:lnTo>
                  <a:pt x="51758" y="178376"/>
                </a:lnTo>
                <a:lnTo>
                  <a:pt x="51821" y="178216"/>
                </a:lnTo>
                <a:lnTo>
                  <a:pt x="6188" y="169507"/>
                </a:lnTo>
                <a:lnTo>
                  <a:pt x="0" y="162012"/>
                </a:lnTo>
                <a:lnTo>
                  <a:pt x="0" y="118373"/>
                </a:lnTo>
                <a:lnTo>
                  <a:pt x="6302" y="112070"/>
                </a:lnTo>
                <a:lnTo>
                  <a:pt x="80149" y="112070"/>
                </a:lnTo>
                <a:lnTo>
                  <a:pt x="83060" y="113400"/>
                </a:lnTo>
                <a:lnTo>
                  <a:pt x="85489" y="115348"/>
                </a:lnTo>
                <a:lnTo>
                  <a:pt x="118815" y="115348"/>
                </a:lnTo>
                <a:lnTo>
                  <a:pt x="96642" y="150810"/>
                </a:lnTo>
                <a:lnTo>
                  <a:pt x="74878" y="194283"/>
                </a:lnTo>
                <a:lnTo>
                  <a:pt x="109211" y="195939"/>
                </a:lnTo>
                <a:lnTo>
                  <a:pt x="687456" y="195939"/>
                </a:lnTo>
                <a:lnTo>
                  <a:pt x="698403" y="224244"/>
                </a:lnTo>
                <a:lnTo>
                  <a:pt x="698457" y="224383"/>
                </a:lnTo>
                <a:lnTo>
                  <a:pt x="702030" y="238174"/>
                </a:lnTo>
                <a:lnTo>
                  <a:pt x="117577" y="238174"/>
                </a:lnTo>
                <a:lnTo>
                  <a:pt x="97829" y="242164"/>
                </a:lnTo>
                <a:lnTo>
                  <a:pt x="81690" y="253045"/>
                </a:lnTo>
                <a:lnTo>
                  <a:pt x="70804" y="269183"/>
                </a:lnTo>
                <a:lnTo>
                  <a:pt x="66810" y="288940"/>
                </a:lnTo>
                <a:lnTo>
                  <a:pt x="70800" y="308688"/>
                </a:lnTo>
                <a:lnTo>
                  <a:pt x="81682" y="324827"/>
                </a:lnTo>
                <a:lnTo>
                  <a:pt x="97819" y="335713"/>
                </a:lnTo>
                <a:lnTo>
                  <a:pt x="117577" y="339707"/>
                </a:lnTo>
                <a:lnTo>
                  <a:pt x="716738" y="339707"/>
                </a:lnTo>
                <a:lnTo>
                  <a:pt x="714974" y="379587"/>
                </a:lnTo>
                <a:lnTo>
                  <a:pt x="702391" y="434273"/>
                </a:lnTo>
                <a:lnTo>
                  <a:pt x="702400" y="444197"/>
                </a:lnTo>
                <a:lnTo>
                  <a:pt x="119341" y="444197"/>
                </a:lnTo>
                <a:lnTo>
                  <a:pt x="119341" y="488569"/>
                </a:lnTo>
                <a:lnTo>
                  <a:pt x="118654" y="499486"/>
                </a:lnTo>
                <a:lnTo>
                  <a:pt x="116777" y="508395"/>
                </a:lnTo>
                <a:lnTo>
                  <a:pt x="113994" y="514399"/>
                </a:lnTo>
                <a:lnTo>
                  <a:pt x="110586" y="516600"/>
                </a:lnTo>
                <a:close/>
              </a:path>
              <a:path w="734059" h="516890">
                <a:moveTo>
                  <a:pt x="730880" y="115783"/>
                </a:moveTo>
                <a:lnTo>
                  <a:pt x="647339" y="115783"/>
                </a:lnTo>
                <a:lnTo>
                  <a:pt x="649966" y="113400"/>
                </a:lnTo>
                <a:lnTo>
                  <a:pt x="650117" y="113400"/>
                </a:lnTo>
                <a:lnTo>
                  <a:pt x="653046" y="112070"/>
                </a:lnTo>
                <a:lnTo>
                  <a:pt x="727167" y="112070"/>
                </a:lnTo>
                <a:lnTo>
                  <a:pt x="730880" y="115783"/>
                </a:lnTo>
                <a:close/>
              </a:path>
              <a:path w="734059" h="516890">
                <a:moveTo>
                  <a:pt x="623258" y="195939"/>
                </a:moveTo>
                <a:lnTo>
                  <a:pt x="109211" y="195939"/>
                </a:lnTo>
                <a:lnTo>
                  <a:pt x="151371" y="194974"/>
                </a:lnTo>
                <a:lnTo>
                  <a:pt x="252760" y="189320"/>
                </a:lnTo>
                <a:lnTo>
                  <a:pt x="308786" y="186700"/>
                </a:lnTo>
                <a:lnTo>
                  <a:pt x="366231" y="185596"/>
                </a:lnTo>
                <a:lnTo>
                  <a:pt x="423677" y="186700"/>
                </a:lnTo>
                <a:lnTo>
                  <a:pt x="479706" y="189320"/>
                </a:lnTo>
                <a:lnTo>
                  <a:pt x="581100" y="194974"/>
                </a:lnTo>
                <a:lnTo>
                  <a:pt x="623258" y="195939"/>
                </a:lnTo>
                <a:close/>
              </a:path>
              <a:path w="734059" h="516890">
                <a:moveTo>
                  <a:pt x="614885" y="339707"/>
                </a:moveTo>
                <a:lnTo>
                  <a:pt x="117577" y="339707"/>
                </a:lnTo>
                <a:lnTo>
                  <a:pt x="137344" y="335713"/>
                </a:lnTo>
                <a:lnTo>
                  <a:pt x="153480" y="324827"/>
                </a:lnTo>
                <a:lnTo>
                  <a:pt x="164356" y="308688"/>
                </a:lnTo>
                <a:lnTo>
                  <a:pt x="168343" y="288940"/>
                </a:lnTo>
                <a:lnTo>
                  <a:pt x="164353" y="269183"/>
                </a:lnTo>
                <a:lnTo>
                  <a:pt x="153472" y="253045"/>
                </a:lnTo>
                <a:lnTo>
                  <a:pt x="137334" y="242164"/>
                </a:lnTo>
                <a:lnTo>
                  <a:pt x="117577" y="238174"/>
                </a:lnTo>
                <a:lnTo>
                  <a:pt x="614885" y="238174"/>
                </a:lnTo>
                <a:lnTo>
                  <a:pt x="595137" y="242164"/>
                </a:lnTo>
                <a:lnTo>
                  <a:pt x="578998" y="253045"/>
                </a:lnTo>
                <a:lnTo>
                  <a:pt x="568112" y="269183"/>
                </a:lnTo>
                <a:lnTo>
                  <a:pt x="564118" y="288940"/>
                </a:lnTo>
                <a:lnTo>
                  <a:pt x="568105" y="308688"/>
                </a:lnTo>
                <a:lnTo>
                  <a:pt x="578981" y="324827"/>
                </a:lnTo>
                <a:lnTo>
                  <a:pt x="595117" y="335713"/>
                </a:lnTo>
                <a:lnTo>
                  <a:pt x="614885" y="339707"/>
                </a:lnTo>
                <a:close/>
              </a:path>
              <a:path w="734059" h="516890">
                <a:moveTo>
                  <a:pt x="716738" y="339707"/>
                </a:moveTo>
                <a:lnTo>
                  <a:pt x="614885" y="339707"/>
                </a:lnTo>
                <a:lnTo>
                  <a:pt x="634652" y="335713"/>
                </a:lnTo>
                <a:lnTo>
                  <a:pt x="650788" y="324827"/>
                </a:lnTo>
                <a:lnTo>
                  <a:pt x="661664" y="308688"/>
                </a:lnTo>
                <a:lnTo>
                  <a:pt x="665651" y="288940"/>
                </a:lnTo>
                <a:lnTo>
                  <a:pt x="661658" y="269183"/>
                </a:lnTo>
                <a:lnTo>
                  <a:pt x="650771" y="253045"/>
                </a:lnTo>
                <a:lnTo>
                  <a:pt x="634633" y="242164"/>
                </a:lnTo>
                <a:lnTo>
                  <a:pt x="614885" y="238174"/>
                </a:lnTo>
                <a:lnTo>
                  <a:pt x="702030" y="238174"/>
                </a:lnTo>
                <a:lnTo>
                  <a:pt x="711238" y="273718"/>
                </a:lnTo>
                <a:lnTo>
                  <a:pt x="717231" y="324827"/>
                </a:lnTo>
                <a:lnTo>
                  <a:pt x="717343" y="325784"/>
                </a:lnTo>
                <a:lnTo>
                  <a:pt x="716738" y="339707"/>
                </a:lnTo>
                <a:close/>
              </a:path>
              <a:path w="734059" h="516890">
                <a:moveTo>
                  <a:pt x="366231" y="457055"/>
                </a:moveTo>
                <a:lnTo>
                  <a:pt x="311654" y="456307"/>
                </a:lnTo>
                <a:lnTo>
                  <a:pt x="258401" y="454298"/>
                </a:lnTo>
                <a:lnTo>
                  <a:pt x="207748" y="451377"/>
                </a:lnTo>
                <a:lnTo>
                  <a:pt x="160970" y="447893"/>
                </a:lnTo>
                <a:lnTo>
                  <a:pt x="119341" y="444197"/>
                </a:lnTo>
                <a:lnTo>
                  <a:pt x="702400" y="444197"/>
                </a:lnTo>
                <a:lnTo>
                  <a:pt x="702400" y="444358"/>
                </a:lnTo>
                <a:lnTo>
                  <a:pt x="613166" y="444358"/>
                </a:lnTo>
                <a:lnTo>
                  <a:pt x="571508" y="448028"/>
                </a:lnTo>
                <a:lnTo>
                  <a:pt x="525854" y="451377"/>
                </a:lnTo>
                <a:lnTo>
                  <a:pt x="526232" y="451377"/>
                </a:lnTo>
                <a:lnTo>
                  <a:pt x="474650" y="454298"/>
                </a:lnTo>
                <a:lnTo>
                  <a:pt x="475115" y="454298"/>
                </a:lnTo>
                <a:lnTo>
                  <a:pt x="420909" y="456307"/>
                </a:lnTo>
                <a:lnTo>
                  <a:pt x="421591" y="456307"/>
                </a:lnTo>
                <a:lnTo>
                  <a:pt x="366231" y="457055"/>
                </a:lnTo>
                <a:close/>
              </a:path>
              <a:path w="734059" h="516890">
                <a:moveTo>
                  <a:pt x="693705" y="516600"/>
                </a:moveTo>
                <a:lnTo>
                  <a:pt x="621921" y="516600"/>
                </a:lnTo>
                <a:lnTo>
                  <a:pt x="618532" y="514399"/>
                </a:lnTo>
                <a:lnTo>
                  <a:pt x="615747" y="508395"/>
                </a:lnTo>
                <a:lnTo>
                  <a:pt x="613860" y="499486"/>
                </a:lnTo>
                <a:lnTo>
                  <a:pt x="613166" y="488569"/>
                </a:lnTo>
                <a:lnTo>
                  <a:pt x="613166" y="444358"/>
                </a:lnTo>
                <a:lnTo>
                  <a:pt x="702400" y="444358"/>
                </a:lnTo>
                <a:lnTo>
                  <a:pt x="702437" y="488569"/>
                </a:lnTo>
                <a:lnTo>
                  <a:pt x="701750" y="499486"/>
                </a:lnTo>
                <a:lnTo>
                  <a:pt x="699876" y="508395"/>
                </a:lnTo>
                <a:lnTo>
                  <a:pt x="697100" y="514399"/>
                </a:lnTo>
                <a:lnTo>
                  <a:pt x="693705" y="516600"/>
                </a:lnTo>
                <a:close/>
              </a:path>
            </a:pathLst>
          </a:custGeom>
          <a:solidFill>
            <a:srgbClr val="BA123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9896474" y="6644877"/>
            <a:ext cx="962025" cy="709930"/>
          </a:xfrm>
          <a:custGeom>
            <a:avLst/>
            <a:gdLst/>
            <a:ahLst/>
            <a:cxnLst/>
            <a:rect l="l" t="t" r="r" b="b"/>
            <a:pathLst>
              <a:path w="962025" h="709929">
                <a:moveTo>
                  <a:pt x="946903" y="483597"/>
                </a:moveTo>
                <a:lnTo>
                  <a:pt x="380901" y="483597"/>
                </a:lnTo>
                <a:lnTo>
                  <a:pt x="372155" y="481204"/>
                </a:lnTo>
                <a:lnTo>
                  <a:pt x="363758" y="475026"/>
                </a:lnTo>
                <a:lnTo>
                  <a:pt x="357446" y="466564"/>
                </a:lnTo>
                <a:lnTo>
                  <a:pt x="354957" y="457322"/>
                </a:lnTo>
                <a:lnTo>
                  <a:pt x="354957" y="16865"/>
                </a:lnTo>
                <a:lnTo>
                  <a:pt x="357446" y="9106"/>
                </a:lnTo>
                <a:lnTo>
                  <a:pt x="363758" y="3878"/>
                </a:lnTo>
                <a:lnTo>
                  <a:pt x="372155" y="927"/>
                </a:lnTo>
                <a:lnTo>
                  <a:pt x="380901" y="0"/>
                </a:lnTo>
                <a:lnTo>
                  <a:pt x="958056" y="0"/>
                </a:lnTo>
                <a:lnTo>
                  <a:pt x="962025" y="4719"/>
                </a:lnTo>
                <a:lnTo>
                  <a:pt x="962025" y="457322"/>
                </a:lnTo>
                <a:lnTo>
                  <a:pt x="961230" y="466564"/>
                </a:lnTo>
                <a:lnTo>
                  <a:pt x="958646" y="475026"/>
                </a:lnTo>
                <a:lnTo>
                  <a:pt x="953971" y="481204"/>
                </a:lnTo>
                <a:lnTo>
                  <a:pt x="946903" y="483597"/>
                </a:lnTo>
                <a:close/>
              </a:path>
              <a:path w="962025" h="709929">
                <a:moveTo>
                  <a:pt x="324112" y="308659"/>
                </a:moveTo>
                <a:lnTo>
                  <a:pt x="11276" y="308659"/>
                </a:lnTo>
                <a:lnTo>
                  <a:pt x="89588" y="89107"/>
                </a:lnTo>
                <a:lnTo>
                  <a:pt x="93378" y="82114"/>
                </a:lnTo>
                <a:lnTo>
                  <a:pt x="98987" y="76725"/>
                </a:lnTo>
                <a:lnTo>
                  <a:pt x="105953" y="73258"/>
                </a:lnTo>
                <a:lnTo>
                  <a:pt x="113819" y="72031"/>
                </a:lnTo>
                <a:lnTo>
                  <a:pt x="298378" y="72031"/>
                </a:lnTo>
                <a:lnTo>
                  <a:pt x="308398" y="74052"/>
                </a:lnTo>
                <a:lnTo>
                  <a:pt x="316577" y="79562"/>
                </a:lnTo>
                <a:lnTo>
                  <a:pt x="322090" y="87733"/>
                </a:lnTo>
                <a:lnTo>
                  <a:pt x="324112" y="97735"/>
                </a:lnTo>
                <a:lnTo>
                  <a:pt x="324112" y="123469"/>
                </a:lnTo>
                <a:lnTo>
                  <a:pt x="131947" y="123469"/>
                </a:lnTo>
                <a:lnTo>
                  <a:pt x="73204" y="288096"/>
                </a:lnTo>
                <a:lnTo>
                  <a:pt x="324112" y="288096"/>
                </a:lnTo>
                <a:lnTo>
                  <a:pt x="324112" y="308659"/>
                </a:lnTo>
                <a:close/>
              </a:path>
              <a:path w="962025" h="709929">
                <a:moveTo>
                  <a:pt x="324112" y="288096"/>
                </a:moveTo>
                <a:lnTo>
                  <a:pt x="272673" y="288096"/>
                </a:lnTo>
                <a:lnTo>
                  <a:pt x="272673" y="123469"/>
                </a:lnTo>
                <a:lnTo>
                  <a:pt x="324112" y="123469"/>
                </a:lnTo>
                <a:lnTo>
                  <a:pt x="324112" y="288096"/>
                </a:lnTo>
                <a:close/>
              </a:path>
              <a:path w="962025" h="709929">
                <a:moveTo>
                  <a:pt x="10980" y="309487"/>
                </a:moveTo>
                <a:lnTo>
                  <a:pt x="11003" y="308659"/>
                </a:lnTo>
                <a:lnTo>
                  <a:pt x="11276" y="308659"/>
                </a:lnTo>
                <a:lnTo>
                  <a:pt x="10980" y="309487"/>
                </a:lnTo>
                <a:close/>
              </a:path>
              <a:path w="962025" h="709929">
                <a:moveTo>
                  <a:pt x="10686" y="320331"/>
                </a:moveTo>
                <a:lnTo>
                  <a:pt x="9815" y="313830"/>
                </a:lnTo>
                <a:lnTo>
                  <a:pt x="9710" y="313048"/>
                </a:lnTo>
                <a:lnTo>
                  <a:pt x="10980" y="309487"/>
                </a:lnTo>
                <a:lnTo>
                  <a:pt x="10686" y="320331"/>
                </a:lnTo>
                <a:close/>
              </a:path>
              <a:path w="962025" h="709929">
                <a:moveTo>
                  <a:pt x="324112" y="339534"/>
                </a:moveTo>
                <a:lnTo>
                  <a:pt x="298378" y="339534"/>
                </a:lnTo>
                <a:lnTo>
                  <a:pt x="308398" y="337513"/>
                </a:lnTo>
                <a:lnTo>
                  <a:pt x="316577" y="332003"/>
                </a:lnTo>
                <a:lnTo>
                  <a:pt x="322090" y="323833"/>
                </a:lnTo>
                <a:lnTo>
                  <a:pt x="324112" y="313830"/>
                </a:lnTo>
                <a:lnTo>
                  <a:pt x="324112" y="339534"/>
                </a:lnTo>
                <a:close/>
              </a:path>
              <a:path w="962025" h="709929">
                <a:moveTo>
                  <a:pt x="5662" y="524754"/>
                </a:moveTo>
                <a:lnTo>
                  <a:pt x="5140" y="524754"/>
                </a:lnTo>
                <a:lnTo>
                  <a:pt x="10591" y="323833"/>
                </a:lnTo>
                <a:lnTo>
                  <a:pt x="10686" y="320331"/>
                </a:lnTo>
                <a:lnTo>
                  <a:pt x="10882" y="321797"/>
                </a:lnTo>
                <a:lnTo>
                  <a:pt x="15723" y="328621"/>
                </a:lnTo>
                <a:lnTo>
                  <a:pt x="20533" y="335476"/>
                </a:lnTo>
                <a:lnTo>
                  <a:pt x="28379" y="339534"/>
                </a:lnTo>
                <a:lnTo>
                  <a:pt x="324112" y="339534"/>
                </a:lnTo>
                <a:lnTo>
                  <a:pt x="324112" y="514442"/>
                </a:lnTo>
                <a:lnTo>
                  <a:pt x="25734" y="514442"/>
                </a:lnTo>
                <a:lnTo>
                  <a:pt x="15714" y="516464"/>
                </a:lnTo>
                <a:lnTo>
                  <a:pt x="7534" y="521977"/>
                </a:lnTo>
                <a:lnTo>
                  <a:pt x="5662" y="524754"/>
                </a:lnTo>
                <a:close/>
              </a:path>
              <a:path w="962025" h="709929">
                <a:moveTo>
                  <a:pt x="165969" y="565911"/>
                </a:moveTo>
                <a:lnTo>
                  <a:pt x="25734" y="565911"/>
                </a:lnTo>
                <a:lnTo>
                  <a:pt x="15714" y="563889"/>
                </a:lnTo>
                <a:lnTo>
                  <a:pt x="7534" y="558376"/>
                </a:lnTo>
                <a:lnTo>
                  <a:pt x="2021" y="550197"/>
                </a:lnTo>
                <a:lnTo>
                  <a:pt x="0" y="540177"/>
                </a:lnTo>
                <a:lnTo>
                  <a:pt x="2021" y="530157"/>
                </a:lnTo>
                <a:lnTo>
                  <a:pt x="5662" y="524754"/>
                </a:lnTo>
                <a:lnTo>
                  <a:pt x="324112" y="524754"/>
                </a:lnTo>
                <a:lnTo>
                  <a:pt x="324112" y="514442"/>
                </a:lnTo>
                <a:lnTo>
                  <a:pt x="931150" y="514442"/>
                </a:lnTo>
                <a:lnTo>
                  <a:pt x="941170" y="516464"/>
                </a:lnTo>
                <a:lnTo>
                  <a:pt x="949349" y="521977"/>
                </a:lnTo>
                <a:lnTo>
                  <a:pt x="951525" y="525205"/>
                </a:lnTo>
                <a:lnTo>
                  <a:pt x="240265" y="525205"/>
                </a:lnTo>
                <a:lnTo>
                  <a:pt x="204478" y="532448"/>
                </a:lnTo>
                <a:lnTo>
                  <a:pt x="175223" y="552191"/>
                </a:lnTo>
                <a:lnTo>
                  <a:pt x="165969" y="565911"/>
                </a:lnTo>
                <a:close/>
              </a:path>
              <a:path w="962025" h="709929">
                <a:moveTo>
                  <a:pt x="699892" y="565911"/>
                </a:moveTo>
                <a:lnTo>
                  <a:pt x="314602" y="565911"/>
                </a:lnTo>
                <a:lnTo>
                  <a:pt x="305332" y="552191"/>
                </a:lnTo>
                <a:lnTo>
                  <a:pt x="276054" y="532448"/>
                </a:lnTo>
                <a:lnTo>
                  <a:pt x="240265" y="525205"/>
                </a:lnTo>
                <a:lnTo>
                  <a:pt x="774189" y="525205"/>
                </a:lnTo>
                <a:lnTo>
                  <a:pt x="738402" y="532448"/>
                </a:lnTo>
                <a:lnTo>
                  <a:pt x="709147" y="552191"/>
                </a:lnTo>
                <a:lnTo>
                  <a:pt x="699892" y="565911"/>
                </a:lnTo>
                <a:close/>
              </a:path>
              <a:path w="962025" h="709929">
                <a:moveTo>
                  <a:pt x="931150" y="565911"/>
                </a:moveTo>
                <a:lnTo>
                  <a:pt x="848526" y="565911"/>
                </a:lnTo>
                <a:lnTo>
                  <a:pt x="839256" y="552191"/>
                </a:lnTo>
                <a:lnTo>
                  <a:pt x="809978" y="532448"/>
                </a:lnTo>
                <a:lnTo>
                  <a:pt x="774189" y="525205"/>
                </a:lnTo>
                <a:lnTo>
                  <a:pt x="951525" y="525205"/>
                </a:lnTo>
                <a:lnTo>
                  <a:pt x="954862" y="530157"/>
                </a:lnTo>
                <a:lnTo>
                  <a:pt x="956884" y="540177"/>
                </a:lnTo>
                <a:lnTo>
                  <a:pt x="954862" y="550197"/>
                </a:lnTo>
                <a:lnTo>
                  <a:pt x="949349" y="558376"/>
                </a:lnTo>
                <a:lnTo>
                  <a:pt x="941170" y="563889"/>
                </a:lnTo>
                <a:lnTo>
                  <a:pt x="931150" y="565911"/>
                </a:lnTo>
                <a:close/>
              </a:path>
              <a:path w="962025" h="709929">
                <a:moveTo>
                  <a:pt x="240265" y="709313"/>
                </a:moveTo>
                <a:lnTo>
                  <a:pt x="204478" y="702065"/>
                </a:lnTo>
                <a:lnTo>
                  <a:pt x="175223" y="682316"/>
                </a:lnTo>
                <a:lnTo>
                  <a:pt x="155484" y="653051"/>
                </a:lnTo>
                <a:lnTo>
                  <a:pt x="148242" y="617259"/>
                </a:lnTo>
                <a:lnTo>
                  <a:pt x="155484" y="581454"/>
                </a:lnTo>
                <a:lnTo>
                  <a:pt x="165969" y="565911"/>
                </a:lnTo>
                <a:lnTo>
                  <a:pt x="314602" y="565911"/>
                </a:lnTo>
                <a:lnTo>
                  <a:pt x="321846" y="576643"/>
                </a:lnTo>
                <a:lnTo>
                  <a:pt x="240265" y="576643"/>
                </a:lnTo>
                <a:lnTo>
                  <a:pt x="224488" y="579840"/>
                </a:lnTo>
                <a:lnTo>
                  <a:pt x="211585" y="588552"/>
                </a:lnTo>
                <a:lnTo>
                  <a:pt x="202876" y="601464"/>
                </a:lnTo>
                <a:lnTo>
                  <a:pt x="199680" y="617259"/>
                </a:lnTo>
                <a:lnTo>
                  <a:pt x="202876" y="633036"/>
                </a:lnTo>
                <a:lnTo>
                  <a:pt x="211585" y="645939"/>
                </a:lnTo>
                <a:lnTo>
                  <a:pt x="224488" y="654648"/>
                </a:lnTo>
                <a:lnTo>
                  <a:pt x="240265" y="657844"/>
                </a:lnTo>
                <a:lnTo>
                  <a:pt x="321866" y="657844"/>
                </a:lnTo>
                <a:lnTo>
                  <a:pt x="305349" y="682316"/>
                </a:lnTo>
                <a:lnTo>
                  <a:pt x="276075" y="702065"/>
                </a:lnTo>
                <a:lnTo>
                  <a:pt x="240265" y="709313"/>
                </a:lnTo>
                <a:close/>
              </a:path>
              <a:path w="962025" h="709929">
                <a:moveTo>
                  <a:pt x="774189" y="709313"/>
                </a:moveTo>
                <a:lnTo>
                  <a:pt x="738402" y="702065"/>
                </a:lnTo>
                <a:lnTo>
                  <a:pt x="709147" y="682316"/>
                </a:lnTo>
                <a:lnTo>
                  <a:pt x="689408" y="653051"/>
                </a:lnTo>
                <a:lnTo>
                  <a:pt x="682165" y="617259"/>
                </a:lnTo>
                <a:lnTo>
                  <a:pt x="689408" y="581454"/>
                </a:lnTo>
                <a:lnTo>
                  <a:pt x="699892" y="565911"/>
                </a:lnTo>
                <a:lnTo>
                  <a:pt x="848526" y="565911"/>
                </a:lnTo>
                <a:lnTo>
                  <a:pt x="855770" y="576643"/>
                </a:lnTo>
                <a:lnTo>
                  <a:pt x="774189" y="576643"/>
                </a:lnTo>
                <a:lnTo>
                  <a:pt x="758412" y="579840"/>
                </a:lnTo>
                <a:lnTo>
                  <a:pt x="745509" y="588552"/>
                </a:lnTo>
                <a:lnTo>
                  <a:pt x="736800" y="601464"/>
                </a:lnTo>
                <a:lnTo>
                  <a:pt x="733604" y="617259"/>
                </a:lnTo>
                <a:lnTo>
                  <a:pt x="736800" y="633036"/>
                </a:lnTo>
                <a:lnTo>
                  <a:pt x="745509" y="645939"/>
                </a:lnTo>
                <a:lnTo>
                  <a:pt x="758412" y="654648"/>
                </a:lnTo>
                <a:lnTo>
                  <a:pt x="774189" y="657844"/>
                </a:lnTo>
                <a:lnTo>
                  <a:pt x="855790" y="657844"/>
                </a:lnTo>
                <a:lnTo>
                  <a:pt x="839272" y="682316"/>
                </a:lnTo>
                <a:lnTo>
                  <a:pt x="809999" y="702065"/>
                </a:lnTo>
                <a:lnTo>
                  <a:pt x="774189" y="709313"/>
                </a:lnTo>
                <a:close/>
              </a:path>
              <a:path w="962025" h="709929">
                <a:moveTo>
                  <a:pt x="321866" y="657844"/>
                </a:moveTo>
                <a:lnTo>
                  <a:pt x="240265" y="657844"/>
                </a:lnTo>
                <a:lnTo>
                  <a:pt x="256078" y="654648"/>
                </a:lnTo>
                <a:lnTo>
                  <a:pt x="268998" y="645939"/>
                </a:lnTo>
                <a:lnTo>
                  <a:pt x="277714" y="633036"/>
                </a:lnTo>
                <a:lnTo>
                  <a:pt x="280911" y="617259"/>
                </a:lnTo>
                <a:lnTo>
                  <a:pt x="277714" y="601464"/>
                </a:lnTo>
                <a:lnTo>
                  <a:pt x="268998" y="588552"/>
                </a:lnTo>
                <a:lnTo>
                  <a:pt x="256078" y="579840"/>
                </a:lnTo>
                <a:lnTo>
                  <a:pt x="240265" y="576643"/>
                </a:lnTo>
                <a:lnTo>
                  <a:pt x="321846" y="576643"/>
                </a:lnTo>
                <a:lnTo>
                  <a:pt x="325093" y="581454"/>
                </a:lnTo>
                <a:lnTo>
                  <a:pt x="332349" y="617259"/>
                </a:lnTo>
                <a:lnTo>
                  <a:pt x="325101" y="653051"/>
                </a:lnTo>
                <a:lnTo>
                  <a:pt x="321866" y="657844"/>
                </a:lnTo>
                <a:close/>
              </a:path>
              <a:path w="962025" h="709929">
                <a:moveTo>
                  <a:pt x="855790" y="657844"/>
                </a:moveTo>
                <a:lnTo>
                  <a:pt x="774189" y="657844"/>
                </a:lnTo>
                <a:lnTo>
                  <a:pt x="789984" y="654648"/>
                </a:lnTo>
                <a:lnTo>
                  <a:pt x="802896" y="645939"/>
                </a:lnTo>
                <a:lnTo>
                  <a:pt x="811608" y="633036"/>
                </a:lnTo>
                <a:lnTo>
                  <a:pt x="814805" y="617259"/>
                </a:lnTo>
                <a:lnTo>
                  <a:pt x="811608" y="601464"/>
                </a:lnTo>
                <a:lnTo>
                  <a:pt x="802896" y="588552"/>
                </a:lnTo>
                <a:lnTo>
                  <a:pt x="789984" y="579840"/>
                </a:lnTo>
                <a:lnTo>
                  <a:pt x="774189" y="576643"/>
                </a:lnTo>
                <a:lnTo>
                  <a:pt x="855770" y="576643"/>
                </a:lnTo>
                <a:lnTo>
                  <a:pt x="859017" y="581454"/>
                </a:lnTo>
                <a:lnTo>
                  <a:pt x="866273" y="617259"/>
                </a:lnTo>
                <a:lnTo>
                  <a:pt x="859025" y="653051"/>
                </a:lnTo>
                <a:lnTo>
                  <a:pt x="855790" y="657844"/>
                </a:lnTo>
                <a:close/>
              </a:path>
            </a:pathLst>
          </a:custGeom>
          <a:solidFill>
            <a:srgbClr val="BA123D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2046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3500</Words>
  <Application>Microsoft Office PowerPoint</Application>
  <PresentationFormat>Custom</PresentationFormat>
  <Paragraphs>417</Paragraphs>
  <Slides>37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37</vt:i4>
      </vt:variant>
    </vt:vector>
  </HeadingPairs>
  <TitlesOfParts>
    <vt:vector size="46" baseType="lpstr">
      <vt:lpstr>Arial</vt:lpstr>
      <vt:lpstr>Arial Black</vt:lpstr>
      <vt:lpstr>Arial MT</vt:lpstr>
      <vt:lpstr>Calibri</vt:lpstr>
      <vt:lpstr>Microsoft Sans Serif</vt:lpstr>
      <vt:lpstr>Tahoma</vt:lpstr>
      <vt:lpstr>Times New Roman</vt:lpstr>
      <vt:lpstr>Trebuchet MS</vt:lpstr>
      <vt:lpstr>Office Theme</vt:lpstr>
      <vt:lpstr>Обрачун угљеника Модул 3</vt:lpstr>
      <vt:lpstr>Садржај</vt:lpstr>
      <vt:lpstr>Кључни кораци у обрачунавању и извештавању о угљенику</vt:lpstr>
      <vt:lpstr>Основе обрачуна гасова стаклене баште Методологије и процена емисије и смањења емисије гасова стаклене баште</vt:lpstr>
      <vt:lpstr>Обрачун угљеника</vt:lpstr>
      <vt:lpstr>Угљенични биланс</vt:lpstr>
      <vt:lpstr>Угљенични биланс</vt:lpstr>
      <vt:lpstr>PowerPoint Presentation</vt:lpstr>
      <vt:lpstr>IPCC Методологије</vt:lpstr>
      <vt:lpstr>IPCC Методологије</vt:lpstr>
      <vt:lpstr>Ниво</vt:lpstr>
      <vt:lpstr>Ниво 1 | IPCC 2006</vt:lpstr>
      <vt:lpstr>Јединствена метрика</vt:lpstr>
      <vt:lpstr>Јединствена метрика</vt:lpstr>
      <vt:lpstr>28</vt:lpstr>
      <vt:lpstr>PowerPoint Presentation</vt:lpstr>
      <vt:lpstr>Процена емисија гасова стаклене баште и смањење кроз мере ублажавања</vt:lpstr>
      <vt:lpstr>Корак 1. Мапирање ланца вредности и процена емисија гасова стаклене баште</vt:lpstr>
      <vt:lpstr>PowerPoint Presentation</vt:lpstr>
      <vt:lpstr>PowerPoint Presentation</vt:lpstr>
      <vt:lpstr>Корак 1. Преглед стандарда за процену емисија гасова стаклене баште</vt:lpstr>
      <vt:lpstr>Корак 2. Поставити циљ и развијати акције за ублажавање климатских промена</vt:lpstr>
      <vt:lpstr>Корак 3. Праћење и откривање</vt:lpstr>
      <vt:lpstr>Тренутно стање последњих национално утврђених доприноса (NDC-а)</vt:lpstr>
      <vt:lpstr>Мере ублажавања у сектору полљопривреде, шумарства и осталих облика коришћења земљишта (AFOLU)</vt:lpstr>
      <vt:lpstr>Мере ублажавања у сектору полљопривреде, шумарства и осталих облика коришћења земљишта (AFOLU)</vt:lpstr>
      <vt:lpstr>Основе обрачуна гасова стаклене баште и усклађивање са национално утврђеним доприносом (NDC)</vt:lpstr>
      <vt:lpstr>PowerPoint Presentation</vt:lpstr>
      <vt:lpstr>Изазов расподеле гасова стаклене баште - Сценарио 1</vt:lpstr>
      <vt:lpstr>Изазов расподеле гасова стаклене баште - Сценарио 2</vt:lpstr>
      <vt:lpstr>Изазов расподеле гасова стаклене баште - Сценарио 3</vt:lpstr>
      <vt:lpstr>Модул 3 | Кључне напомене</vt:lpstr>
      <vt:lpstr>Обрачун угљеника: Укључује мерење емисија гасова стаклене баште коришћењем формуле (осим за залихе угљеника и промене залиха) Емисије = Подаци о активностима × Фактор емисије за процену утицаја на животну средину и подршку климатским акцијама.</vt:lpstr>
      <vt:lpstr>Пут ка декарбонизацији сажет у 3 корака</vt:lpstr>
      <vt:lpstr>Терминологија обрачуна гасова стаклене баште - 1. део</vt:lpstr>
      <vt:lpstr>Терминологија обрачуна гасова стаклене баште - 2. део</vt:lpstr>
      <vt:lpstr>Обрачун и извештавање о гасовима стаклене баште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Обрачун емисије угљеника Модул 3</dc:title>
  <dc:creator>hp</dc:creator>
  <cp:lastModifiedBy>Olga Devecerski</cp:lastModifiedBy>
  <cp:revision>36</cp:revision>
  <cp:lastPrinted>2025-05-09T09:50:00Z</cp:lastPrinted>
  <dcterms:created xsi:type="dcterms:W3CDTF">2025-05-05T11:13:00Z</dcterms:created>
  <dcterms:modified xsi:type="dcterms:W3CDTF">2025-05-09T14:08:28Z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2025-04-29T04:00:00Z</vt:filetime>
  </property>
  <property fmtid="{D5CDD505-2E9C-101B-9397-08002B2CF9AE}" pid="3" name="Creator">
    <vt:lpwstr>Chromium</vt:lpwstr>
  </property>
  <property fmtid="{D5CDD505-2E9C-101B-9397-08002B2CF9AE}" pid="4" name="LastSaved">
    <vt:filetime>2025-05-05T04:00:00Z</vt:filetime>
  </property>
  <property fmtid="{D5CDD505-2E9C-101B-9397-08002B2CF9AE}" pid="5" name="Producer">
    <vt:lpwstr>Skia/PDF m122</vt:lpwstr>
  </property>
  <property fmtid="{D5CDD505-2E9C-101B-9397-08002B2CF9AE}" pid="6" name="ICV">
    <vt:lpwstr>9347A373083E4D9AAA6F57D319EB1DAE</vt:lpwstr>
  </property>
  <property fmtid="{D5CDD505-2E9C-101B-9397-08002B2CF9AE}" pid="7" name="KSOProductBuildVer">
    <vt:lpwstr>1033-11.2.0.11536</vt:lpwstr>
  </property>
</Properties>
</file>